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0" r:id="rId4"/>
  </p:sldMasterIdLst>
  <p:notesMasterIdLst>
    <p:notesMasterId r:id="rId12"/>
  </p:notesMasterIdLst>
  <p:handoutMasterIdLst>
    <p:handoutMasterId r:id="rId13"/>
  </p:handoutMasterIdLst>
  <p:sldIdLst>
    <p:sldId id="270" r:id="rId5"/>
    <p:sldId id="280" r:id="rId6"/>
    <p:sldId id="273" r:id="rId7"/>
    <p:sldId id="274" r:id="rId8"/>
    <p:sldId id="277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487B2-7A54-418C-BDF3-F3B38F95855B}" v="342" dt="2020-06-02T09:22:27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E5487B2-7A54-418C-BDF3-F3B38F95855B}"/>
    <pc:docChg chg="undo custSel addSld delSld modSld modMainMaster">
      <pc:chgData name="Danielle" userId="e2554c37-e717-43a0-ba79-1183ca921ccd" providerId="ADAL" clId="{4E5487B2-7A54-418C-BDF3-F3B38F95855B}" dt="2020-06-05T13:57:53.105" v="744" actId="478"/>
      <pc:docMkLst>
        <pc:docMk/>
      </pc:docMkLst>
      <pc:sldChg chg="addSp modSp mod">
        <pc:chgData name="Danielle" userId="e2554c37-e717-43a0-ba79-1183ca921ccd" providerId="ADAL" clId="{4E5487B2-7A54-418C-BDF3-F3B38F95855B}" dt="2020-06-01T20:27:52.926" v="34" actId="403"/>
        <pc:sldMkLst>
          <pc:docMk/>
          <pc:sldMk cId="930960003" sldId="270"/>
        </pc:sldMkLst>
        <pc:spChg chg="mod">
          <ac:chgData name="Danielle" userId="e2554c37-e717-43a0-ba79-1183ca921ccd" providerId="ADAL" clId="{4E5487B2-7A54-418C-BDF3-F3B38F95855B}" dt="2020-06-01T20:27:52.926" v="34" actId="403"/>
          <ac:spMkLst>
            <pc:docMk/>
            <pc:sldMk cId="930960003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7:46.176" v="32" actId="164"/>
          <ac:spMkLst>
            <pc:docMk/>
            <pc:sldMk cId="930960003" sldId="270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7:46.176" v="32" actId="164"/>
          <ac:spMkLst>
            <pc:docMk/>
            <pc:sldMk cId="930960003" sldId="270"/>
            <ac:spMk id="11" creationId="{00000000-0000-0000-0000-000000000000}"/>
          </ac:spMkLst>
        </pc:spChg>
        <pc:grpChg chg="add mod">
          <ac:chgData name="Danielle" userId="e2554c37-e717-43a0-ba79-1183ca921ccd" providerId="ADAL" clId="{4E5487B2-7A54-418C-BDF3-F3B38F95855B}" dt="2020-06-01T20:27:48.485" v="33" actId="1076"/>
          <ac:grpSpMkLst>
            <pc:docMk/>
            <pc:sldMk cId="930960003" sldId="270"/>
            <ac:grpSpMk id="2" creationId="{3EEC7974-52D0-4F97-84D0-FAD4D312CB42}"/>
          </ac:grpSpMkLst>
        </pc:grpChg>
      </pc:sldChg>
      <pc:sldChg chg="modSp del mod">
        <pc:chgData name="Danielle" userId="e2554c37-e717-43a0-ba79-1183ca921ccd" providerId="ADAL" clId="{4E5487B2-7A54-418C-BDF3-F3B38F95855B}" dt="2020-06-01T20:28:33.474" v="47" actId="47"/>
        <pc:sldMkLst>
          <pc:docMk/>
          <pc:sldMk cId="990184747" sldId="271"/>
        </pc:sldMkLst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11" creationId="{00000000-0000-0000-0000-000000000000}"/>
          </ac:spMkLst>
        </pc:spChg>
      </pc:sldChg>
      <pc:sldChg chg="delSp modSp del mod">
        <pc:chgData name="Danielle" userId="e2554c37-e717-43a0-ba79-1183ca921ccd" providerId="ADAL" clId="{4E5487B2-7A54-418C-BDF3-F3B38F95855B}" dt="2020-06-01T20:28:42.193" v="50" actId="47"/>
        <pc:sldMkLst>
          <pc:docMk/>
          <pc:sldMk cId="4137556579" sldId="272"/>
        </pc:sldMkLst>
        <pc:spChg chg="mod">
          <ac:chgData name="Danielle" userId="e2554c37-e717-43a0-ba79-1183ca921ccd" providerId="ADAL" clId="{4E5487B2-7A54-418C-BDF3-F3B38F95855B}" dt="2020-06-01T20:28:39.984" v="49" actId="1076"/>
          <ac:spMkLst>
            <pc:docMk/>
            <pc:sldMk cId="4137556579" sldId="272"/>
            <ac:spMk id="3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28:36.230" v="48" actId="478"/>
          <ac:spMkLst>
            <pc:docMk/>
            <pc:sldMk cId="4137556579" sldId="272"/>
            <ac:spMk id="25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4E5487B2-7A54-418C-BDF3-F3B38F95855B}" dt="2020-06-01T20:33:41.670" v="280"/>
        <pc:sldMkLst>
          <pc:docMk/>
          <pc:sldMk cId="1094925901" sldId="273"/>
        </pc:sldMkLst>
        <pc:spChg chg="add mod">
          <ac:chgData name="Danielle" userId="e2554c37-e717-43a0-ba79-1183ca921ccd" providerId="ADAL" clId="{4E5487B2-7A54-418C-BDF3-F3B38F95855B}" dt="2020-06-01T20:33:36.228" v="278" actId="1076"/>
          <ac:spMkLst>
            <pc:docMk/>
            <pc:sldMk cId="1094925901" sldId="273"/>
            <ac:spMk id="2" creationId="{5E70D754-A0D6-40FC-A5EF-BEF438E24854}"/>
          </ac:spMkLst>
        </pc:spChg>
        <pc:spChg chg="del mod">
          <ac:chgData name="Danielle" userId="e2554c37-e717-43a0-ba79-1183ca921ccd" providerId="ADAL" clId="{4E5487B2-7A54-418C-BDF3-F3B38F95855B}" dt="2020-06-01T20:28:45.596" v="51" actId="478"/>
          <ac:spMkLst>
            <pc:docMk/>
            <pc:sldMk cId="1094925901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32:00.270" v="223"/>
          <ac:spMkLst>
            <pc:docMk/>
            <pc:sldMk cId="1094925901" sldId="273"/>
            <ac:spMk id="5" creationId="{00000000-0000-0000-0000-000000000000}"/>
          </ac:spMkLst>
        </pc:spChg>
        <pc:graphicFrameChg chg="del mod modGraphic">
          <ac:chgData name="Danielle" userId="e2554c37-e717-43a0-ba79-1183ca921ccd" providerId="ADAL" clId="{4E5487B2-7A54-418C-BDF3-F3B38F95855B}" dt="2020-06-01T20:31:17.128" v="214" actId="478"/>
          <ac:graphicFrameMkLst>
            <pc:docMk/>
            <pc:sldMk cId="1094925901" sldId="273"/>
            <ac:graphicFrameMk id="3" creationId="{00000000-0000-0000-0000-000000000000}"/>
          </ac:graphicFrameMkLst>
        </pc:graphicFrameChg>
      </pc:sldChg>
      <pc:sldChg chg="addSp delSp modSp mod addAnim delAnim modAnim">
        <pc:chgData name="Danielle" userId="e2554c37-e717-43a0-ba79-1183ca921ccd" providerId="ADAL" clId="{4E5487B2-7A54-418C-BDF3-F3B38F95855B}" dt="2020-06-05T13:57:53.105" v="744" actId="478"/>
        <pc:sldMkLst>
          <pc:docMk/>
          <pc:sldMk cId="2870647998" sldId="274"/>
        </pc:sldMkLst>
        <pc:spChg chg="del mod">
          <ac:chgData name="Danielle" userId="e2554c37-e717-43a0-ba79-1183ca921ccd" providerId="ADAL" clId="{4E5487B2-7A54-418C-BDF3-F3B38F95855B}" dt="2020-06-01T20:33:45.777" v="281" actId="478"/>
          <ac:spMkLst>
            <pc:docMk/>
            <pc:sldMk cId="2870647998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41:20.863" v="447" actId="14100"/>
          <ac:spMkLst>
            <pc:docMk/>
            <pc:sldMk cId="2870647998" sldId="274"/>
            <ac:spMk id="11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4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4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7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8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49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0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1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3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4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7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8" creationId="{00000000-0000-0000-0000-000000000000}"/>
          </ac:spMkLst>
        </pc:spChg>
        <pc:spChg chg="add del mod">
          <ac:chgData name="Danielle" userId="e2554c37-e717-43a0-ba79-1183ca921ccd" providerId="ADAL" clId="{4E5487B2-7A54-418C-BDF3-F3B38F95855B}" dt="2020-06-05T13:57:53.105" v="744" actId="478"/>
          <ac:spMkLst>
            <pc:docMk/>
            <pc:sldMk cId="2870647998" sldId="274"/>
            <ac:spMk id="1161" creationId="{AB8B58F5-1AA1-44F1-A976-E75614B5A3D1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3" creationId="{5A2A76D3-C36E-4537-B6A8-59D91E30E026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7" creationId="{AF16F58B-CE37-41A1-92DD-CB69C6D7B6D4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8" creationId="{8C57A609-F18B-4D10-9EE5-E792D45A14AD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9" creationId="{6F2D1A6E-5508-4484-8803-5234D7A54075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70" creationId="{B4859271-9706-4543-807F-ECB30F73A133}"/>
          </ac:spMkLst>
        </pc:spChg>
        <pc:spChg chg="add mod">
          <ac:chgData name="Danielle" userId="e2554c37-e717-43a0-ba79-1183ca921ccd" providerId="ADAL" clId="{4E5487B2-7A54-418C-BDF3-F3B38F95855B}" dt="2020-06-02T09:11:58.111" v="623" actId="14100"/>
          <ac:spMkLst>
            <pc:docMk/>
            <pc:sldMk cId="2870647998" sldId="274"/>
            <ac:spMk id="1188" creationId="{C5431B6A-72E2-46CE-9C3F-900B5AF2AA19}"/>
          </ac:spMkLst>
        </pc:spChg>
        <pc:grpChg chg="add 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" creationId="{E5094B44-ED5D-435D-B95A-AD3F9B8A00A1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0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8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6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9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5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5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7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7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0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9" creationId="{00000000-0000-0000-0000-000000000000}"/>
          </ac:grpSpMkLst>
        </pc:grpChg>
        <pc:graphicFrameChg chg="add mod modGraphic">
          <ac:chgData name="Danielle" userId="e2554c37-e717-43a0-ba79-1183ca921ccd" providerId="ADAL" clId="{4E5487B2-7A54-418C-BDF3-F3B38F95855B}" dt="2020-06-02T09:08:12.957" v="492" actId="1076"/>
          <ac:graphicFrameMkLst>
            <pc:docMk/>
            <pc:sldMk cId="2870647998" sldId="274"/>
            <ac:graphicFrameMk id="4" creationId="{A8D937DE-74F5-4E33-8AF2-0E9FB81D3792}"/>
          </ac:graphicFrameMkLst>
        </pc:graphicFrameChg>
        <pc:graphicFrameChg chg="del mod">
          <ac:chgData name="Danielle" userId="e2554c37-e717-43a0-ba79-1183ca921ccd" providerId="ADAL" clId="{4E5487B2-7A54-418C-BDF3-F3B38F95855B}" dt="2020-06-01T20:40:26.042" v="437" actId="478"/>
          <ac:graphicFrameMkLst>
            <pc:docMk/>
            <pc:sldMk cId="2870647998" sldId="274"/>
            <ac:graphicFrameMk id="1126" creationId="{00000000-0000-0000-0000-000000000000}"/>
          </ac:graphicFrameMkLst>
        </pc:graphicFrameChg>
        <pc:graphicFrameChg chg="del mod">
          <ac:chgData name="Danielle" userId="e2554c37-e717-43a0-ba79-1183ca921ccd" providerId="ADAL" clId="{4E5487B2-7A54-418C-BDF3-F3B38F95855B}" dt="2020-06-01T20:40:26.042" v="437" actId="478"/>
          <ac:graphicFrameMkLst>
            <pc:docMk/>
            <pc:sldMk cId="2870647998" sldId="274"/>
            <ac:graphicFrameMk id="1143" creationId="{00000000-0000-0000-0000-000000000000}"/>
          </ac:graphicFrameMkLst>
        </pc:graphicFrame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0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2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4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6" creationId="{00000000-0000-0000-0000-000000000000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1" creationId="{79A45A21-33C1-4769-BC72-C1803DAB8542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2" creationId="{896296F8-9C8E-4188-9F34-6FEB148DCF43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5" creationId="{463A7593-4403-42B3-913E-35BA33A9F7AA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8" creationId="{EC4E5F86-DB09-43FC-9DDC-08A3551B139B}"/>
          </ac:cxnSpMkLst>
        </pc:cxnChg>
      </pc:sldChg>
      <pc:sldChg chg="addSp delSp modSp del mod addAnim delAnim">
        <pc:chgData name="Danielle" userId="e2554c37-e717-43a0-ba79-1183ca921ccd" providerId="ADAL" clId="{4E5487B2-7A54-418C-BDF3-F3B38F95855B}" dt="2020-06-02T09:14:43.311" v="655" actId="47"/>
        <pc:sldMkLst>
          <pc:docMk/>
          <pc:sldMk cId="1775454427" sldId="275"/>
        </pc:sldMkLst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44.493" v="648" actId="1076"/>
          <ac:spMkLst>
            <pc:docMk/>
            <pc:sldMk cId="1775454427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44.493" v="648" actId="1076"/>
          <ac:spMkLst>
            <pc:docMk/>
            <pc:sldMk cId="1775454427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3:17.797" v="634" actId="478"/>
          <ac:spMkLst>
            <pc:docMk/>
            <pc:sldMk cId="1775454427" sldId="275"/>
            <ac:spMk id="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4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2:48.630" v="631" actId="478"/>
          <ac:spMkLst>
            <pc:docMk/>
            <pc:sldMk cId="1775454427" sldId="275"/>
            <ac:spMk id="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36.868" v="647" actId="115"/>
          <ac:spMkLst>
            <pc:docMk/>
            <pc:sldMk cId="1775454427" sldId="275"/>
            <ac:spMk id="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1" creationId="{00000000-0000-0000-0000-000000000000}"/>
          </ac:spMkLst>
        </pc:spChg>
        <pc:grpChg chg="mod">
          <ac:chgData name="Danielle" userId="e2554c37-e717-43a0-ba79-1183ca921ccd" providerId="ADAL" clId="{4E5487B2-7A54-418C-BDF3-F3B38F95855B}" dt="2020-06-02T09:13:51.360" v="649" actId="404"/>
          <ac:grpSpMkLst>
            <pc:docMk/>
            <pc:sldMk cId="1775454427" sldId="275"/>
            <ac:grpSpMk id="19" creationId="{00000000-0000-0000-0000-000000000000}"/>
          </ac:grpSpMkLst>
        </pc:grpChg>
        <pc:grpChg chg="add del mod">
          <ac:chgData name="Danielle" userId="e2554c37-e717-43a0-ba79-1183ca921ccd" providerId="ADAL" clId="{4E5487B2-7A54-418C-BDF3-F3B38F95855B}" dt="2020-06-02T09:14:22.821" v="654" actId="478"/>
          <ac:grpSpMkLst>
            <pc:docMk/>
            <pc:sldMk cId="1775454427" sldId="275"/>
            <ac:grpSpMk id="33" creationId="{00000000-0000-0000-0000-000000000000}"/>
          </ac:grpSpMkLst>
        </pc:grpChg>
        <pc:graphicFrameChg chg="mod">
          <ac:chgData name="Danielle" userId="e2554c37-e717-43a0-ba79-1183ca921ccd" providerId="ADAL" clId="{4E5487B2-7A54-418C-BDF3-F3B38F95855B}" dt="2020-06-02T09:13:51.360" v="649" actId="404"/>
          <ac:graphicFrameMkLst>
            <pc:docMk/>
            <pc:sldMk cId="1775454427" sldId="275"/>
            <ac:graphicFrameMk id="2" creationId="{00000000-0000-0000-0000-000000000000}"/>
          </ac:graphicFrameMkLst>
        </pc:graphicFrameChg>
        <pc:graphicFrameChg chg="mod modGraphic">
          <ac:chgData name="Danielle" userId="e2554c37-e717-43a0-ba79-1183ca921ccd" providerId="ADAL" clId="{4E5487B2-7A54-418C-BDF3-F3B38F95855B}" dt="2020-06-02T09:12:47.023" v="630" actId="1076"/>
          <ac:graphicFrameMkLst>
            <pc:docMk/>
            <pc:sldMk cId="1775454427" sldId="275"/>
            <ac:graphicFrameMk id="49" creationId="{00000000-0000-0000-0000-000000000000}"/>
          </ac:graphicFrameMkLst>
        </pc:graphicFrame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4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3:44.493" v="648" actId="1076"/>
          <ac:cxnSpMkLst>
            <pc:docMk/>
            <pc:sldMk cId="1775454427" sldId="275"/>
            <ac:cxnSpMk id="35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6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7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8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9" creationId="{00000000-0000-0000-0000-000000000000}"/>
          </ac:cxnSpMkLst>
        </pc:cxnChg>
      </pc:sldChg>
      <pc:sldChg chg="delSp modSp del mod">
        <pc:chgData name="Danielle" userId="e2554c37-e717-43a0-ba79-1183ca921ccd" providerId="ADAL" clId="{4E5487B2-7A54-418C-BDF3-F3B38F95855B}" dt="2020-06-02T09:14:44.502" v="656" actId="47"/>
        <pc:sldMkLst>
          <pc:docMk/>
          <pc:sldMk cId="4286413960" sldId="276"/>
        </pc:sldMkLst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9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3:12.242" v="633" actId="478"/>
          <ac:spMkLst>
            <pc:docMk/>
            <pc:sldMk cId="4286413960" sldId="276"/>
            <ac:spMk id="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36" creationId="{00000000-0000-0000-0000-000000000000}"/>
          </ac:spMkLst>
        </pc:spChg>
        <pc:grpChg chg="mod">
          <ac:chgData name="Danielle" userId="e2554c37-e717-43a0-ba79-1183ca921ccd" providerId="ADAL" clId="{4E5487B2-7A54-418C-BDF3-F3B38F95855B}" dt="2020-06-01T20:26:43.664" v="24" actId="2711"/>
          <ac:grpSpMkLst>
            <pc:docMk/>
            <pc:sldMk cId="4286413960" sldId="276"/>
            <ac:grpSpMk id="18" creationId="{00000000-0000-0000-0000-000000000000}"/>
          </ac:grpSpMkLst>
        </pc:grpChg>
        <pc:graphicFrameChg chg="mod">
          <ac:chgData name="Danielle" userId="e2554c37-e717-43a0-ba79-1183ca921ccd" providerId="ADAL" clId="{4E5487B2-7A54-418C-BDF3-F3B38F95855B}" dt="2020-06-01T20:26:43.664" v="24" actId="2711"/>
          <ac:graphicFrameMkLst>
            <pc:docMk/>
            <pc:sldMk cId="4286413960" sldId="276"/>
            <ac:graphicFrameMk id="3" creationId="{00000000-0000-0000-0000-000000000000}"/>
          </ac:graphicFrameMkLst>
        </pc:graphicFrameChg>
        <pc:graphicFrameChg chg="mod">
          <ac:chgData name="Danielle" userId="e2554c37-e717-43a0-ba79-1183ca921ccd" providerId="ADAL" clId="{4E5487B2-7A54-418C-BDF3-F3B38F95855B}" dt="2020-06-01T20:26:43.664" v="24" actId="2711"/>
          <ac:graphicFrameMkLst>
            <pc:docMk/>
            <pc:sldMk cId="4286413960" sldId="276"/>
            <ac:graphicFrameMk id="37" creationId="{00000000-0000-0000-0000-000000000000}"/>
          </ac:graphicFrameMkLst>
        </pc:graphicFrame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1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2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3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4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5" creationId="{00000000-0000-0000-0000-000000000000}"/>
          </ac:cxnSpMkLst>
        </pc:cxnChg>
      </pc:sldChg>
      <pc:sldChg chg="addSp delSp modSp mod">
        <pc:chgData name="Danielle" userId="e2554c37-e717-43a0-ba79-1183ca921ccd" providerId="ADAL" clId="{4E5487B2-7A54-418C-BDF3-F3B38F95855B}" dt="2020-06-02T09:22:47.969" v="742" actId="20577"/>
        <pc:sldMkLst>
          <pc:docMk/>
          <pc:sldMk cId="3593428793" sldId="278"/>
        </pc:sldMkLst>
        <pc:spChg chg="add mod">
          <ac:chgData name="Danielle" userId="e2554c37-e717-43a0-ba79-1183ca921ccd" providerId="ADAL" clId="{4E5487B2-7A54-418C-BDF3-F3B38F95855B}" dt="2020-06-02T09:22:47.969" v="742" actId="20577"/>
          <ac:spMkLst>
            <pc:docMk/>
            <pc:sldMk cId="3593428793" sldId="278"/>
            <ac:spMk id="4" creationId="{3D25298E-0D1C-49AF-A7FA-32D180C333D5}"/>
          </ac:spMkLst>
        </pc:spChg>
        <pc:spChg chg="del mod">
          <ac:chgData name="Danielle" userId="e2554c37-e717-43a0-ba79-1183ca921ccd" providerId="ADAL" clId="{4E5487B2-7A54-418C-BDF3-F3B38F95855B}" dt="2020-06-02T09:21:56.249" v="738" actId="478"/>
          <ac:spMkLst>
            <pc:docMk/>
            <pc:sldMk cId="3593428793" sldId="278"/>
            <ac:spMk id="17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2T09:22:27.315" v="740" actId="1076"/>
          <ac:picMkLst>
            <pc:docMk/>
            <pc:sldMk cId="3593428793" sldId="278"/>
            <ac:picMk id="1026" creationId="{00000000-0000-0000-0000-000000000000}"/>
          </ac:picMkLst>
        </pc:picChg>
      </pc:sldChg>
      <pc:sldChg chg="delSp modSp mod modAnim">
        <pc:chgData name="Danielle" userId="e2554c37-e717-43a0-ba79-1183ca921ccd" providerId="ADAL" clId="{4E5487B2-7A54-418C-BDF3-F3B38F95855B}" dt="2020-06-02T09:22:44.070" v="741" actId="20577"/>
        <pc:sldMkLst>
          <pc:docMk/>
          <pc:sldMk cId="2269954009" sldId="279"/>
        </pc:sldMkLst>
        <pc:spChg chg="del mod">
          <ac:chgData name="Danielle" userId="e2554c37-e717-43a0-ba79-1183ca921ccd" providerId="ADAL" clId="{4E5487B2-7A54-418C-BDF3-F3B38F95855B}" dt="2020-06-02T09:18:18.157" v="676" actId="478"/>
          <ac:spMkLst>
            <pc:docMk/>
            <pc:sldMk cId="2269954009" sldId="279"/>
            <ac:spMk id="1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8:32.147" v="682" actId="478"/>
          <ac:spMkLst>
            <pc:docMk/>
            <pc:sldMk cId="2269954009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22:44.070" v="741" actId="20577"/>
          <ac:spMkLst>
            <pc:docMk/>
            <pc:sldMk cId="2269954009" sldId="279"/>
            <ac:spMk id="17" creationId="{00000000-0000-0000-0000-000000000000}"/>
          </ac:spMkLst>
        </pc:spChg>
        <pc:graphicFrameChg chg="mod modGraphic">
          <ac:chgData name="Danielle" userId="e2554c37-e717-43a0-ba79-1183ca921ccd" providerId="ADAL" clId="{4E5487B2-7A54-418C-BDF3-F3B38F95855B}" dt="2020-06-02T09:21:35.021" v="735"/>
          <ac:graphicFrameMkLst>
            <pc:docMk/>
            <pc:sldMk cId="2269954009" sldId="279"/>
            <ac:graphicFrameMk id="12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4E5487B2-7A54-418C-BDF3-F3B38F95855B}" dt="2020-06-01T20:28:31.613" v="46"/>
        <pc:sldMkLst>
          <pc:docMk/>
          <pc:sldMk cId="472868860" sldId="280"/>
        </pc:sldMkLst>
        <pc:spChg chg="mod">
          <ac:chgData name="Danielle" userId="e2554c37-e717-43a0-ba79-1183ca921ccd" providerId="ADAL" clId="{4E5487B2-7A54-418C-BDF3-F3B38F95855B}" dt="2020-06-01T20:28:16.885" v="44" actId="6549"/>
          <ac:spMkLst>
            <pc:docMk/>
            <pc:sldMk cId="472868860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8:24.220" v="45"/>
          <ac:spMkLst>
            <pc:docMk/>
            <pc:sldMk cId="472868860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8:31.613" v="46"/>
          <ac:spMkLst>
            <pc:docMk/>
            <pc:sldMk cId="472868860" sldId="280"/>
            <ac:spMk id="11" creationId="{00000000-0000-0000-0000-000000000000}"/>
          </ac:spMkLst>
        </pc:spChg>
      </pc:sldChg>
      <pc:sldChg chg="new">
        <pc:chgData name="Danielle" userId="e2554c37-e717-43a0-ba79-1183ca921ccd" providerId="ADAL" clId="{4E5487B2-7A54-418C-BDF3-F3B38F95855B}" dt="2020-06-02T09:17:31.229" v="659" actId="680"/>
        <pc:sldMkLst>
          <pc:docMk/>
          <pc:sldMk cId="571527053" sldId="281"/>
        </pc:sldMkLst>
      </pc:sldChg>
      <pc:sldMasterChg chg="modSp modSldLayout">
        <pc:chgData name="Danielle" userId="e2554c37-e717-43a0-ba79-1183ca921ccd" providerId="ADAL" clId="{4E5487B2-7A54-418C-BDF3-F3B38F95855B}" dt="2020-06-01T20:25:33.100" v="17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E5487B2-7A54-418C-BDF3-F3B38F95855B}" dt="2020-06-01T20:25:27.773" v="16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5:27.773" v="16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E5487B2-7A54-418C-BDF3-F3B38F95855B}" dt="2020-06-01T20:25:33.100" v="17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E5487B2-7A54-418C-BDF3-F3B38F95855B}" dt="2020-06-01T20:25:33.100" v="17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E5487B2-7A54-418C-BDF3-F3B38F95855B}" dt="2020-06-01T20:25:08.002" v="15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4E5487B2-7A54-418C-BDF3-F3B38F95855B}" dt="2020-06-01T20:24:57.580" v="12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4E5487B2-7A54-418C-BDF3-F3B38F95855B}" dt="2020-06-01T20:24:48.995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48.995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57.580" v="1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54.204" v="10" actId="1037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E5487B2-7A54-418C-BDF3-F3B38F95855B}" dt="2020-06-01T20:25:08.002" v="15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4E5487B2-7A54-418C-BDF3-F3B38F95855B}" dt="2020-06-01T20:25:08.002" v="15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5:08.002" v="15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4E5487B2-7A54-418C-BDF3-F3B38F95855B}" dt="2020-06-01T20:24:38.379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E5487B2-7A54-418C-BDF3-F3B38F95855B}" dt="2020-06-01T20:24:38.379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EBF8C-CFEC-A64A-ACE1-4BC5B8D8AF3D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8FC-9771-AC4D-BEB9-4CA723D58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2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18 April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18 April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Frequency,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polygon, mode, compare, distribution, midpoint, axes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midpoints.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frequency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frequency polygons.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midpoints of the following pairs of numbers?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EC7974-52D0-4F97-84D0-FAD4D312CB42}"/>
              </a:ext>
            </a:extLst>
          </p:cNvPr>
          <p:cNvGrpSpPr/>
          <p:nvPr/>
        </p:nvGrpSpPr>
        <p:grpSpPr>
          <a:xfrm>
            <a:off x="3259029" y="2420888"/>
            <a:ext cx="4498150" cy="1477328"/>
            <a:chOff x="3434613" y="2725850"/>
            <a:chExt cx="4498150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3434613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10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40 – 50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30 – 40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100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50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9272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54 – 56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5 – 9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8 – 14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38 – 52  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0 – 5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F070690-11DB-06AA-ABDD-5ABFDDD62B6A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6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EC7974-52D0-4F97-84D0-FAD4D312CB42}"/>
              </a:ext>
            </a:extLst>
          </p:cNvPr>
          <p:cNvGrpSpPr/>
          <p:nvPr/>
        </p:nvGrpSpPr>
        <p:grpSpPr>
          <a:xfrm>
            <a:off x="3259029" y="2420888"/>
            <a:ext cx="4498150" cy="1477328"/>
            <a:chOff x="3434613" y="2725850"/>
            <a:chExt cx="4498150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3434613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9272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45  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6F84F-37C0-BDF4-EA9B-C77D4AEBD2FB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6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Inequality Symbols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 much money (</a:t>
                </a:r>
                <a14:m>
                  <m:oMath xmlns:m="http://schemas.openxmlformats.org/officeDocument/2006/math">
                    <m:r>
                      <a:rPr lang="en-GB" sz="20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) do you spend a month on your phone?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a) Up to £10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b) £10 or more and less than £20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c) £20 or more and less than £30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d) £30 or more and less than £40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e) £40 or more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Represent these options using inequality symbols.</a:t>
                </a:r>
                <a:endParaRPr lang="en-GB" sz="2000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900" t="-644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70D754-A0D6-40FC-A5EF-BEF438E24854}"/>
                  </a:ext>
                </a:extLst>
              </p:cNvPr>
              <p:cNvSpPr txBox="1"/>
              <p:nvPr/>
            </p:nvSpPr>
            <p:spPr>
              <a:xfrm>
                <a:off x="6300192" y="2708920"/>
                <a:ext cx="230425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70D754-A0D6-40FC-A5EF-BEF438E24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708920"/>
                <a:ext cx="2304256" cy="1631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EF02A39-6ADA-DE0A-2177-06B74C3247E3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Rectangle 1126"/>
          <p:cNvSpPr/>
          <p:nvPr/>
        </p:nvSpPr>
        <p:spPr>
          <a:xfrm>
            <a:off x="251520" y="1124745"/>
            <a:ext cx="8652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frequency polygon can be drawn directly from the frequency table by using by finding the midpoint of each class interval.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094B44-ED5D-435D-B95A-AD3F9B8A00A1}"/>
              </a:ext>
            </a:extLst>
          </p:cNvPr>
          <p:cNvGrpSpPr/>
          <p:nvPr/>
        </p:nvGrpSpPr>
        <p:grpSpPr>
          <a:xfrm>
            <a:off x="3589850" y="2023205"/>
            <a:ext cx="5374638" cy="4295814"/>
            <a:chOff x="4883116" y="2193889"/>
            <a:chExt cx="4138752" cy="3308001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5355203" y="2540138"/>
              <a:ext cx="3542351" cy="2502893"/>
              <a:chOff x="769" y="1806"/>
              <a:chExt cx="2590" cy="1852"/>
            </a:xfrm>
          </p:grpSpPr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769" y="1806"/>
                <a:ext cx="370" cy="370"/>
                <a:chOff x="1644" y="1092"/>
                <a:chExt cx="1617" cy="1620"/>
              </a:xfrm>
            </p:grpSpPr>
            <p:grpSp>
              <p:nvGrpSpPr>
                <p:cNvPr id="1095" name="Group 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12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6" name="Group 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7" name="Group 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8" name="Group 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9" name="Group 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00" name="Rectangle 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1139" y="1806"/>
                <a:ext cx="370" cy="370"/>
                <a:chOff x="1644" y="1092"/>
                <a:chExt cx="1617" cy="1620"/>
              </a:xfrm>
            </p:grpSpPr>
            <p:grpSp>
              <p:nvGrpSpPr>
                <p:cNvPr id="1064" name="Group 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0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1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5" name="Group 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6" name="Group 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4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7" name="Group 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8" name="Group 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69" name="Rectangle 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73"/>
              <p:cNvGrpSpPr>
                <a:grpSpLocks/>
              </p:cNvGrpSpPr>
              <p:nvPr/>
            </p:nvGrpSpPr>
            <p:grpSpPr bwMode="auto">
              <a:xfrm>
                <a:off x="1509" y="1806"/>
                <a:ext cx="370" cy="370"/>
                <a:chOff x="1644" y="1092"/>
                <a:chExt cx="1617" cy="1620"/>
              </a:xfrm>
            </p:grpSpPr>
            <p:grpSp>
              <p:nvGrpSpPr>
                <p:cNvPr id="1033" name="Group 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3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4" name="Group 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5" name="Group 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6" name="Group 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7" name="Group 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3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3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879" y="1806"/>
                <a:ext cx="370" cy="370"/>
                <a:chOff x="1644" y="1092"/>
                <a:chExt cx="1617" cy="1620"/>
              </a:xfrm>
            </p:grpSpPr>
            <p:grpSp>
              <p:nvGrpSpPr>
                <p:cNvPr id="1002" name="Group 1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8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9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0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1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2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3" name="Group 1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4" name="Group 1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9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2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5" name="Group 1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6" name="Group 1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08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9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2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07" name="Rectangle 1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137"/>
              <p:cNvGrpSpPr>
                <a:grpSpLocks/>
              </p:cNvGrpSpPr>
              <p:nvPr/>
            </p:nvGrpSpPr>
            <p:grpSpPr bwMode="auto">
              <a:xfrm>
                <a:off x="2249" y="1806"/>
                <a:ext cx="370" cy="370"/>
                <a:chOff x="1644" y="1092"/>
                <a:chExt cx="1617" cy="1620"/>
              </a:xfrm>
            </p:grpSpPr>
            <p:grpSp>
              <p:nvGrpSpPr>
                <p:cNvPr id="971" name="Group 1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9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0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1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2" name="Group 1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92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4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5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3" name="Group 1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87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8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1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4" name="Group 1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8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4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5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5" name="Group 1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7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9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1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7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69"/>
              <p:cNvGrpSpPr>
                <a:grpSpLocks/>
              </p:cNvGrpSpPr>
              <p:nvPr/>
            </p:nvGrpSpPr>
            <p:grpSpPr bwMode="auto">
              <a:xfrm>
                <a:off x="2619" y="1806"/>
                <a:ext cx="369" cy="370"/>
                <a:chOff x="1644" y="1092"/>
                <a:chExt cx="1617" cy="1620"/>
              </a:xfrm>
            </p:grpSpPr>
            <p:grpSp>
              <p:nvGrpSpPr>
                <p:cNvPr id="940" name="Group 1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66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7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8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9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0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1" name="Group 1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61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4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5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2" name="Group 1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56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7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8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9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0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3" name="Group 1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5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5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4" name="Group 1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46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45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201"/>
              <p:cNvGrpSpPr>
                <a:grpSpLocks/>
              </p:cNvGrpSpPr>
              <p:nvPr/>
            </p:nvGrpSpPr>
            <p:grpSpPr bwMode="auto">
              <a:xfrm>
                <a:off x="2988" y="1806"/>
                <a:ext cx="371" cy="370"/>
                <a:chOff x="1644" y="1092"/>
                <a:chExt cx="1617" cy="1620"/>
              </a:xfrm>
            </p:grpSpPr>
            <p:grpSp>
              <p:nvGrpSpPr>
                <p:cNvPr id="909" name="Group 2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3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7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0" name="Group 2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4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1" name="Group 2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2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2" name="Group 2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20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1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2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3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4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3" name="Group 2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1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Group 233"/>
              <p:cNvGrpSpPr>
                <a:grpSpLocks/>
              </p:cNvGrpSpPr>
              <p:nvPr/>
            </p:nvGrpSpPr>
            <p:grpSpPr bwMode="auto">
              <a:xfrm>
                <a:off x="769" y="2176"/>
                <a:ext cx="370" cy="371"/>
                <a:chOff x="1644" y="1092"/>
                <a:chExt cx="1617" cy="1620"/>
              </a:xfrm>
            </p:grpSpPr>
            <p:grpSp>
              <p:nvGrpSpPr>
                <p:cNvPr id="878" name="Group 2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04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5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6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7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79" name="Group 2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99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0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1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2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3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0" name="Group 2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94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5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6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7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8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1" name="Group 2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89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1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3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2" name="Group 2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84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5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7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8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83" name="Rectangle 2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265"/>
              <p:cNvGrpSpPr>
                <a:grpSpLocks/>
              </p:cNvGrpSpPr>
              <p:nvPr/>
            </p:nvGrpSpPr>
            <p:grpSpPr bwMode="auto">
              <a:xfrm>
                <a:off x="1139" y="2176"/>
                <a:ext cx="370" cy="371"/>
                <a:chOff x="1644" y="1092"/>
                <a:chExt cx="1617" cy="1620"/>
              </a:xfrm>
            </p:grpSpPr>
            <p:grpSp>
              <p:nvGrpSpPr>
                <p:cNvPr id="847" name="Group 2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73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4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5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6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7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8" name="Group 2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6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0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9" name="Group 2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63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4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5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6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7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0" name="Group 2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58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9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0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1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2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1" name="Group 2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53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4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5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6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7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52" name="Rectangle 2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297"/>
              <p:cNvGrpSpPr>
                <a:grpSpLocks/>
              </p:cNvGrpSpPr>
              <p:nvPr/>
            </p:nvGrpSpPr>
            <p:grpSpPr bwMode="auto">
              <a:xfrm>
                <a:off x="1509" y="2176"/>
                <a:ext cx="370" cy="371"/>
                <a:chOff x="1644" y="1092"/>
                <a:chExt cx="1617" cy="1620"/>
              </a:xfrm>
            </p:grpSpPr>
            <p:grpSp>
              <p:nvGrpSpPr>
                <p:cNvPr id="816" name="Group 2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42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3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7" name="Group 3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37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8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9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0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1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8" name="Group 3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32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3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4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5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6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9" name="Group 3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2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0" name="Group 3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22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3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4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5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1" name="Rectangle 3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329"/>
              <p:cNvGrpSpPr>
                <a:grpSpLocks/>
              </p:cNvGrpSpPr>
              <p:nvPr/>
            </p:nvGrpSpPr>
            <p:grpSpPr bwMode="auto">
              <a:xfrm>
                <a:off x="1879" y="2176"/>
                <a:ext cx="370" cy="371"/>
                <a:chOff x="1644" y="1092"/>
                <a:chExt cx="1617" cy="1620"/>
              </a:xfrm>
            </p:grpSpPr>
            <p:grpSp>
              <p:nvGrpSpPr>
                <p:cNvPr id="785" name="Group 33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1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6" name="Group 33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06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7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9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0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7" name="Group 34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01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2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3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4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5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8" name="Group 34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96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7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8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9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0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9" name="Group 35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91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3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4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5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90" name="Rectangle 36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361"/>
              <p:cNvGrpSpPr>
                <a:grpSpLocks/>
              </p:cNvGrpSpPr>
              <p:nvPr/>
            </p:nvGrpSpPr>
            <p:grpSpPr bwMode="auto">
              <a:xfrm>
                <a:off x="2249" y="2176"/>
                <a:ext cx="370" cy="371"/>
                <a:chOff x="1644" y="1092"/>
                <a:chExt cx="1617" cy="1620"/>
              </a:xfrm>
            </p:grpSpPr>
            <p:grpSp>
              <p:nvGrpSpPr>
                <p:cNvPr id="754" name="Group 36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80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1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2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3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4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5" name="Group 36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75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6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7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8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9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6" name="Group 37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70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2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3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4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7" name="Group 38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65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6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7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8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9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8" name="Group 38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60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1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2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3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4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59" name="Rectangle 39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393"/>
              <p:cNvGrpSpPr>
                <a:grpSpLocks/>
              </p:cNvGrpSpPr>
              <p:nvPr/>
            </p:nvGrpSpPr>
            <p:grpSpPr bwMode="auto">
              <a:xfrm>
                <a:off x="2619" y="2176"/>
                <a:ext cx="369" cy="371"/>
                <a:chOff x="1644" y="1092"/>
                <a:chExt cx="1617" cy="1620"/>
              </a:xfrm>
            </p:grpSpPr>
            <p:grpSp>
              <p:nvGrpSpPr>
                <p:cNvPr id="723" name="Group 39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49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0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1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2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3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4" name="Group 40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44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5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6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7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8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5" name="Group 40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39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0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1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2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3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6" name="Group 41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34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5" name="Rectangle 4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6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7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" name="Rectangle 4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7" name="Group 41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29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0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1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2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3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28" name="Rectangle 42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425"/>
              <p:cNvGrpSpPr>
                <a:grpSpLocks/>
              </p:cNvGrpSpPr>
              <p:nvPr/>
            </p:nvGrpSpPr>
            <p:grpSpPr bwMode="auto">
              <a:xfrm>
                <a:off x="2988" y="2176"/>
                <a:ext cx="371" cy="371"/>
                <a:chOff x="1644" y="1092"/>
                <a:chExt cx="1617" cy="1620"/>
              </a:xfrm>
            </p:grpSpPr>
            <p:grpSp>
              <p:nvGrpSpPr>
                <p:cNvPr id="692" name="Group 42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18" name="Rectangle 4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9" name="Rectangle 4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0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1" name="Rectangle 4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2" name="Rectangle 4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3" name="Group 43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13" name="Rectangle 4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4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5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6" name="Rectangle 4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7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4" name="Group 43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08" name="Rectangle 4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9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0" name="Rectangle 4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1" name="Rectangle 4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2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5" name="Group 44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03" name="Rectangle 4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4" name="Rectangle 4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5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6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Rectangle 4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6" name="Group 45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98" name="Rectangle 4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9" name="Rectangle 4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0" name="Rectangle 4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1" name="Rectangle 4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2" name="Rectangle 4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97" name="Rectangle 45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Group 457"/>
              <p:cNvGrpSpPr>
                <a:grpSpLocks/>
              </p:cNvGrpSpPr>
              <p:nvPr/>
            </p:nvGrpSpPr>
            <p:grpSpPr bwMode="auto">
              <a:xfrm>
                <a:off x="769" y="2547"/>
                <a:ext cx="370" cy="370"/>
                <a:chOff x="1644" y="1092"/>
                <a:chExt cx="1617" cy="1620"/>
              </a:xfrm>
            </p:grpSpPr>
            <p:grpSp>
              <p:nvGrpSpPr>
                <p:cNvPr id="661" name="Group 45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87" name="Rectangle 4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8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9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Rectangle 4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1" name="Rectangle 4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2" name="Group 46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82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3" name="Rectangle 4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4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5" name="Rectangle 4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6" name="Rectangle 4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3" name="Group 47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77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8" name="Rectangle 4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9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0" name="Rectangle 4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1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4" name="Group 47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72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3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4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5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6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5" name="Group 48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67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8" name="Rectangle 4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9" name="Rectangle 4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0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1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6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1" name="Group 489"/>
              <p:cNvGrpSpPr>
                <a:grpSpLocks/>
              </p:cNvGrpSpPr>
              <p:nvPr/>
            </p:nvGrpSpPr>
            <p:grpSpPr bwMode="auto">
              <a:xfrm>
                <a:off x="1139" y="2547"/>
                <a:ext cx="370" cy="370"/>
                <a:chOff x="1644" y="1092"/>
                <a:chExt cx="1617" cy="1620"/>
              </a:xfrm>
            </p:grpSpPr>
            <p:grpSp>
              <p:nvGrpSpPr>
                <p:cNvPr id="630" name="Group 49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56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7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8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9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0" name="Rectangle 4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1" name="Group 49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51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2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3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4" name="Rectangle 5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5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2" name="Group 50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46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7" name="Rectangle 5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8" name="Rectangle 5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9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0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3" name="Group 50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41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2" name="Rectangle 5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3" name="Rectangle 5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4" name="Rectangle 5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5" name="Rectangle 5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4" name="Group 51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36" name="Rectangle 5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7" name="Rectangle 5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8" name="Rectangle 5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9" name="Rectangle 5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0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35" name="Rectangle 52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 521"/>
              <p:cNvGrpSpPr>
                <a:grpSpLocks/>
              </p:cNvGrpSpPr>
              <p:nvPr/>
            </p:nvGrpSpPr>
            <p:grpSpPr bwMode="auto">
              <a:xfrm>
                <a:off x="1509" y="2547"/>
                <a:ext cx="370" cy="370"/>
                <a:chOff x="1644" y="1092"/>
                <a:chExt cx="1617" cy="1620"/>
              </a:xfrm>
            </p:grpSpPr>
            <p:grpSp>
              <p:nvGrpSpPr>
                <p:cNvPr id="599" name="Group 52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25" name="Rectangle 5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6" name="Rectangle 5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7" name="Rectangle 5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8" name="Rectangle 5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9" name="Rectangle 5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0" name="Group 52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0" name="Rectangle 5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1" name="Rectangle 5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2" name="Rectangle 5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3" name="Rectangle 5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Rectangle 5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1" name="Group 53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15" name="Rectangle 5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6" name="Rectangle 5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" name="Rectangle 5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8" name="Rectangle 5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9" name="Rectangle 5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2" name="Group 54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10" name="Rectangle 5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1" name="Rectangle 5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2" name="Rectangle 5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3" name="Rectangle 5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4" name="Rectangle 5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3" name="Group 54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05" name="Rectangle 5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Rectangle 5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7" name="Rectangle 5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8" name="Rectangle 5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9" name="Rectangle 5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04" name="Rectangle 55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553"/>
              <p:cNvGrpSpPr>
                <a:grpSpLocks/>
              </p:cNvGrpSpPr>
              <p:nvPr/>
            </p:nvGrpSpPr>
            <p:grpSpPr bwMode="auto">
              <a:xfrm>
                <a:off x="1879" y="2547"/>
                <a:ext cx="370" cy="370"/>
                <a:chOff x="1644" y="1092"/>
                <a:chExt cx="1617" cy="1620"/>
              </a:xfrm>
            </p:grpSpPr>
            <p:grpSp>
              <p:nvGrpSpPr>
                <p:cNvPr id="568" name="Group 55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94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5" name="Rectangle 5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6" name="Rectangle 5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7" name="Rectangle 5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8" name="Rectangle 5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69" name="Group 56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89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0" name="Rectangle 5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1" name="Rectangle 5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2" name="Rectangle 5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3" name="Rectangle 5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0" name="Group 56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84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5" name="Rectangle 5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6" name="Rectangle 5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7" name="Rectangle 5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8" name="Rectangle 5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1" name="Group 57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79" name="Rectangle 5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0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1" name="Rectangle 5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2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3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2" name="Group 57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74" name="Rectangle 5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5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6" name="Rectangle 5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7" name="Rectangle 5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8" name="Rectangle 5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73" name="Rectangle 58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Group 585"/>
              <p:cNvGrpSpPr>
                <a:grpSpLocks/>
              </p:cNvGrpSpPr>
              <p:nvPr/>
            </p:nvGrpSpPr>
            <p:grpSpPr bwMode="auto">
              <a:xfrm>
                <a:off x="2249" y="2547"/>
                <a:ext cx="370" cy="370"/>
                <a:chOff x="1644" y="1092"/>
                <a:chExt cx="1617" cy="1620"/>
              </a:xfrm>
            </p:grpSpPr>
            <p:grpSp>
              <p:nvGrpSpPr>
                <p:cNvPr id="537" name="Group 58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63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4" name="Rectangle 5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5" name="Rectangle 5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6" name="Rectangle 5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7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8" name="Group 59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58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9" name="Rectangle 5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0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1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2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9" name="Group 59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53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4" name="Rectangle 6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5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6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7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0" name="Group 60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48" name="Rectangle 6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9" name="Rectangle 6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0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1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2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1" name="Group 61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43" name="Rectangle 6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4" name="Rectangle 6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5" name="Rectangle 6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6" name="Rectangle 6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7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42" name="Rectangle 61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" name="Group 617"/>
              <p:cNvGrpSpPr>
                <a:grpSpLocks/>
              </p:cNvGrpSpPr>
              <p:nvPr/>
            </p:nvGrpSpPr>
            <p:grpSpPr bwMode="auto">
              <a:xfrm>
                <a:off x="2619" y="2547"/>
                <a:ext cx="369" cy="370"/>
                <a:chOff x="1644" y="1092"/>
                <a:chExt cx="1617" cy="1620"/>
              </a:xfrm>
            </p:grpSpPr>
            <p:grpSp>
              <p:nvGrpSpPr>
                <p:cNvPr id="506" name="Group 61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32" name="Rectangle 6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3" name="Rectangle 6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4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5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6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7" name="Group 62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27" name="Rectangle 6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8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9" name="Rectangle 6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0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1" name="Rectangle 6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8" name="Group 63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22" name="Rectangle 6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4" name="Rectangle 6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" name="Rectangle 6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9" name="Group 63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17" name="Rectangle 6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8" name="Rectangle 6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9" name="Rectangle 6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0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1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10" name="Group 64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12" name="Rectangle 6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3" name="Rectangle 6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4" name="Rectangle 6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5" name="Rectangle 6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6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11" name="Rectangle 64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oup 649"/>
              <p:cNvGrpSpPr>
                <a:grpSpLocks/>
              </p:cNvGrpSpPr>
              <p:nvPr/>
            </p:nvGrpSpPr>
            <p:grpSpPr bwMode="auto">
              <a:xfrm>
                <a:off x="2988" y="2547"/>
                <a:ext cx="371" cy="370"/>
                <a:chOff x="1644" y="1092"/>
                <a:chExt cx="1617" cy="1620"/>
              </a:xfrm>
            </p:grpSpPr>
            <p:grpSp>
              <p:nvGrpSpPr>
                <p:cNvPr id="475" name="Group 65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01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2" name="Rectangle 6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3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4" name="Rectangle 6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6" name="Group 65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96" name="Rectangle 6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7" name="Rectangle 6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8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9" name="Rectangle 6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0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7" name="Group 66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91" name="Rectangle 6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2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3" name="Rectangle 6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4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5" name="Rectangle 6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8" name="Group 66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86" name="Rectangle 6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7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Rectangle 6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9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0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9" name="Group 67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81" name="Rectangle 6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2" name="Rectangle 6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3" name="Rectangle 6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4" name="Rectangle 6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5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80" name="Rectangle 68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7" name="Group 681"/>
              <p:cNvGrpSpPr>
                <a:grpSpLocks/>
              </p:cNvGrpSpPr>
              <p:nvPr/>
            </p:nvGrpSpPr>
            <p:grpSpPr bwMode="auto">
              <a:xfrm>
                <a:off x="769" y="2917"/>
                <a:ext cx="370" cy="371"/>
                <a:chOff x="1644" y="1092"/>
                <a:chExt cx="1617" cy="1620"/>
              </a:xfrm>
            </p:grpSpPr>
            <p:grpSp>
              <p:nvGrpSpPr>
                <p:cNvPr id="444" name="Group 68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70" name="Rectangle 6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1" name="Rectangle 6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2" name="Rectangle 6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3" name="Rectangle 6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4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5" name="Group 68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65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6" name="Rectangle 6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7" name="Rectangle 6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8" name="Rectangle 6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9" name="Rectangle 6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6" name="Group 69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60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1" name="Rectangle 6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2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3" name="Rectangle 6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4" name="Rectangle 6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7" name="Group 70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55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6" name="Rectangle 7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7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8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9" name="Rectangle 7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8" name="Group 70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50" name="Rectangle 7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1" name="Rectangle 7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2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3" name="Rectangle 7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4" name="Rectangle 7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49" name="Rectangle 71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" name="Group 713"/>
              <p:cNvGrpSpPr>
                <a:grpSpLocks/>
              </p:cNvGrpSpPr>
              <p:nvPr/>
            </p:nvGrpSpPr>
            <p:grpSpPr bwMode="auto">
              <a:xfrm>
                <a:off x="1139" y="2917"/>
                <a:ext cx="370" cy="371"/>
                <a:chOff x="1644" y="1092"/>
                <a:chExt cx="1617" cy="1620"/>
              </a:xfrm>
            </p:grpSpPr>
            <p:grpSp>
              <p:nvGrpSpPr>
                <p:cNvPr id="413" name="Group 71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39" name="Rectangle 7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0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1" name="Rectangle 7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2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3" name="Rectangle 7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4" name="Group 72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34" name="Rectangle 7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5" name="Rectangle 7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6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7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8" name="Rectangle 7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5" name="Group 72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29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0" name="Rectangle 7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1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2" name="Rectangle 7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3" name="Rectangle 7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6" name="Group 73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24" name="Rectangle 7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5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6" name="Rectangle 7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7" name="Rectangle 7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8" name="Rectangle 7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7" name="Group 73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19" name="Rectangle 7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0" name="Rectangle 7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1" name="Rectangle 7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3" name="Rectangle 7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8" name="Rectangle 74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" name="Group 745"/>
              <p:cNvGrpSpPr>
                <a:grpSpLocks/>
              </p:cNvGrpSpPr>
              <p:nvPr/>
            </p:nvGrpSpPr>
            <p:grpSpPr bwMode="auto">
              <a:xfrm>
                <a:off x="1509" y="2917"/>
                <a:ext cx="370" cy="371"/>
                <a:chOff x="1644" y="1092"/>
                <a:chExt cx="1617" cy="1620"/>
              </a:xfrm>
            </p:grpSpPr>
            <p:grpSp>
              <p:nvGrpSpPr>
                <p:cNvPr id="382" name="Group 74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08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9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0" name="Rectangle 7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1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2" name="Rectangle 7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3" name="Group 75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03" name="Rectangle 7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Rectangle 7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5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6" name="Rectangle 7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7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4" name="Group 75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98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9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0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1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2" name="Rectangle 7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5" name="Group 76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93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4" name="Rectangle 7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5" name="Rectangle 7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6" name="Rectangle 7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7" name="Rectangle 7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6" name="Group 77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88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9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0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1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2" name="Rectangle 7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7" name="Rectangle 77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0" name="Group 777"/>
              <p:cNvGrpSpPr>
                <a:grpSpLocks/>
              </p:cNvGrpSpPr>
              <p:nvPr/>
            </p:nvGrpSpPr>
            <p:grpSpPr bwMode="auto">
              <a:xfrm>
                <a:off x="1879" y="2917"/>
                <a:ext cx="370" cy="371"/>
                <a:chOff x="1644" y="1092"/>
                <a:chExt cx="1617" cy="1620"/>
              </a:xfrm>
            </p:grpSpPr>
            <p:grpSp>
              <p:nvGrpSpPr>
                <p:cNvPr id="351" name="Group 77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77" name="Rectangle 7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9" name="Rectangle 7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0" name="Rectangle 7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1" name="Rectangle 7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2" name="Group 78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72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3" name="Rectangle 7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4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5" name="Rectangle 7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6" name="Rectangle 7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3" name="Group 79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67" name="Rectangle 7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8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9" name="Rectangle 7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0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1" name="Rectangle 7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79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62" name="Rectangle 7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3" name="Rectangle 7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4" name="Rectangle 7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5" name="Rectangle 8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6" name="Rectangle 8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5" name="Group 80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57" name="Rectangle 8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8" name="Rectangle 8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9" name="Rectangle 8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0" name="Rectangle 8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1" name="Rectangle 8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56" name="Rectangle 80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" name="Group 809"/>
              <p:cNvGrpSpPr>
                <a:grpSpLocks/>
              </p:cNvGrpSpPr>
              <p:nvPr/>
            </p:nvGrpSpPr>
            <p:grpSpPr bwMode="auto">
              <a:xfrm>
                <a:off x="2249" y="2917"/>
                <a:ext cx="370" cy="371"/>
                <a:chOff x="1644" y="1092"/>
                <a:chExt cx="1617" cy="1620"/>
              </a:xfrm>
            </p:grpSpPr>
            <p:grpSp>
              <p:nvGrpSpPr>
                <p:cNvPr id="320" name="Group 8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46" name="Rectangle 8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7" name="Rectangle 8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8" name="Rectangle 8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9" name="Rectangle 8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0" name="Rectangle 8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1" name="Group 8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41" name="Rectangle 8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2" name="Rectangle 8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3" name="Rectangle 8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4" name="Rectangle 8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5" name="Rectangle 8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2" name="Group 8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36" name="Rectangle 8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7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8" name="Rectangle 8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9" name="Rectangle 8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0" name="Rectangle 8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3" name="Group 8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31" name="Rectangle 8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2" name="Rectangle 8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3" name="Rectangle 8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4" name="Rectangle 8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5" name="Rectangle 8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4" name="Group 8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26" name="Rectangle 8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7" name="Rectangle 8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8" name="Rectangle 8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9" name="Rectangle 8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0" name="Rectangle 8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25" name="Rectangle 8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2" name="Group 841"/>
              <p:cNvGrpSpPr>
                <a:grpSpLocks/>
              </p:cNvGrpSpPr>
              <p:nvPr/>
            </p:nvGrpSpPr>
            <p:grpSpPr bwMode="auto">
              <a:xfrm>
                <a:off x="2619" y="2917"/>
                <a:ext cx="369" cy="371"/>
                <a:chOff x="1644" y="1092"/>
                <a:chExt cx="1617" cy="1620"/>
              </a:xfrm>
            </p:grpSpPr>
            <p:grpSp>
              <p:nvGrpSpPr>
                <p:cNvPr id="289" name="Group 8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15" name="Rectangle 8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6" name="Rectangle 8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7" name="Rectangle 8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8" name="Rectangle 8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9" name="Rectangle 8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0" name="Group 8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10" name="Rectangle 8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1" name="Rectangle 8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2" name="Rectangle 8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3" name="Rectangle 8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4" name="Rectangle 8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1" name="Group 8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05" name="Rectangle 8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6" name="Rectangle 8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7" name="Rectangle 8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8" name="Rectangle 8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9" name="Rectangle 8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2" name="Group 8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00" name="Rectangle 8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1" name="Rectangle 8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2" name="Rectangle 8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Rectangle 8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4" name="Rectangle 8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3" name="Group 8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95" name="Rectangle 8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6" name="Rectangle 8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7" name="Rectangle 8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8" name="Rectangle 8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9" name="Rectangle 8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94" name="Rectangle 8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3" name="Group 873"/>
              <p:cNvGrpSpPr>
                <a:grpSpLocks/>
              </p:cNvGrpSpPr>
              <p:nvPr/>
            </p:nvGrpSpPr>
            <p:grpSpPr bwMode="auto">
              <a:xfrm>
                <a:off x="2988" y="2917"/>
                <a:ext cx="371" cy="371"/>
                <a:chOff x="1644" y="1092"/>
                <a:chExt cx="1617" cy="1620"/>
              </a:xfrm>
            </p:grpSpPr>
            <p:grpSp>
              <p:nvGrpSpPr>
                <p:cNvPr id="258" name="Group 8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84" name="Rectangle 8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5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Rectangle 8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7" name="Rectangle 8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8" name="Rectangle 8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59" name="Group 8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79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Rectangle 8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1" name="Rectangle 8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Rectangle 8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0" name="Group 8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74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Rectangle 8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7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Rectangle 8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1" name="Group 8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69" name="Rectangle 8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0" name="Rectangle 8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1" name="Rectangle 8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Rectangle 8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3" name="Rectangle 8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2" name="Group 8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64" name="Rectangle 8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5" name="Rectangle 9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Rectangle 9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Rectangle 9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Rectangle 9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3" name="Rectangle 9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905"/>
              <p:cNvGrpSpPr>
                <a:grpSpLocks/>
              </p:cNvGrpSpPr>
              <p:nvPr/>
            </p:nvGrpSpPr>
            <p:grpSpPr bwMode="auto">
              <a:xfrm>
                <a:off x="769" y="3288"/>
                <a:ext cx="370" cy="370"/>
                <a:chOff x="1644" y="1092"/>
                <a:chExt cx="1617" cy="1620"/>
              </a:xfrm>
            </p:grpSpPr>
            <p:grpSp>
              <p:nvGrpSpPr>
                <p:cNvPr id="227" name="Group 9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53" name="Rectangle 9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Rectangle 9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Rectangle 9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Rectangle 9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7" name="Rectangle 9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8" name="Group 9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48" name="Rectangle 9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Rectangle 9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Rectangle 9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Rectangle 9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Rectangle 9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9" name="Group 9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43" name="Rectangle 9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Rectangle 9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5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Rectangle 9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Rectangle 9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0" name="Group 9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38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9" name="Rectangle 9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0" name="Rectangle 9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1" name="Rectangle 9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2" name="Rectangle 9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1" name="Group 9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33" name="Rectangle 9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Rectangle 9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5" name="Rectangle 9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6" name="Rectangle 9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7" name="Rectangle 9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2" name="Rectangle 9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5" name="Group 937"/>
              <p:cNvGrpSpPr>
                <a:grpSpLocks/>
              </p:cNvGrpSpPr>
              <p:nvPr/>
            </p:nvGrpSpPr>
            <p:grpSpPr bwMode="auto">
              <a:xfrm>
                <a:off x="1139" y="3288"/>
                <a:ext cx="370" cy="370"/>
                <a:chOff x="1644" y="1092"/>
                <a:chExt cx="1617" cy="1620"/>
              </a:xfrm>
            </p:grpSpPr>
            <p:grpSp>
              <p:nvGrpSpPr>
                <p:cNvPr id="196" name="Group 9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22" name="Rectangle 9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Rectangle 9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Rectangle 9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Rectangle 9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Rectangle 9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7" name="Group 9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17" name="Rectangle 9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8" name="Rectangle 9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9" name="Rectangle 9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Rectangle 9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1" name="Rectangle 9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8" name="Group 9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12" name="Rectangle 9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Rectangle 9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5" name="Rectangle 9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6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9" name="Group 9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07" name="Rectangle 9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Rectangle 9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0" name="Rectangle 9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1" name="Rectangle 9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00" name="Group 9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02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Rectangle 9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5" name="Rectangle 9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Rectangle 9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01" name="Rectangle 9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6" name="Group 969"/>
              <p:cNvGrpSpPr>
                <a:grpSpLocks/>
              </p:cNvGrpSpPr>
              <p:nvPr/>
            </p:nvGrpSpPr>
            <p:grpSpPr bwMode="auto">
              <a:xfrm>
                <a:off x="1509" y="3288"/>
                <a:ext cx="370" cy="370"/>
                <a:chOff x="1644" y="1092"/>
                <a:chExt cx="1617" cy="1620"/>
              </a:xfrm>
            </p:grpSpPr>
            <p:grpSp>
              <p:nvGrpSpPr>
                <p:cNvPr id="165" name="Group 9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91" name="Rectangle 9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2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3" name="Rectangle 9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4" name="Rectangle 9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5" name="Rectangle 9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6" name="Group 9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86" name="Rectangle 9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Rectangle 9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8" name="Rectangle 9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9" name="Rectangle 9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0" name="Rectangle 9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7" name="Group 9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81" name="Rectangle 9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2" name="Rectangle 9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3" name="Rectangle 9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4" name="Rectangle 9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Rectangle 9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8" name="Group 9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76" name="Rectangle 9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Rectangle 9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8" name="Rectangle 9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9" name="Rectangle 9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0" name="Rectangle 9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9" name="Group 9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71" name="Rectangle 9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2" name="Rectangle 9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3" name="Rectangle 9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4" name="Rectangle 9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5" name="Rectangle 9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0" name="Rectangle 10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7" name="Group 1001"/>
              <p:cNvGrpSpPr>
                <a:grpSpLocks/>
              </p:cNvGrpSpPr>
              <p:nvPr/>
            </p:nvGrpSpPr>
            <p:grpSpPr bwMode="auto">
              <a:xfrm>
                <a:off x="1879" y="3288"/>
                <a:ext cx="370" cy="370"/>
                <a:chOff x="1644" y="1092"/>
                <a:chExt cx="1617" cy="1620"/>
              </a:xfrm>
            </p:grpSpPr>
            <p:grpSp>
              <p:nvGrpSpPr>
                <p:cNvPr id="134" name="Group 10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60" name="Rectangle 10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Rectangle 10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Rectangle 10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3" name="Rectangle 10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4" name="Rectangle 10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" name="Group 10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55" name="Rectangle 10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Rectangle 10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Rectangle 10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Rectangle 10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Rectangle 10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" name="Group 10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50" name="Rectangle 10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1" name="Rectangle 10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2" name="Rectangle 10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Rectangle 10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Rectangle 10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7" name="Group 10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45" name="Rectangle 10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" name="Rectangle 10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7" name="Rectangle 10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8" name="Rectangle 10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9" name="Rectangle 10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" name="Group 10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40" name="Rectangle 10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Rectangle 10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2" name="Rectangle 10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3" name="Rectangle 10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Rectangle 10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9" name="Rectangle 10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8" name="Group 1033"/>
              <p:cNvGrpSpPr>
                <a:grpSpLocks/>
              </p:cNvGrpSpPr>
              <p:nvPr/>
            </p:nvGrpSpPr>
            <p:grpSpPr bwMode="auto">
              <a:xfrm>
                <a:off x="2249" y="3288"/>
                <a:ext cx="370" cy="370"/>
                <a:chOff x="1644" y="1092"/>
                <a:chExt cx="1617" cy="1620"/>
              </a:xfrm>
            </p:grpSpPr>
            <p:grpSp>
              <p:nvGrpSpPr>
                <p:cNvPr id="103" name="Group 10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29" name="Rectangle 10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Rectangle 10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Rectangle 10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Rectangle 10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3" name="Rectangle 10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4" name="Group 10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24" name="Rectangle 10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Rectangle 10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Rectangle 10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7" name="Rectangle 10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8" name="Rectangle 10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5" name="Group 10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9" name="Rectangle 10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0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2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3" name="Rectangle 10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" name="Group 10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4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" name="Rectangle 10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6" name="Rectangle 10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7" name="Rectangle 10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8" name="Rectangle 10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7" name="Group 10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" name="Rectangle 10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" name="Rectangle 10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" name="Rectangle 10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3" name="Rectangle 10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8" name="Rectangle 10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oup 1065"/>
              <p:cNvGrpSpPr>
                <a:grpSpLocks/>
              </p:cNvGrpSpPr>
              <p:nvPr/>
            </p:nvGrpSpPr>
            <p:grpSpPr bwMode="auto">
              <a:xfrm>
                <a:off x="2619" y="3288"/>
                <a:ext cx="369" cy="370"/>
                <a:chOff x="1644" y="1092"/>
                <a:chExt cx="1617" cy="1620"/>
              </a:xfrm>
            </p:grpSpPr>
            <p:grpSp>
              <p:nvGrpSpPr>
                <p:cNvPr id="72" name="Group 10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8" name="Rectangle 10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" name="Rectangle 10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3" name="Group 10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" name="Rectangle 10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" name="Rectangle 10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Rectangle 10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4" name="Group 10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8" name="Rectangle 10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" name="Rectangle 10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" name="Rectangle 10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" name="Rectangle 10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" name="Rectangle 10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" name="Group 10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3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Rectangle 10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Rectangle 10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Rectangle 10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Rectangle 10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6" name="Group 10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8" name="Rectangle 10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" name="Rectangle 10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" name="Rectangle 10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" name="Rectangle 10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" name="Rectangle 10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7" name="Rectangle 10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0" name="Group 1097"/>
              <p:cNvGrpSpPr>
                <a:grpSpLocks/>
              </p:cNvGrpSpPr>
              <p:nvPr/>
            </p:nvGrpSpPr>
            <p:grpSpPr bwMode="auto">
              <a:xfrm>
                <a:off x="2988" y="3288"/>
                <a:ext cx="371" cy="370"/>
                <a:chOff x="1644" y="1092"/>
                <a:chExt cx="1617" cy="1620"/>
              </a:xfrm>
            </p:grpSpPr>
            <p:grpSp>
              <p:nvGrpSpPr>
                <p:cNvPr id="41" name="Group 10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7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" name="Rectangle 1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" name="Rectangle 1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ectangle 1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" name="Rectangle 1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2" name="Group 11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" name="Rectangle 11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Rectangle 11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" name="Rectangle 11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" name="Rectangle 11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" name="Rectangle 11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3" name="Group 11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7" name="Rectangle 11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Rectangle 11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Rectangle 11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" name="Group 11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2" name="Rectangle 11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Rectangle 11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Rectangle 11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Rectangle 11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Rectangle 11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5" name="Group 11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7" name="Rectangle 11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" name="Rectangle 11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Rectangle 11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Rectangle 11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ectangle 11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6" name="Rectangle 11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28" name="Rectangle 1127"/>
            <p:cNvSpPr/>
            <p:nvPr/>
          </p:nvSpPr>
          <p:spPr>
            <a:xfrm>
              <a:off x="6217355" y="2193889"/>
              <a:ext cx="18251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 u="sng" dirty="0">
                  <a:latin typeface="Arial" panose="020B0604020202020204" pitchFamily="34" charset="0"/>
                  <a:cs typeface="Arial" panose="020B0604020202020204" pitchFamily="34" charset="0"/>
                </a:rPr>
                <a:t>Time Taken for Race</a:t>
              </a:r>
            </a:p>
          </p:txBody>
        </p:sp>
        <p:sp>
          <p:nvSpPr>
            <p:cNvPr id="1129" name="Text Box 1136"/>
            <p:cNvSpPr txBox="1">
              <a:spLocks noChangeArrowheads="1"/>
            </p:cNvSpPr>
            <p:nvPr/>
          </p:nvSpPr>
          <p:spPr bwMode="auto">
            <a:xfrm>
              <a:off x="5705477" y="5041916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0" name="Text Box 1137"/>
            <p:cNvSpPr txBox="1">
              <a:spLocks noChangeArrowheads="1"/>
            </p:cNvSpPr>
            <p:nvPr/>
          </p:nvSpPr>
          <p:spPr bwMode="auto">
            <a:xfrm>
              <a:off x="5173266" y="4927617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31" name="Text Box 1138"/>
            <p:cNvSpPr txBox="1">
              <a:spLocks noChangeArrowheads="1"/>
            </p:cNvSpPr>
            <p:nvPr/>
          </p:nvSpPr>
          <p:spPr bwMode="auto">
            <a:xfrm>
              <a:off x="5173266" y="4427579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32" name="Text Box 1139"/>
            <p:cNvSpPr txBox="1">
              <a:spLocks noChangeArrowheads="1"/>
            </p:cNvSpPr>
            <p:nvPr/>
          </p:nvSpPr>
          <p:spPr bwMode="auto">
            <a:xfrm>
              <a:off x="5104088" y="394657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3" name="Text Box 1140"/>
            <p:cNvSpPr txBox="1">
              <a:spLocks noChangeArrowheads="1"/>
            </p:cNvSpPr>
            <p:nvPr/>
          </p:nvSpPr>
          <p:spPr bwMode="auto">
            <a:xfrm>
              <a:off x="5104089" y="342615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134" name="Text Box 1141"/>
            <p:cNvSpPr txBox="1">
              <a:spLocks noChangeArrowheads="1"/>
            </p:cNvSpPr>
            <p:nvPr/>
          </p:nvSpPr>
          <p:spPr bwMode="auto">
            <a:xfrm>
              <a:off x="5071982" y="292476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5" name="Text Box 1142"/>
            <p:cNvSpPr txBox="1">
              <a:spLocks noChangeArrowheads="1"/>
            </p:cNvSpPr>
            <p:nvPr/>
          </p:nvSpPr>
          <p:spPr bwMode="auto">
            <a:xfrm>
              <a:off x="6237687" y="5043034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6" name="Text Box 1143"/>
            <p:cNvSpPr txBox="1">
              <a:spLocks noChangeArrowheads="1"/>
            </p:cNvSpPr>
            <p:nvPr/>
          </p:nvSpPr>
          <p:spPr bwMode="auto">
            <a:xfrm>
              <a:off x="6712287" y="5041916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137" name="Text Box 1144"/>
            <p:cNvSpPr txBox="1">
              <a:spLocks noChangeArrowheads="1"/>
            </p:cNvSpPr>
            <p:nvPr/>
          </p:nvSpPr>
          <p:spPr bwMode="auto">
            <a:xfrm>
              <a:off x="7236564" y="5038623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1138" name="Text Box 1145"/>
            <p:cNvSpPr txBox="1">
              <a:spLocks noChangeArrowheads="1"/>
            </p:cNvSpPr>
            <p:nvPr/>
          </p:nvSpPr>
          <p:spPr bwMode="auto">
            <a:xfrm>
              <a:off x="7759770" y="5038622"/>
              <a:ext cx="756047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39" name="Text Box 1146"/>
            <p:cNvSpPr txBox="1">
              <a:spLocks noChangeArrowheads="1"/>
            </p:cNvSpPr>
            <p:nvPr/>
          </p:nvSpPr>
          <p:spPr bwMode="auto">
            <a:xfrm rot="16200000">
              <a:off x="4398963" y="2977049"/>
              <a:ext cx="12299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Frequency</a:t>
              </a:r>
            </a:p>
          </p:txBody>
        </p:sp>
        <p:sp>
          <p:nvSpPr>
            <p:cNvPr id="1140" name="Text Box 1154"/>
            <p:cNvSpPr txBox="1">
              <a:spLocks noChangeArrowheads="1"/>
            </p:cNvSpPr>
            <p:nvPr/>
          </p:nvSpPr>
          <p:spPr bwMode="auto">
            <a:xfrm>
              <a:off x="6718449" y="5240280"/>
              <a:ext cx="20300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 in minutes</a:t>
              </a:r>
            </a:p>
          </p:txBody>
        </p:sp>
        <p:sp>
          <p:nvSpPr>
            <p:cNvPr id="1141" name="Text Box 1159"/>
            <p:cNvSpPr txBox="1">
              <a:spLocks noChangeArrowheads="1"/>
            </p:cNvSpPr>
            <p:nvPr/>
          </p:nvSpPr>
          <p:spPr bwMode="auto">
            <a:xfrm>
              <a:off x="8265821" y="5038623"/>
              <a:ext cx="756047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142" name="Text Box 1137"/>
            <p:cNvSpPr txBox="1">
              <a:spLocks noChangeArrowheads="1"/>
            </p:cNvSpPr>
            <p:nvPr/>
          </p:nvSpPr>
          <p:spPr bwMode="auto">
            <a:xfrm>
              <a:off x="5287566" y="5041917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A8D937DE-74F5-4E33-8AF2-0E9FB81D37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842815"/>
                  </p:ext>
                </p:extLst>
              </p:nvPr>
            </p:nvGraphicFramePr>
            <p:xfrm>
              <a:off x="280669" y="2575082"/>
              <a:ext cx="3221155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9184">
                      <a:extLst>
                        <a:ext uri="{9D8B030D-6E8A-4147-A177-3AD203B41FA5}">
                          <a16:colId xmlns:a16="http://schemas.microsoft.com/office/drawing/2014/main" val="2596548434"/>
                        </a:ext>
                      </a:extLst>
                    </a:gridCol>
                    <a:gridCol w="1040359">
                      <a:extLst>
                        <a:ext uri="{9D8B030D-6E8A-4147-A177-3AD203B41FA5}">
                          <a16:colId xmlns:a16="http://schemas.microsoft.com/office/drawing/2014/main" val="1605294103"/>
                        </a:ext>
                      </a:extLst>
                    </a:gridCol>
                    <a:gridCol w="911612">
                      <a:extLst>
                        <a:ext uri="{9D8B030D-6E8A-4147-A177-3AD203B41FA5}">
                          <a16:colId xmlns:a16="http://schemas.microsoft.com/office/drawing/2014/main" val="668851316"/>
                        </a:ext>
                      </a:extLst>
                    </a:gridCol>
                  </a:tblGrid>
                  <a:tr h="269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(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7994714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6419654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5262717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3379115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7646742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07814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A8D937DE-74F5-4E33-8AF2-0E9FB81D37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842815"/>
                  </p:ext>
                </p:extLst>
              </p:nvPr>
            </p:nvGraphicFramePr>
            <p:xfrm>
              <a:off x="280669" y="2575082"/>
              <a:ext cx="3221155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9184">
                      <a:extLst>
                        <a:ext uri="{9D8B030D-6E8A-4147-A177-3AD203B41FA5}">
                          <a16:colId xmlns:a16="http://schemas.microsoft.com/office/drawing/2014/main" val="2596548434"/>
                        </a:ext>
                      </a:extLst>
                    </a:gridCol>
                    <a:gridCol w="1040359">
                      <a:extLst>
                        <a:ext uri="{9D8B030D-6E8A-4147-A177-3AD203B41FA5}">
                          <a16:colId xmlns:a16="http://schemas.microsoft.com/office/drawing/2014/main" val="1605294103"/>
                        </a:ext>
                      </a:extLst>
                    </a:gridCol>
                    <a:gridCol w="911612">
                      <a:extLst>
                        <a:ext uri="{9D8B030D-6E8A-4147-A177-3AD203B41FA5}">
                          <a16:colId xmlns:a16="http://schemas.microsoft.com/office/drawing/2014/main" val="66885131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2000" r="-155288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799471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102000" r="-155288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641965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198039" r="-155288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526271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304000" r="-155288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337911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404000" r="-155288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764674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504000" r="-155288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07814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61" name="Rectangle 1160">
            <a:extLst>
              <a:ext uri="{FF2B5EF4-FFF2-40B4-BE49-F238E27FC236}">
                <a16:creationId xmlns:a16="http://schemas.microsoft.com/office/drawing/2014/main" id="{AB8B58F5-1AA1-44F1-A976-E75614B5A3D1}"/>
              </a:ext>
            </a:extLst>
          </p:cNvPr>
          <p:cNvSpPr/>
          <p:nvPr/>
        </p:nvSpPr>
        <p:spPr>
          <a:xfrm>
            <a:off x="2600080" y="2420888"/>
            <a:ext cx="968958" cy="216024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3" name="TextBox 1162">
                <a:extLst>
                  <a:ext uri="{FF2B5EF4-FFF2-40B4-BE49-F238E27FC236}">
                    <a16:creationId xmlns:a16="http://schemas.microsoft.com/office/drawing/2014/main" id="{5A2A76D3-C36E-4537-B6A8-59D91E30E026}"/>
                  </a:ext>
                </a:extLst>
              </p:cNvPr>
              <p:cNvSpPr txBox="1"/>
              <p:nvPr/>
            </p:nvSpPr>
            <p:spPr>
              <a:xfrm>
                <a:off x="4975889" y="4622980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3" name="TextBox 1162">
                <a:extLst>
                  <a:ext uri="{FF2B5EF4-FFF2-40B4-BE49-F238E27FC236}">
                    <a16:creationId xmlns:a16="http://schemas.microsoft.com/office/drawing/2014/main" id="{5A2A76D3-C36E-4537-B6A8-59D91E30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889" y="4622980"/>
                <a:ext cx="44661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" name="TextBox 1166">
                <a:extLst>
                  <a:ext uri="{FF2B5EF4-FFF2-40B4-BE49-F238E27FC236}">
                    <a16:creationId xmlns:a16="http://schemas.microsoft.com/office/drawing/2014/main" id="{AF16F58B-CE37-41A1-92DD-CB69C6D7B6D4}"/>
                  </a:ext>
                </a:extLst>
              </p:cNvPr>
              <p:cNvSpPr txBox="1"/>
              <p:nvPr/>
            </p:nvSpPr>
            <p:spPr>
              <a:xfrm>
                <a:off x="5622507" y="4232917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7" name="TextBox 1166">
                <a:extLst>
                  <a:ext uri="{FF2B5EF4-FFF2-40B4-BE49-F238E27FC236}">
                    <a16:creationId xmlns:a16="http://schemas.microsoft.com/office/drawing/2014/main" id="{AF16F58B-CE37-41A1-92DD-CB69C6D7B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507" y="4232917"/>
                <a:ext cx="4466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8" name="TextBox 1167">
                <a:extLst>
                  <a:ext uri="{FF2B5EF4-FFF2-40B4-BE49-F238E27FC236}">
                    <a16:creationId xmlns:a16="http://schemas.microsoft.com/office/drawing/2014/main" id="{8C57A609-F18B-4D10-9EE5-E792D45A14AD}"/>
                  </a:ext>
                </a:extLst>
              </p:cNvPr>
              <p:cNvSpPr txBox="1"/>
              <p:nvPr/>
            </p:nvSpPr>
            <p:spPr>
              <a:xfrm>
                <a:off x="6273895" y="3207402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8" name="TextBox 1167">
                <a:extLst>
                  <a:ext uri="{FF2B5EF4-FFF2-40B4-BE49-F238E27FC236}">
                    <a16:creationId xmlns:a16="http://schemas.microsoft.com/office/drawing/2014/main" id="{8C57A609-F18B-4D10-9EE5-E792D45A1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895" y="3207402"/>
                <a:ext cx="4466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9" name="TextBox 1168">
                <a:extLst>
                  <a:ext uri="{FF2B5EF4-FFF2-40B4-BE49-F238E27FC236}">
                    <a16:creationId xmlns:a16="http://schemas.microsoft.com/office/drawing/2014/main" id="{6F2D1A6E-5508-4484-8803-5234D7A54075}"/>
                  </a:ext>
                </a:extLst>
              </p:cNvPr>
              <p:cNvSpPr txBox="1"/>
              <p:nvPr/>
            </p:nvSpPr>
            <p:spPr>
              <a:xfrm>
                <a:off x="6929282" y="4752009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9" name="TextBox 1168">
                <a:extLst>
                  <a:ext uri="{FF2B5EF4-FFF2-40B4-BE49-F238E27FC236}">
                    <a16:creationId xmlns:a16="http://schemas.microsoft.com/office/drawing/2014/main" id="{6F2D1A6E-5508-4484-8803-5234D7A54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282" y="4752009"/>
                <a:ext cx="44661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0" name="TextBox 1169">
                <a:extLst>
                  <a:ext uri="{FF2B5EF4-FFF2-40B4-BE49-F238E27FC236}">
                    <a16:creationId xmlns:a16="http://schemas.microsoft.com/office/drawing/2014/main" id="{B4859271-9706-4543-807F-ECB30F73A133}"/>
                  </a:ext>
                </a:extLst>
              </p:cNvPr>
              <p:cNvSpPr txBox="1"/>
              <p:nvPr/>
            </p:nvSpPr>
            <p:spPr>
              <a:xfrm>
                <a:off x="7593110" y="5017192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0" name="TextBox 1169">
                <a:extLst>
                  <a:ext uri="{FF2B5EF4-FFF2-40B4-BE49-F238E27FC236}">
                    <a16:creationId xmlns:a16="http://schemas.microsoft.com/office/drawing/2014/main" id="{B4859271-9706-4543-807F-ECB30F73A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110" y="5017192"/>
                <a:ext cx="44661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1" name="Straight Connector 1170">
            <a:extLst>
              <a:ext uri="{FF2B5EF4-FFF2-40B4-BE49-F238E27FC236}">
                <a16:creationId xmlns:a16="http://schemas.microsoft.com/office/drawing/2014/main" id="{79A45A21-33C1-4769-BC72-C1803DAB8542}"/>
              </a:ext>
            </a:extLst>
          </p:cNvPr>
          <p:cNvCxnSpPr>
            <a:cxnSpLocks/>
          </p:cNvCxnSpPr>
          <p:nvPr/>
        </p:nvCxnSpPr>
        <p:spPr>
          <a:xfrm flipV="1">
            <a:off x="5194387" y="4433569"/>
            <a:ext cx="644879" cy="3750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Straight Connector 1171">
            <a:extLst>
              <a:ext uri="{FF2B5EF4-FFF2-40B4-BE49-F238E27FC236}">
                <a16:creationId xmlns:a16="http://schemas.microsoft.com/office/drawing/2014/main" id="{896296F8-9C8E-4188-9F34-6FEB148DCF43}"/>
              </a:ext>
            </a:extLst>
          </p:cNvPr>
          <p:cNvCxnSpPr>
            <a:cxnSpLocks/>
          </p:cNvCxnSpPr>
          <p:nvPr/>
        </p:nvCxnSpPr>
        <p:spPr>
          <a:xfrm flipV="1">
            <a:off x="5819918" y="3403123"/>
            <a:ext cx="683061" cy="10213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Straight Connector 1174">
            <a:extLst>
              <a:ext uri="{FF2B5EF4-FFF2-40B4-BE49-F238E27FC236}">
                <a16:creationId xmlns:a16="http://schemas.microsoft.com/office/drawing/2014/main" id="{463A7593-4403-42B3-913E-35BA33A9F7AA}"/>
              </a:ext>
            </a:extLst>
          </p:cNvPr>
          <p:cNvCxnSpPr>
            <a:cxnSpLocks/>
          </p:cNvCxnSpPr>
          <p:nvPr/>
        </p:nvCxnSpPr>
        <p:spPr>
          <a:xfrm>
            <a:off x="6497203" y="3399538"/>
            <a:ext cx="637916" cy="1515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8" name="Straight Connector 1177">
            <a:extLst>
              <a:ext uri="{FF2B5EF4-FFF2-40B4-BE49-F238E27FC236}">
                <a16:creationId xmlns:a16="http://schemas.microsoft.com/office/drawing/2014/main" id="{EC4E5F86-DB09-43FC-9DDC-08A3551B139B}"/>
              </a:ext>
            </a:extLst>
          </p:cNvPr>
          <p:cNvCxnSpPr>
            <a:cxnSpLocks/>
          </p:cNvCxnSpPr>
          <p:nvPr/>
        </p:nvCxnSpPr>
        <p:spPr>
          <a:xfrm>
            <a:off x="7135119" y="4942427"/>
            <a:ext cx="680581" cy="256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8" name="Thought Bubble: Cloud 1187">
            <a:extLst>
              <a:ext uri="{FF2B5EF4-FFF2-40B4-BE49-F238E27FC236}">
                <a16:creationId xmlns:a16="http://schemas.microsoft.com/office/drawing/2014/main" id="{C5431B6A-72E2-46CE-9C3F-900B5AF2AA19}"/>
              </a:ext>
            </a:extLst>
          </p:cNvPr>
          <p:cNvSpPr/>
          <p:nvPr/>
        </p:nvSpPr>
        <p:spPr>
          <a:xfrm>
            <a:off x="155460" y="5323579"/>
            <a:ext cx="3145737" cy="1376592"/>
          </a:xfrm>
          <a:prstGeom prst="cloudCallout">
            <a:avLst>
              <a:gd name="adj1" fmla="val 62847"/>
              <a:gd name="adj2" fmla="val -9933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a polygon is a shape with straight sides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13E96-DD50-6064-7E0E-769E78C4058D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" grpId="0" animBg="1"/>
      <p:bldP spid="1163" grpId="0"/>
      <p:bldP spid="1167" grpId="0"/>
      <p:bldP spid="1168" grpId="0"/>
      <p:bldP spid="1169" grpId="0"/>
      <p:bldP spid="1170" grpId="0"/>
      <p:bldP spid="1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2BFD2C-A316-16ED-995A-5A2EF7A61FEB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0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831968"/>
                  </p:ext>
                </p:extLst>
              </p:nvPr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707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831968"/>
                  </p:ext>
                </p:extLst>
              </p:nvPr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12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105769" r="-179639" b="-52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209804" r="-179639" b="-431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303846" r="-179639" b="-3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411765" r="-179639" b="-2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501923" r="-179639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613725" r="-179639" b="-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/>
          <p:cNvSpPr/>
          <p:nvPr/>
        </p:nvSpPr>
        <p:spPr>
          <a:xfrm>
            <a:off x="2108582" y="1123427"/>
            <a:ext cx="6783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price of 100 houses in different parts of the country are shown in the table.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frequency polygons to illustrate the data.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your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05778-69D2-5449-685D-2107258D767D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219" y="1772816"/>
            <a:ext cx="5616624" cy="386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25298E-0D1C-49AF-A7FA-32D180C333D5}"/>
              </a:ext>
            </a:extLst>
          </p:cNvPr>
          <p:cNvSpPr/>
          <p:nvPr/>
        </p:nvSpPr>
        <p:spPr>
          <a:xfrm>
            <a:off x="2108582" y="1123427"/>
            <a:ext cx="6783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4A650C-5F6F-1772-E789-9E4EE95EF5E8}"/>
              </a:ext>
            </a:extLst>
          </p:cNvPr>
          <p:cNvSpPr txBox="1"/>
          <p:nvPr/>
        </p:nvSpPr>
        <p:spPr>
          <a:xfrm>
            <a:off x="179512" y="116632"/>
            <a:ext cx="172819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2" ma:contentTypeDescription="Create a new document." ma:contentTypeScope="" ma:versionID="5908fcb582567a33f8573332e0fcf5b0">
  <xsd:schema xmlns:xsd="http://www.w3.org/2001/XMLSchema" xmlns:xs="http://www.w3.org/2001/XMLSchema" xmlns:p="http://schemas.microsoft.com/office/2006/metadata/properties" xmlns:ns2="557e22d3-7b3f-4e7c-8253-1b6f825f5a4b" targetNamespace="http://schemas.microsoft.com/office/2006/metadata/properties" ma:root="true" ma:fieldsID="4d6b89cf3d8db37d305d8e2b1c70dc55" ns2:_="">
    <xsd:import namespace="557e22d3-7b3f-4e7c-8253-1b6f825f5a4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8FD0CE-945F-4546-B841-6C8A72749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D28A01-E05E-4D2A-9244-280F7748DD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345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` emil</cp:lastModifiedBy>
  <cp:revision>21</cp:revision>
  <dcterms:created xsi:type="dcterms:W3CDTF">2015-07-01T12:05:39Z</dcterms:created>
  <dcterms:modified xsi:type="dcterms:W3CDTF">2024-04-18T14:11:10Z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