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  <p:sldMasterId id="2147483650" r:id="rId4"/>
  </p:sldMasterIdLst>
  <p:notesMasterIdLst>
    <p:notesMasterId r:id="rId12"/>
  </p:notesMasterIdLst>
  <p:handoutMasterIdLst>
    <p:handoutMasterId r:id="rId13"/>
  </p:handoutMasterIdLst>
  <p:sldIdLst>
    <p:sldId id="270" r:id="rId5"/>
    <p:sldId id="280" r:id="rId6"/>
    <p:sldId id="273" r:id="rId7"/>
    <p:sldId id="274" r:id="rId8"/>
    <p:sldId id="277" r:id="rId9"/>
    <p:sldId id="279" r:id="rId10"/>
    <p:sldId id="27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DA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E5487B2-7A54-418C-BDF3-F3B38F95855B}" v="342" dt="2020-06-02T09:22:27.31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570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le" userId="e2554c37-e717-43a0-ba79-1183ca921ccd" providerId="ADAL" clId="{4E5487B2-7A54-418C-BDF3-F3B38F95855B}"/>
    <pc:docChg chg="undo custSel addSld delSld modSld modMainMaster">
      <pc:chgData name="Danielle" userId="e2554c37-e717-43a0-ba79-1183ca921ccd" providerId="ADAL" clId="{4E5487B2-7A54-418C-BDF3-F3B38F95855B}" dt="2020-06-05T13:57:53.105" v="744" actId="478"/>
      <pc:docMkLst>
        <pc:docMk/>
      </pc:docMkLst>
      <pc:sldChg chg="addSp modSp mod">
        <pc:chgData name="Danielle" userId="e2554c37-e717-43a0-ba79-1183ca921ccd" providerId="ADAL" clId="{4E5487B2-7A54-418C-BDF3-F3B38F95855B}" dt="2020-06-01T20:27:52.926" v="34" actId="403"/>
        <pc:sldMkLst>
          <pc:docMk/>
          <pc:sldMk cId="930960003" sldId="270"/>
        </pc:sldMkLst>
        <pc:spChg chg="mod">
          <ac:chgData name="Danielle" userId="e2554c37-e717-43a0-ba79-1183ca921ccd" providerId="ADAL" clId="{4E5487B2-7A54-418C-BDF3-F3B38F95855B}" dt="2020-06-01T20:27:52.926" v="34" actId="403"/>
          <ac:spMkLst>
            <pc:docMk/>
            <pc:sldMk cId="930960003" sldId="270"/>
            <ac:spMk id="5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1T20:27:46.176" v="32" actId="164"/>
          <ac:spMkLst>
            <pc:docMk/>
            <pc:sldMk cId="930960003" sldId="270"/>
            <ac:spMk id="10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1T20:27:46.176" v="32" actId="164"/>
          <ac:spMkLst>
            <pc:docMk/>
            <pc:sldMk cId="930960003" sldId="270"/>
            <ac:spMk id="11" creationId="{00000000-0000-0000-0000-000000000000}"/>
          </ac:spMkLst>
        </pc:spChg>
        <pc:grpChg chg="add mod">
          <ac:chgData name="Danielle" userId="e2554c37-e717-43a0-ba79-1183ca921ccd" providerId="ADAL" clId="{4E5487B2-7A54-418C-BDF3-F3B38F95855B}" dt="2020-06-01T20:27:48.485" v="33" actId="1076"/>
          <ac:grpSpMkLst>
            <pc:docMk/>
            <pc:sldMk cId="930960003" sldId="270"/>
            <ac:grpSpMk id="2" creationId="{3EEC7974-52D0-4F97-84D0-FAD4D312CB42}"/>
          </ac:grpSpMkLst>
        </pc:grpChg>
      </pc:sldChg>
      <pc:sldChg chg="modSp del mod">
        <pc:chgData name="Danielle" userId="e2554c37-e717-43a0-ba79-1183ca921ccd" providerId="ADAL" clId="{4E5487B2-7A54-418C-BDF3-F3B38F95855B}" dt="2020-06-01T20:28:33.474" v="47" actId="47"/>
        <pc:sldMkLst>
          <pc:docMk/>
          <pc:sldMk cId="990184747" sldId="271"/>
        </pc:sldMkLst>
        <pc:spChg chg="mod">
          <ac:chgData name="Danielle" userId="e2554c37-e717-43a0-ba79-1183ca921ccd" providerId="ADAL" clId="{4E5487B2-7A54-418C-BDF3-F3B38F95855B}" dt="2020-06-01T20:26:06.208" v="19" actId="2711"/>
          <ac:spMkLst>
            <pc:docMk/>
            <pc:sldMk cId="990184747" sldId="271"/>
            <ac:spMk id="5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1T20:26:06.208" v="19" actId="2711"/>
          <ac:spMkLst>
            <pc:docMk/>
            <pc:sldMk cId="990184747" sldId="271"/>
            <ac:spMk id="10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1T20:26:06.208" v="19" actId="2711"/>
          <ac:spMkLst>
            <pc:docMk/>
            <pc:sldMk cId="990184747" sldId="271"/>
            <ac:spMk id="11" creationId="{00000000-0000-0000-0000-000000000000}"/>
          </ac:spMkLst>
        </pc:spChg>
      </pc:sldChg>
      <pc:sldChg chg="delSp modSp del mod">
        <pc:chgData name="Danielle" userId="e2554c37-e717-43a0-ba79-1183ca921ccd" providerId="ADAL" clId="{4E5487B2-7A54-418C-BDF3-F3B38F95855B}" dt="2020-06-01T20:28:42.193" v="50" actId="47"/>
        <pc:sldMkLst>
          <pc:docMk/>
          <pc:sldMk cId="4137556579" sldId="272"/>
        </pc:sldMkLst>
        <pc:spChg chg="mod">
          <ac:chgData name="Danielle" userId="e2554c37-e717-43a0-ba79-1183ca921ccd" providerId="ADAL" clId="{4E5487B2-7A54-418C-BDF3-F3B38F95855B}" dt="2020-06-01T20:28:39.984" v="49" actId="1076"/>
          <ac:spMkLst>
            <pc:docMk/>
            <pc:sldMk cId="4137556579" sldId="272"/>
            <ac:spMk id="3" creationId="{00000000-0000-0000-0000-000000000000}"/>
          </ac:spMkLst>
        </pc:spChg>
        <pc:spChg chg="del mod">
          <ac:chgData name="Danielle" userId="e2554c37-e717-43a0-ba79-1183ca921ccd" providerId="ADAL" clId="{4E5487B2-7A54-418C-BDF3-F3B38F95855B}" dt="2020-06-01T20:28:36.230" v="48" actId="478"/>
          <ac:spMkLst>
            <pc:docMk/>
            <pc:sldMk cId="4137556579" sldId="272"/>
            <ac:spMk id="25" creationId="{00000000-0000-0000-0000-000000000000}"/>
          </ac:spMkLst>
        </pc:spChg>
      </pc:sldChg>
      <pc:sldChg chg="addSp delSp modSp mod delAnim modAnim">
        <pc:chgData name="Danielle" userId="e2554c37-e717-43a0-ba79-1183ca921ccd" providerId="ADAL" clId="{4E5487B2-7A54-418C-BDF3-F3B38F95855B}" dt="2020-06-01T20:33:41.670" v="280"/>
        <pc:sldMkLst>
          <pc:docMk/>
          <pc:sldMk cId="1094925901" sldId="273"/>
        </pc:sldMkLst>
        <pc:spChg chg="add mod">
          <ac:chgData name="Danielle" userId="e2554c37-e717-43a0-ba79-1183ca921ccd" providerId="ADAL" clId="{4E5487B2-7A54-418C-BDF3-F3B38F95855B}" dt="2020-06-01T20:33:36.228" v="278" actId="1076"/>
          <ac:spMkLst>
            <pc:docMk/>
            <pc:sldMk cId="1094925901" sldId="273"/>
            <ac:spMk id="2" creationId="{5E70D754-A0D6-40FC-A5EF-BEF438E24854}"/>
          </ac:spMkLst>
        </pc:spChg>
        <pc:spChg chg="del mod">
          <ac:chgData name="Danielle" userId="e2554c37-e717-43a0-ba79-1183ca921ccd" providerId="ADAL" clId="{4E5487B2-7A54-418C-BDF3-F3B38F95855B}" dt="2020-06-01T20:28:45.596" v="51" actId="478"/>
          <ac:spMkLst>
            <pc:docMk/>
            <pc:sldMk cId="1094925901" sldId="273"/>
            <ac:spMk id="4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1T20:32:00.270" v="223"/>
          <ac:spMkLst>
            <pc:docMk/>
            <pc:sldMk cId="1094925901" sldId="273"/>
            <ac:spMk id="5" creationId="{00000000-0000-0000-0000-000000000000}"/>
          </ac:spMkLst>
        </pc:spChg>
        <pc:graphicFrameChg chg="del mod modGraphic">
          <ac:chgData name="Danielle" userId="e2554c37-e717-43a0-ba79-1183ca921ccd" providerId="ADAL" clId="{4E5487B2-7A54-418C-BDF3-F3B38F95855B}" dt="2020-06-01T20:31:17.128" v="214" actId="478"/>
          <ac:graphicFrameMkLst>
            <pc:docMk/>
            <pc:sldMk cId="1094925901" sldId="273"/>
            <ac:graphicFrameMk id="3" creationId="{00000000-0000-0000-0000-000000000000}"/>
          </ac:graphicFrameMkLst>
        </pc:graphicFrameChg>
      </pc:sldChg>
      <pc:sldChg chg="addSp delSp modSp mod addAnim delAnim modAnim">
        <pc:chgData name="Danielle" userId="e2554c37-e717-43a0-ba79-1183ca921ccd" providerId="ADAL" clId="{4E5487B2-7A54-418C-BDF3-F3B38F95855B}" dt="2020-06-05T13:57:53.105" v="744" actId="478"/>
        <pc:sldMkLst>
          <pc:docMk/>
          <pc:sldMk cId="2870647998" sldId="274"/>
        </pc:sldMkLst>
        <pc:spChg chg="del mod">
          <ac:chgData name="Danielle" userId="e2554c37-e717-43a0-ba79-1183ca921ccd" providerId="ADAL" clId="{4E5487B2-7A54-418C-BDF3-F3B38F95855B}" dt="2020-06-01T20:33:45.777" v="281" actId="478"/>
          <ac:spMkLst>
            <pc:docMk/>
            <pc:sldMk cId="2870647998" sldId="274"/>
            <ac:spMk id="2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46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47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48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49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50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51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52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53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54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55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56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57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58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59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60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61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62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63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64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65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66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67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68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69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70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71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77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78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79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80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81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82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83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84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85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86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87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88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89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90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91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92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93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94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95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96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97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98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99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00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01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02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08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09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10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11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12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13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14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15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16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17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18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19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20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21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22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23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24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25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26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27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28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29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30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31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32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33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39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40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41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42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43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44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45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46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47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48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49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50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51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52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53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54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55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56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57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58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59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60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61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62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63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64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70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71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72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73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74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75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76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77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78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79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80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81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82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83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84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85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86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87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88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89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90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91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92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93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94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95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201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202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203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204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205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206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207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208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209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210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211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212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213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214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215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216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217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218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219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220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221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222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223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224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225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226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232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233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234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235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236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237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238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239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240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241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242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243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244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245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246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247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248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249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250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251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252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253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254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255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256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257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263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264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265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266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267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268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269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270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271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272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273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274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275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276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277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278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279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280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281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282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283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284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285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286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287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288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294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295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296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297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298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299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300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301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302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303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304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305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306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307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308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309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310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311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312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313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314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315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316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317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318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319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325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326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327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328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329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330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331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332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333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334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335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336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337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338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339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340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341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342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343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344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345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346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347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348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349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350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356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357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358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359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360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361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362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363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364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365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366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367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368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369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370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371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372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373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374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375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376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377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378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379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380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381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387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388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389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390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391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392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393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394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395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396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397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398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399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400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401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402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403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404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405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406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407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408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409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410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411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412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418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419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420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421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422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423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424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425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426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427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428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429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430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431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432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433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434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435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436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437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438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439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440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441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442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443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449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450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451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452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453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454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455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456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457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458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459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460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461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462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463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464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465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466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467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468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469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470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471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472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473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474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480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481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482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483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484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485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486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487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488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489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490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491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492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493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494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495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496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497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498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499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500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501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502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503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504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505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511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512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513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514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515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516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517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518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519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520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521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522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523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524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525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526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527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528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529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530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531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532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533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534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535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536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542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543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544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545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546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547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548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549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550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551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552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553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554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555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556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557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558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559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560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561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562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563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564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565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566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567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573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574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575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576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577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578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579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580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581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582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583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584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585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586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587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588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589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590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591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592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593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594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595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596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597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598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604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605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606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607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608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609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610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611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612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613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614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615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616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617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618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619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620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621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622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623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624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625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626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627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628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629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635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636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637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638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639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640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641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642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643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644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645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646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647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648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649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650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651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652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653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654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655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656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657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658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659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660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666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667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668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669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670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671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672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673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674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675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676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677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678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679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680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681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682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683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684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685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686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687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688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689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690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691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697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698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699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700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701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702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703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704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705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706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707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708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709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710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711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712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713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714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715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716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717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718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719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720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721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722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728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729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730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731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732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733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734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735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736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737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738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739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740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741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742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743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744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745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746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747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748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749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750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751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752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753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759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760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761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762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763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764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765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766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767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768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769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770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771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772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773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774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775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776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777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778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779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780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781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782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783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784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790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791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792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793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794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795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796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797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798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799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800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801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802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803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804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805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806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807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808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809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810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811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812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813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814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815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821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822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823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824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825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826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827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828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829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830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831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832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833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834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835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836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837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838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839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840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841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842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843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844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845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846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852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853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854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855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856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857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858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859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860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861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862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863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864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865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866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867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868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869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870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871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872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873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874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875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876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877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883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884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885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886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887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888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889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890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891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892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893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894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895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896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897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898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899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900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901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902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903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904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905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906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907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908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914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915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916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917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918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919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920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921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922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923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924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925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926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927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928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929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930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931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932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933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934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935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936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937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938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939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945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946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947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948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949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950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951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952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953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954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955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956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957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958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959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960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961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962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963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964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965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966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967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968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969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970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976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977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978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979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980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981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982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983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984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985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986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987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988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989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990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991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992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993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994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995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996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997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998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999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000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001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007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008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009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010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011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012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013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014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015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016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017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018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019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020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021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022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023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024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025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026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027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028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029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030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031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032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038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039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040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041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042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043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044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045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046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047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048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049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050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051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052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053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054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055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056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057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058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059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060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061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062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063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069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070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071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072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073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074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075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076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077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078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079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080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081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082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083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084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085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086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087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088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089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090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091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092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093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094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100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101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102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103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104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105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106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107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108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109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110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111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112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113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114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115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116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117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118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119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120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121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122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123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124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125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1T20:41:20.863" v="447" actId="14100"/>
          <ac:spMkLst>
            <pc:docMk/>
            <pc:sldMk cId="2870647998" sldId="274"/>
            <ac:spMk id="1127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128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129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130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131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132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133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134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135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136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137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138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139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140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141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142" creationId="{00000000-0000-0000-0000-000000000000}"/>
          </ac:spMkLst>
        </pc:spChg>
        <pc:spChg chg="del mod">
          <ac:chgData name="Danielle" userId="e2554c37-e717-43a0-ba79-1183ca921ccd" providerId="ADAL" clId="{4E5487B2-7A54-418C-BDF3-F3B38F95855B}" dt="2020-06-01T20:40:26.042" v="437" actId="478"/>
          <ac:spMkLst>
            <pc:docMk/>
            <pc:sldMk cId="2870647998" sldId="274"/>
            <ac:spMk id="1144" creationId="{00000000-0000-0000-0000-000000000000}"/>
          </ac:spMkLst>
        </pc:spChg>
        <pc:spChg chg="del mod">
          <ac:chgData name="Danielle" userId="e2554c37-e717-43a0-ba79-1183ca921ccd" providerId="ADAL" clId="{4E5487B2-7A54-418C-BDF3-F3B38F95855B}" dt="2020-06-01T20:40:26.042" v="437" actId="478"/>
          <ac:spMkLst>
            <pc:docMk/>
            <pc:sldMk cId="2870647998" sldId="274"/>
            <ac:spMk id="1145" creationId="{00000000-0000-0000-0000-000000000000}"/>
          </ac:spMkLst>
        </pc:spChg>
        <pc:spChg chg="del mod">
          <ac:chgData name="Danielle" userId="e2554c37-e717-43a0-ba79-1183ca921ccd" providerId="ADAL" clId="{4E5487B2-7A54-418C-BDF3-F3B38F95855B}" dt="2020-06-01T20:35:18.130" v="287" actId="478"/>
          <ac:spMkLst>
            <pc:docMk/>
            <pc:sldMk cId="2870647998" sldId="274"/>
            <ac:spMk id="1146" creationId="{00000000-0000-0000-0000-000000000000}"/>
          </ac:spMkLst>
        </pc:spChg>
        <pc:spChg chg="del mod">
          <ac:chgData name="Danielle" userId="e2554c37-e717-43a0-ba79-1183ca921ccd" providerId="ADAL" clId="{4E5487B2-7A54-418C-BDF3-F3B38F95855B}" dt="2020-06-01T20:40:26.042" v="437" actId="478"/>
          <ac:spMkLst>
            <pc:docMk/>
            <pc:sldMk cId="2870647998" sldId="274"/>
            <ac:spMk id="1147" creationId="{00000000-0000-0000-0000-000000000000}"/>
          </ac:spMkLst>
        </pc:spChg>
        <pc:spChg chg="del mod">
          <ac:chgData name="Danielle" userId="e2554c37-e717-43a0-ba79-1183ca921ccd" providerId="ADAL" clId="{4E5487B2-7A54-418C-BDF3-F3B38F95855B}" dt="2020-06-01T20:40:26.042" v="437" actId="478"/>
          <ac:spMkLst>
            <pc:docMk/>
            <pc:sldMk cId="2870647998" sldId="274"/>
            <ac:spMk id="1148" creationId="{00000000-0000-0000-0000-000000000000}"/>
          </ac:spMkLst>
        </pc:spChg>
        <pc:spChg chg="del mod">
          <ac:chgData name="Danielle" userId="e2554c37-e717-43a0-ba79-1183ca921ccd" providerId="ADAL" clId="{4E5487B2-7A54-418C-BDF3-F3B38F95855B}" dt="2020-06-01T20:35:18.130" v="287" actId="478"/>
          <ac:spMkLst>
            <pc:docMk/>
            <pc:sldMk cId="2870647998" sldId="274"/>
            <ac:spMk id="1149" creationId="{00000000-0000-0000-0000-000000000000}"/>
          </ac:spMkLst>
        </pc:spChg>
        <pc:spChg chg="del mod">
          <ac:chgData name="Danielle" userId="e2554c37-e717-43a0-ba79-1183ca921ccd" providerId="ADAL" clId="{4E5487B2-7A54-418C-BDF3-F3B38F95855B}" dt="2020-06-01T20:40:26.042" v="437" actId="478"/>
          <ac:spMkLst>
            <pc:docMk/>
            <pc:sldMk cId="2870647998" sldId="274"/>
            <ac:spMk id="1150" creationId="{00000000-0000-0000-0000-000000000000}"/>
          </ac:spMkLst>
        </pc:spChg>
        <pc:spChg chg="del mod">
          <ac:chgData name="Danielle" userId="e2554c37-e717-43a0-ba79-1183ca921ccd" providerId="ADAL" clId="{4E5487B2-7A54-418C-BDF3-F3B38F95855B}" dt="2020-06-01T20:40:26.042" v="437" actId="478"/>
          <ac:spMkLst>
            <pc:docMk/>
            <pc:sldMk cId="2870647998" sldId="274"/>
            <ac:spMk id="1151" creationId="{00000000-0000-0000-0000-000000000000}"/>
          </ac:spMkLst>
        </pc:spChg>
        <pc:spChg chg="del mod">
          <ac:chgData name="Danielle" userId="e2554c37-e717-43a0-ba79-1183ca921ccd" providerId="ADAL" clId="{4E5487B2-7A54-418C-BDF3-F3B38F95855B}" dt="2020-06-01T20:35:18.130" v="287" actId="478"/>
          <ac:spMkLst>
            <pc:docMk/>
            <pc:sldMk cId="2870647998" sldId="274"/>
            <ac:spMk id="1152" creationId="{00000000-0000-0000-0000-000000000000}"/>
          </ac:spMkLst>
        </pc:spChg>
        <pc:spChg chg="del mod">
          <ac:chgData name="Danielle" userId="e2554c37-e717-43a0-ba79-1183ca921ccd" providerId="ADAL" clId="{4E5487B2-7A54-418C-BDF3-F3B38F95855B}" dt="2020-06-01T20:40:26.042" v="437" actId="478"/>
          <ac:spMkLst>
            <pc:docMk/>
            <pc:sldMk cId="2870647998" sldId="274"/>
            <ac:spMk id="1153" creationId="{00000000-0000-0000-0000-000000000000}"/>
          </ac:spMkLst>
        </pc:spChg>
        <pc:spChg chg="del mod">
          <ac:chgData name="Danielle" userId="e2554c37-e717-43a0-ba79-1183ca921ccd" providerId="ADAL" clId="{4E5487B2-7A54-418C-BDF3-F3B38F95855B}" dt="2020-06-01T20:40:26.042" v="437" actId="478"/>
          <ac:spMkLst>
            <pc:docMk/>
            <pc:sldMk cId="2870647998" sldId="274"/>
            <ac:spMk id="1154" creationId="{00000000-0000-0000-0000-000000000000}"/>
          </ac:spMkLst>
        </pc:spChg>
        <pc:spChg chg="del mod">
          <ac:chgData name="Danielle" userId="e2554c37-e717-43a0-ba79-1183ca921ccd" providerId="ADAL" clId="{4E5487B2-7A54-418C-BDF3-F3B38F95855B}" dt="2020-06-01T20:40:26.042" v="437" actId="478"/>
          <ac:spMkLst>
            <pc:docMk/>
            <pc:sldMk cId="2870647998" sldId="274"/>
            <ac:spMk id="1155" creationId="{00000000-0000-0000-0000-000000000000}"/>
          </ac:spMkLst>
        </pc:spChg>
        <pc:spChg chg="del mod">
          <ac:chgData name="Danielle" userId="e2554c37-e717-43a0-ba79-1183ca921ccd" providerId="ADAL" clId="{4E5487B2-7A54-418C-BDF3-F3B38F95855B}" dt="2020-06-01T20:40:26.042" v="437" actId="478"/>
          <ac:spMkLst>
            <pc:docMk/>
            <pc:sldMk cId="2870647998" sldId="274"/>
            <ac:spMk id="1156" creationId="{00000000-0000-0000-0000-000000000000}"/>
          </ac:spMkLst>
        </pc:spChg>
        <pc:spChg chg="del mod">
          <ac:chgData name="Danielle" userId="e2554c37-e717-43a0-ba79-1183ca921ccd" providerId="ADAL" clId="{4E5487B2-7A54-418C-BDF3-F3B38F95855B}" dt="2020-06-01T20:35:18.130" v="287" actId="478"/>
          <ac:spMkLst>
            <pc:docMk/>
            <pc:sldMk cId="2870647998" sldId="274"/>
            <ac:spMk id="1157" creationId="{00000000-0000-0000-0000-000000000000}"/>
          </ac:spMkLst>
        </pc:spChg>
        <pc:spChg chg="del mod">
          <ac:chgData name="Danielle" userId="e2554c37-e717-43a0-ba79-1183ca921ccd" providerId="ADAL" clId="{4E5487B2-7A54-418C-BDF3-F3B38F95855B}" dt="2020-06-01T20:35:18.130" v="287" actId="478"/>
          <ac:spMkLst>
            <pc:docMk/>
            <pc:sldMk cId="2870647998" sldId="274"/>
            <ac:spMk id="1158" creationId="{00000000-0000-0000-0000-000000000000}"/>
          </ac:spMkLst>
        </pc:spChg>
        <pc:spChg chg="add del mod">
          <ac:chgData name="Danielle" userId="e2554c37-e717-43a0-ba79-1183ca921ccd" providerId="ADAL" clId="{4E5487B2-7A54-418C-BDF3-F3B38F95855B}" dt="2020-06-05T13:57:53.105" v="744" actId="478"/>
          <ac:spMkLst>
            <pc:docMk/>
            <pc:sldMk cId="2870647998" sldId="274"/>
            <ac:spMk id="1161" creationId="{AB8B58F5-1AA1-44F1-A976-E75614B5A3D1}"/>
          </ac:spMkLst>
        </pc:spChg>
        <pc:spChg chg="add 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163" creationId="{5A2A76D3-C36E-4537-B6A8-59D91E30E026}"/>
          </ac:spMkLst>
        </pc:spChg>
        <pc:spChg chg="add 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167" creationId="{AF16F58B-CE37-41A1-92DD-CB69C6D7B6D4}"/>
          </ac:spMkLst>
        </pc:spChg>
        <pc:spChg chg="add 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168" creationId="{8C57A609-F18B-4D10-9EE5-E792D45A14AD}"/>
          </ac:spMkLst>
        </pc:spChg>
        <pc:spChg chg="add 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169" creationId="{6F2D1A6E-5508-4484-8803-5234D7A54075}"/>
          </ac:spMkLst>
        </pc:spChg>
        <pc:spChg chg="add mod">
          <ac:chgData name="Danielle" userId="e2554c37-e717-43a0-ba79-1183ca921ccd" providerId="ADAL" clId="{4E5487B2-7A54-418C-BDF3-F3B38F95855B}" dt="2020-06-02T09:10:52.124" v="542" actId="1038"/>
          <ac:spMkLst>
            <pc:docMk/>
            <pc:sldMk cId="2870647998" sldId="274"/>
            <ac:spMk id="1170" creationId="{B4859271-9706-4543-807F-ECB30F73A133}"/>
          </ac:spMkLst>
        </pc:spChg>
        <pc:spChg chg="add mod">
          <ac:chgData name="Danielle" userId="e2554c37-e717-43a0-ba79-1183ca921ccd" providerId="ADAL" clId="{4E5487B2-7A54-418C-BDF3-F3B38F95855B}" dt="2020-06-02T09:11:58.111" v="623" actId="14100"/>
          <ac:spMkLst>
            <pc:docMk/>
            <pc:sldMk cId="2870647998" sldId="274"/>
            <ac:spMk id="1188" creationId="{C5431B6A-72E2-46CE-9C3F-900B5AF2AA19}"/>
          </ac:spMkLst>
        </pc:spChg>
        <pc:grpChg chg="add 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3" creationId="{E5094B44-ED5D-435D-B95A-AD3F9B8A00A1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5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6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7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8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9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10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11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12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13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14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15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16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17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18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19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20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21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22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23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24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25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26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27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28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29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30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31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32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33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34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35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36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37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38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39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40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41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42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43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44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45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72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73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74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75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76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103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104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105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106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107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134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135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136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137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138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165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166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167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168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169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196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197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198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199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200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227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228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229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230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231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258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259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260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261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262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289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290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291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292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293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320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321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322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323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324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351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352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353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354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355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382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383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384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385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386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413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414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415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416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417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444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445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446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447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448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475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476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477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478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479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506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507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508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509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510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537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538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539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540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541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568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569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570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571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572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599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600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601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602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603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630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631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632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633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634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661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662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663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664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665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692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693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694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695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696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723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724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725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726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727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754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755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756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757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758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785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786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787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788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789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816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817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818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819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820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847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848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849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850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851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878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879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880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881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882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909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910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911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912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913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940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941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942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943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944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971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972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973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974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975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1002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1003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1004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1005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1006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1033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1034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1035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1036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1037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1064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1065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1066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1067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1068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1095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1096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1097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1098" creationId="{00000000-0000-0000-0000-000000000000}"/>
          </ac:grpSpMkLst>
        </pc:grpChg>
        <pc:grpChg chg="mod">
          <ac:chgData name="Danielle" userId="e2554c37-e717-43a0-ba79-1183ca921ccd" providerId="ADAL" clId="{4E5487B2-7A54-418C-BDF3-F3B38F95855B}" dt="2020-06-02T09:10:52.124" v="542" actId="1038"/>
          <ac:grpSpMkLst>
            <pc:docMk/>
            <pc:sldMk cId="2870647998" sldId="274"/>
            <ac:grpSpMk id="1099" creationId="{00000000-0000-0000-0000-000000000000}"/>
          </ac:grpSpMkLst>
        </pc:grpChg>
        <pc:graphicFrameChg chg="add mod modGraphic">
          <ac:chgData name="Danielle" userId="e2554c37-e717-43a0-ba79-1183ca921ccd" providerId="ADAL" clId="{4E5487B2-7A54-418C-BDF3-F3B38F95855B}" dt="2020-06-02T09:08:12.957" v="492" actId="1076"/>
          <ac:graphicFrameMkLst>
            <pc:docMk/>
            <pc:sldMk cId="2870647998" sldId="274"/>
            <ac:graphicFrameMk id="4" creationId="{A8D937DE-74F5-4E33-8AF2-0E9FB81D3792}"/>
          </ac:graphicFrameMkLst>
        </pc:graphicFrameChg>
        <pc:graphicFrameChg chg="del mod">
          <ac:chgData name="Danielle" userId="e2554c37-e717-43a0-ba79-1183ca921ccd" providerId="ADAL" clId="{4E5487B2-7A54-418C-BDF3-F3B38F95855B}" dt="2020-06-01T20:40:26.042" v="437" actId="478"/>
          <ac:graphicFrameMkLst>
            <pc:docMk/>
            <pc:sldMk cId="2870647998" sldId="274"/>
            <ac:graphicFrameMk id="1126" creationId="{00000000-0000-0000-0000-000000000000}"/>
          </ac:graphicFrameMkLst>
        </pc:graphicFrameChg>
        <pc:graphicFrameChg chg="del mod">
          <ac:chgData name="Danielle" userId="e2554c37-e717-43a0-ba79-1183ca921ccd" providerId="ADAL" clId="{4E5487B2-7A54-418C-BDF3-F3B38F95855B}" dt="2020-06-01T20:40:26.042" v="437" actId="478"/>
          <ac:graphicFrameMkLst>
            <pc:docMk/>
            <pc:sldMk cId="2870647998" sldId="274"/>
            <ac:graphicFrameMk id="1143" creationId="{00000000-0000-0000-0000-000000000000}"/>
          </ac:graphicFrameMkLst>
        </pc:graphicFrameChg>
        <pc:cxnChg chg="del mod">
          <ac:chgData name="Danielle" userId="e2554c37-e717-43a0-ba79-1183ca921ccd" providerId="ADAL" clId="{4E5487B2-7A54-418C-BDF3-F3B38F95855B}" dt="2020-06-01T20:35:18.130" v="287" actId="478"/>
          <ac:cxnSpMkLst>
            <pc:docMk/>
            <pc:sldMk cId="2870647998" sldId="274"/>
            <ac:cxnSpMk id="1160" creationId="{00000000-0000-0000-0000-000000000000}"/>
          </ac:cxnSpMkLst>
        </pc:cxnChg>
        <pc:cxnChg chg="del mod">
          <ac:chgData name="Danielle" userId="e2554c37-e717-43a0-ba79-1183ca921ccd" providerId="ADAL" clId="{4E5487B2-7A54-418C-BDF3-F3B38F95855B}" dt="2020-06-01T20:35:18.130" v="287" actId="478"/>
          <ac:cxnSpMkLst>
            <pc:docMk/>
            <pc:sldMk cId="2870647998" sldId="274"/>
            <ac:cxnSpMk id="1162" creationId="{00000000-0000-0000-0000-000000000000}"/>
          </ac:cxnSpMkLst>
        </pc:cxnChg>
        <pc:cxnChg chg="del mod">
          <ac:chgData name="Danielle" userId="e2554c37-e717-43a0-ba79-1183ca921ccd" providerId="ADAL" clId="{4E5487B2-7A54-418C-BDF3-F3B38F95855B}" dt="2020-06-01T20:35:18.130" v="287" actId="478"/>
          <ac:cxnSpMkLst>
            <pc:docMk/>
            <pc:sldMk cId="2870647998" sldId="274"/>
            <ac:cxnSpMk id="1164" creationId="{00000000-0000-0000-0000-000000000000}"/>
          </ac:cxnSpMkLst>
        </pc:cxnChg>
        <pc:cxnChg chg="del mod">
          <ac:chgData name="Danielle" userId="e2554c37-e717-43a0-ba79-1183ca921ccd" providerId="ADAL" clId="{4E5487B2-7A54-418C-BDF3-F3B38F95855B}" dt="2020-06-01T20:35:18.130" v="287" actId="478"/>
          <ac:cxnSpMkLst>
            <pc:docMk/>
            <pc:sldMk cId="2870647998" sldId="274"/>
            <ac:cxnSpMk id="1166" creationId="{00000000-0000-0000-0000-000000000000}"/>
          </ac:cxnSpMkLst>
        </pc:cxnChg>
        <pc:cxnChg chg="add mod">
          <ac:chgData name="Danielle" userId="e2554c37-e717-43a0-ba79-1183ca921ccd" providerId="ADAL" clId="{4E5487B2-7A54-418C-BDF3-F3B38F95855B}" dt="2020-06-02T09:10:52.124" v="542" actId="1038"/>
          <ac:cxnSpMkLst>
            <pc:docMk/>
            <pc:sldMk cId="2870647998" sldId="274"/>
            <ac:cxnSpMk id="1171" creationId="{79A45A21-33C1-4769-BC72-C1803DAB8542}"/>
          </ac:cxnSpMkLst>
        </pc:cxnChg>
        <pc:cxnChg chg="add mod">
          <ac:chgData name="Danielle" userId="e2554c37-e717-43a0-ba79-1183ca921ccd" providerId="ADAL" clId="{4E5487B2-7A54-418C-BDF3-F3B38F95855B}" dt="2020-06-02T09:10:52.124" v="542" actId="1038"/>
          <ac:cxnSpMkLst>
            <pc:docMk/>
            <pc:sldMk cId="2870647998" sldId="274"/>
            <ac:cxnSpMk id="1172" creationId="{896296F8-9C8E-4188-9F34-6FEB148DCF43}"/>
          </ac:cxnSpMkLst>
        </pc:cxnChg>
        <pc:cxnChg chg="add mod">
          <ac:chgData name="Danielle" userId="e2554c37-e717-43a0-ba79-1183ca921ccd" providerId="ADAL" clId="{4E5487B2-7A54-418C-BDF3-F3B38F95855B}" dt="2020-06-02T09:10:52.124" v="542" actId="1038"/>
          <ac:cxnSpMkLst>
            <pc:docMk/>
            <pc:sldMk cId="2870647998" sldId="274"/>
            <ac:cxnSpMk id="1175" creationId="{463A7593-4403-42B3-913E-35BA33A9F7AA}"/>
          </ac:cxnSpMkLst>
        </pc:cxnChg>
        <pc:cxnChg chg="add mod">
          <ac:chgData name="Danielle" userId="e2554c37-e717-43a0-ba79-1183ca921ccd" providerId="ADAL" clId="{4E5487B2-7A54-418C-BDF3-F3B38F95855B}" dt="2020-06-02T09:10:52.124" v="542" actId="1038"/>
          <ac:cxnSpMkLst>
            <pc:docMk/>
            <pc:sldMk cId="2870647998" sldId="274"/>
            <ac:cxnSpMk id="1178" creationId="{EC4E5F86-DB09-43FC-9DDC-08A3551B139B}"/>
          </ac:cxnSpMkLst>
        </pc:cxnChg>
      </pc:sldChg>
      <pc:sldChg chg="addSp delSp modSp del mod addAnim delAnim">
        <pc:chgData name="Danielle" userId="e2554c37-e717-43a0-ba79-1183ca921ccd" providerId="ADAL" clId="{4E5487B2-7A54-418C-BDF3-F3B38F95855B}" dt="2020-06-02T09:14:43.311" v="655" actId="47"/>
        <pc:sldMkLst>
          <pc:docMk/>
          <pc:sldMk cId="1775454427" sldId="275"/>
        </pc:sldMkLst>
        <pc:spChg chg="mod">
          <ac:chgData name="Danielle" userId="e2554c37-e717-43a0-ba79-1183ca921ccd" providerId="ADAL" clId="{4E5487B2-7A54-418C-BDF3-F3B38F95855B}" dt="2020-06-02T09:13:51.360" v="649" actId="404"/>
          <ac:spMkLst>
            <pc:docMk/>
            <pc:sldMk cId="1775454427" sldId="275"/>
            <ac:spMk id="3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3:51.360" v="649" actId="404"/>
          <ac:spMkLst>
            <pc:docMk/>
            <pc:sldMk cId="1775454427" sldId="275"/>
            <ac:spMk id="5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3:51.360" v="649" actId="404"/>
          <ac:spMkLst>
            <pc:docMk/>
            <pc:sldMk cId="1775454427" sldId="275"/>
            <ac:spMk id="6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3:51.360" v="649" actId="404"/>
          <ac:spMkLst>
            <pc:docMk/>
            <pc:sldMk cId="1775454427" sldId="275"/>
            <ac:spMk id="7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3:51.360" v="649" actId="404"/>
          <ac:spMkLst>
            <pc:docMk/>
            <pc:sldMk cId="1775454427" sldId="275"/>
            <ac:spMk id="8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3:51.360" v="649" actId="404"/>
          <ac:spMkLst>
            <pc:docMk/>
            <pc:sldMk cId="1775454427" sldId="275"/>
            <ac:spMk id="9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3:51.360" v="649" actId="404"/>
          <ac:spMkLst>
            <pc:docMk/>
            <pc:sldMk cId="1775454427" sldId="275"/>
            <ac:spMk id="10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3:51.360" v="649" actId="404"/>
          <ac:spMkLst>
            <pc:docMk/>
            <pc:sldMk cId="1775454427" sldId="275"/>
            <ac:spMk id="11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4:00.034" v="650" actId="14100"/>
          <ac:spMkLst>
            <pc:docMk/>
            <pc:sldMk cId="1775454427" sldId="275"/>
            <ac:spMk id="12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4:00.034" v="650" actId="14100"/>
          <ac:spMkLst>
            <pc:docMk/>
            <pc:sldMk cId="1775454427" sldId="275"/>
            <ac:spMk id="13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4:00.034" v="650" actId="14100"/>
          <ac:spMkLst>
            <pc:docMk/>
            <pc:sldMk cId="1775454427" sldId="275"/>
            <ac:spMk id="14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4:00.034" v="650" actId="14100"/>
          <ac:spMkLst>
            <pc:docMk/>
            <pc:sldMk cId="1775454427" sldId="275"/>
            <ac:spMk id="15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4:00.034" v="650" actId="14100"/>
          <ac:spMkLst>
            <pc:docMk/>
            <pc:sldMk cId="1775454427" sldId="275"/>
            <ac:spMk id="16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4:00.034" v="650" actId="14100"/>
          <ac:spMkLst>
            <pc:docMk/>
            <pc:sldMk cId="1775454427" sldId="275"/>
            <ac:spMk id="17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4:00.034" v="650" actId="14100"/>
          <ac:spMkLst>
            <pc:docMk/>
            <pc:sldMk cId="1775454427" sldId="275"/>
            <ac:spMk id="18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3:44.493" v="648" actId="1076"/>
          <ac:spMkLst>
            <pc:docMk/>
            <pc:sldMk cId="1775454427" sldId="275"/>
            <ac:spMk id="20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3:44.493" v="648" actId="1076"/>
          <ac:spMkLst>
            <pc:docMk/>
            <pc:sldMk cId="1775454427" sldId="275"/>
            <ac:spMk id="21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3:51.360" v="649" actId="404"/>
          <ac:spMkLst>
            <pc:docMk/>
            <pc:sldMk cId="1775454427" sldId="275"/>
            <ac:spMk id="22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3:51.360" v="649" actId="404"/>
          <ac:spMkLst>
            <pc:docMk/>
            <pc:sldMk cId="1775454427" sldId="275"/>
            <ac:spMk id="23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3:51.360" v="649" actId="404"/>
          <ac:spMkLst>
            <pc:docMk/>
            <pc:sldMk cId="1775454427" sldId="275"/>
            <ac:spMk id="24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3:51.360" v="649" actId="404"/>
          <ac:spMkLst>
            <pc:docMk/>
            <pc:sldMk cId="1775454427" sldId="275"/>
            <ac:spMk id="25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3:51.360" v="649" actId="404"/>
          <ac:spMkLst>
            <pc:docMk/>
            <pc:sldMk cId="1775454427" sldId="275"/>
            <ac:spMk id="26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3:51.360" v="649" actId="404"/>
          <ac:spMkLst>
            <pc:docMk/>
            <pc:sldMk cId="1775454427" sldId="275"/>
            <ac:spMk id="27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3:51.360" v="649" actId="404"/>
          <ac:spMkLst>
            <pc:docMk/>
            <pc:sldMk cId="1775454427" sldId="275"/>
            <ac:spMk id="31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3:51.360" v="649" actId="404"/>
          <ac:spMkLst>
            <pc:docMk/>
            <pc:sldMk cId="1775454427" sldId="275"/>
            <ac:spMk id="32" creationId="{00000000-0000-0000-0000-000000000000}"/>
          </ac:spMkLst>
        </pc:spChg>
        <pc:spChg chg="del mod">
          <ac:chgData name="Danielle" userId="e2554c37-e717-43a0-ba79-1183ca921ccd" providerId="ADAL" clId="{4E5487B2-7A54-418C-BDF3-F3B38F95855B}" dt="2020-06-02T09:13:17.797" v="634" actId="478"/>
          <ac:spMkLst>
            <pc:docMk/>
            <pc:sldMk cId="1775454427" sldId="275"/>
            <ac:spMk id="44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3:51.360" v="649" actId="404"/>
          <ac:spMkLst>
            <pc:docMk/>
            <pc:sldMk cId="1775454427" sldId="275"/>
            <ac:spMk id="46" creationId="{00000000-0000-0000-0000-000000000000}"/>
          </ac:spMkLst>
        </pc:spChg>
        <pc:spChg chg="del mod">
          <ac:chgData name="Danielle" userId="e2554c37-e717-43a0-ba79-1183ca921ccd" providerId="ADAL" clId="{4E5487B2-7A54-418C-BDF3-F3B38F95855B}" dt="2020-06-02T09:12:48.630" v="631" actId="478"/>
          <ac:spMkLst>
            <pc:docMk/>
            <pc:sldMk cId="1775454427" sldId="275"/>
            <ac:spMk id="47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3:36.868" v="647" actId="115"/>
          <ac:spMkLst>
            <pc:docMk/>
            <pc:sldMk cId="1775454427" sldId="275"/>
            <ac:spMk id="48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3:51.360" v="649" actId="404"/>
          <ac:spMkLst>
            <pc:docMk/>
            <pc:sldMk cId="1775454427" sldId="275"/>
            <ac:spMk id="50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13:51.360" v="649" actId="404"/>
          <ac:spMkLst>
            <pc:docMk/>
            <pc:sldMk cId="1775454427" sldId="275"/>
            <ac:spMk id="51" creationId="{00000000-0000-0000-0000-000000000000}"/>
          </ac:spMkLst>
        </pc:spChg>
        <pc:grpChg chg="mod">
          <ac:chgData name="Danielle" userId="e2554c37-e717-43a0-ba79-1183ca921ccd" providerId="ADAL" clId="{4E5487B2-7A54-418C-BDF3-F3B38F95855B}" dt="2020-06-02T09:13:51.360" v="649" actId="404"/>
          <ac:grpSpMkLst>
            <pc:docMk/>
            <pc:sldMk cId="1775454427" sldId="275"/>
            <ac:grpSpMk id="19" creationId="{00000000-0000-0000-0000-000000000000}"/>
          </ac:grpSpMkLst>
        </pc:grpChg>
        <pc:grpChg chg="add del mod">
          <ac:chgData name="Danielle" userId="e2554c37-e717-43a0-ba79-1183ca921ccd" providerId="ADAL" clId="{4E5487B2-7A54-418C-BDF3-F3B38F95855B}" dt="2020-06-02T09:14:22.821" v="654" actId="478"/>
          <ac:grpSpMkLst>
            <pc:docMk/>
            <pc:sldMk cId="1775454427" sldId="275"/>
            <ac:grpSpMk id="33" creationId="{00000000-0000-0000-0000-000000000000}"/>
          </ac:grpSpMkLst>
        </pc:grpChg>
        <pc:graphicFrameChg chg="mod">
          <ac:chgData name="Danielle" userId="e2554c37-e717-43a0-ba79-1183ca921ccd" providerId="ADAL" clId="{4E5487B2-7A54-418C-BDF3-F3B38F95855B}" dt="2020-06-02T09:13:51.360" v="649" actId="404"/>
          <ac:graphicFrameMkLst>
            <pc:docMk/>
            <pc:sldMk cId="1775454427" sldId="275"/>
            <ac:graphicFrameMk id="2" creationId="{00000000-0000-0000-0000-000000000000}"/>
          </ac:graphicFrameMkLst>
        </pc:graphicFrameChg>
        <pc:graphicFrameChg chg="mod modGraphic">
          <ac:chgData name="Danielle" userId="e2554c37-e717-43a0-ba79-1183ca921ccd" providerId="ADAL" clId="{4E5487B2-7A54-418C-BDF3-F3B38F95855B}" dt="2020-06-02T09:12:47.023" v="630" actId="1076"/>
          <ac:graphicFrameMkLst>
            <pc:docMk/>
            <pc:sldMk cId="1775454427" sldId="275"/>
            <ac:graphicFrameMk id="49" creationId="{00000000-0000-0000-0000-000000000000}"/>
          </ac:graphicFrameMkLst>
        </pc:graphicFrameChg>
        <pc:cxnChg chg="mod">
          <ac:chgData name="Danielle" userId="e2554c37-e717-43a0-ba79-1183ca921ccd" providerId="ADAL" clId="{4E5487B2-7A54-418C-BDF3-F3B38F95855B}" dt="2020-06-02T09:14:22.821" v="654" actId="478"/>
          <ac:cxnSpMkLst>
            <pc:docMk/>
            <pc:sldMk cId="1775454427" sldId="275"/>
            <ac:cxnSpMk id="34" creationId="{00000000-0000-0000-0000-000000000000}"/>
          </ac:cxnSpMkLst>
        </pc:cxnChg>
        <pc:cxnChg chg="mod">
          <ac:chgData name="Danielle" userId="e2554c37-e717-43a0-ba79-1183ca921ccd" providerId="ADAL" clId="{4E5487B2-7A54-418C-BDF3-F3B38F95855B}" dt="2020-06-02T09:13:44.493" v="648" actId="1076"/>
          <ac:cxnSpMkLst>
            <pc:docMk/>
            <pc:sldMk cId="1775454427" sldId="275"/>
            <ac:cxnSpMk id="35" creationId="{00000000-0000-0000-0000-000000000000}"/>
          </ac:cxnSpMkLst>
        </pc:cxnChg>
        <pc:cxnChg chg="mod">
          <ac:chgData name="Danielle" userId="e2554c37-e717-43a0-ba79-1183ca921ccd" providerId="ADAL" clId="{4E5487B2-7A54-418C-BDF3-F3B38F95855B}" dt="2020-06-02T09:14:22.821" v="654" actId="478"/>
          <ac:cxnSpMkLst>
            <pc:docMk/>
            <pc:sldMk cId="1775454427" sldId="275"/>
            <ac:cxnSpMk id="36" creationId="{00000000-0000-0000-0000-000000000000}"/>
          </ac:cxnSpMkLst>
        </pc:cxnChg>
        <pc:cxnChg chg="mod">
          <ac:chgData name="Danielle" userId="e2554c37-e717-43a0-ba79-1183ca921ccd" providerId="ADAL" clId="{4E5487B2-7A54-418C-BDF3-F3B38F95855B}" dt="2020-06-02T09:14:22.821" v="654" actId="478"/>
          <ac:cxnSpMkLst>
            <pc:docMk/>
            <pc:sldMk cId="1775454427" sldId="275"/>
            <ac:cxnSpMk id="37" creationId="{00000000-0000-0000-0000-000000000000}"/>
          </ac:cxnSpMkLst>
        </pc:cxnChg>
        <pc:cxnChg chg="mod">
          <ac:chgData name="Danielle" userId="e2554c37-e717-43a0-ba79-1183ca921ccd" providerId="ADAL" clId="{4E5487B2-7A54-418C-BDF3-F3B38F95855B}" dt="2020-06-02T09:14:22.821" v="654" actId="478"/>
          <ac:cxnSpMkLst>
            <pc:docMk/>
            <pc:sldMk cId="1775454427" sldId="275"/>
            <ac:cxnSpMk id="38" creationId="{00000000-0000-0000-0000-000000000000}"/>
          </ac:cxnSpMkLst>
        </pc:cxnChg>
        <pc:cxnChg chg="mod">
          <ac:chgData name="Danielle" userId="e2554c37-e717-43a0-ba79-1183ca921ccd" providerId="ADAL" clId="{4E5487B2-7A54-418C-BDF3-F3B38F95855B}" dt="2020-06-02T09:14:22.821" v="654" actId="478"/>
          <ac:cxnSpMkLst>
            <pc:docMk/>
            <pc:sldMk cId="1775454427" sldId="275"/>
            <ac:cxnSpMk id="39" creationId="{00000000-0000-0000-0000-000000000000}"/>
          </ac:cxnSpMkLst>
        </pc:cxnChg>
      </pc:sldChg>
      <pc:sldChg chg="delSp modSp del mod">
        <pc:chgData name="Danielle" userId="e2554c37-e717-43a0-ba79-1183ca921ccd" providerId="ADAL" clId="{4E5487B2-7A54-418C-BDF3-F3B38F95855B}" dt="2020-06-02T09:14:44.502" v="656" actId="47"/>
        <pc:sldMkLst>
          <pc:docMk/>
          <pc:sldMk cId="4286413960" sldId="276"/>
        </pc:sldMkLst>
        <pc:spChg chg="mod">
          <ac:chgData name="Danielle" userId="e2554c37-e717-43a0-ba79-1183ca921ccd" providerId="ADAL" clId="{4E5487B2-7A54-418C-BDF3-F3B38F95855B}" dt="2020-06-01T20:26:43.664" v="24" actId="2711"/>
          <ac:spMkLst>
            <pc:docMk/>
            <pc:sldMk cId="4286413960" sldId="276"/>
            <ac:spMk id="4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1T20:26:43.664" v="24" actId="2711"/>
          <ac:spMkLst>
            <pc:docMk/>
            <pc:sldMk cId="4286413960" sldId="276"/>
            <ac:spMk id="5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1T20:26:43.664" v="24" actId="2711"/>
          <ac:spMkLst>
            <pc:docMk/>
            <pc:sldMk cId="4286413960" sldId="276"/>
            <ac:spMk id="6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1T20:26:43.664" v="24" actId="2711"/>
          <ac:spMkLst>
            <pc:docMk/>
            <pc:sldMk cId="4286413960" sldId="276"/>
            <ac:spMk id="7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1T20:26:43.664" v="24" actId="2711"/>
          <ac:spMkLst>
            <pc:docMk/>
            <pc:sldMk cId="4286413960" sldId="276"/>
            <ac:spMk id="8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1T20:26:43.664" v="24" actId="2711"/>
          <ac:spMkLst>
            <pc:docMk/>
            <pc:sldMk cId="4286413960" sldId="276"/>
            <ac:spMk id="9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1T20:26:43.664" v="24" actId="2711"/>
          <ac:spMkLst>
            <pc:docMk/>
            <pc:sldMk cId="4286413960" sldId="276"/>
            <ac:spMk id="10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1T20:26:43.664" v="24" actId="2711"/>
          <ac:spMkLst>
            <pc:docMk/>
            <pc:sldMk cId="4286413960" sldId="276"/>
            <ac:spMk id="11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1T20:26:43.664" v="24" actId="2711"/>
          <ac:spMkLst>
            <pc:docMk/>
            <pc:sldMk cId="4286413960" sldId="276"/>
            <ac:spMk id="12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1T20:26:43.664" v="24" actId="2711"/>
          <ac:spMkLst>
            <pc:docMk/>
            <pc:sldMk cId="4286413960" sldId="276"/>
            <ac:spMk id="13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1T20:26:43.664" v="24" actId="2711"/>
          <ac:spMkLst>
            <pc:docMk/>
            <pc:sldMk cId="4286413960" sldId="276"/>
            <ac:spMk id="14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1T20:26:43.664" v="24" actId="2711"/>
          <ac:spMkLst>
            <pc:docMk/>
            <pc:sldMk cId="4286413960" sldId="276"/>
            <ac:spMk id="15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1T20:26:43.664" v="24" actId="2711"/>
          <ac:spMkLst>
            <pc:docMk/>
            <pc:sldMk cId="4286413960" sldId="276"/>
            <ac:spMk id="16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1T20:26:43.664" v="24" actId="2711"/>
          <ac:spMkLst>
            <pc:docMk/>
            <pc:sldMk cId="4286413960" sldId="276"/>
            <ac:spMk id="17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1T20:26:43.664" v="24" actId="2711"/>
          <ac:spMkLst>
            <pc:docMk/>
            <pc:sldMk cId="4286413960" sldId="276"/>
            <ac:spMk id="21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1T20:26:43.664" v="24" actId="2711"/>
          <ac:spMkLst>
            <pc:docMk/>
            <pc:sldMk cId="4286413960" sldId="276"/>
            <ac:spMk id="22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1T20:26:43.664" v="24" actId="2711"/>
          <ac:spMkLst>
            <pc:docMk/>
            <pc:sldMk cId="4286413960" sldId="276"/>
            <ac:spMk id="23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1T20:26:43.664" v="24" actId="2711"/>
          <ac:spMkLst>
            <pc:docMk/>
            <pc:sldMk cId="4286413960" sldId="276"/>
            <ac:spMk id="24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1T20:26:43.664" v="24" actId="2711"/>
          <ac:spMkLst>
            <pc:docMk/>
            <pc:sldMk cId="4286413960" sldId="276"/>
            <ac:spMk id="25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1T20:26:43.664" v="24" actId="2711"/>
          <ac:spMkLst>
            <pc:docMk/>
            <pc:sldMk cId="4286413960" sldId="276"/>
            <ac:spMk id="26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1T20:26:43.664" v="24" actId="2711"/>
          <ac:spMkLst>
            <pc:docMk/>
            <pc:sldMk cId="4286413960" sldId="276"/>
            <ac:spMk id="27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1T20:26:43.664" v="24" actId="2711"/>
          <ac:spMkLst>
            <pc:docMk/>
            <pc:sldMk cId="4286413960" sldId="276"/>
            <ac:spMk id="28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1T20:26:43.664" v="24" actId="2711"/>
          <ac:spMkLst>
            <pc:docMk/>
            <pc:sldMk cId="4286413960" sldId="276"/>
            <ac:spMk id="29" creationId="{00000000-0000-0000-0000-000000000000}"/>
          </ac:spMkLst>
        </pc:spChg>
        <pc:spChg chg="del mod">
          <ac:chgData name="Danielle" userId="e2554c37-e717-43a0-ba79-1183ca921ccd" providerId="ADAL" clId="{4E5487B2-7A54-418C-BDF3-F3B38F95855B}" dt="2020-06-02T09:13:12.242" v="633" actId="478"/>
          <ac:spMkLst>
            <pc:docMk/>
            <pc:sldMk cId="4286413960" sldId="276"/>
            <ac:spMk id="30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1T20:26:43.664" v="24" actId="2711"/>
          <ac:spMkLst>
            <pc:docMk/>
            <pc:sldMk cId="4286413960" sldId="276"/>
            <ac:spMk id="36" creationId="{00000000-0000-0000-0000-000000000000}"/>
          </ac:spMkLst>
        </pc:spChg>
        <pc:grpChg chg="mod">
          <ac:chgData name="Danielle" userId="e2554c37-e717-43a0-ba79-1183ca921ccd" providerId="ADAL" clId="{4E5487B2-7A54-418C-BDF3-F3B38F95855B}" dt="2020-06-01T20:26:43.664" v="24" actId="2711"/>
          <ac:grpSpMkLst>
            <pc:docMk/>
            <pc:sldMk cId="4286413960" sldId="276"/>
            <ac:grpSpMk id="18" creationId="{00000000-0000-0000-0000-000000000000}"/>
          </ac:grpSpMkLst>
        </pc:grpChg>
        <pc:graphicFrameChg chg="mod">
          <ac:chgData name="Danielle" userId="e2554c37-e717-43a0-ba79-1183ca921ccd" providerId="ADAL" clId="{4E5487B2-7A54-418C-BDF3-F3B38F95855B}" dt="2020-06-01T20:26:43.664" v="24" actId="2711"/>
          <ac:graphicFrameMkLst>
            <pc:docMk/>
            <pc:sldMk cId="4286413960" sldId="276"/>
            <ac:graphicFrameMk id="3" creationId="{00000000-0000-0000-0000-000000000000}"/>
          </ac:graphicFrameMkLst>
        </pc:graphicFrameChg>
        <pc:graphicFrameChg chg="mod">
          <ac:chgData name="Danielle" userId="e2554c37-e717-43a0-ba79-1183ca921ccd" providerId="ADAL" clId="{4E5487B2-7A54-418C-BDF3-F3B38F95855B}" dt="2020-06-01T20:26:43.664" v="24" actId="2711"/>
          <ac:graphicFrameMkLst>
            <pc:docMk/>
            <pc:sldMk cId="4286413960" sldId="276"/>
            <ac:graphicFrameMk id="37" creationId="{00000000-0000-0000-0000-000000000000}"/>
          </ac:graphicFrameMkLst>
        </pc:graphicFrameChg>
        <pc:cxnChg chg="mod">
          <ac:chgData name="Danielle" userId="e2554c37-e717-43a0-ba79-1183ca921ccd" providerId="ADAL" clId="{4E5487B2-7A54-418C-BDF3-F3B38F95855B}" dt="2020-06-01T20:26:43.664" v="24" actId="2711"/>
          <ac:cxnSpMkLst>
            <pc:docMk/>
            <pc:sldMk cId="4286413960" sldId="276"/>
            <ac:cxnSpMk id="31" creationId="{00000000-0000-0000-0000-000000000000}"/>
          </ac:cxnSpMkLst>
        </pc:cxnChg>
        <pc:cxnChg chg="mod">
          <ac:chgData name="Danielle" userId="e2554c37-e717-43a0-ba79-1183ca921ccd" providerId="ADAL" clId="{4E5487B2-7A54-418C-BDF3-F3B38F95855B}" dt="2020-06-01T20:26:43.664" v="24" actId="2711"/>
          <ac:cxnSpMkLst>
            <pc:docMk/>
            <pc:sldMk cId="4286413960" sldId="276"/>
            <ac:cxnSpMk id="32" creationId="{00000000-0000-0000-0000-000000000000}"/>
          </ac:cxnSpMkLst>
        </pc:cxnChg>
        <pc:cxnChg chg="mod">
          <ac:chgData name="Danielle" userId="e2554c37-e717-43a0-ba79-1183ca921ccd" providerId="ADAL" clId="{4E5487B2-7A54-418C-BDF3-F3B38F95855B}" dt="2020-06-01T20:26:43.664" v="24" actId="2711"/>
          <ac:cxnSpMkLst>
            <pc:docMk/>
            <pc:sldMk cId="4286413960" sldId="276"/>
            <ac:cxnSpMk id="33" creationId="{00000000-0000-0000-0000-000000000000}"/>
          </ac:cxnSpMkLst>
        </pc:cxnChg>
        <pc:cxnChg chg="mod">
          <ac:chgData name="Danielle" userId="e2554c37-e717-43a0-ba79-1183ca921ccd" providerId="ADAL" clId="{4E5487B2-7A54-418C-BDF3-F3B38F95855B}" dt="2020-06-01T20:26:43.664" v="24" actId="2711"/>
          <ac:cxnSpMkLst>
            <pc:docMk/>
            <pc:sldMk cId="4286413960" sldId="276"/>
            <ac:cxnSpMk id="34" creationId="{00000000-0000-0000-0000-000000000000}"/>
          </ac:cxnSpMkLst>
        </pc:cxnChg>
        <pc:cxnChg chg="mod">
          <ac:chgData name="Danielle" userId="e2554c37-e717-43a0-ba79-1183ca921ccd" providerId="ADAL" clId="{4E5487B2-7A54-418C-BDF3-F3B38F95855B}" dt="2020-06-01T20:26:43.664" v="24" actId="2711"/>
          <ac:cxnSpMkLst>
            <pc:docMk/>
            <pc:sldMk cId="4286413960" sldId="276"/>
            <ac:cxnSpMk id="35" creationId="{00000000-0000-0000-0000-000000000000}"/>
          </ac:cxnSpMkLst>
        </pc:cxnChg>
      </pc:sldChg>
      <pc:sldChg chg="addSp delSp modSp mod">
        <pc:chgData name="Danielle" userId="e2554c37-e717-43a0-ba79-1183ca921ccd" providerId="ADAL" clId="{4E5487B2-7A54-418C-BDF3-F3B38F95855B}" dt="2020-06-02T09:22:47.969" v="742" actId="20577"/>
        <pc:sldMkLst>
          <pc:docMk/>
          <pc:sldMk cId="3593428793" sldId="278"/>
        </pc:sldMkLst>
        <pc:spChg chg="add mod">
          <ac:chgData name="Danielle" userId="e2554c37-e717-43a0-ba79-1183ca921ccd" providerId="ADAL" clId="{4E5487B2-7A54-418C-BDF3-F3B38F95855B}" dt="2020-06-02T09:22:47.969" v="742" actId="20577"/>
          <ac:spMkLst>
            <pc:docMk/>
            <pc:sldMk cId="3593428793" sldId="278"/>
            <ac:spMk id="4" creationId="{3D25298E-0D1C-49AF-A7FA-32D180C333D5}"/>
          </ac:spMkLst>
        </pc:spChg>
        <pc:spChg chg="del mod">
          <ac:chgData name="Danielle" userId="e2554c37-e717-43a0-ba79-1183ca921ccd" providerId="ADAL" clId="{4E5487B2-7A54-418C-BDF3-F3B38F95855B}" dt="2020-06-02T09:21:56.249" v="738" actId="478"/>
          <ac:spMkLst>
            <pc:docMk/>
            <pc:sldMk cId="3593428793" sldId="278"/>
            <ac:spMk id="17" creationId="{00000000-0000-0000-0000-000000000000}"/>
          </ac:spMkLst>
        </pc:spChg>
        <pc:picChg chg="mod">
          <ac:chgData name="Danielle" userId="e2554c37-e717-43a0-ba79-1183ca921ccd" providerId="ADAL" clId="{4E5487B2-7A54-418C-BDF3-F3B38F95855B}" dt="2020-06-02T09:22:27.315" v="740" actId="1076"/>
          <ac:picMkLst>
            <pc:docMk/>
            <pc:sldMk cId="3593428793" sldId="278"/>
            <ac:picMk id="1026" creationId="{00000000-0000-0000-0000-000000000000}"/>
          </ac:picMkLst>
        </pc:picChg>
      </pc:sldChg>
      <pc:sldChg chg="delSp modSp mod modAnim">
        <pc:chgData name="Danielle" userId="e2554c37-e717-43a0-ba79-1183ca921ccd" providerId="ADAL" clId="{4E5487B2-7A54-418C-BDF3-F3B38F95855B}" dt="2020-06-02T09:22:44.070" v="741" actId="20577"/>
        <pc:sldMkLst>
          <pc:docMk/>
          <pc:sldMk cId="2269954009" sldId="279"/>
        </pc:sldMkLst>
        <pc:spChg chg="del mod">
          <ac:chgData name="Danielle" userId="e2554c37-e717-43a0-ba79-1183ca921ccd" providerId="ADAL" clId="{4E5487B2-7A54-418C-BDF3-F3B38F95855B}" dt="2020-06-02T09:18:18.157" v="676" actId="478"/>
          <ac:spMkLst>
            <pc:docMk/>
            <pc:sldMk cId="2269954009" sldId="279"/>
            <ac:spMk id="15" creationId="{00000000-0000-0000-0000-000000000000}"/>
          </ac:spMkLst>
        </pc:spChg>
        <pc:spChg chg="del mod">
          <ac:chgData name="Danielle" userId="e2554c37-e717-43a0-ba79-1183ca921ccd" providerId="ADAL" clId="{4E5487B2-7A54-418C-BDF3-F3B38F95855B}" dt="2020-06-02T09:18:32.147" v="682" actId="478"/>
          <ac:spMkLst>
            <pc:docMk/>
            <pc:sldMk cId="2269954009" sldId="279"/>
            <ac:spMk id="16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2T09:22:44.070" v="741" actId="20577"/>
          <ac:spMkLst>
            <pc:docMk/>
            <pc:sldMk cId="2269954009" sldId="279"/>
            <ac:spMk id="17" creationId="{00000000-0000-0000-0000-000000000000}"/>
          </ac:spMkLst>
        </pc:spChg>
        <pc:graphicFrameChg chg="mod modGraphic">
          <ac:chgData name="Danielle" userId="e2554c37-e717-43a0-ba79-1183ca921ccd" providerId="ADAL" clId="{4E5487B2-7A54-418C-BDF3-F3B38F95855B}" dt="2020-06-02T09:21:35.021" v="735"/>
          <ac:graphicFrameMkLst>
            <pc:docMk/>
            <pc:sldMk cId="2269954009" sldId="279"/>
            <ac:graphicFrameMk id="12" creationId="{00000000-0000-0000-0000-000000000000}"/>
          </ac:graphicFrameMkLst>
        </pc:graphicFrameChg>
      </pc:sldChg>
      <pc:sldChg chg="modSp add mod">
        <pc:chgData name="Danielle" userId="e2554c37-e717-43a0-ba79-1183ca921ccd" providerId="ADAL" clId="{4E5487B2-7A54-418C-BDF3-F3B38F95855B}" dt="2020-06-01T20:28:31.613" v="46"/>
        <pc:sldMkLst>
          <pc:docMk/>
          <pc:sldMk cId="472868860" sldId="280"/>
        </pc:sldMkLst>
        <pc:spChg chg="mod">
          <ac:chgData name="Danielle" userId="e2554c37-e717-43a0-ba79-1183ca921ccd" providerId="ADAL" clId="{4E5487B2-7A54-418C-BDF3-F3B38F95855B}" dt="2020-06-01T20:28:16.885" v="44" actId="6549"/>
          <ac:spMkLst>
            <pc:docMk/>
            <pc:sldMk cId="472868860" sldId="280"/>
            <ac:spMk id="5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1T20:28:24.220" v="45"/>
          <ac:spMkLst>
            <pc:docMk/>
            <pc:sldMk cId="472868860" sldId="280"/>
            <ac:spMk id="10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1T20:28:31.613" v="46"/>
          <ac:spMkLst>
            <pc:docMk/>
            <pc:sldMk cId="472868860" sldId="280"/>
            <ac:spMk id="11" creationId="{00000000-0000-0000-0000-000000000000}"/>
          </ac:spMkLst>
        </pc:spChg>
      </pc:sldChg>
      <pc:sldChg chg="new">
        <pc:chgData name="Danielle" userId="e2554c37-e717-43a0-ba79-1183ca921ccd" providerId="ADAL" clId="{4E5487B2-7A54-418C-BDF3-F3B38F95855B}" dt="2020-06-02T09:17:31.229" v="659" actId="680"/>
        <pc:sldMkLst>
          <pc:docMk/>
          <pc:sldMk cId="571527053" sldId="281"/>
        </pc:sldMkLst>
      </pc:sldChg>
      <pc:sldMasterChg chg="modSp modSldLayout">
        <pc:chgData name="Danielle" userId="e2554c37-e717-43a0-ba79-1183ca921ccd" providerId="ADAL" clId="{4E5487B2-7A54-418C-BDF3-F3B38F95855B}" dt="2020-06-01T20:25:33.100" v="17" actId="2711"/>
        <pc:sldMasterMkLst>
          <pc:docMk/>
          <pc:sldMasterMk cId="3484405657" sldId="2147483648"/>
        </pc:sldMasterMkLst>
        <pc:spChg chg="mod">
          <ac:chgData name="Danielle" userId="e2554c37-e717-43a0-ba79-1183ca921ccd" providerId="ADAL" clId="{4E5487B2-7A54-418C-BDF3-F3B38F95855B}" dt="2020-06-01T20:25:27.773" v="16" actId="2711"/>
          <ac:spMkLst>
            <pc:docMk/>
            <pc:sldMasterMk cId="3484405657" sldId="2147483648"/>
            <ac:spMk id="18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1T20:25:27.773" v="16" actId="2711"/>
          <ac:spMkLst>
            <pc:docMk/>
            <pc:sldMasterMk cId="3484405657" sldId="2147483648"/>
            <ac:spMk id="19" creationId="{00000000-0000-0000-0000-000000000000}"/>
          </ac:spMkLst>
        </pc:spChg>
        <pc:picChg chg="mod">
          <ac:chgData name="Danielle" userId="e2554c37-e717-43a0-ba79-1183ca921ccd" providerId="ADAL" clId="{4E5487B2-7A54-418C-BDF3-F3B38F95855B}" dt="2020-06-01T20:25:27.773" v="16" actId="2711"/>
          <ac:picMkLst>
            <pc:docMk/>
            <pc:sldMasterMk cId="3484405657" sldId="2147483648"/>
            <ac:picMk id="14" creationId="{00000000-0000-0000-0000-000000000000}"/>
          </ac:picMkLst>
        </pc:picChg>
        <pc:picChg chg="mod">
          <ac:chgData name="Danielle" userId="e2554c37-e717-43a0-ba79-1183ca921ccd" providerId="ADAL" clId="{4E5487B2-7A54-418C-BDF3-F3B38F95855B}" dt="2020-06-01T20:25:27.773" v="16" actId="2711"/>
          <ac:picMkLst>
            <pc:docMk/>
            <pc:sldMasterMk cId="3484405657" sldId="2147483648"/>
            <ac:picMk id="15" creationId="{00000000-0000-0000-0000-000000000000}"/>
          </ac:picMkLst>
        </pc:picChg>
        <pc:picChg chg="mod">
          <ac:chgData name="Danielle" userId="e2554c37-e717-43a0-ba79-1183ca921ccd" providerId="ADAL" clId="{4E5487B2-7A54-418C-BDF3-F3B38F95855B}" dt="2020-06-01T20:25:27.773" v="16" actId="2711"/>
          <ac:picMkLst>
            <pc:docMk/>
            <pc:sldMasterMk cId="3484405657" sldId="2147483648"/>
            <ac:picMk id="16" creationId="{00000000-0000-0000-0000-000000000000}"/>
          </ac:picMkLst>
        </pc:picChg>
        <pc:picChg chg="mod">
          <ac:chgData name="Danielle" userId="e2554c37-e717-43a0-ba79-1183ca921ccd" providerId="ADAL" clId="{4E5487B2-7A54-418C-BDF3-F3B38F95855B}" dt="2020-06-01T20:25:27.773" v="16" actId="2711"/>
          <ac:picMkLst>
            <pc:docMk/>
            <pc:sldMasterMk cId="3484405657" sldId="2147483648"/>
            <ac:picMk id="17" creationId="{00000000-0000-0000-0000-000000000000}"/>
          </ac:picMkLst>
        </pc:picChg>
        <pc:picChg chg="mod">
          <ac:chgData name="Danielle" userId="e2554c37-e717-43a0-ba79-1183ca921ccd" providerId="ADAL" clId="{4E5487B2-7A54-418C-BDF3-F3B38F95855B}" dt="2020-06-01T20:25:27.773" v="16" actId="2711"/>
          <ac:picMkLst>
            <pc:docMk/>
            <pc:sldMasterMk cId="3484405657" sldId="2147483648"/>
            <ac:picMk id="21" creationId="{00000000-0000-0000-0000-000000000000}"/>
          </ac:picMkLst>
        </pc:picChg>
        <pc:sldLayoutChg chg="modSp mod">
          <pc:chgData name="Danielle" userId="e2554c37-e717-43a0-ba79-1183ca921ccd" providerId="ADAL" clId="{4E5487B2-7A54-418C-BDF3-F3B38F95855B}" dt="2020-06-01T20:25:33.100" v="17" actId="2711"/>
          <pc:sldLayoutMkLst>
            <pc:docMk/>
            <pc:sldMasterMk cId="3484405657" sldId="2147483648"/>
            <pc:sldLayoutMk cId="694204445" sldId="2147483662"/>
          </pc:sldLayoutMkLst>
          <pc:spChg chg="mod">
            <ac:chgData name="Danielle" userId="e2554c37-e717-43a0-ba79-1183ca921ccd" providerId="ADAL" clId="{4E5487B2-7A54-418C-BDF3-F3B38F95855B}" dt="2020-06-01T20:25:33.100" v="17" actId="2711"/>
            <ac:spMkLst>
              <pc:docMk/>
              <pc:sldMasterMk cId="3484405657" sldId="2147483648"/>
              <pc:sldLayoutMk cId="694204445" sldId="2147483662"/>
              <ac:spMk id="2" creationId="{00000000-0000-0000-0000-000000000000}"/>
            </ac:spMkLst>
          </pc:spChg>
        </pc:sldLayoutChg>
      </pc:sldMasterChg>
      <pc:sldMasterChg chg="modSp modSldLayout">
        <pc:chgData name="Danielle" userId="e2554c37-e717-43a0-ba79-1183ca921ccd" providerId="ADAL" clId="{4E5487B2-7A54-418C-BDF3-F3B38F95855B}" dt="2020-06-01T20:25:08.002" v="15" actId="1036"/>
        <pc:sldMasterMkLst>
          <pc:docMk/>
          <pc:sldMasterMk cId="2492940549" sldId="2147483650"/>
        </pc:sldMasterMkLst>
        <pc:spChg chg="mod">
          <ac:chgData name="Danielle" userId="e2554c37-e717-43a0-ba79-1183ca921ccd" providerId="ADAL" clId="{4E5487B2-7A54-418C-BDF3-F3B38F95855B}" dt="2020-06-01T20:24:31.362" v="0" actId="2711"/>
          <ac:spMkLst>
            <pc:docMk/>
            <pc:sldMasterMk cId="2492940549" sldId="2147483650"/>
            <ac:spMk id="14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1T20:24:31.362" v="0" actId="2711"/>
          <ac:spMkLst>
            <pc:docMk/>
            <pc:sldMasterMk cId="2492940549" sldId="2147483650"/>
            <ac:spMk id="15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1T20:24:31.362" v="0" actId="2711"/>
          <ac:spMkLst>
            <pc:docMk/>
            <pc:sldMasterMk cId="2492940549" sldId="2147483650"/>
            <ac:spMk id="16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1T20:24:31.362" v="0" actId="2711"/>
          <ac:spMkLst>
            <pc:docMk/>
            <pc:sldMasterMk cId="2492940549" sldId="2147483650"/>
            <ac:spMk id="17" creationId="{00000000-0000-0000-0000-000000000000}"/>
          </ac:spMkLst>
        </pc:spChg>
        <pc:spChg chg="mod">
          <ac:chgData name="Danielle" userId="e2554c37-e717-43a0-ba79-1183ca921ccd" providerId="ADAL" clId="{4E5487B2-7A54-418C-BDF3-F3B38F95855B}" dt="2020-06-01T20:24:31.362" v="0" actId="2711"/>
          <ac:spMkLst>
            <pc:docMk/>
            <pc:sldMasterMk cId="2492940549" sldId="2147483650"/>
            <ac:spMk id="18" creationId="{00000000-0000-0000-0000-000000000000}"/>
          </ac:spMkLst>
        </pc:spChg>
        <pc:picChg chg="mod">
          <ac:chgData name="Danielle" userId="e2554c37-e717-43a0-ba79-1183ca921ccd" providerId="ADAL" clId="{4E5487B2-7A54-418C-BDF3-F3B38F95855B}" dt="2020-06-01T20:24:31.362" v="0" actId="2711"/>
          <ac:picMkLst>
            <pc:docMk/>
            <pc:sldMasterMk cId="2492940549" sldId="2147483650"/>
            <ac:picMk id="13" creationId="{00000000-0000-0000-0000-000000000000}"/>
          </ac:picMkLst>
        </pc:picChg>
        <pc:picChg chg="mod">
          <ac:chgData name="Danielle" userId="e2554c37-e717-43a0-ba79-1183ca921ccd" providerId="ADAL" clId="{4E5487B2-7A54-418C-BDF3-F3B38F95855B}" dt="2020-06-01T20:24:31.362" v="0" actId="2711"/>
          <ac:picMkLst>
            <pc:docMk/>
            <pc:sldMasterMk cId="2492940549" sldId="2147483650"/>
            <ac:picMk id="29" creationId="{00000000-0000-0000-0000-000000000000}"/>
          </ac:picMkLst>
        </pc:picChg>
        <pc:picChg chg="mod">
          <ac:chgData name="Danielle" userId="e2554c37-e717-43a0-ba79-1183ca921ccd" providerId="ADAL" clId="{4E5487B2-7A54-418C-BDF3-F3B38F95855B}" dt="2020-06-01T20:24:31.362" v="0" actId="2711"/>
          <ac:picMkLst>
            <pc:docMk/>
            <pc:sldMasterMk cId="2492940549" sldId="2147483650"/>
            <ac:picMk id="31" creationId="{00000000-0000-0000-0000-000000000000}"/>
          </ac:picMkLst>
        </pc:picChg>
        <pc:picChg chg="mod">
          <ac:chgData name="Danielle" userId="e2554c37-e717-43a0-ba79-1183ca921ccd" providerId="ADAL" clId="{4E5487B2-7A54-418C-BDF3-F3B38F95855B}" dt="2020-06-01T20:24:31.362" v="0" actId="2711"/>
          <ac:picMkLst>
            <pc:docMk/>
            <pc:sldMasterMk cId="2492940549" sldId="2147483650"/>
            <ac:picMk id="32" creationId="{00000000-0000-0000-0000-000000000000}"/>
          </ac:picMkLst>
        </pc:picChg>
        <pc:picChg chg="mod">
          <ac:chgData name="Danielle" userId="e2554c37-e717-43a0-ba79-1183ca921ccd" providerId="ADAL" clId="{4E5487B2-7A54-418C-BDF3-F3B38F95855B}" dt="2020-06-01T20:24:31.362" v="0" actId="2711"/>
          <ac:picMkLst>
            <pc:docMk/>
            <pc:sldMasterMk cId="2492940549" sldId="2147483650"/>
            <ac:picMk id="33" creationId="{00000000-0000-0000-0000-000000000000}"/>
          </ac:picMkLst>
        </pc:picChg>
        <pc:picChg chg="mod">
          <ac:chgData name="Danielle" userId="e2554c37-e717-43a0-ba79-1183ca921ccd" providerId="ADAL" clId="{4E5487B2-7A54-418C-BDF3-F3B38F95855B}" dt="2020-06-01T20:24:31.362" v="0" actId="2711"/>
          <ac:picMkLst>
            <pc:docMk/>
            <pc:sldMasterMk cId="2492940549" sldId="2147483650"/>
            <ac:picMk id="34" creationId="{00000000-0000-0000-0000-000000000000}"/>
          </ac:picMkLst>
        </pc:picChg>
        <pc:picChg chg="mod">
          <ac:chgData name="Danielle" userId="e2554c37-e717-43a0-ba79-1183ca921ccd" providerId="ADAL" clId="{4E5487B2-7A54-418C-BDF3-F3B38F95855B}" dt="2020-06-01T20:24:31.362" v="0" actId="2711"/>
          <ac:picMkLst>
            <pc:docMk/>
            <pc:sldMasterMk cId="2492940549" sldId="2147483650"/>
            <ac:picMk id="35" creationId="{00000000-0000-0000-0000-000000000000}"/>
          </ac:picMkLst>
        </pc:picChg>
        <pc:sldLayoutChg chg="modSp mod">
          <pc:chgData name="Danielle" userId="e2554c37-e717-43a0-ba79-1183ca921ccd" providerId="ADAL" clId="{4E5487B2-7A54-418C-BDF3-F3B38F95855B}" dt="2020-06-01T20:24:57.580" v="12" actId="1035"/>
          <pc:sldLayoutMkLst>
            <pc:docMk/>
            <pc:sldMasterMk cId="2492940549" sldId="2147483650"/>
            <pc:sldLayoutMk cId="1144820073" sldId="2147483663"/>
          </pc:sldLayoutMkLst>
          <pc:spChg chg="mod">
            <ac:chgData name="Danielle" userId="e2554c37-e717-43a0-ba79-1183ca921ccd" providerId="ADAL" clId="{4E5487B2-7A54-418C-BDF3-F3B38F95855B}" dt="2020-06-01T20:24:48.995" v="3" actId="13822"/>
            <ac:spMkLst>
              <pc:docMk/>
              <pc:sldMasterMk cId="2492940549" sldId="2147483650"/>
              <pc:sldLayoutMk cId="1144820073" sldId="2147483663"/>
              <ac:spMk id="2" creationId="{00000000-0000-0000-0000-000000000000}"/>
            </ac:spMkLst>
          </pc:spChg>
          <pc:spChg chg="mod">
            <ac:chgData name="Danielle" userId="e2554c37-e717-43a0-ba79-1183ca921ccd" providerId="ADAL" clId="{4E5487B2-7A54-418C-BDF3-F3B38F95855B}" dt="2020-06-01T20:24:48.995" v="3" actId="13822"/>
            <ac:spMkLst>
              <pc:docMk/>
              <pc:sldMasterMk cId="2492940549" sldId="2147483650"/>
              <pc:sldLayoutMk cId="1144820073" sldId="2147483663"/>
              <ac:spMk id="8" creationId="{00000000-0000-0000-0000-000000000000}"/>
            </ac:spMkLst>
          </pc:spChg>
          <pc:spChg chg="mod">
            <ac:chgData name="Danielle" userId="e2554c37-e717-43a0-ba79-1183ca921ccd" providerId="ADAL" clId="{4E5487B2-7A54-418C-BDF3-F3B38F95855B}" dt="2020-06-01T20:24:57.580" v="12" actId="1035"/>
            <ac:spMkLst>
              <pc:docMk/>
              <pc:sldMasterMk cId="2492940549" sldId="2147483650"/>
              <pc:sldLayoutMk cId="1144820073" sldId="2147483663"/>
              <ac:spMk id="9" creationId="{00000000-0000-0000-0000-000000000000}"/>
            </ac:spMkLst>
          </pc:spChg>
          <pc:spChg chg="mod">
            <ac:chgData name="Danielle" userId="e2554c37-e717-43a0-ba79-1183ca921ccd" providerId="ADAL" clId="{4E5487B2-7A54-418C-BDF3-F3B38F95855B}" dt="2020-06-01T20:24:54.204" v="10" actId="1037"/>
            <ac:spMkLst>
              <pc:docMk/>
              <pc:sldMasterMk cId="2492940549" sldId="2147483650"/>
              <pc:sldLayoutMk cId="1144820073" sldId="2147483663"/>
              <ac:spMk id="10" creationId="{00000000-0000-0000-0000-000000000000}"/>
            </ac:spMkLst>
          </pc:spChg>
          <pc:cxnChg chg="mod">
            <ac:chgData name="Danielle" userId="e2554c37-e717-43a0-ba79-1183ca921ccd" providerId="ADAL" clId="{4E5487B2-7A54-418C-BDF3-F3B38F95855B}" dt="2020-06-01T20:24:48.995" v="3" actId="13822"/>
            <ac:cxnSpMkLst>
              <pc:docMk/>
              <pc:sldMasterMk cId="2492940549" sldId="2147483650"/>
              <pc:sldLayoutMk cId="1144820073" sldId="2147483663"/>
              <ac:cxnSpMk id="3" creationId="{00000000-0000-0000-0000-000000000000}"/>
            </ac:cxnSpMkLst>
          </pc:cxnChg>
          <pc:cxnChg chg="mod">
            <ac:chgData name="Danielle" userId="e2554c37-e717-43a0-ba79-1183ca921ccd" providerId="ADAL" clId="{4E5487B2-7A54-418C-BDF3-F3B38F95855B}" dt="2020-06-01T20:24:48.995" v="3" actId="13822"/>
            <ac:cxnSpMkLst>
              <pc:docMk/>
              <pc:sldMasterMk cId="2492940549" sldId="2147483650"/>
              <pc:sldLayoutMk cId="1144820073" sldId="2147483663"/>
              <ac:cxnSpMk id="4" creationId="{00000000-0000-0000-0000-000000000000}"/>
            </ac:cxnSpMkLst>
          </pc:cxnChg>
          <pc:cxnChg chg="mod">
            <ac:chgData name="Danielle" userId="e2554c37-e717-43a0-ba79-1183ca921ccd" providerId="ADAL" clId="{4E5487B2-7A54-418C-BDF3-F3B38F95855B}" dt="2020-06-01T20:24:48.995" v="3" actId="13822"/>
            <ac:cxnSpMkLst>
              <pc:docMk/>
              <pc:sldMasterMk cId="2492940549" sldId="2147483650"/>
              <pc:sldLayoutMk cId="1144820073" sldId="2147483663"/>
              <ac:cxnSpMk id="5" creationId="{00000000-0000-0000-0000-000000000000}"/>
            </ac:cxnSpMkLst>
          </pc:cxnChg>
          <pc:cxnChg chg="mod">
            <ac:chgData name="Danielle" userId="e2554c37-e717-43a0-ba79-1183ca921ccd" providerId="ADAL" clId="{4E5487B2-7A54-418C-BDF3-F3B38F95855B}" dt="2020-06-01T20:24:48.995" v="3" actId="13822"/>
            <ac:cxnSpMkLst>
              <pc:docMk/>
              <pc:sldMasterMk cId="2492940549" sldId="2147483650"/>
              <pc:sldLayoutMk cId="1144820073" sldId="2147483663"/>
              <ac:cxnSpMk id="6" creationId="{00000000-0000-0000-0000-000000000000}"/>
            </ac:cxnSpMkLst>
          </pc:cxnChg>
          <pc:cxnChg chg="mod">
            <ac:chgData name="Danielle" userId="e2554c37-e717-43a0-ba79-1183ca921ccd" providerId="ADAL" clId="{4E5487B2-7A54-418C-BDF3-F3B38F95855B}" dt="2020-06-01T20:24:48.995" v="3" actId="13822"/>
            <ac:cxnSpMkLst>
              <pc:docMk/>
              <pc:sldMasterMk cId="2492940549" sldId="2147483650"/>
              <pc:sldLayoutMk cId="1144820073" sldId="2147483663"/>
              <ac:cxnSpMk id="7" creationId="{00000000-0000-0000-0000-000000000000}"/>
            </ac:cxnSpMkLst>
          </pc:cxnChg>
        </pc:sldLayoutChg>
        <pc:sldLayoutChg chg="modSp mod">
          <pc:chgData name="Danielle" userId="e2554c37-e717-43a0-ba79-1183ca921ccd" providerId="ADAL" clId="{4E5487B2-7A54-418C-BDF3-F3B38F95855B}" dt="2020-06-01T20:25:08.002" v="15" actId="1036"/>
          <pc:sldLayoutMkLst>
            <pc:docMk/>
            <pc:sldMasterMk cId="2492940549" sldId="2147483650"/>
            <pc:sldLayoutMk cId="1144820073" sldId="2147483664"/>
          </pc:sldLayoutMkLst>
          <pc:spChg chg="mod">
            <ac:chgData name="Danielle" userId="e2554c37-e717-43a0-ba79-1183ca921ccd" providerId="ADAL" clId="{4E5487B2-7A54-418C-BDF3-F3B38F95855B}" dt="2020-06-01T20:25:08.002" v="15" actId="1036"/>
            <ac:spMkLst>
              <pc:docMk/>
              <pc:sldMasterMk cId="2492940549" sldId="2147483650"/>
              <pc:sldLayoutMk cId="1144820073" sldId="2147483664"/>
              <ac:spMk id="2" creationId="{00000000-0000-0000-0000-000000000000}"/>
            </ac:spMkLst>
          </pc:spChg>
          <pc:spChg chg="mod">
            <ac:chgData name="Danielle" userId="e2554c37-e717-43a0-ba79-1183ca921ccd" providerId="ADAL" clId="{4E5487B2-7A54-418C-BDF3-F3B38F95855B}" dt="2020-06-01T20:25:08.002" v="15" actId="1036"/>
            <ac:spMkLst>
              <pc:docMk/>
              <pc:sldMasterMk cId="2492940549" sldId="2147483650"/>
              <pc:sldLayoutMk cId="1144820073" sldId="2147483664"/>
              <ac:spMk id="3" creationId="{00000000-0000-0000-0000-000000000000}"/>
            </ac:spMkLst>
          </pc:spChg>
        </pc:sldLayoutChg>
        <pc:sldLayoutChg chg="modSp">
          <pc:chgData name="Danielle" userId="e2554c37-e717-43a0-ba79-1183ca921ccd" providerId="ADAL" clId="{4E5487B2-7A54-418C-BDF3-F3B38F95855B}" dt="2020-06-01T20:24:38.379" v="1" actId="2711"/>
          <pc:sldLayoutMkLst>
            <pc:docMk/>
            <pc:sldMasterMk cId="2492940549" sldId="2147483650"/>
            <pc:sldLayoutMk cId="1633643332" sldId="2147483665"/>
          </pc:sldLayoutMkLst>
          <pc:spChg chg="mod">
            <ac:chgData name="Danielle" userId="e2554c37-e717-43a0-ba79-1183ca921ccd" providerId="ADAL" clId="{4E5487B2-7A54-418C-BDF3-F3B38F95855B}" dt="2020-06-01T20:24:38.379" v="1" actId="2711"/>
            <ac:spMkLst>
              <pc:docMk/>
              <pc:sldMasterMk cId="2492940549" sldId="2147483650"/>
              <pc:sldLayoutMk cId="1633643332" sldId="2147483665"/>
              <ac:spMk id="7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EEBF8C-CFEC-A64A-ACE1-4BC5B8D8AF3D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20D8FC-9771-AC4D-BEB9-4CA723D585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3024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E6F85B-3A73-419E-8473-96D639676AD5}" type="datetimeFigureOut">
              <a:rPr lang="en-GB" smtClean="0"/>
              <a:t>18/04/2024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F22B3F-CFD1-4D08-88A2-9C0473CAC2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06337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2161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323528" y="2132856"/>
            <a:ext cx="42484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u="sng" dirty="0">
                <a:latin typeface="Arial" panose="020B0604020202020204" pitchFamily="34" charset="0"/>
                <a:cs typeface="Arial" panose="020B0604020202020204" pitchFamily="34" charset="0"/>
              </a:rPr>
              <a:t>Probing questions to check understanding:</a:t>
            </a:r>
          </a:p>
          <a:p>
            <a:endParaRPr lang="en-GB" sz="2000" u="non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0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bloom_taxonomy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788024" y="2115056"/>
            <a:ext cx="4024820" cy="3495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4204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00601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>
            <a:spLocks noChangeArrowheads="1"/>
          </p:cNvSpPr>
          <p:nvPr userDrawn="1"/>
        </p:nvSpPr>
        <p:spPr bwMode="auto">
          <a:xfrm>
            <a:off x="2051720" y="2150894"/>
            <a:ext cx="6912768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algn="ctr" eaLnBrk="1" hangingPunct="1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How </a:t>
            </a:r>
            <a:r>
              <a:rPr lang="en-GB" b="1" u="sng" dirty="0">
                <a:latin typeface="Arial" panose="020B0604020202020204" pitchFamily="34" charset="0"/>
                <a:cs typeface="Arial" panose="020B0604020202020204" pitchFamily="34" charset="0"/>
              </a:rPr>
              <a:t>confident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do you feel with this topic?</a:t>
            </a:r>
          </a:p>
          <a:p>
            <a:pPr algn="ctr" eaLnBrk="1" hangingPunct="1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Write 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amber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or </a:t>
            </a:r>
            <a:r>
              <a:rPr lang="en-GB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green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in your book!</a:t>
            </a:r>
          </a:p>
          <a:p>
            <a:pPr algn="ctr" eaLnBrk="1" hangingPunct="1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Complete the corresponding activity 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  <a:sym typeface="Wingdings" pitchFamily="2" charset="2"/>
              </a:rPr>
              <a:t></a:t>
            </a:r>
          </a:p>
          <a:p>
            <a:pPr algn="ctr" eaLnBrk="1" hangingPunct="1"/>
            <a:endParaRPr lang="en-GB" b="1" dirty="0">
              <a:latin typeface="Arial" panose="020B0604020202020204" pitchFamily="34" charset="0"/>
              <a:cs typeface="Arial" panose="020B0604020202020204" pitchFamily="34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633643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 userDrawn="1"/>
        </p:nvGrpSpPr>
        <p:grpSpPr>
          <a:xfrm>
            <a:off x="2751927" y="1376432"/>
            <a:ext cx="5430768" cy="4032451"/>
            <a:chOff x="4469824" y="1124744"/>
            <a:chExt cx="6236041" cy="4032451"/>
          </a:xfrm>
        </p:grpSpPr>
        <p:sp>
          <p:nvSpPr>
            <p:cNvPr id="2" name="Isosceles Triangle 1"/>
            <p:cNvSpPr/>
            <p:nvPr userDrawn="1"/>
          </p:nvSpPr>
          <p:spPr bwMode="auto">
            <a:xfrm>
              <a:off x="4469824" y="1124744"/>
              <a:ext cx="6236041" cy="4032448"/>
            </a:xfrm>
            <a:prstGeom prst="triangl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GB" sz="1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charset="-122"/>
                <a:cs typeface="Arial" panose="020B0604020202020204" pitchFamily="34" charset="0"/>
              </a:endParaRPr>
            </a:p>
          </p:txBody>
        </p:sp>
        <p:cxnSp>
          <p:nvCxnSpPr>
            <p:cNvPr id="3" name="Straight Connector 2"/>
            <p:cNvCxnSpPr/>
            <p:nvPr userDrawn="1"/>
          </p:nvCxnSpPr>
          <p:spPr bwMode="auto">
            <a:xfrm>
              <a:off x="5423219" y="3933056"/>
              <a:ext cx="431991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4" name="Straight Connector 3"/>
            <p:cNvCxnSpPr/>
            <p:nvPr userDrawn="1"/>
          </p:nvCxnSpPr>
          <p:spPr bwMode="auto">
            <a:xfrm>
              <a:off x="6479199" y="2564904"/>
              <a:ext cx="220795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5" name="Straight Connector 4"/>
            <p:cNvCxnSpPr/>
            <p:nvPr userDrawn="1"/>
          </p:nvCxnSpPr>
          <p:spPr bwMode="auto">
            <a:xfrm>
              <a:off x="7535179" y="2564907"/>
              <a:ext cx="0" cy="1368152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6" name="Straight Connector 5"/>
            <p:cNvCxnSpPr/>
            <p:nvPr userDrawn="1"/>
          </p:nvCxnSpPr>
          <p:spPr bwMode="auto">
            <a:xfrm>
              <a:off x="6671196" y="3933059"/>
              <a:ext cx="0" cy="1224136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7" name="Straight Connector 6"/>
            <p:cNvCxnSpPr/>
            <p:nvPr userDrawn="1"/>
          </p:nvCxnSpPr>
          <p:spPr bwMode="auto">
            <a:xfrm>
              <a:off x="8399163" y="3933059"/>
              <a:ext cx="0" cy="1224136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sp>
          <p:nvSpPr>
            <p:cNvPr id="8" name="TextBox 7"/>
            <p:cNvSpPr txBox="1"/>
            <p:nvPr userDrawn="1"/>
          </p:nvSpPr>
          <p:spPr>
            <a:xfrm>
              <a:off x="5615217" y="4365104"/>
              <a:ext cx="4127921" cy="36933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3 things you knew already</a:t>
              </a:r>
            </a:p>
          </p:txBody>
        </p:sp>
        <p:sp>
          <p:nvSpPr>
            <p:cNvPr id="9" name="TextBox 8"/>
            <p:cNvSpPr txBox="1"/>
            <p:nvPr userDrawn="1"/>
          </p:nvSpPr>
          <p:spPr>
            <a:xfrm>
              <a:off x="6479199" y="2889280"/>
              <a:ext cx="2111960" cy="64633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2 things you learnt today</a:t>
              </a:r>
            </a:p>
          </p:txBody>
        </p:sp>
        <p:sp>
          <p:nvSpPr>
            <p:cNvPr id="10" name="TextBox 9"/>
            <p:cNvSpPr txBox="1"/>
            <p:nvPr userDrawn="1"/>
          </p:nvSpPr>
          <p:spPr>
            <a:xfrm>
              <a:off x="6394406" y="1594877"/>
              <a:ext cx="2292751" cy="64633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1 question about today’s topic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44820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2042195" y="1183393"/>
            <a:ext cx="69222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u="sng" dirty="0">
                <a:latin typeface="Arial" panose="020B0604020202020204" pitchFamily="34" charset="0"/>
                <a:cs typeface="Arial" panose="020B0604020202020204" pitchFamily="34" charset="0"/>
              </a:rPr>
              <a:t>Plenary</a:t>
            </a:r>
          </a:p>
        </p:txBody>
      </p:sp>
      <p:sp>
        <p:nvSpPr>
          <p:cNvPr id="3" name="TextBox 2"/>
          <p:cNvSpPr txBox="1"/>
          <p:nvPr userDrawn="1"/>
        </p:nvSpPr>
        <p:spPr>
          <a:xfrm>
            <a:off x="2052882" y="2191504"/>
            <a:ext cx="691160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2 stars (</a:t>
            </a:r>
            <a:r>
              <a:rPr lang="en-GB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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)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and a wish (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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)</a:t>
            </a:r>
          </a:p>
          <a:p>
            <a:pPr algn="ctr"/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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 I am brilliant at...</a:t>
            </a:r>
          </a:p>
          <a:p>
            <a:pPr algn="ctr"/>
            <a:r>
              <a:rPr lang="en-GB" sz="2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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 I am good at...</a:t>
            </a:r>
          </a:p>
          <a:p>
            <a:pPr algn="ctr"/>
            <a:endParaRPr lang="en-GB" sz="2400" dirty="0">
              <a:latin typeface="Arial" panose="020B0604020202020204" pitchFamily="34" charset="0"/>
              <a:cs typeface="Arial" panose="020B0604020202020204" pitchFamily="34" charset="0"/>
              <a:sym typeface="Wingdings"/>
            </a:endParaRPr>
          </a:p>
          <a:p>
            <a:pPr algn="ctr"/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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Something I need to work on is...</a:t>
            </a:r>
          </a:p>
          <a:p>
            <a:pPr algn="ctr"/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4820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10348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5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7.xml"/><Relationship Id="rId4" Type="http://schemas.openxmlformats.org/officeDocument/2006/relationships/slideLayout" Target="../slideLayouts/slideLayout6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"/>
          <p:cNvPicPr>
            <a:picLocks noChangeAspect="1" noChangeArrowheads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7085" r="17840" b="50000"/>
          <a:stretch/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179512" y="1095460"/>
            <a:ext cx="8775386" cy="5645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175295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2"/>
          <p:cNvPicPr>
            <a:picLocks noChangeAspect="1" noChangeArrowheads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5625707" y="171074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3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5295"/>
            <a:ext cx="1714500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TextBox 17"/>
          <p:cNvSpPr txBox="1"/>
          <p:nvPr userDrawn="1"/>
        </p:nvSpPr>
        <p:spPr>
          <a:xfrm>
            <a:off x="5616117" y="37062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EE597932-8B38-4BFA-9C8A-C8CCE191D44B}" type="datetime2">
              <a:rPr lang="en-GB" sz="1600" smtClean="0"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Thursday, 18 April 2024</a:t>
            </a:fld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 userDrawn="1"/>
        </p:nvSpPr>
        <p:spPr>
          <a:xfrm>
            <a:off x="2051721" y="37273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Frequency Polygons</a:t>
            </a:r>
          </a:p>
        </p:txBody>
      </p:sp>
    </p:spTree>
    <p:extLst>
      <p:ext uri="{BB962C8B-B14F-4D97-AF65-F5344CB8AC3E}">
        <p14:creationId xmlns:p14="http://schemas.microsoft.com/office/powerpoint/2010/main" val="3484405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2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2"/>
          <p:cNvPicPr>
            <a:picLocks noChangeAspect="1" noChangeArrowheads="1"/>
          </p:cNvPicPr>
          <p:nvPr userDrawn="1"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7085" r="17840" b="50000"/>
          <a:stretch/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2"/>
          <p:cNvPicPr>
            <a:picLocks noChangeAspect="1" noChangeArrowheads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5949281"/>
            <a:ext cx="6893587" cy="864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" name="Picture 2"/>
          <p:cNvPicPr>
            <a:picLocks noChangeAspect="1" noChangeArrowheads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51720" y="1095460"/>
            <a:ext cx="6903178" cy="46377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" name="Picture 2"/>
          <p:cNvPicPr>
            <a:picLocks noChangeAspect="1" noChangeArrowheads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175295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" name="Picture 2"/>
          <p:cNvPicPr>
            <a:picLocks noChangeAspect="1" noChangeArrowheads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179513" y="1095460"/>
            <a:ext cx="1714499" cy="5717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" name="Picture 2"/>
          <p:cNvPicPr>
            <a:picLocks noChangeAspect="1" noChangeArrowheads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5625707" y="171074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3"/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5295"/>
            <a:ext cx="1714500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 userDrawn="1"/>
        </p:nvSpPr>
        <p:spPr>
          <a:xfrm>
            <a:off x="5616117" y="37062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EE597932-8B38-4BFA-9C8A-C8CCE191D44B}" type="datetime2">
              <a:rPr lang="en-GB" sz="1600" smtClean="0"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Thursday, 18 April 2024</a:t>
            </a:fld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 userDrawn="1"/>
        </p:nvSpPr>
        <p:spPr>
          <a:xfrm>
            <a:off x="2051721" y="37273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Frequency Polygons</a:t>
            </a:r>
          </a:p>
        </p:txBody>
      </p:sp>
      <p:sp>
        <p:nvSpPr>
          <p:cNvPr id="17" name="TextBox 16"/>
          <p:cNvSpPr txBox="1"/>
          <p:nvPr userDrawn="1"/>
        </p:nvSpPr>
        <p:spPr>
          <a:xfrm>
            <a:off x="2036821" y="5919996"/>
            <a:ext cx="69180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u="sng" dirty="0">
                <a:latin typeface="Arial" panose="020B0604020202020204" pitchFamily="34" charset="0"/>
                <a:cs typeface="Arial" panose="020B0604020202020204" pitchFamily="34" charset="0"/>
              </a:rPr>
              <a:t>Keywords</a:t>
            </a:r>
          </a:p>
          <a:p>
            <a:r>
              <a:rPr lang="en-GB" sz="1600" u="none" dirty="0">
                <a:latin typeface="Arial" panose="020B0604020202020204" pitchFamily="34" charset="0"/>
                <a:cs typeface="Arial" panose="020B0604020202020204" pitchFamily="34" charset="0"/>
              </a:rPr>
              <a:t>Frequency,</a:t>
            </a:r>
            <a:r>
              <a:rPr lang="en-GB" sz="1600" u="none" baseline="0" dirty="0">
                <a:latin typeface="Arial" panose="020B0604020202020204" pitchFamily="34" charset="0"/>
                <a:cs typeface="Arial" panose="020B0604020202020204" pitchFamily="34" charset="0"/>
              </a:rPr>
              <a:t> polygon, mode, compare, distribution, midpoint, axes</a:t>
            </a:r>
            <a:endParaRPr lang="en-GB" sz="160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 userDrawn="1"/>
        </p:nvSpPr>
        <p:spPr>
          <a:xfrm>
            <a:off x="179512" y="1165852"/>
            <a:ext cx="17145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u="sng" dirty="0">
                <a:latin typeface="Arial" panose="020B0604020202020204" pitchFamily="34" charset="0"/>
                <a:cs typeface="Arial" panose="020B0604020202020204" pitchFamily="34" charset="0"/>
              </a:rPr>
              <a:t>Lesson Objectives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179513" y="1844824"/>
            <a:ext cx="1714499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Developing students will be able to </a:t>
            </a:r>
            <a:r>
              <a:rPr lang="en-GB" sz="1400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calculate midpoints.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Secure students will be able to </a:t>
            </a:r>
            <a:r>
              <a:rPr lang="en-GB" sz="1400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draw frequency polygons.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Excelling students will be able to </a:t>
            </a:r>
            <a:r>
              <a:rPr lang="en-GB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compare frequency polygons.</a:t>
            </a: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2940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5" r:id="rId2"/>
    <p:sldLayoutId id="2147483663" r:id="rId3"/>
    <p:sldLayoutId id="2147483664" r:id="rId4"/>
    <p:sldLayoutId id="2147483666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123728" y="1124744"/>
            <a:ext cx="676875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Starter</a:t>
            </a:r>
            <a:b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What are the midpoints of the following pairs of numbers?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3EEC7974-52D0-4F97-84D0-FAD4D312CB42}"/>
              </a:ext>
            </a:extLst>
          </p:cNvPr>
          <p:cNvGrpSpPr/>
          <p:nvPr/>
        </p:nvGrpSpPr>
        <p:grpSpPr>
          <a:xfrm>
            <a:off x="3259029" y="2420888"/>
            <a:ext cx="4498150" cy="1477328"/>
            <a:chOff x="3434613" y="2725850"/>
            <a:chExt cx="4498150" cy="1477328"/>
          </a:xfrm>
        </p:grpSpPr>
        <p:sp>
          <p:nvSpPr>
            <p:cNvPr id="10" name="TextBox 9"/>
            <p:cNvSpPr txBox="1"/>
            <p:nvPr/>
          </p:nvSpPr>
          <p:spPr>
            <a:xfrm>
              <a:off x="3434613" y="2725850"/>
              <a:ext cx="2073491" cy="1477328"/>
            </a:xfrm>
            <a:prstGeom prst="rect">
              <a:avLst/>
            </a:prstGeom>
            <a:noFill/>
            <a:ln w="76200">
              <a:solidFill>
                <a:srgbClr val="FFC000"/>
              </a:solidFill>
            </a:ln>
          </p:spPr>
          <p:txBody>
            <a:bodyPr wrap="square" rtlCol="0">
              <a:spAutoFit/>
            </a:bodyPr>
            <a:lstStyle/>
            <a:p>
              <a:pPr marL="685800" lvl="1" indent="-385763">
                <a:buFont typeface="+mj-lt"/>
                <a:buAutoNum type="arabicParenR"/>
              </a:pPr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0 – 10</a:t>
              </a:r>
            </a:p>
            <a:p>
              <a:pPr marL="685800" lvl="1" indent="-385763">
                <a:buFont typeface="+mj-lt"/>
                <a:buAutoNum type="arabicParenR"/>
              </a:pPr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40 – 50</a:t>
              </a:r>
            </a:p>
            <a:p>
              <a:pPr marL="685800" lvl="1" indent="-385763">
                <a:buFont typeface="+mj-lt"/>
                <a:buAutoNum type="arabicParenR"/>
              </a:pPr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30 – 40</a:t>
              </a:r>
            </a:p>
            <a:p>
              <a:pPr marL="685800" lvl="1" indent="-385763">
                <a:buFont typeface="+mj-lt"/>
                <a:buAutoNum type="arabicParenR"/>
              </a:pPr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0 – 100</a:t>
              </a:r>
            </a:p>
            <a:p>
              <a:pPr marL="685800" lvl="1" indent="-385763">
                <a:buFont typeface="+mj-lt"/>
                <a:buAutoNum type="arabicParenR"/>
              </a:pPr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0 – 50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859272" y="2725850"/>
              <a:ext cx="2073491" cy="1477328"/>
            </a:xfrm>
            <a:prstGeom prst="rect">
              <a:avLst/>
            </a:prstGeom>
            <a:noFill/>
            <a:ln w="76200">
              <a:solidFill>
                <a:srgbClr val="92D050"/>
              </a:solidFill>
            </a:ln>
          </p:spPr>
          <p:txBody>
            <a:bodyPr wrap="square" rtlCol="0">
              <a:spAutoFit/>
            </a:bodyPr>
            <a:lstStyle/>
            <a:p>
              <a:pPr marL="685800" lvl="1" indent="-385763">
                <a:buFont typeface="+mj-lt"/>
                <a:buAutoNum type="arabicParenR"/>
              </a:pPr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54 – 56</a:t>
              </a:r>
            </a:p>
            <a:p>
              <a:pPr marL="685800" lvl="1" indent="-385763">
                <a:buFont typeface="+mj-lt"/>
                <a:buAutoNum type="arabicParenR"/>
              </a:pPr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 5 – 9</a:t>
              </a:r>
            </a:p>
            <a:p>
              <a:pPr marL="685800" lvl="1" indent="-385763">
                <a:buFont typeface="+mj-lt"/>
                <a:buAutoNum type="arabicParenR"/>
              </a:pPr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 8 – 14</a:t>
              </a:r>
            </a:p>
            <a:p>
              <a:pPr marL="685800" lvl="1" indent="-385763">
                <a:buFont typeface="+mj-lt"/>
                <a:buAutoNum type="arabicParenR"/>
              </a:pPr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 38 – 52  </a:t>
              </a:r>
            </a:p>
            <a:p>
              <a:pPr marL="685800" lvl="1" indent="-385763">
                <a:buFont typeface="+mj-lt"/>
                <a:buAutoNum type="arabicParenR"/>
              </a:pPr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 0 – 5</a:t>
              </a: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EF070690-11DB-06AA-ABDD-5ABFDDD62B6A}"/>
              </a:ext>
            </a:extLst>
          </p:cNvPr>
          <p:cNvSpPr txBox="1"/>
          <p:nvPr/>
        </p:nvSpPr>
        <p:spPr>
          <a:xfrm>
            <a:off x="179512" y="116632"/>
            <a:ext cx="1728192" cy="7920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0960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123728" y="1124744"/>
            <a:ext cx="676875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Answers</a:t>
            </a:r>
            <a:b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3EEC7974-52D0-4F97-84D0-FAD4D312CB42}"/>
              </a:ext>
            </a:extLst>
          </p:cNvPr>
          <p:cNvGrpSpPr/>
          <p:nvPr/>
        </p:nvGrpSpPr>
        <p:grpSpPr>
          <a:xfrm>
            <a:off x="3259029" y="2420888"/>
            <a:ext cx="4498150" cy="1477328"/>
            <a:chOff x="3434613" y="2725850"/>
            <a:chExt cx="4498150" cy="1477328"/>
          </a:xfrm>
        </p:grpSpPr>
        <p:sp>
          <p:nvSpPr>
            <p:cNvPr id="10" name="TextBox 9"/>
            <p:cNvSpPr txBox="1"/>
            <p:nvPr/>
          </p:nvSpPr>
          <p:spPr>
            <a:xfrm>
              <a:off x="3434613" y="2725850"/>
              <a:ext cx="2073491" cy="1477328"/>
            </a:xfrm>
            <a:prstGeom prst="rect">
              <a:avLst/>
            </a:prstGeom>
            <a:noFill/>
            <a:ln w="76200">
              <a:solidFill>
                <a:srgbClr val="FFC000"/>
              </a:solidFill>
            </a:ln>
          </p:spPr>
          <p:txBody>
            <a:bodyPr wrap="square" rtlCol="0">
              <a:spAutoFit/>
            </a:bodyPr>
            <a:lstStyle/>
            <a:p>
              <a:pPr marL="685800" lvl="1" indent="-385763">
                <a:buFont typeface="+mj-lt"/>
                <a:buAutoNum type="arabicParenR"/>
              </a:pPr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</a:p>
            <a:p>
              <a:pPr marL="685800" lvl="1" indent="-385763">
                <a:buFont typeface="+mj-lt"/>
                <a:buAutoNum type="arabicParenR"/>
              </a:pPr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45</a:t>
              </a:r>
            </a:p>
            <a:p>
              <a:pPr marL="685800" lvl="1" indent="-385763">
                <a:buFont typeface="+mj-lt"/>
                <a:buAutoNum type="arabicParenR"/>
              </a:pPr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35</a:t>
              </a:r>
            </a:p>
            <a:p>
              <a:pPr marL="685800" lvl="1" indent="-385763">
                <a:buFont typeface="+mj-lt"/>
                <a:buAutoNum type="arabicParenR"/>
              </a:pPr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50</a:t>
              </a:r>
            </a:p>
            <a:p>
              <a:pPr marL="685800" lvl="1" indent="-385763">
                <a:buFont typeface="+mj-lt"/>
                <a:buAutoNum type="arabicParenR"/>
              </a:pPr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25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859272" y="2725850"/>
              <a:ext cx="2073491" cy="1477328"/>
            </a:xfrm>
            <a:prstGeom prst="rect">
              <a:avLst/>
            </a:prstGeom>
            <a:noFill/>
            <a:ln w="76200">
              <a:solidFill>
                <a:srgbClr val="92D050"/>
              </a:solidFill>
            </a:ln>
          </p:spPr>
          <p:txBody>
            <a:bodyPr wrap="square" rtlCol="0">
              <a:spAutoFit/>
            </a:bodyPr>
            <a:lstStyle/>
            <a:p>
              <a:pPr marL="685800" lvl="1" indent="-385763">
                <a:buFont typeface="+mj-lt"/>
                <a:buAutoNum type="arabicParenR"/>
              </a:pPr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55</a:t>
              </a:r>
            </a:p>
            <a:p>
              <a:pPr marL="685800" lvl="1" indent="-385763">
                <a:buFont typeface="+mj-lt"/>
                <a:buAutoNum type="arabicParenR"/>
              </a:pPr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7</a:t>
              </a:r>
            </a:p>
            <a:p>
              <a:pPr marL="685800" lvl="1" indent="-385763">
                <a:buFont typeface="+mj-lt"/>
                <a:buAutoNum type="arabicParenR"/>
              </a:pPr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11</a:t>
              </a:r>
            </a:p>
            <a:p>
              <a:pPr marL="685800" lvl="1" indent="-385763">
                <a:buFont typeface="+mj-lt"/>
                <a:buAutoNum type="arabicParenR"/>
              </a:pPr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45  </a:t>
              </a:r>
            </a:p>
            <a:p>
              <a:pPr marL="685800" lvl="1" indent="-385763">
                <a:buFont typeface="+mj-lt"/>
                <a:buAutoNum type="arabicParenR"/>
              </a:pPr>
              <a:r>
                <a:rPr lang="en-GB" dirty="0">
                  <a:latin typeface="Arial" panose="020B0604020202020204" pitchFamily="34" charset="0"/>
                  <a:cs typeface="Arial" panose="020B0604020202020204" pitchFamily="34" charset="0"/>
                </a:rPr>
                <a:t>2.5</a:t>
              </a: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8486F84F-37C0-BDF4-EA9B-C77D4AEBD2FB}"/>
              </a:ext>
            </a:extLst>
          </p:cNvPr>
          <p:cNvSpPr txBox="1"/>
          <p:nvPr/>
        </p:nvSpPr>
        <p:spPr>
          <a:xfrm>
            <a:off x="179512" y="116632"/>
            <a:ext cx="1728192" cy="7920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2868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2123728" y="1196752"/>
                <a:ext cx="6768752" cy="37856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2000" u="sng" kern="0" dirty="0">
                    <a:latin typeface="Arial" panose="020B0604020202020204" pitchFamily="34" charset="0"/>
                    <a:cs typeface="Arial" panose="020B0604020202020204" pitchFamily="34" charset="0"/>
                  </a:rPr>
                  <a:t>Using Inequality Symbols</a:t>
                </a:r>
              </a:p>
              <a:p>
                <a:endParaRPr lang="en-GB" sz="2000" kern="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000" kern="0" dirty="0">
                    <a:latin typeface="Arial" panose="020B0604020202020204" pitchFamily="34" charset="0"/>
                    <a:cs typeface="Arial" panose="020B0604020202020204" pitchFamily="34" charset="0"/>
                  </a:rPr>
                  <a:t>How much money (</a:t>
                </a:r>
                <a14:m>
                  <m:oMath xmlns:m="http://schemas.openxmlformats.org/officeDocument/2006/math">
                    <m:r>
                      <a:rPr lang="en-GB" sz="2000" i="1" kern="0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r>
                  <a:rPr lang="en-GB" sz="2000" kern="0" dirty="0">
                    <a:latin typeface="Arial" panose="020B0604020202020204" pitchFamily="34" charset="0"/>
                    <a:cs typeface="Arial" panose="020B0604020202020204" pitchFamily="34" charset="0"/>
                  </a:rPr>
                  <a:t>) do you spend a month on your phone?</a:t>
                </a:r>
              </a:p>
              <a:p>
                <a:endParaRPr lang="en-GB" sz="2000" kern="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000" kern="0" dirty="0">
                    <a:latin typeface="Arial" panose="020B0604020202020204" pitchFamily="34" charset="0"/>
                    <a:cs typeface="Arial" panose="020B0604020202020204" pitchFamily="34" charset="0"/>
                  </a:rPr>
                  <a:t>a) Up to £10</a:t>
                </a:r>
              </a:p>
              <a:p>
                <a:r>
                  <a:rPr lang="en-GB" sz="2000" kern="0" dirty="0">
                    <a:latin typeface="Arial" panose="020B0604020202020204" pitchFamily="34" charset="0"/>
                    <a:cs typeface="Arial" panose="020B0604020202020204" pitchFamily="34" charset="0"/>
                  </a:rPr>
                  <a:t>b) £10 or more and less than £20</a:t>
                </a:r>
              </a:p>
              <a:p>
                <a:r>
                  <a:rPr lang="en-GB" sz="2000" kern="0" dirty="0">
                    <a:latin typeface="Arial" panose="020B0604020202020204" pitchFamily="34" charset="0"/>
                    <a:cs typeface="Arial" panose="020B0604020202020204" pitchFamily="34" charset="0"/>
                  </a:rPr>
                  <a:t>c) £20 or more and less than £30</a:t>
                </a:r>
              </a:p>
              <a:p>
                <a:r>
                  <a:rPr lang="en-GB" sz="2000" kern="0" dirty="0">
                    <a:latin typeface="Arial" panose="020B0604020202020204" pitchFamily="34" charset="0"/>
                    <a:cs typeface="Arial" panose="020B0604020202020204" pitchFamily="34" charset="0"/>
                  </a:rPr>
                  <a:t>d) £30 or more and less than £40</a:t>
                </a:r>
              </a:p>
              <a:p>
                <a:r>
                  <a:rPr lang="en-GB" sz="2000" kern="0" dirty="0">
                    <a:latin typeface="Arial" panose="020B0604020202020204" pitchFamily="34" charset="0"/>
                    <a:cs typeface="Arial" panose="020B0604020202020204" pitchFamily="34" charset="0"/>
                  </a:rPr>
                  <a:t>e) £40 or more</a:t>
                </a:r>
              </a:p>
              <a:p>
                <a:endParaRPr lang="en-GB" sz="2000" kern="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000" kern="0" dirty="0">
                    <a:latin typeface="Arial" panose="020B0604020202020204" pitchFamily="34" charset="0"/>
                    <a:cs typeface="Arial" panose="020B0604020202020204" pitchFamily="34" charset="0"/>
                  </a:rPr>
                  <a:t>Represent these options using inequality symbols.</a:t>
                </a:r>
                <a:endParaRPr lang="en-GB" sz="2000" kern="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1196752"/>
                <a:ext cx="6768752" cy="3785652"/>
              </a:xfrm>
              <a:prstGeom prst="rect">
                <a:avLst/>
              </a:prstGeom>
              <a:blipFill>
                <a:blip r:embed="rId2"/>
                <a:stretch>
                  <a:fillRect l="-900" t="-644" b="-20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5E70D754-A0D6-40FC-A5EF-BEF438E24854}"/>
                  </a:ext>
                </a:extLst>
              </p:cNvPr>
              <p:cNvSpPr txBox="1"/>
              <p:nvPr/>
            </p:nvSpPr>
            <p:spPr>
              <a:xfrm>
                <a:off x="6300192" y="2708920"/>
                <a:ext cx="2304256" cy="16312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𝟎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≤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𝒎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&lt;</m:t>
                    </m:r>
                    <m:r>
                      <a:rPr lang="en-GB" sz="20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𝟏𝟎</m:t>
                    </m:r>
                  </m:oMath>
                </a14:m>
                <a:r>
                  <a:rPr lang="en-GB" sz="2000" b="1" dirty="0">
                    <a:solidFill>
                      <a:srgbClr val="FF0000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GB" sz="2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𝟏𝟎</m:t>
                    </m:r>
                    <m:r>
                      <a:rPr lang="en-GB" sz="2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≤</m:t>
                    </m:r>
                    <m:r>
                      <a:rPr lang="en-GB" sz="2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𝒎</m:t>
                    </m:r>
                    <m:r>
                      <a:rPr lang="en-GB" sz="2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&lt;</m:t>
                    </m:r>
                    <m:r>
                      <a:rPr lang="en-GB" sz="2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𝟐𝟎</m:t>
                    </m:r>
                  </m:oMath>
                </a14:m>
                <a:r>
                  <a:rPr lang="en-GB" sz="2000" b="1" dirty="0">
                    <a:solidFill>
                      <a:srgbClr val="FF0000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GB" sz="2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𝟐𝟎</m:t>
                    </m:r>
                    <m:r>
                      <a:rPr lang="en-GB" sz="2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≤</m:t>
                    </m:r>
                    <m:r>
                      <a:rPr lang="en-GB" sz="2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𝒎</m:t>
                    </m:r>
                    <m:r>
                      <a:rPr lang="en-GB" sz="2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&lt;</m:t>
                    </m:r>
                    <m:r>
                      <a:rPr lang="en-GB" sz="2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𝟑𝟎</m:t>
                    </m:r>
                  </m:oMath>
                </a14:m>
                <a:r>
                  <a:rPr lang="en-GB" sz="2000" b="1" dirty="0">
                    <a:solidFill>
                      <a:srgbClr val="FF0000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GB" sz="2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𝟑𝟎</m:t>
                    </m:r>
                    <m:r>
                      <a:rPr lang="en-GB" sz="2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≤</m:t>
                    </m:r>
                    <m:r>
                      <a:rPr lang="en-GB" sz="2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𝒎</m:t>
                    </m:r>
                    <m:r>
                      <a:rPr lang="en-GB" sz="2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&lt;</m:t>
                    </m:r>
                    <m:r>
                      <a:rPr lang="en-GB" sz="2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𝟒𝟎</m:t>
                    </m:r>
                  </m:oMath>
                </a14:m>
                <a:r>
                  <a:rPr lang="en-GB" sz="2000" b="1" dirty="0">
                    <a:solidFill>
                      <a:srgbClr val="FF0000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GB" sz="2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𝒎</m:t>
                    </m:r>
                    <m:r>
                      <a:rPr lang="en-GB" sz="2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≥</m:t>
                    </m:r>
                    <m:r>
                      <a:rPr lang="en-GB" sz="2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𝟒𝟎</m:t>
                    </m:r>
                  </m:oMath>
                </a14:m>
                <a:r>
                  <a:rPr lang="en-GB" sz="20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5E70D754-A0D6-40FC-A5EF-BEF438E248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0192" y="2708920"/>
                <a:ext cx="2304256" cy="163121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4EF02A39-6ADA-DE0A-2177-06B74C3247E3}"/>
              </a:ext>
            </a:extLst>
          </p:cNvPr>
          <p:cNvSpPr txBox="1"/>
          <p:nvPr/>
        </p:nvSpPr>
        <p:spPr>
          <a:xfrm>
            <a:off x="179512" y="116632"/>
            <a:ext cx="1728192" cy="7920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4925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" name="Rectangle 1126"/>
          <p:cNvSpPr/>
          <p:nvPr/>
        </p:nvSpPr>
        <p:spPr>
          <a:xfrm>
            <a:off x="251520" y="1124745"/>
            <a:ext cx="865205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 frequency polygon can be drawn directly from the frequency table by using by finding the midpoint of each class interval.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E5094B44-ED5D-435D-B95A-AD3F9B8A00A1}"/>
              </a:ext>
            </a:extLst>
          </p:cNvPr>
          <p:cNvGrpSpPr/>
          <p:nvPr/>
        </p:nvGrpSpPr>
        <p:grpSpPr>
          <a:xfrm>
            <a:off x="3589850" y="2023205"/>
            <a:ext cx="5374638" cy="4295814"/>
            <a:chOff x="4883116" y="2193889"/>
            <a:chExt cx="4138752" cy="3308001"/>
          </a:xfrm>
        </p:grpSpPr>
        <p:grpSp>
          <p:nvGrpSpPr>
            <p:cNvPr id="5" name="Group 8"/>
            <p:cNvGrpSpPr>
              <a:grpSpLocks/>
            </p:cNvGrpSpPr>
            <p:nvPr/>
          </p:nvGrpSpPr>
          <p:grpSpPr bwMode="auto">
            <a:xfrm>
              <a:off x="5355203" y="2540138"/>
              <a:ext cx="3542351" cy="2502893"/>
              <a:chOff x="769" y="1806"/>
              <a:chExt cx="2590" cy="1852"/>
            </a:xfrm>
          </p:grpSpPr>
          <p:grpSp>
            <p:nvGrpSpPr>
              <p:cNvPr id="6" name="Group 9"/>
              <p:cNvGrpSpPr>
                <a:grpSpLocks/>
              </p:cNvGrpSpPr>
              <p:nvPr/>
            </p:nvGrpSpPr>
            <p:grpSpPr bwMode="auto">
              <a:xfrm>
                <a:off x="769" y="1806"/>
                <a:ext cx="370" cy="370"/>
                <a:chOff x="1644" y="1092"/>
                <a:chExt cx="1617" cy="1620"/>
              </a:xfrm>
            </p:grpSpPr>
            <p:grpSp>
              <p:nvGrpSpPr>
                <p:cNvPr id="1095" name="Group 10"/>
                <p:cNvGrpSpPr>
                  <a:grpSpLocks/>
                </p:cNvGrpSpPr>
                <p:nvPr/>
              </p:nvGrpSpPr>
              <p:grpSpPr bwMode="auto">
                <a:xfrm>
                  <a:off x="1644" y="1092"/>
                  <a:ext cx="1617" cy="324"/>
                  <a:chOff x="1644" y="1092"/>
                  <a:chExt cx="1617" cy="324"/>
                </a:xfrm>
              </p:grpSpPr>
              <p:sp>
                <p:nvSpPr>
                  <p:cNvPr id="1121" name="Rectangle 11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122" name="Rectangle 12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123" name="Rectangle 13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124" name="Rectangle 14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125" name="Rectangle 15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1096" name="Group 16"/>
                <p:cNvGrpSpPr>
                  <a:grpSpLocks/>
                </p:cNvGrpSpPr>
                <p:nvPr/>
              </p:nvGrpSpPr>
              <p:grpSpPr bwMode="auto">
                <a:xfrm>
                  <a:off x="1644" y="1416"/>
                  <a:ext cx="1617" cy="324"/>
                  <a:chOff x="1644" y="1092"/>
                  <a:chExt cx="1617" cy="324"/>
                </a:xfrm>
              </p:grpSpPr>
              <p:sp>
                <p:nvSpPr>
                  <p:cNvPr id="1116" name="Rectangle 17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117" name="Rectangle 18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118" name="Rectangle 19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119" name="Rectangle 20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120" name="Rectangle 21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1097" name="Group 22"/>
                <p:cNvGrpSpPr>
                  <a:grpSpLocks/>
                </p:cNvGrpSpPr>
                <p:nvPr/>
              </p:nvGrpSpPr>
              <p:grpSpPr bwMode="auto">
                <a:xfrm>
                  <a:off x="1644" y="1740"/>
                  <a:ext cx="1617" cy="324"/>
                  <a:chOff x="1644" y="1092"/>
                  <a:chExt cx="1617" cy="324"/>
                </a:xfrm>
              </p:grpSpPr>
              <p:sp>
                <p:nvSpPr>
                  <p:cNvPr id="1111" name="Rectangle 23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112" name="Rectangle 24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113" name="Rectangle 25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114" name="Rectangle 26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115" name="Rectangle 27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1098" name="Group 28"/>
                <p:cNvGrpSpPr>
                  <a:grpSpLocks/>
                </p:cNvGrpSpPr>
                <p:nvPr/>
              </p:nvGrpSpPr>
              <p:grpSpPr bwMode="auto">
                <a:xfrm>
                  <a:off x="1644" y="2064"/>
                  <a:ext cx="1617" cy="324"/>
                  <a:chOff x="1644" y="1092"/>
                  <a:chExt cx="1617" cy="324"/>
                </a:xfrm>
              </p:grpSpPr>
              <p:sp>
                <p:nvSpPr>
                  <p:cNvPr id="1106" name="Rectangle 29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107" name="Rectangle 30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108" name="Rectangle 31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109" name="Rectangle 32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110" name="Rectangle 33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1099" name="Group 34"/>
                <p:cNvGrpSpPr>
                  <a:grpSpLocks/>
                </p:cNvGrpSpPr>
                <p:nvPr/>
              </p:nvGrpSpPr>
              <p:grpSpPr bwMode="auto">
                <a:xfrm>
                  <a:off x="1644" y="2388"/>
                  <a:ext cx="1617" cy="324"/>
                  <a:chOff x="1644" y="1092"/>
                  <a:chExt cx="1617" cy="324"/>
                </a:xfrm>
              </p:grpSpPr>
              <p:sp>
                <p:nvSpPr>
                  <p:cNvPr id="1101" name="Rectangle 35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102" name="Rectangle 36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103" name="Rectangle 37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104" name="Rectangle 38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105" name="Rectangle 39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sp>
              <p:nvSpPr>
                <p:cNvPr id="1100" name="Rectangle 40"/>
                <p:cNvSpPr>
                  <a:spLocks noChangeArrowheads="1"/>
                </p:cNvSpPr>
                <p:nvPr/>
              </p:nvSpPr>
              <p:spPr bwMode="auto">
                <a:xfrm>
                  <a:off x="1644" y="1092"/>
                  <a:ext cx="1617" cy="162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endParaRPr lang="en-US" altLang="en-US" sz="135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7" name="Group 41"/>
              <p:cNvGrpSpPr>
                <a:grpSpLocks/>
              </p:cNvGrpSpPr>
              <p:nvPr/>
            </p:nvGrpSpPr>
            <p:grpSpPr bwMode="auto">
              <a:xfrm>
                <a:off x="1139" y="1806"/>
                <a:ext cx="370" cy="370"/>
                <a:chOff x="1644" y="1092"/>
                <a:chExt cx="1617" cy="1620"/>
              </a:xfrm>
            </p:grpSpPr>
            <p:grpSp>
              <p:nvGrpSpPr>
                <p:cNvPr id="1064" name="Group 42"/>
                <p:cNvGrpSpPr>
                  <a:grpSpLocks/>
                </p:cNvGrpSpPr>
                <p:nvPr/>
              </p:nvGrpSpPr>
              <p:grpSpPr bwMode="auto">
                <a:xfrm>
                  <a:off x="1644" y="1092"/>
                  <a:ext cx="1617" cy="324"/>
                  <a:chOff x="1644" y="1092"/>
                  <a:chExt cx="1617" cy="324"/>
                </a:xfrm>
              </p:grpSpPr>
              <p:sp>
                <p:nvSpPr>
                  <p:cNvPr id="1090" name="Rectangle 43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091" name="Rectangle 44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092" name="Rectangle 45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093" name="Rectangle 46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094" name="Rectangle 47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1065" name="Group 48"/>
                <p:cNvGrpSpPr>
                  <a:grpSpLocks/>
                </p:cNvGrpSpPr>
                <p:nvPr/>
              </p:nvGrpSpPr>
              <p:grpSpPr bwMode="auto">
                <a:xfrm>
                  <a:off x="1644" y="1416"/>
                  <a:ext cx="1617" cy="324"/>
                  <a:chOff x="1644" y="1092"/>
                  <a:chExt cx="1617" cy="324"/>
                </a:xfrm>
              </p:grpSpPr>
              <p:sp>
                <p:nvSpPr>
                  <p:cNvPr id="1085" name="Rectangle 49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086" name="Rectangle 50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087" name="Rectangle 51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088" name="Rectangle 52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089" name="Rectangle 53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1066" name="Group 54"/>
                <p:cNvGrpSpPr>
                  <a:grpSpLocks/>
                </p:cNvGrpSpPr>
                <p:nvPr/>
              </p:nvGrpSpPr>
              <p:grpSpPr bwMode="auto">
                <a:xfrm>
                  <a:off x="1644" y="1740"/>
                  <a:ext cx="1617" cy="324"/>
                  <a:chOff x="1644" y="1092"/>
                  <a:chExt cx="1617" cy="324"/>
                </a:xfrm>
              </p:grpSpPr>
              <p:sp>
                <p:nvSpPr>
                  <p:cNvPr id="1080" name="Rectangle 55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081" name="Rectangle 56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082" name="Rectangle 57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083" name="Rectangle 58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084" name="Rectangle 59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1067" name="Group 60"/>
                <p:cNvGrpSpPr>
                  <a:grpSpLocks/>
                </p:cNvGrpSpPr>
                <p:nvPr/>
              </p:nvGrpSpPr>
              <p:grpSpPr bwMode="auto">
                <a:xfrm>
                  <a:off x="1644" y="2064"/>
                  <a:ext cx="1617" cy="324"/>
                  <a:chOff x="1644" y="1092"/>
                  <a:chExt cx="1617" cy="324"/>
                </a:xfrm>
              </p:grpSpPr>
              <p:sp>
                <p:nvSpPr>
                  <p:cNvPr id="1075" name="Rectangle 61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076" name="Rectangle 62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077" name="Rectangle 63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078" name="Rectangle 64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079" name="Rectangle 65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1068" name="Group 66"/>
                <p:cNvGrpSpPr>
                  <a:grpSpLocks/>
                </p:cNvGrpSpPr>
                <p:nvPr/>
              </p:nvGrpSpPr>
              <p:grpSpPr bwMode="auto">
                <a:xfrm>
                  <a:off x="1644" y="2388"/>
                  <a:ext cx="1617" cy="324"/>
                  <a:chOff x="1644" y="1092"/>
                  <a:chExt cx="1617" cy="324"/>
                </a:xfrm>
              </p:grpSpPr>
              <p:sp>
                <p:nvSpPr>
                  <p:cNvPr id="1070" name="Rectangle 67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071" name="Rectangle 68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072" name="Rectangle 69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073" name="Rectangle 70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074" name="Rectangle 71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sp>
              <p:nvSpPr>
                <p:cNvPr id="1069" name="Rectangle 72"/>
                <p:cNvSpPr>
                  <a:spLocks noChangeArrowheads="1"/>
                </p:cNvSpPr>
                <p:nvPr/>
              </p:nvSpPr>
              <p:spPr bwMode="auto">
                <a:xfrm>
                  <a:off x="1644" y="1092"/>
                  <a:ext cx="1617" cy="162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endParaRPr lang="en-US" altLang="en-US" sz="135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8" name="Group 73"/>
              <p:cNvGrpSpPr>
                <a:grpSpLocks/>
              </p:cNvGrpSpPr>
              <p:nvPr/>
            </p:nvGrpSpPr>
            <p:grpSpPr bwMode="auto">
              <a:xfrm>
                <a:off x="1509" y="1806"/>
                <a:ext cx="370" cy="370"/>
                <a:chOff x="1644" y="1092"/>
                <a:chExt cx="1617" cy="1620"/>
              </a:xfrm>
            </p:grpSpPr>
            <p:grpSp>
              <p:nvGrpSpPr>
                <p:cNvPr id="1033" name="Group 74"/>
                <p:cNvGrpSpPr>
                  <a:grpSpLocks/>
                </p:cNvGrpSpPr>
                <p:nvPr/>
              </p:nvGrpSpPr>
              <p:grpSpPr bwMode="auto">
                <a:xfrm>
                  <a:off x="1644" y="1092"/>
                  <a:ext cx="1617" cy="324"/>
                  <a:chOff x="1644" y="1092"/>
                  <a:chExt cx="1617" cy="324"/>
                </a:xfrm>
              </p:grpSpPr>
              <p:sp>
                <p:nvSpPr>
                  <p:cNvPr id="1059" name="Rectangle 75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060" name="Rectangle 76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061" name="Rectangle 77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062" name="Rectangle 78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063" name="Rectangle 79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1034" name="Group 80"/>
                <p:cNvGrpSpPr>
                  <a:grpSpLocks/>
                </p:cNvGrpSpPr>
                <p:nvPr/>
              </p:nvGrpSpPr>
              <p:grpSpPr bwMode="auto">
                <a:xfrm>
                  <a:off x="1644" y="1416"/>
                  <a:ext cx="1617" cy="324"/>
                  <a:chOff x="1644" y="1092"/>
                  <a:chExt cx="1617" cy="324"/>
                </a:xfrm>
              </p:grpSpPr>
              <p:sp>
                <p:nvSpPr>
                  <p:cNvPr id="1054" name="Rectangle 81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055" name="Rectangle 82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056" name="Rectangle 83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057" name="Rectangle 84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058" name="Rectangle 85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1035" name="Group 86"/>
                <p:cNvGrpSpPr>
                  <a:grpSpLocks/>
                </p:cNvGrpSpPr>
                <p:nvPr/>
              </p:nvGrpSpPr>
              <p:grpSpPr bwMode="auto">
                <a:xfrm>
                  <a:off x="1644" y="1740"/>
                  <a:ext cx="1617" cy="324"/>
                  <a:chOff x="1644" y="1092"/>
                  <a:chExt cx="1617" cy="324"/>
                </a:xfrm>
              </p:grpSpPr>
              <p:sp>
                <p:nvSpPr>
                  <p:cNvPr id="1049" name="Rectangle 87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050" name="Rectangle 88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051" name="Rectangle 89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052" name="Rectangle 90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053" name="Rectangle 91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1036" name="Group 92"/>
                <p:cNvGrpSpPr>
                  <a:grpSpLocks/>
                </p:cNvGrpSpPr>
                <p:nvPr/>
              </p:nvGrpSpPr>
              <p:grpSpPr bwMode="auto">
                <a:xfrm>
                  <a:off x="1644" y="2064"/>
                  <a:ext cx="1617" cy="324"/>
                  <a:chOff x="1644" y="1092"/>
                  <a:chExt cx="1617" cy="324"/>
                </a:xfrm>
              </p:grpSpPr>
              <p:sp>
                <p:nvSpPr>
                  <p:cNvPr id="1044" name="Rectangle 93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045" name="Rectangle 94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046" name="Rectangle 95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047" name="Rectangle 96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048" name="Rectangle 97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1037" name="Group 98"/>
                <p:cNvGrpSpPr>
                  <a:grpSpLocks/>
                </p:cNvGrpSpPr>
                <p:nvPr/>
              </p:nvGrpSpPr>
              <p:grpSpPr bwMode="auto">
                <a:xfrm>
                  <a:off x="1644" y="2388"/>
                  <a:ext cx="1617" cy="324"/>
                  <a:chOff x="1644" y="1092"/>
                  <a:chExt cx="1617" cy="324"/>
                </a:xfrm>
              </p:grpSpPr>
              <p:sp>
                <p:nvSpPr>
                  <p:cNvPr id="1039" name="Rectangle 99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040" name="Rectangle 100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041" name="Rectangle 101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042" name="Rectangle 102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043" name="Rectangle 103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sp>
              <p:nvSpPr>
                <p:cNvPr id="1038" name="Rectangle 104"/>
                <p:cNvSpPr>
                  <a:spLocks noChangeArrowheads="1"/>
                </p:cNvSpPr>
                <p:nvPr/>
              </p:nvSpPr>
              <p:spPr bwMode="auto">
                <a:xfrm>
                  <a:off x="1644" y="1092"/>
                  <a:ext cx="1617" cy="162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endParaRPr lang="en-US" altLang="en-US" sz="135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9" name="Group 105"/>
              <p:cNvGrpSpPr>
                <a:grpSpLocks/>
              </p:cNvGrpSpPr>
              <p:nvPr/>
            </p:nvGrpSpPr>
            <p:grpSpPr bwMode="auto">
              <a:xfrm>
                <a:off x="1879" y="1806"/>
                <a:ext cx="370" cy="370"/>
                <a:chOff x="1644" y="1092"/>
                <a:chExt cx="1617" cy="1620"/>
              </a:xfrm>
            </p:grpSpPr>
            <p:grpSp>
              <p:nvGrpSpPr>
                <p:cNvPr id="1002" name="Group 106"/>
                <p:cNvGrpSpPr>
                  <a:grpSpLocks/>
                </p:cNvGrpSpPr>
                <p:nvPr/>
              </p:nvGrpSpPr>
              <p:grpSpPr bwMode="auto">
                <a:xfrm>
                  <a:off x="1644" y="1092"/>
                  <a:ext cx="1617" cy="324"/>
                  <a:chOff x="1644" y="1092"/>
                  <a:chExt cx="1617" cy="324"/>
                </a:xfrm>
              </p:grpSpPr>
              <p:sp>
                <p:nvSpPr>
                  <p:cNvPr id="1028" name="Rectangle 107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029" name="Rectangle 108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030" name="Rectangle 109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031" name="Rectangle 110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032" name="Rectangle 111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1003" name="Group 112"/>
                <p:cNvGrpSpPr>
                  <a:grpSpLocks/>
                </p:cNvGrpSpPr>
                <p:nvPr/>
              </p:nvGrpSpPr>
              <p:grpSpPr bwMode="auto">
                <a:xfrm>
                  <a:off x="1644" y="1416"/>
                  <a:ext cx="1617" cy="324"/>
                  <a:chOff x="1644" y="1092"/>
                  <a:chExt cx="1617" cy="324"/>
                </a:xfrm>
              </p:grpSpPr>
              <p:sp>
                <p:nvSpPr>
                  <p:cNvPr id="1023" name="Rectangle 113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024" name="Rectangle 114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025" name="Rectangle 115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026" name="Rectangle 116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027" name="Rectangle 117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1004" name="Group 118"/>
                <p:cNvGrpSpPr>
                  <a:grpSpLocks/>
                </p:cNvGrpSpPr>
                <p:nvPr/>
              </p:nvGrpSpPr>
              <p:grpSpPr bwMode="auto">
                <a:xfrm>
                  <a:off x="1644" y="1740"/>
                  <a:ext cx="1617" cy="324"/>
                  <a:chOff x="1644" y="1092"/>
                  <a:chExt cx="1617" cy="324"/>
                </a:xfrm>
              </p:grpSpPr>
              <p:sp>
                <p:nvSpPr>
                  <p:cNvPr id="1018" name="Rectangle 119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019" name="Rectangle 120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020" name="Rectangle 121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021" name="Rectangle 122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022" name="Rectangle 123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1005" name="Group 124"/>
                <p:cNvGrpSpPr>
                  <a:grpSpLocks/>
                </p:cNvGrpSpPr>
                <p:nvPr/>
              </p:nvGrpSpPr>
              <p:grpSpPr bwMode="auto">
                <a:xfrm>
                  <a:off x="1644" y="2064"/>
                  <a:ext cx="1617" cy="324"/>
                  <a:chOff x="1644" y="1092"/>
                  <a:chExt cx="1617" cy="324"/>
                </a:xfrm>
              </p:grpSpPr>
              <p:sp>
                <p:nvSpPr>
                  <p:cNvPr id="1013" name="Rectangle 125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014" name="Rectangle 126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015" name="Rectangle 127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016" name="Rectangle 128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017" name="Rectangle 129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1006" name="Group 130"/>
                <p:cNvGrpSpPr>
                  <a:grpSpLocks/>
                </p:cNvGrpSpPr>
                <p:nvPr/>
              </p:nvGrpSpPr>
              <p:grpSpPr bwMode="auto">
                <a:xfrm>
                  <a:off x="1644" y="2388"/>
                  <a:ext cx="1617" cy="324"/>
                  <a:chOff x="1644" y="1092"/>
                  <a:chExt cx="1617" cy="324"/>
                </a:xfrm>
              </p:grpSpPr>
              <p:sp>
                <p:nvSpPr>
                  <p:cNvPr id="1008" name="Rectangle 131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009" name="Rectangle 132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010" name="Rectangle 133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011" name="Rectangle 134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012" name="Rectangle 135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sp>
              <p:nvSpPr>
                <p:cNvPr id="1007" name="Rectangle 136"/>
                <p:cNvSpPr>
                  <a:spLocks noChangeArrowheads="1"/>
                </p:cNvSpPr>
                <p:nvPr/>
              </p:nvSpPr>
              <p:spPr bwMode="auto">
                <a:xfrm>
                  <a:off x="1644" y="1092"/>
                  <a:ext cx="1617" cy="162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endParaRPr lang="en-US" altLang="en-US" sz="135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10" name="Group 137"/>
              <p:cNvGrpSpPr>
                <a:grpSpLocks/>
              </p:cNvGrpSpPr>
              <p:nvPr/>
            </p:nvGrpSpPr>
            <p:grpSpPr bwMode="auto">
              <a:xfrm>
                <a:off x="2249" y="1806"/>
                <a:ext cx="370" cy="370"/>
                <a:chOff x="1644" y="1092"/>
                <a:chExt cx="1617" cy="1620"/>
              </a:xfrm>
            </p:grpSpPr>
            <p:grpSp>
              <p:nvGrpSpPr>
                <p:cNvPr id="971" name="Group 138"/>
                <p:cNvGrpSpPr>
                  <a:grpSpLocks/>
                </p:cNvGrpSpPr>
                <p:nvPr/>
              </p:nvGrpSpPr>
              <p:grpSpPr bwMode="auto">
                <a:xfrm>
                  <a:off x="1644" y="1092"/>
                  <a:ext cx="1617" cy="324"/>
                  <a:chOff x="1644" y="1092"/>
                  <a:chExt cx="1617" cy="324"/>
                </a:xfrm>
              </p:grpSpPr>
              <p:sp>
                <p:nvSpPr>
                  <p:cNvPr id="997" name="Rectangle 139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998" name="Rectangle 140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999" name="Rectangle 141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000" name="Rectangle 142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001" name="Rectangle 143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972" name="Group 144"/>
                <p:cNvGrpSpPr>
                  <a:grpSpLocks/>
                </p:cNvGrpSpPr>
                <p:nvPr/>
              </p:nvGrpSpPr>
              <p:grpSpPr bwMode="auto">
                <a:xfrm>
                  <a:off x="1644" y="1416"/>
                  <a:ext cx="1617" cy="324"/>
                  <a:chOff x="1644" y="1092"/>
                  <a:chExt cx="1617" cy="324"/>
                </a:xfrm>
              </p:grpSpPr>
              <p:sp>
                <p:nvSpPr>
                  <p:cNvPr id="992" name="Rectangle 145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993" name="Rectangle 146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994" name="Rectangle 147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995" name="Rectangle 148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996" name="Rectangle 149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973" name="Group 150"/>
                <p:cNvGrpSpPr>
                  <a:grpSpLocks/>
                </p:cNvGrpSpPr>
                <p:nvPr/>
              </p:nvGrpSpPr>
              <p:grpSpPr bwMode="auto">
                <a:xfrm>
                  <a:off x="1644" y="1740"/>
                  <a:ext cx="1617" cy="324"/>
                  <a:chOff x="1644" y="1092"/>
                  <a:chExt cx="1617" cy="324"/>
                </a:xfrm>
              </p:grpSpPr>
              <p:sp>
                <p:nvSpPr>
                  <p:cNvPr id="987" name="Rectangle 151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988" name="Rectangle 152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989" name="Rectangle 153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990" name="Rectangle 154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991" name="Rectangle 155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974" name="Group 156"/>
                <p:cNvGrpSpPr>
                  <a:grpSpLocks/>
                </p:cNvGrpSpPr>
                <p:nvPr/>
              </p:nvGrpSpPr>
              <p:grpSpPr bwMode="auto">
                <a:xfrm>
                  <a:off x="1644" y="2064"/>
                  <a:ext cx="1617" cy="324"/>
                  <a:chOff x="1644" y="1092"/>
                  <a:chExt cx="1617" cy="324"/>
                </a:xfrm>
              </p:grpSpPr>
              <p:sp>
                <p:nvSpPr>
                  <p:cNvPr id="982" name="Rectangle 157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983" name="Rectangle 158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984" name="Rectangle 159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985" name="Rectangle 160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986" name="Rectangle 161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975" name="Group 162"/>
                <p:cNvGrpSpPr>
                  <a:grpSpLocks/>
                </p:cNvGrpSpPr>
                <p:nvPr/>
              </p:nvGrpSpPr>
              <p:grpSpPr bwMode="auto">
                <a:xfrm>
                  <a:off x="1644" y="2388"/>
                  <a:ext cx="1617" cy="324"/>
                  <a:chOff x="1644" y="1092"/>
                  <a:chExt cx="1617" cy="324"/>
                </a:xfrm>
              </p:grpSpPr>
              <p:sp>
                <p:nvSpPr>
                  <p:cNvPr id="977" name="Rectangle 163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978" name="Rectangle 164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979" name="Rectangle 165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980" name="Rectangle 166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981" name="Rectangle 167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sp>
              <p:nvSpPr>
                <p:cNvPr id="976" name="Rectangle 168"/>
                <p:cNvSpPr>
                  <a:spLocks noChangeArrowheads="1"/>
                </p:cNvSpPr>
                <p:nvPr/>
              </p:nvSpPr>
              <p:spPr bwMode="auto">
                <a:xfrm>
                  <a:off x="1644" y="1092"/>
                  <a:ext cx="1617" cy="162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endParaRPr lang="en-US" altLang="en-US" sz="135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11" name="Group 169"/>
              <p:cNvGrpSpPr>
                <a:grpSpLocks/>
              </p:cNvGrpSpPr>
              <p:nvPr/>
            </p:nvGrpSpPr>
            <p:grpSpPr bwMode="auto">
              <a:xfrm>
                <a:off x="2619" y="1806"/>
                <a:ext cx="369" cy="370"/>
                <a:chOff x="1644" y="1092"/>
                <a:chExt cx="1617" cy="1620"/>
              </a:xfrm>
            </p:grpSpPr>
            <p:grpSp>
              <p:nvGrpSpPr>
                <p:cNvPr id="940" name="Group 170"/>
                <p:cNvGrpSpPr>
                  <a:grpSpLocks/>
                </p:cNvGrpSpPr>
                <p:nvPr/>
              </p:nvGrpSpPr>
              <p:grpSpPr bwMode="auto">
                <a:xfrm>
                  <a:off x="1644" y="1092"/>
                  <a:ext cx="1617" cy="324"/>
                  <a:chOff x="1644" y="1092"/>
                  <a:chExt cx="1617" cy="324"/>
                </a:xfrm>
              </p:grpSpPr>
              <p:sp>
                <p:nvSpPr>
                  <p:cNvPr id="966" name="Rectangle 171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967" name="Rectangle 172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968" name="Rectangle 173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969" name="Rectangle 174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970" name="Rectangle 175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941" name="Group 176"/>
                <p:cNvGrpSpPr>
                  <a:grpSpLocks/>
                </p:cNvGrpSpPr>
                <p:nvPr/>
              </p:nvGrpSpPr>
              <p:grpSpPr bwMode="auto">
                <a:xfrm>
                  <a:off x="1644" y="1416"/>
                  <a:ext cx="1617" cy="324"/>
                  <a:chOff x="1644" y="1092"/>
                  <a:chExt cx="1617" cy="324"/>
                </a:xfrm>
              </p:grpSpPr>
              <p:sp>
                <p:nvSpPr>
                  <p:cNvPr id="961" name="Rectangle 177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962" name="Rectangle 178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963" name="Rectangle 179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964" name="Rectangle 180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965" name="Rectangle 181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942" name="Group 182"/>
                <p:cNvGrpSpPr>
                  <a:grpSpLocks/>
                </p:cNvGrpSpPr>
                <p:nvPr/>
              </p:nvGrpSpPr>
              <p:grpSpPr bwMode="auto">
                <a:xfrm>
                  <a:off x="1644" y="1740"/>
                  <a:ext cx="1617" cy="324"/>
                  <a:chOff x="1644" y="1092"/>
                  <a:chExt cx="1617" cy="324"/>
                </a:xfrm>
              </p:grpSpPr>
              <p:sp>
                <p:nvSpPr>
                  <p:cNvPr id="956" name="Rectangle 183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957" name="Rectangle 184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958" name="Rectangle 185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959" name="Rectangle 186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960" name="Rectangle 187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943" name="Group 188"/>
                <p:cNvGrpSpPr>
                  <a:grpSpLocks/>
                </p:cNvGrpSpPr>
                <p:nvPr/>
              </p:nvGrpSpPr>
              <p:grpSpPr bwMode="auto">
                <a:xfrm>
                  <a:off x="1644" y="2064"/>
                  <a:ext cx="1617" cy="324"/>
                  <a:chOff x="1644" y="1092"/>
                  <a:chExt cx="1617" cy="324"/>
                </a:xfrm>
              </p:grpSpPr>
              <p:sp>
                <p:nvSpPr>
                  <p:cNvPr id="951" name="Rectangle 189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952" name="Rectangle 190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953" name="Rectangle 191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954" name="Rectangle 192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955" name="Rectangle 193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944" name="Group 194"/>
                <p:cNvGrpSpPr>
                  <a:grpSpLocks/>
                </p:cNvGrpSpPr>
                <p:nvPr/>
              </p:nvGrpSpPr>
              <p:grpSpPr bwMode="auto">
                <a:xfrm>
                  <a:off x="1644" y="2388"/>
                  <a:ext cx="1617" cy="324"/>
                  <a:chOff x="1644" y="1092"/>
                  <a:chExt cx="1617" cy="324"/>
                </a:xfrm>
              </p:grpSpPr>
              <p:sp>
                <p:nvSpPr>
                  <p:cNvPr id="946" name="Rectangle 195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947" name="Rectangle 196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948" name="Rectangle 197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949" name="Rectangle 198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950" name="Rectangle 199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sp>
              <p:nvSpPr>
                <p:cNvPr id="945" name="Rectangle 200"/>
                <p:cNvSpPr>
                  <a:spLocks noChangeArrowheads="1"/>
                </p:cNvSpPr>
                <p:nvPr/>
              </p:nvSpPr>
              <p:spPr bwMode="auto">
                <a:xfrm>
                  <a:off x="1644" y="1092"/>
                  <a:ext cx="1617" cy="162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endParaRPr lang="en-US" altLang="en-US" sz="135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12" name="Group 201"/>
              <p:cNvGrpSpPr>
                <a:grpSpLocks/>
              </p:cNvGrpSpPr>
              <p:nvPr/>
            </p:nvGrpSpPr>
            <p:grpSpPr bwMode="auto">
              <a:xfrm>
                <a:off x="2988" y="1806"/>
                <a:ext cx="371" cy="370"/>
                <a:chOff x="1644" y="1092"/>
                <a:chExt cx="1617" cy="1620"/>
              </a:xfrm>
            </p:grpSpPr>
            <p:grpSp>
              <p:nvGrpSpPr>
                <p:cNvPr id="909" name="Group 202"/>
                <p:cNvGrpSpPr>
                  <a:grpSpLocks/>
                </p:cNvGrpSpPr>
                <p:nvPr/>
              </p:nvGrpSpPr>
              <p:grpSpPr bwMode="auto">
                <a:xfrm>
                  <a:off x="1644" y="1092"/>
                  <a:ext cx="1617" cy="324"/>
                  <a:chOff x="1644" y="1092"/>
                  <a:chExt cx="1617" cy="324"/>
                </a:xfrm>
              </p:grpSpPr>
              <p:sp>
                <p:nvSpPr>
                  <p:cNvPr id="935" name="Rectangle 203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936" name="Rectangle 204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937" name="Rectangle 205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938" name="Rectangle 206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939" name="Rectangle 207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910" name="Group 208"/>
                <p:cNvGrpSpPr>
                  <a:grpSpLocks/>
                </p:cNvGrpSpPr>
                <p:nvPr/>
              </p:nvGrpSpPr>
              <p:grpSpPr bwMode="auto">
                <a:xfrm>
                  <a:off x="1644" y="1416"/>
                  <a:ext cx="1617" cy="324"/>
                  <a:chOff x="1644" y="1092"/>
                  <a:chExt cx="1617" cy="324"/>
                </a:xfrm>
              </p:grpSpPr>
              <p:sp>
                <p:nvSpPr>
                  <p:cNvPr id="930" name="Rectangle 209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931" name="Rectangle 210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932" name="Rectangle 211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933" name="Rectangle 212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934" name="Rectangle 213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911" name="Group 214"/>
                <p:cNvGrpSpPr>
                  <a:grpSpLocks/>
                </p:cNvGrpSpPr>
                <p:nvPr/>
              </p:nvGrpSpPr>
              <p:grpSpPr bwMode="auto">
                <a:xfrm>
                  <a:off x="1644" y="1740"/>
                  <a:ext cx="1617" cy="324"/>
                  <a:chOff x="1644" y="1092"/>
                  <a:chExt cx="1617" cy="324"/>
                </a:xfrm>
              </p:grpSpPr>
              <p:sp>
                <p:nvSpPr>
                  <p:cNvPr id="925" name="Rectangle 215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926" name="Rectangle 216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927" name="Rectangle 217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928" name="Rectangle 218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929" name="Rectangle 219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912" name="Group 220"/>
                <p:cNvGrpSpPr>
                  <a:grpSpLocks/>
                </p:cNvGrpSpPr>
                <p:nvPr/>
              </p:nvGrpSpPr>
              <p:grpSpPr bwMode="auto">
                <a:xfrm>
                  <a:off x="1644" y="2064"/>
                  <a:ext cx="1617" cy="324"/>
                  <a:chOff x="1644" y="1092"/>
                  <a:chExt cx="1617" cy="324"/>
                </a:xfrm>
              </p:grpSpPr>
              <p:sp>
                <p:nvSpPr>
                  <p:cNvPr id="920" name="Rectangle 221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921" name="Rectangle 222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922" name="Rectangle 223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923" name="Rectangle 224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924" name="Rectangle 225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913" name="Group 226"/>
                <p:cNvGrpSpPr>
                  <a:grpSpLocks/>
                </p:cNvGrpSpPr>
                <p:nvPr/>
              </p:nvGrpSpPr>
              <p:grpSpPr bwMode="auto">
                <a:xfrm>
                  <a:off x="1644" y="2388"/>
                  <a:ext cx="1617" cy="324"/>
                  <a:chOff x="1644" y="1092"/>
                  <a:chExt cx="1617" cy="324"/>
                </a:xfrm>
              </p:grpSpPr>
              <p:sp>
                <p:nvSpPr>
                  <p:cNvPr id="915" name="Rectangle 227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916" name="Rectangle 228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917" name="Rectangle 229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918" name="Rectangle 230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919" name="Rectangle 231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sp>
              <p:nvSpPr>
                <p:cNvPr id="914" name="Rectangle 232"/>
                <p:cNvSpPr>
                  <a:spLocks noChangeArrowheads="1"/>
                </p:cNvSpPr>
                <p:nvPr/>
              </p:nvSpPr>
              <p:spPr bwMode="auto">
                <a:xfrm>
                  <a:off x="1644" y="1092"/>
                  <a:ext cx="1617" cy="162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endParaRPr lang="en-US" altLang="en-US" sz="135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13" name="Group 233"/>
              <p:cNvGrpSpPr>
                <a:grpSpLocks/>
              </p:cNvGrpSpPr>
              <p:nvPr/>
            </p:nvGrpSpPr>
            <p:grpSpPr bwMode="auto">
              <a:xfrm>
                <a:off x="769" y="2176"/>
                <a:ext cx="370" cy="371"/>
                <a:chOff x="1644" y="1092"/>
                <a:chExt cx="1617" cy="1620"/>
              </a:xfrm>
            </p:grpSpPr>
            <p:grpSp>
              <p:nvGrpSpPr>
                <p:cNvPr id="878" name="Group 234"/>
                <p:cNvGrpSpPr>
                  <a:grpSpLocks/>
                </p:cNvGrpSpPr>
                <p:nvPr/>
              </p:nvGrpSpPr>
              <p:grpSpPr bwMode="auto">
                <a:xfrm>
                  <a:off x="1644" y="1092"/>
                  <a:ext cx="1617" cy="324"/>
                  <a:chOff x="1644" y="1092"/>
                  <a:chExt cx="1617" cy="324"/>
                </a:xfrm>
              </p:grpSpPr>
              <p:sp>
                <p:nvSpPr>
                  <p:cNvPr id="904" name="Rectangle 235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905" name="Rectangle 236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906" name="Rectangle 237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907" name="Rectangle 238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908" name="Rectangle 239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879" name="Group 240"/>
                <p:cNvGrpSpPr>
                  <a:grpSpLocks/>
                </p:cNvGrpSpPr>
                <p:nvPr/>
              </p:nvGrpSpPr>
              <p:grpSpPr bwMode="auto">
                <a:xfrm>
                  <a:off x="1644" y="1416"/>
                  <a:ext cx="1617" cy="324"/>
                  <a:chOff x="1644" y="1092"/>
                  <a:chExt cx="1617" cy="324"/>
                </a:xfrm>
              </p:grpSpPr>
              <p:sp>
                <p:nvSpPr>
                  <p:cNvPr id="899" name="Rectangle 241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900" name="Rectangle 242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901" name="Rectangle 243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902" name="Rectangle 244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903" name="Rectangle 245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880" name="Group 246"/>
                <p:cNvGrpSpPr>
                  <a:grpSpLocks/>
                </p:cNvGrpSpPr>
                <p:nvPr/>
              </p:nvGrpSpPr>
              <p:grpSpPr bwMode="auto">
                <a:xfrm>
                  <a:off x="1644" y="1740"/>
                  <a:ext cx="1617" cy="324"/>
                  <a:chOff x="1644" y="1092"/>
                  <a:chExt cx="1617" cy="324"/>
                </a:xfrm>
              </p:grpSpPr>
              <p:sp>
                <p:nvSpPr>
                  <p:cNvPr id="894" name="Rectangle 247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895" name="Rectangle 248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896" name="Rectangle 249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897" name="Rectangle 250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898" name="Rectangle 251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881" name="Group 252"/>
                <p:cNvGrpSpPr>
                  <a:grpSpLocks/>
                </p:cNvGrpSpPr>
                <p:nvPr/>
              </p:nvGrpSpPr>
              <p:grpSpPr bwMode="auto">
                <a:xfrm>
                  <a:off x="1644" y="2064"/>
                  <a:ext cx="1617" cy="324"/>
                  <a:chOff x="1644" y="1092"/>
                  <a:chExt cx="1617" cy="324"/>
                </a:xfrm>
              </p:grpSpPr>
              <p:sp>
                <p:nvSpPr>
                  <p:cNvPr id="889" name="Rectangle 253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890" name="Rectangle 254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891" name="Rectangle 255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892" name="Rectangle 256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893" name="Rectangle 257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882" name="Group 258"/>
                <p:cNvGrpSpPr>
                  <a:grpSpLocks/>
                </p:cNvGrpSpPr>
                <p:nvPr/>
              </p:nvGrpSpPr>
              <p:grpSpPr bwMode="auto">
                <a:xfrm>
                  <a:off x="1644" y="2388"/>
                  <a:ext cx="1617" cy="324"/>
                  <a:chOff x="1644" y="1092"/>
                  <a:chExt cx="1617" cy="324"/>
                </a:xfrm>
              </p:grpSpPr>
              <p:sp>
                <p:nvSpPr>
                  <p:cNvPr id="884" name="Rectangle 259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885" name="Rectangle 260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886" name="Rectangle 261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887" name="Rectangle 262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888" name="Rectangle 263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sp>
              <p:nvSpPr>
                <p:cNvPr id="883" name="Rectangle 264"/>
                <p:cNvSpPr>
                  <a:spLocks noChangeArrowheads="1"/>
                </p:cNvSpPr>
                <p:nvPr/>
              </p:nvSpPr>
              <p:spPr bwMode="auto">
                <a:xfrm>
                  <a:off x="1644" y="1092"/>
                  <a:ext cx="1617" cy="162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endParaRPr lang="en-US" altLang="en-US" sz="135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14" name="Group 265"/>
              <p:cNvGrpSpPr>
                <a:grpSpLocks/>
              </p:cNvGrpSpPr>
              <p:nvPr/>
            </p:nvGrpSpPr>
            <p:grpSpPr bwMode="auto">
              <a:xfrm>
                <a:off x="1139" y="2176"/>
                <a:ext cx="370" cy="371"/>
                <a:chOff x="1644" y="1092"/>
                <a:chExt cx="1617" cy="1620"/>
              </a:xfrm>
            </p:grpSpPr>
            <p:grpSp>
              <p:nvGrpSpPr>
                <p:cNvPr id="847" name="Group 266"/>
                <p:cNvGrpSpPr>
                  <a:grpSpLocks/>
                </p:cNvGrpSpPr>
                <p:nvPr/>
              </p:nvGrpSpPr>
              <p:grpSpPr bwMode="auto">
                <a:xfrm>
                  <a:off x="1644" y="1092"/>
                  <a:ext cx="1617" cy="324"/>
                  <a:chOff x="1644" y="1092"/>
                  <a:chExt cx="1617" cy="324"/>
                </a:xfrm>
              </p:grpSpPr>
              <p:sp>
                <p:nvSpPr>
                  <p:cNvPr id="873" name="Rectangle 267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874" name="Rectangle 268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875" name="Rectangle 269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876" name="Rectangle 270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877" name="Rectangle 271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848" name="Group 272"/>
                <p:cNvGrpSpPr>
                  <a:grpSpLocks/>
                </p:cNvGrpSpPr>
                <p:nvPr/>
              </p:nvGrpSpPr>
              <p:grpSpPr bwMode="auto">
                <a:xfrm>
                  <a:off x="1644" y="1416"/>
                  <a:ext cx="1617" cy="324"/>
                  <a:chOff x="1644" y="1092"/>
                  <a:chExt cx="1617" cy="324"/>
                </a:xfrm>
              </p:grpSpPr>
              <p:sp>
                <p:nvSpPr>
                  <p:cNvPr id="868" name="Rectangle 273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869" name="Rectangle 274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870" name="Rectangle 275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871" name="Rectangle 276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872" name="Rectangle 277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849" name="Group 278"/>
                <p:cNvGrpSpPr>
                  <a:grpSpLocks/>
                </p:cNvGrpSpPr>
                <p:nvPr/>
              </p:nvGrpSpPr>
              <p:grpSpPr bwMode="auto">
                <a:xfrm>
                  <a:off x="1644" y="1740"/>
                  <a:ext cx="1617" cy="324"/>
                  <a:chOff x="1644" y="1092"/>
                  <a:chExt cx="1617" cy="324"/>
                </a:xfrm>
              </p:grpSpPr>
              <p:sp>
                <p:nvSpPr>
                  <p:cNvPr id="863" name="Rectangle 279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864" name="Rectangle 280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865" name="Rectangle 281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866" name="Rectangle 282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867" name="Rectangle 283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850" name="Group 284"/>
                <p:cNvGrpSpPr>
                  <a:grpSpLocks/>
                </p:cNvGrpSpPr>
                <p:nvPr/>
              </p:nvGrpSpPr>
              <p:grpSpPr bwMode="auto">
                <a:xfrm>
                  <a:off x="1644" y="2064"/>
                  <a:ext cx="1617" cy="324"/>
                  <a:chOff x="1644" y="1092"/>
                  <a:chExt cx="1617" cy="324"/>
                </a:xfrm>
              </p:grpSpPr>
              <p:sp>
                <p:nvSpPr>
                  <p:cNvPr id="858" name="Rectangle 285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859" name="Rectangle 286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860" name="Rectangle 287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861" name="Rectangle 288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862" name="Rectangle 289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851" name="Group 290"/>
                <p:cNvGrpSpPr>
                  <a:grpSpLocks/>
                </p:cNvGrpSpPr>
                <p:nvPr/>
              </p:nvGrpSpPr>
              <p:grpSpPr bwMode="auto">
                <a:xfrm>
                  <a:off x="1644" y="2388"/>
                  <a:ext cx="1617" cy="324"/>
                  <a:chOff x="1644" y="1092"/>
                  <a:chExt cx="1617" cy="324"/>
                </a:xfrm>
              </p:grpSpPr>
              <p:sp>
                <p:nvSpPr>
                  <p:cNvPr id="853" name="Rectangle 291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854" name="Rectangle 292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855" name="Rectangle 293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856" name="Rectangle 294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857" name="Rectangle 295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sp>
              <p:nvSpPr>
                <p:cNvPr id="852" name="Rectangle 296"/>
                <p:cNvSpPr>
                  <a:spLocks noChangeArrowheads="1"/>
                </p:cNvSpPr>
                <p:nvPr/>
              </p:nvSpPr>
              <p:spPr bwMode="auto">
                <a:xfrm>
                  <a:off x="1644" y="1092"/>
                  <a:ext cx="1617" cy="162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endParaRPr lang="en-US" altLang="en-US" sz="135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15" name="Group 297"/>
              <p:cNvGrpSpPr>
                <a:grpSpLocks/>
              </p:cNvGrpSpPr>
              <p:nvPr/>
            </p:nvGrpSpPr>
            <p:grpSpPr bwMode="auto">
              <a:xfrm>
                <a:off x="1509" y="2176"/>
                <a:ext cx="370" cy="371"/>
                <a:chOff x="1644" y="1092"/>
                <a:chExt cx="1617" cy="1620"/>
              </a:xfrm>
            </p:grpSpPr>
            <p:grpSp>
              <p:nvGrpSpPr>
                <p:cNvPr id="816" name="Group 298"/>
                <p:cNvGrpSpPr>
                  <a:grpSpLocks/>
                </p:cNvGrpSpPr>
                <p:nvPr/>
              </p:nvGrpSpPr>
              <p:grpSpPr bwMode="auto">
                <a:xfrm>
                  <a:off x="1644" y="1092"/>
                  <a:ext cx="1617" cy="324"/>
                  <a:chOff x="1644" y="1092"/>
                  <a:chExt cx="1617" cy="324"/>
                </a:xfrm>
              </p:grpSpPr>
              <p:sp>
                <p:nvSpPr>
                  <p:cNvPr id="842" name="Rectangle 299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843" name="Rectangle 300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844" name="Rectangle 301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845" name="Rectangle 302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846" name="Rectangle 303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817" name="Group 304"/>
                <p:cNvGrpSpPr>
                  <a:grpSpLocks/>
                </p:cNvGrpSpPr>
                <p:nvPr/>
              </p:nvGrpSpPr>
              <p:grpSpPr bwMode="auto">
                <a:xfrm>
                  <a:off x="1644" y="1416"/>
                  <a:ext cx="1617" cy="324"/>
                  <a:chOff x="1644" y="1092"/>
                  <a:chExt cx="1617" cy="324"/>
                </a:xfrm>
              </p:grpSpPr>
              <p:sp>
                <p:nvSpPr>
                  <p:cNvPr id="837" name="Rectangle 305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838" name="Rectangle 306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839" name="Rectangle 307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840" name="Rectangle 308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841" name="Rectangle 309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818" name="Group 310"/>
                <p:cNvGrpSpPr>
                  <a:grpSpLocks/>
                </p:cNvGrpSpPr>
                <p:nvPr/>
              </p:nvGrpSpPr>
              <p:grpSpPr bwMode="auto">
                <a:xfrm>
                  <a:off x="1644" y="1740"/>
                  <a:ext cx="1617" cy="324"/>
                  <a:chOff x="1644" y="1092"/>
                  <a:chExt cx="1617" cy="324"/>
                </a:xfrm>
              </p:grpSpPr>
              <p:sp>
                <p:nvSpPr>
                  <p:cNvPr id="832" name="Rectangle 311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833" name="Rectangle 312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834" name="Rectangle 313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835" name="Rectangle 314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836" name="Rectangle 315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819" name="Group 316"/>
                <p:cNvGrpSpPr>
                  <a:grpSpLocks/>
                </p:cNvGrpSpPr>
                <p:nvPr/>
              </p:nvGrpSpPr>
              <p:grpSpPr bwMode="auto">
                <a:xfrm>
                  <a:off x="1644" y="2064"/>
                  <a:ext cx="1617" cy="324"/>
                  <a:chOff x="1644" y="1092"/>
                  <a:chExt cx="1617" cy="324"/>
                </a:xfrm>
              </p:grpSpPr>
              <p:sp>
                <p:nvSpPr>
                  <p:cNvPr id="827" name="Rectangle 317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828" name="Rectangle 318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829" name="Rectangle 319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830" name="Rectangle 320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831" name="Rectangle 321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820" name="Group 322"/>
                <p:cNvGrpSpPr>
                  <a:grpSpLocks/>
                </p:cNvGrpSpPr>
                <p:nvPr/>
              </p:nvGrpSpPr>
              <p:grpSpPr bwMode="auto">
                <a:xfrm>
                  <a:off x="1644" y="2388"/>
                  <a:ext cx="1617" cy="324"/>
                  <a:chOff x="1644" y="1092"/>
                  <a:chExt cx="1617" cy="324"/>
                </a:xfrm>
              </p:grpSpPr>
              <p:sp>
                <p:nvSpPr>
                  <p:cNvPr id="822" name="Rectangle 323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823" name="Rectangle 324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824" name="Rectangle 325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825" name="Rectangle 326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826" name="Rectangle 327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sp>
              <p:nvSpPr>
                <p:cNvPr id="821" name="Rectangle 328"/>
                <p:cNvSpPr>
                  <a:spLocks noChangeArrowheads="1"/>
                </p:cNvSpPr>
                <p:nvPr/>
              </p:nvSpPr>
              <p:spPr bwMode="auto">
                <a:xfrm>
                  <a:off x="1644" y="1092"/>
                  <a:ext cx="1617" cy="162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endParaRPr lang="en-US" altLang="en-US" sz="135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16" name="Group 329"/>
              <p:cNvGrpSpPr>
                <a:grpSpLocks/>
              </p:cNvGrpSpPr>
              <p:nvPr/>
            </p:nvGrpSpPr>
            <p:grpSpPr bwMode="auto">
              <a:xfrm>
                <a:off x="1879" y="2176"/>
                <a:ext cx="370" cy="371"/>
                <a:chOff x="1644" y="1092"/>
                <a:chExt cx="1617" cy="1620"/>
              </a:xfrm>
            </p:grpSpPr>
            <p:grpSp>
              <p:nvGrpSpPr>
                <p:cNvPr id="785" name="Group 330"/>
                <p:cNvGrpSpPr>
                  <a:grpSpLocks/>
                </p:cNvGrpSpPr>
                <p:nvPr/>
              </p:nvGrpSpPr>
              <p:grpSpPr bwMode="auto">
                <a:xfrm>
                  <a:off x="1644" y="1092"/>
                  <a:ext cx="1617" cy="324"/>
                  <a:chOff x="1644" y="1092"/>
                  <a:chExt cx="1617" cy="324"/>
                </a:xfrm>
              </p:grpSpPr>
              <p:sp>
                <p:nvSpPr>
                  <p:cNvPr id="811" name="Rectangle 331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812" name="Rectangle 332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813" name="Rectangle 333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814" name="Rectangle 334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815" name="Rectangle 335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786" name="Group 336"/>
                <p:cNvGrpSpPr>
                  <a:grpSpLocks/>
                </p:cNvGrpSpPr>
                <p:nvPr/>
              </p:nvGrpSpPr>
              <p:grpSpPr bwMode="auto">
                <a:xfrm>
                  <a:off x="1644" y="1416"/>
                  <a:ext cx="1617" cy="324"/>
                  <a:chOff x="1644" y="1092"/>
                  <a:chExt cx="1617" cy="324"/>
                </a:xfrm>
              </p:grpSpPr>
              <p:sp>
                <p:nvSpPr>
                  <p:cNvPr id="806" name="Rectangle 337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807" name="Rectangle 338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808" name="Rectangle 339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809" name="Rectangle 340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810" name="Rectangle 341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787" name="Group 342"/>
                <p:cNvGrpSpPr>
                  <a:grpSpLocks/>
                </p:cNvGrpSpPr>
                <p:nvPr/>
              </p:nvGrpSpPr>
              <p:grpSpPr bwMode="auto">
                <a:xfrm>
                  <a:off x="1644" y="1740"/>
                  <a:ext cx="1617" cy="324"/>
                  <a:chOff x="1644" y="1092"/>
                  <a:chExt cx="1617" cy="324"/>
                </a:xfrm>
              </p:grpSpPr>
              <p:sp>
                <p:nvSpPr>
                  <p:cNvPr id="801" name="Rectangle 343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802" name="Rectangle 344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803" name="Rectangle 345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804" name="Rectangle 346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805" name="Rectangle 347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788" name="Group 348"/>
                <p:cNvGrpSpPr>
                  <a:grpSpLocks/>
                </p:cNvGrpSpPr>
                <p:nvPr/>
              </p:nvGrpSpPr>
              <p:grpSpPr bwMode="auto">
                <a:xfrm>
                  <a:off x="1644" y="2064"/>
                  <a:ext cx="1617" cy="324"/>
                  <a:chOff x="1644" y="1092"/>
                  <a:chExt cx="1617" cy="324"/>
                </a:xfrm>
              </p:grpSpPr>
              <p:sp>
                <p:nvSpPr>
                  <p:cNvPr id="796" name="Rectangle 349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797" name="Rectangle 350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798" name="Rectangle 351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799" name="Rectangle 352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800" name="Rectangle 353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789" name="Group 354"/>
                <p:cNvGrpSpPr>
                  <a:grpSpLocks/>
                </p:cNvGrpSpPr>
                <p:nvPr/>
              </p:nvGrpSpPr>
              <p:grpSpPr bwMode="auto">
                <a:xfrm>
                  <a:off x="1644" y="2388"/>
                  <a:ext cx="1617" cy="324"/>
                  <a:chOff x="1644" y="1092"/>
                  <a:chExt cx="1617" cy="324"/>
                </a:xfrm>
              </p:grpSpPr>
              <p:sp>
                <p:nvSpPr>
                  <p:cNvPr id="791" name="Rectangle 355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792" name="Rectangle 356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793" name="Rectangle 357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794" name="Rectangle 358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795" name="Rectangle 359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sp>
              <p:nvSpPr>
                <p:cNvPr id="790" name="Rectangle 360"/>
                <p:cNvSpPr>
                  <a:spLocks noChangeArrowheads="1"/>
                </p:cNvSpPr>
                <p:nvPr/>
              </p:nvSpPr>
              <p:spPr bwMode="auto">
                <a:xfrm>
                  <a:off x="1644" y="1092"/>
                  <a:ext cx="1617" cy="162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endParaRPr lang="en-US" altLang="en-US" sz="135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17" name="Group 361"/>
              <p:cNvGrpSpPr>
                <a:grpSpLocks/>
              </p:cNvGrpSpPr>
              <p:nvPr/>
            </p:nvGrpSpPr>
            <p:grpSpPr bwMode="auto">
              <a:xfrm>
                <a:off x="2249" y="2176"/>
                <a:ext cx="370" cy="371"/>
                <a:chOff x="1644" y="1092"/>
                <a:chExt cx="1617" cy="1620"/>
              </a:xfrm>
            </p:grpSpPr>
            <p:grpSp>
              <p:nvGrpSpPr>
                <p:cNvPr id="754" name="Group 362"/>
                <p:cNvGrpSpPr>
                  <a:grpSpLocks/>
                </p:cNvGrpSpPr>
                <p:nvPr/>
              </p:nvGrpSpPr>
              <p:grpSpPr bwMode="auto">
                <a:xfrm>
                  <a:off x="1644" y="1092"/>
                  <a:ext cx="1617" cy="324"/>
                  <a:chOff x="1644" y="1092"/>
                  <a:chExt cx="1617" cy="324"/>
                </a:xfrm>
              </p:grpSpPr>
              <p:sp>
                <p:nvSpPr>
                  <p:cNvPr id="780" name="Rectangle 363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781" name="Rectangle 364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782" name="Rectangle 365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783" name="Rectangle 366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784" name="Rectangle 367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755" name="Group 368"/>
                <p:cNvGrpSpPr>
                  <a:grpSpLocks/>
                </p:cNvGrpSpPr>
                <p:nvPr/>
              </p:nvGrpSpPr>
              <p:grpSpPr bwMode="auto">
                <a:xfrm>
                  <a:off x="1644" y="1416"/>
                  <a:ext cx="1617" cy="324"/>
                  <a:chOff x="1644" y="1092"/>
                  <a:chExt cx="1617" cy="324"/>
                </a:xfrm>
              </p:grpSpPr>
              <p:sp>
                <p:nvSpPr>
                  <p:cNvPr id="775" name="Rectangle 369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776" name="Rectangle 370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777" name="Rectangle 371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778" name="Rectangle 372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779" name="Rectangle 373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756" name="Group 374"/>
                <p:cNvGrpSpPr>
                  <a:grpSpLocks/>
                </p:cNvGrpSpPr>
                <p:nvPr/>
              </p:nvGrpSpPr>
              <p:grpSpPr bwMode="auto">
                <a:xfrm>
                  <a:off x="1644" y="1740"/>
                  <a:ext cx="1617" cy="324"/>
                  <a:chOff x="1644" y="1092"/>
                  <a:chExt cx="1617" cy="324"/>
                </a:xfrm>
              </p:grpSpPr>
              <p:sp>
                <p:nvSpPr>
                  <p:cNvPr id="770" name="Rectangle 375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771" name="Rectangle 376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772" name="Rectangle 377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773" name="Rectangle 378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774" name="Rectangle 379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757" name="Group 380"/>
                <p:cNvGrpSpPr>
                  <a:grpSpLocks/>
                </p:cNvGrpSpPr>
                <p:nvPr/>
              </p:nvGrpSpPr>
              <p:grpSpPr bwMode="auto">
                <a:xfrm>
                  <a:off x="1644" y="2064"/>
                  <a:ext cx="1617" cy="324"/>
                  <a:chOff x="1644" y="1092"/>
                  <a:chExt cx="1617" cy="324"/>
                </a:xfrm>
              </p:grpSpPr>
              <p:sp>
                <p:nvSpPr>
                  <p:cNvPr id="765" name="Rectangle 381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766" name="Rectangle 382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767" name="Rectangle 383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768" name="Rectangle 384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769" name="Rectangle 385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758" name="Group 386"/>
                <p:cNvGrpSpPr>
                  <a:grpSpLocks/>
                </p:cNvGrpSpPr>
                <p:nvPr/>
              </p:nvGrpSpPr>
              <p:grpSpPr bwMode="auto">
                <a:xfrm>
                  <a:off x="1644" y="2388"/>
                  <a:ext cx="1617" cy="324"/>
                  <a:chOff x="1644" y="1092"/>
                  <a:chExt cx="1617" cy="324"/>
                </a:xfrm>
              </p:grpSpPr>
              <p:sp>
                <p:nvSpPr>
                  <p:cNvPr id="760" name="Rectangle 387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761" name="Rectangle 388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762" name="Rectangle 389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763" name="Rectangle 390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764" name="Rectangle 391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sp>
              <p:nvSpPr>
                <p:cNvPr id="759" name="Rectangle 392"/>
                <p:cNvSpPr>
                  <a:spLocks noChangeArrowheads="1"/>
                </p:cNvSpPr>
                <p:nvPr/>
              </p:nvSpPr>
              <p:spPr bwMode="auto">
                <a:xfrm>
                  <a:off x="1644" y="1092"/>
                  <a:ext cx="1617" cy="162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endParaRPr lang="en-US" altLang="en-US" sz="135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18" name="Group 393"/>
              <p:cNvGrpSpPr>
                <a:grpSpLocks/>
              </p:cNvGrpSpPr>
              <p:nvPr/>
            </p:nvGrpSpPr>
            <p:grpSpPr bwMode="auto">
              <a:xfrm>
                <a:off x="2619" y="2176"/>
                <a:ext cx="369" cy="371"/>
                <a:chOff x="1644" y="1092"/>
                <a:chExt cx="1617" cy="1620"/>
              </a:xfrm>
            </p:grpSpPr>
            <p:grpSp>
              <p:nvGrpSpPr>
                <p:cNvPr id="723" name="Group 394"/>
                <p:cNvGrpSpPr>
                  <a:grpSpLocks/>
                </p:cNvGrpSpPr>
                <p:nvPr/>
              </p:nvGrpSpPr>
              <p:grpSpPr bwMode="auto">
                <a:xfrm>
                  <a:off x="1644" y="1092"/>
                  <a:ext cx="1617" cy="324"/>
                  <a:chOff x="1644" y="1092"/>
                  <a:chExt cx="1617" cy="324"/>
                </a:xfrm>
              </p:grpSpPr>
              <p:sp>
                <p:nvSpPr>
                  <p:cNvPr id="749" name="Rectangle 395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750" name="Rectangle 396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751" name="Rectangle 397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752" name="Rectangle 398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753" name="Rectangle 399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724" name="Group 400"/>
                <p:cNvGrpSpPr>
                  <a:grpSpLocks/>
                </p:cNvGrpSpPr>
                <p:nvPr/>
              </p:nvGrpSpPr>
              <p:grpSpPr bwMode="auto">
                <a:xfrm>
                  <a:off x="1644" y="1416"/>
                  <a:ext cx="1617" cy="324"/>
                  <a:chOff x="1644" y="1092"/>
                  <a:chExt cx="1617" cy="324"/>
                </a:xfrm>
              </p:grpSpPr>
              <p:sp>
                <p:nvSpPr>
                  <p:cNvPr id="744" name="Rectangle 401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745" name="Rectangle 402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746" name="Rectangle 403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747" name="Rectangle 404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748" name="Rectangle 405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725" name="Group 406"/>
                <p:cNvGrpSpPr>
                  <a:grpSpLocks/>
                </p:cNvGrpSpPr>
                <p:nvPr/>
              </p:nvGrpSpPr>
              <p:grpSpPr bwMode="auto">
                <a:xfrm>
                  <a:off x="1644" y="1740"/>
                  <a:ext cx="1617" cy="324"/>
                  <a:chOff x="1644" y="1092"/>
                  <a:chExt cx="1617" cy="324"/>
                </a:xfrm>
              </p:grpSpPr>
              <p:sp>
                <p:nvSpPr>
                  <p:cNvPr id="739" name="Rectangle 407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740" name="Rectangle 408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741" name="Rectangle 409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742" name="Rectangle 410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743" name="Rectangle 411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726" name="Group 412"/>
                <p:cNvGrpSpPr>
                  <a:grpSpLocks/>
                </p:cNvGrpSpPr>
                <p:nvPr/>
              </p:nvGrpSpPr>
              <p:grpSpPr bwMode="auto">
                <a:xfrm>
                  <a:off x="1644" y="2064"/>
                  <a:ext cx="1617" cy="324"/>
                  <a:chOff x="1644" y="1092"/>
                  <a:chExt cx="1617" cy="324"/>
                </a:xfrm>
              </p:grpSpPr>
              <p:sp>
                <p:nvSpPr>
                  <p:cNvPr id="734" name="Rectangle 413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735" name="Rectangle 414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736" name="Rectangle 415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737" name="Rectangle 416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738" name="Rectangle 417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727" name="Group 418"/>
                <p:cNvGrpSpPr>
                  <a:grpSpLocks/>
                </p:cNvGrpSpPr>
                <p:nvPr/>
              </p:nvGrpSpPr>
              <p:grpSpPr bwMode="auto">
                <a:xfrm>
                  <a:off x="1644" y="2388"/>
                  <a:ext cx="1617" cy="324"/>
                  <a:chOff x="1644" y="1092"/>
                  <a:chExt cx="1617" cy="324"/>
                </a:xfrm>
              </p:grpSpPr>
              <p:sp>
                <p:nvSpPr>
                  <p:cNvPr id="729" name="Rectangle 419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730" name="Rectangle 420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731" name="Rectangle 421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732" name="Rectangle 422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733" name="Rectangle 423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sp>
              <p:nvSpPr>
                <p:cNvPr id="728" name="Rectangle 424"/>
                <p:cNvSpPr>
                  <a:spLocks noChangeArrowheads="1"/>
                </p:cNvSpPr>
                <p:nvPr/>
              </p:nvSpPr>
              <p:spPr bwMode="auto">
                <a:xfrm>
                  <a:off x="1644" y="1092"/>
                  <a:ext cx="1617" cy="162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endParaRPr lang="en-US" altLang="en-US" sz="135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19" name="Group 425"/>
              <p:cNvGrpSpPr>
                <a:grpSpLocks/>
              </p:cNvGrpSpPr>
              <p:nvPr/>
            </p:nvGrpSpPr>
            <p:grpSpPr bwMode="auto">
              <a:xfrm>
                <a:off x="2988" y="2176"/>
                <a:ext cx="371" cy="371"/>
                <a:chOff x="1644" y="1092"/>
                <a:chExt cx="1617" cy="1620"/>
              </a:xfrm>
            </p:grpSpPr>
            <p:grpSp>
              <p:nvGrpSpPr>
                <p:cNvPr id="692" name="Group 426"/>
                <p:cNvGrpSpPr>
                  <a:grpSpLocks/>
                </p:cNvGrpSpPr>
                <p:nvPr/>
              </p:nvGrpSpPr>
              <p:grpSpPr bwMode="auto">
                <a:xfrm>
                  <a:off x="1644" y="1092"/>
                  <a:ext cx="1617" cy="324"/>
                  <a:chOff x="1644" y="1092"/>
                  <a:chExt cx="1617" cy="324"/>
                </a:xfrm>
              </p:grpSpPr>
              <p:sp>
                <p:nvSpPr>
                  <p:cNvPr id="718" name="Rectangle 427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719" name="Rectangle 428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720" name="Rectangle 429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721" name="Rectangle 430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722" name="Rectangle 431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693" name="Group 432"/>
                <p:cNvGrpSpPr>
                  <a:grpSpLocks/>
                </p:cNvGrpSpPr>
                <p:nvPr/>
              </p:nvGrpSpPr>
              <p:grpSpPr bwMode="auto">
                <a:xfrm>
                  <a:off x="1644" y="1416"/>
                  <a:ext cx="1617" cy="324"/>
                  <a:chOff x="1644" y="1092"/>
                  <a:chExt cx="1617" cy="324"/>
                </a:xfrm>
              </p:grpSpPr>
              <p:sp>
                <p:nvSpPr>
                  <p:cNvPr id="713" name="Rectangle 433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714" name="Rectangle 434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715" name="Rectangle 435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716" name="Rectangle 436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717" name="Rectangle 437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694" name="Group 438"/>
                <p:cNvGrpSpPr>
                  <a:grpSpLocks/>
                </p:cNvGrpSpPr>
                <p:nvPr/>
              </p:nvGrpSpPr>
              <p:grpSpPr bwMode="auto">
                <a:xfrm>
                  <a:off x="1644" y="1740"/>
                  <a:ext cx="1617" cy="324"/>
                  <a:chOff x="1644" y="1092"/>
                  <a:chExt cx="1617" cy="324"/>
                </a:xfrm>
              </p:grpSpPr>
              <p:sp>
                <p:nvSpPr>
                  <p:cNvPr id="708" name="Rectangle 439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709" name="Rectangle 440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710" name="Rectangle 441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711" name="Rectangle 442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712" name="Rectangle 443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695" name="Group 444"/>
                <p:cNvGrpSpPr>
                  <a:grpSpLocks/>
                </p:cNvGrpSpPr>
                <p:nvPr/>
              </p:nvGrpSpPr>
              <p:grpSpPr bwMode="auto">
                <a:xfrm>
                  <a:off x="1644" y="2064"/>
                  <a:ext cx="1617" cy="324"/>
                  <a:chOff x="1644" y="1092"/>
                  <a:chExt cx="1617" cy="324"/>
                </a:xfrm>
              </p:grpSpPr>
              <p:sp>
                <p:nvSpPr>
                  <p:cNvPr id="703" name="Rectangle 445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704" name="Rectangle 446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705" name="Rectangle 447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706" name="Rectangle 448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707" name="Rectangle 449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696" name="Group 450"/>
                <p:cNvGrpSpPr>
                  <a:grpSpLocks/>
                </p:cNvGrpSpPr>
                <p:nvPr/>
              </p:nvGrpSpPr>
              <p:grpSpPr bwMode="auto">
                <a:xfrm>
                  <a:off x="1644" y="2388"/>
                  <a:ext cx="1617" cy="324"/>
                  <a:chOff x="1644" y="1092"/>
                  <a:chExt cx="1617" cy="324"/>
                </a:xfrm>
              </p:grpSpPr>
              <p:sp>
                <p:nvSpPr>
                  <p:cNvPr id="698" name="Rectangle 451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699" name="Rectangle 452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700" name="Rectangle 453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701" name="Rectangle 454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702" name="Rectangle 455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sp>
              <p:nvSpPr>
                <p:cNvPr id="697" name="Rectangle 456"/>
                <p:cNvSpPr>
                  <a:spLocks noChangeArrowheads="1"/>
                </p:cNvSpPr>
                <p:nvPr/>
              </p:nvSpPr>
              <p:spPr bwMode="auto">
                <a:xfrm>
                  <a:off x="1644" y="1092"/>
                  <a:ext cx="1617" cy="162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endParaRPr lang="en-US" altLang="en-US" sz="135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20" name="Group 457"/>
              <p:cNvGrpSpPr>
                <a:grpSpLocks/>
              </p:cNvGrpSpPr>
              <p:nvPr/>
            </p:nvGrpSpPr>
            <p:grpSpPr bwMode="auto">
              <a:xfrm>
                <a:off x="769" y="2547"/>
                <a:ext cx="370" cy="370"/>
                <a:chOff x="1644" y="1092"/>
                <a:chExt cx="1617" cy="1620"/>
              </a:xfrm>
            </p:grpSpPr>
            <p:grpSp>
              <p:nvGrpSpPr>
                <p:cNvPr id="661" name="Group 458"/>
                <p:cNvGrpSpPr>
                  <a:grpSpLocks/>
                </p:cNvGrpSpPr>
                <p:nvPr/>
              </p:nvGrpSpPr>
              <p:grpSpPr bwMode="auto">
                <a:xfrm>
                  <a:off x="1644" y="1092"/>
                  <a:ext cx="1617" cy="324"/>
                  <a:chOff x="1644" y="1092"/>
                  <a:chExt cx="1617" cy="324"/>
                </a:xfrm>
              </p:grpSpPr>
              <p:sp>
                <p:nvSpPr>
                  <p:cNvPr id="687" name="Rectangle 459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688" name="Rectangle 460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689" name="Rectangle 461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690" name="Rectangle 462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691" name="Rectangle 463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662" name="Group 464"/>
                <p:cNvGrpSpPr>
                  <a:grpSpLocks/>
                </p:cNvGrpSpPr>
                <p:nvPr/>
              </p:nvGrpSpPr>
              <p:grpSpPr bwMode="auto">
                <a:xfrm>
                  <a:off x="1644" y="1416"/>
                  <a:ext cx="1617" cy="324"/>
                  <a:chOff x="1644" y="1092"/>
                  <a:chExt cx="1617" cy="324"/>
                </a:xfrm>
              </p:grpSpPr>
              <p:sp>
                <p:nvSpPr>
                  <p:cNvPr id="682" name="Rectangle 465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683" name="Rectangle 466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684" name="Rectangle 467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685" name="Rectangle 468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686" name="Rectangle 469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663" name="Group 470"/>
                <p:cNvGrpSpPr>
                  <a:grpSpLocks/>
                </p:cNvGrpSpPr>
                <p:nvPr/>
              </p:nvGrpSpPr>
              <p:grpSpPr bwMode="auto">
                <a:xfrm>
                  <a:off x="1644" y="1740"/>
                  <a:ext cx="1617" cy="324"/>
                  <a:chOff x="1644" y="1092"/>
                  <a:chExt cx="1617" cy="324"/>
                </a:xfrm>
              </p:grpSpPr>
              <p:sp>
                <p:nvSpPr>
                  <p:cNvPr id="677" name="Rectangle 471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678" name="Rectangle 472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679" name="Rectangle 473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680" name="Rectangle 474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681" name="Rectangle 475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664" name="Group 476"/>
                <p:cNvGrpSpPr>
                  <a:grpSpLocks/>
                </p:cNvGrpSpPr>
                <p:nvPr/>
              </p:nvGrpSpPr>
              <p:grpSpPr bwMode="auto">
                <a:xfrm>
                  <a:off x="1644" y="2064"/>
                  <a:ext cx="1617" cy="324"/>
                  <a:chOff x="1644" y="1092"/>
                  <a:chExt cx="1617" cy="324"/>
                </a:xfrm>
              </p:grpSpPr>
              <p:sp>
                <p:nvSpPr>
                  <p:cNvPr id="672" name="Rectangle 477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673" name="Rectangle 478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674" name="Rectangle 479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675" name="Rectangle 480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676" name="Rectangle 481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665" name="Group 482"/>
                <p:cNvGrpSpPr>
                  <a:grpSpLocks/>
                </p:cNvGrpSpPr>
                <p:nvPr/>
              </p:nvGrpSpPr>
              <p:grpSpPr bwMode="auto">
                <a:xfrm>
                  <a:off x="1644" y="2388"/>
                  <a:ext cx="1617" cy="324"/>
                  <a:chOff x="1644" y="1092"/>
                  <a:chExt cx="1617" cy="324"/>
                </a:xfrm>
              </p:grpSpPr>
              <p:sp>
                <p:nvSpPr>
                  <p:cNvPr id="667" name="Rectangle 483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668" name="Rectangle 484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669" name="Rectangle 485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670" name="Rectangle 486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671" name="Rectangle 487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sp>
              <p:nvSpPr>
                <p:cNvPr id="666" name="Rectangle 488"/>
                <p:cNvSpPr>
                  <a:spLocks noChangeArrowheads="1"/>
                </p:cNvSpPr>
                <p:nvPr/>
              </p:nvSpPr>
              <p:spPr bwMode="auto">
                <a:xfrm>
                  <a:off x="1644" y="1092"/>
                  <a:ext cx="1617" cy="162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endParaRPr lang="en-US" altLang="en-US" sz="135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21" name="Group 489"/>
              <p:cNvGrpSpPr>
                <a:grpSpLocks/>
              </p:cNvGrpSpPr>
              <p:nvPr/>
            </p:nvGrpSpPr>
            <p:grpSpPr bwMode="auto">
              <a:xfrm>
                <a:off x="1139" y="2547"/>
                <a:ext cx="370" cy="370"/>
                <a:chOff x="1644" y="1092"/>
                <a:chExt cx="1617" cy="1620"/>
              </a:xfrm>
            </p:grpSpPr>
            <p:grpSp>
              <p:nvGrpSpPr>
                <p:cNvPr id="630" name="Group 490"/>
                <p:cNvGrpSpPr>
                  <a:grpSpLocks/>
                </p:cNvGrpSpPr>
                <p:nvPr/>
              </p:nvGrpSpPr>
              <p:grpSpPr bwMode="auto">
                <a:xfrm>
                  <a:off x="1644" y="1092"/>
                  <a:ext cx="1617" cy="324"/>
                  <a:chOff x="1644" y="1092"/>
                  <a:chExt cx="1617" cy="324"/>
                </a:xfrm>
              </p:grpSpPr>
              <p:sp>
                <p:nvSpPr>
                  <p:cNvPr id="656" name="Rectangle 491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657" name="Rectangle 492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658" name="Rectangle 493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659" name="Rectangle 494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660" name="Rectangle 495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631" name="Group 496"/>
                <p:cNvGrpSpPr>
                  <a:grpSpLocks/>
                </p:cNvGrpSpPr>
                <p:nvPr/>
              </p:nvGrpSpPr>
              <p:grpSpPr bwMode="auto">
                <a:xfrm>
                  <a:off x="1644" y="1416"/>
                  <a:ext cx="1617" cy="324"/>
                  <a:chOff x="1644" y="1092"/>
                  <a:chExt cx="1617" cy="324"/>
                </a:xfrm>
              </p:grpSpPr>
              <p:sp>
                <p:nvSpPr>
                  <p:cNvPr id="651" name="Rectangle 497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652" name="Rectangle 498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653" name="Rectangle 499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654" name="Rectangle 500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655" name="Rectangle 501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632" name="Group 502"/>
                <p:cNvGrpSpPr>
                  <a:grpSpLocks/>
                </p:cNvGrpSpPr>
                <p:nvPr/>
              </p:nvGrpSpPr>
              <p:grpSpPr bwMode="auto">
                <a:xfrm>
                  <a:off x="1644" y="1740"/>
                  <a:ext cx="1617" cy="324"/>
                  <a:chOff x="1644" y="1092"/>
                  <a:chExt cx="1617" cy="324"/>
                </a:xfrm>
              </p:grpSpPr>
              <p:sp>
                <p:nvSpPr>
                  <p:cNvPr id="646" name="Rectangle 503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647" name="Rectangle 504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648" name="Rectangle 505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649" name="Rectangle 506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650" name="Rectangle 507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633" name="Group 508"/>
                <p:cNvGrpSpPr>
                  <a:grpSpLocks/>
                </p:cNvGrpSpPr>
                <p:nvPr/>
              </p:nvGrpSpPr>
              <p:grpSpPr bwMode="auto">
                <a:xfrm>
                  <a:off x="1644" y="2064"/>
                  <a:ext cx="1617" cy="324"/>
                  <a:chOff x="1644" y="1092"/>
                  <a:chExt cx="1617" cy="324"/>
                </a:xfrm>
              </p:grpSpPr>
              <p:sp>
                <p:nvSpPr>
                  <p:cNvPr id="641" name="Rectangle 509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642" name="Rectangle 510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643" name="Rectangle 511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644" name="Rectangle 512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645" name="Rectangle 513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634" name="Group 514"/>
                <p:cNvGrpSpPr>
                  <a:grpSpLocks/>
                </p:cNvGrpSpPr>
                <p:nvPr/>
              </p:nvGrpSpPr>
              <p:grpSpPr bwMode="auto">
                <a:xfrm>
                  <a:off x="1644" y="2388"/>
                  <a:ext cx="1617" cy="324"/>
                  <a:chOff x="1644" y="1092"/>
                  <a:chExt cx="1617" cy="324"/>
                </a:xfrm>
              </p:grpSpPr>
              <p:sp>
                <p:nvSpPr>
                  <p:cNvPr id="636" name="Rectangle 515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637" name="Rectangle 516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638" name="Rectangle 517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639" name="Rectangle 518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640" name="Rectangle 519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sp>
              <p:nvSpPr>
                <p:cNvPr id="635" name="Rectangle 520"/>
                <p:cNvSpPr>
                  <a:spLocks noChangeArrowheads="1"/>
                </p:cNvSpPr>
                <p:nvPr/>
              </p:nvSpPr>
              <p:spPr bwMode="auto">
                <a:xfrm>
                  <a:off x="1644" y="1092"/>
                  <a:ext cx="1617" cy="162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endParaRPr lang="en-US" altLang="en-US" sz="135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22" name="Group 521"/>
              <p:cNvGrpSpPr>
                <a:grpSpLocks/>
              </p:cNvGrpSpPr>
              <p:nvPr/>
            </p:nvGrpSpPr>
            <p:grpSpPr bwMode="auto">
              <a:xfrm>
                <a:off x="1509" y="2547"/>
                <a:ext cx="370" cy="370"/>
                <a:chOff x="1644" y="1092"/>
                <a:chExt cx="1617" cy="1620"/>
              </a:xfrm>
            </p:grpSpPr>
            <p:grpSp>
              <p:nvGrpSpPr>
                <p:cNvPr id="599" name="Group 522"/>
                <p:cNvGrpSpPr>
                  <a:grpSpLocks/>
                </p:cNvGrpSpPr>
                <p:nvPr/>
              </p:nvGrpSpPr>
              <p:grpSpPr bwMode="auto">
                <a:xfrm>
                  <a:off x="1644" y="1092"/>
                  <a:ext cx="1617" cy="324"/>
                  <a:chOff x="1644" y="1092"/>
                  <a:chExt cx="1617" cy="324"/>
                </a:xfrm>
              </p:grpSpPr>
              <p:sp>
                <p:nvSpPr>
                  <p:cNvPr id="625" name="Rectangle 523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626" name="Rectangle 524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627" name="Rectangle 525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628" name="Rectangle 526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629" name="Rectangle 527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600" name="Group 528"/>
                <p:cNvGrpSpPr>
                  <a:grpSpLocks/>
                </p:cNvGrpSpPr>
                <p:nvPr/>
              </p:nvGrpSpPr>
              <p:grpSpPr bwMode="auto">
                <a:xfrm>
                  <a:off x="1644" y="1416"/>
                  <a:ext cx="1617" cy="324"/>
                  <a:chOff x="1644" y="1092"/>
                  <a:chExt cx="1617" cy="324"/>
                </a:xfrm>
              </p:grpSpPr>
              <p:sp>
                <p:nvSpPr>
                  <p:cNvPr id="620" name="Rectangle 529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621" name="Rectangle 530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622" name="Rectangle 531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623" name="Rectangle 532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624" name="Rectangle 533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601" name="Group 534"/>
                <p:cNvGrpSpPr>
                  <a:grpSpLocks/>
                </p:cNvGrpSpPr>
                <p:nvPr/>
              </p:nvGrpSpPr>
              <p:grpSpPr bwMode="auto">
                <a:xfrm>
                  <a:off x="1644" y="1740"/>
                  <a:ext cx="1617" cy="324"/>
                  <a:chOff x="1644" y="1092"/>
                  <a:chExt cx="1617" cy="324"/>
                </a:xfrm>
              </p:grpSpPr>
              <p:sp>
                <p:nvSpPr>
                  <p:cNvPr id="615" name="Rectangle 535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616" name="Rectangle 536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617" name="Rectangle 537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618" name="Rectangle 538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619" name="Rectangle 539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602" name="Group 540"/>
                <p:cNvGrpSpPr>
                  <a:grpSpLocks/>
                </p:cNvGrpSpPr>
                <p:nvPr/>
              </p:nvGrpSpPr>
              <p:grpSpPr bwMode="auto">
                <a:xfrm>
                  <a:off x="1644" y="2064"/>
                  <a:ext cx="1617" cy="324"/>
                  <a:chOff x="1644" y="1092"/>
                  <a:chExt cx="1617" cy="324"/>
                </a:xfrm>
              </p:grpSpPr>
              <p:sp>
                <p:nvSpPr>
                  <p:cNvPr id="610" name="Rectangle 541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611" name="Rectangle 542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612" name="Rectangle 543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613" name="Rectangle 544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614" name="Rectangle 545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603" name="Group 546"/>
                <p:cNvGrpSpPr>
                  <a:grpSpLocks/>
                </p:cNvGrpSpPr>
                <p:nvPr/>
              </p:nvGrpSpPr>
              <p:grpSpPr bwMode="auto">
                <a:xfrm>
                  <a:off x="1644" y="2388"/>
                  <a:ext cx="1617" cy="324"/>
                  <a:chOff x="1644" y="1092"/>
                  <a:chExt cx="1617" cy="324"/>
                </a:xfrm>
              </p:grpSpPr>
              <p:sp>
                <p:nvSpPr>
                  <p:cNvPr id="605" name="Rectangle 547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606" name="Rectangle 548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607" name="Rectangle 549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608" name="Rectangle 550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609" name="Rectangle 551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sp>
              <p:nvSpPr>
                <p:cNvPr id="604" name="Rectangle 552"/>
                <p:cNvSpPr>
                  <a:spLocks noChangeArrowheads="1"/>
                </p:cNvSpPr>
                <p:nvPr/>
              </p:nvSpPr>
              <p:spPr bwMode="auto">
                <a:xfrm>
                  <a:off x="1644" y="1092"/>
                  <a:ext cx="1617" cy="162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endParaRPr lang="en-US" altLang="en-US" sz="135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23" name="Group 553"/>
              <p:cNvGrpSpPr>
                <a:grpSpLocks/>
              </p:cNvGrpSpPr>
              <p:nvPr/>
            </p:nvGrpSpPr>
            <p:grpSpPr bwMode="auto">
              <a:xfrm>
                <a:off x="1879" y="2547"/>
                <a:ext cx="370" cy="370"/>
                <a:chOff x="1644" y="1092"/>
                <a:chExt cx="1617" cy="1620"/>
              </a:xfrm>
            </p:grpSpPr>
            <p:grpSp>
              <p:nvGrpSpPr>
                <p:cNvPr id="568" name="Group 554"/>
                <p:cNvGrpSpPr>
                  <a:grpSpLocks/>
                </p:cNvGrpSpPr>
                <p:nvPr/>
              </p:nvGrpSpPr>
              <p:grpSpPr bwMode="auto">
                <a:xfrm>
                  <a:off x="1644" y="1092"/>
                  <a:ext cx="1617" cy="324"/>
                  <a:chOff x="1644" y="1092"/>
                  <a:chExt cx="1617" cy="324"/>
                </a:xfrm>
              </p:grpSpPr>
              <p:sp>
                <p:nvSpPr>
                  <p:cNvPr id="594" name="Rectangle 555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95" name="Rectangle 556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96" name="Rectangle 557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97" name="Rectangle 558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98" name="Rectangle 559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569" name="Group 560"/>
                <p:cNvGrpSpPr>
                  <a:grpSpLocks/>
                </p:cNvGrpSpPr>
                <p:nvPr/>
              </p:nvGrpSpPr>
              <p:grpSpPr bwMode="auto">
                <a:xfrm>
                  <a:off x="1644" y="1416"/>
                  <a:ext cx="1617" cy="324"/>
                  <a:chOff x="1644" y="1092"/>
                  <a:chExt cx="1617" cy="324"/>
                </a:xfrm>
              </p:grpSpPr>
              <p:sp>
                <p:nvSpPr>
                  <p:cNvPr id="589" name="Rectangle 561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90" name="Rectangle 562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91" name="Rectangle 563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92" name="Rectangle 564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93" name="Rectangle 565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570" name="Group 566"/>
                <p:cNvGrpSpPr>
                  <a:grpSpLocks/>
                </p:cNvGrpSpPr>
                <p:nvPr/>
              </p:nvGrpSpPr>
              <p:grpSpPr bwMode="auto">
                <a:xfrm>
                  <a:off x="1644" y="1740"/>
                  <a:ext cx="1617" cy="324"/>
                  <a:chOff x="1644" y="1092"/>
                  <a:chExt cx="1617" cy="324"/>
                </a:xfrm>
              </p:grpSpPr>
              <p:sp>
                <p:nvSpPr>
                  <p:cNvPr id="584" name="Rectangle 567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85" name="Rectangle 568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86" name="Rectangle 569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87" name="Rectangle 570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88" name="Rectangle 571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571" name="Group 572"/>
                <p:cNvGrpSpPr>
                  <a:grpSpLocks/>
                </p:cNvGrpSpPr>
                <p:nvPr/>
              </p:nvGrpSpPr>
              <p:grpSpPr bwMode="auto">
                <a:xfrm>
                  <a:off x="1644" y="2064"/>
                  <a:ext cx="1617" cy="324"/>
                  <a:chOff x="1644" y="1092"/>
                  <a:chExt cx="1617" cy="324"/>
                </a:xfrm>
              </p:grpSpPr>
              <p:sp>
                <p:nvSpPr>
                  <p:cNvPr id="579" name="Rectangle 573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80" name="Rectangle 574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81" name="Rectangle 575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82" name="Rectangle 576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83" name="Rectangle 577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572" name="Group 578"/>
                <p:cNvGrpSpPr>
                  <a:grpSpLocks/>
                </p:cNvGrpSpPr>
                <p:nvPr/>
              </p:nvGrpSpPr>
              <p:grpSpPr bwMode="auto">
                <a:xfrm>
                  <a:off x="1644" y="2388"/>
                  <a:ext cx="1617" cy="324"/>
                  <a:chOff x="1644" y="1092"/>
                  <a:chExt cx="1617" cy="324"/>
                </a:xfrm>
              </p:grpSpPr>
              <p:sp>
                <p:nvSpPr>
                  <p:cNvPr id="574" name="Rectangle 579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75" name="Rectangle 580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76" name="Rectangle 581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77" name="Rectangle 582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78" name="Rectangle 583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sp>
              <p:nvSpPr>
                <p:cNvPr id="573" name="Rectangle 584"/>
                <p:cNvSpPr>
                  <a:spLocks noChangeArrowheads="1"/>
                </p:cNvSpPr>
                <p:nvPr/>
              </p:nvSpPr>
              <p:spPr bwMode="auto">
                <a:xfrm>
                  <a:off x="1644" y="1092"/>
                  <a:ext cx="1617" cy="162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endParaRPr lang="en-US" altLang="en-US" sz="135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24" name="Group 585"/>
              <p:cNvGrpSpPr>
                <a:grpSpLocks/>
              </p:cNvGrpSpPr>
              <p:nvPr/>
            </p:nvGrpSpPr>
            <p:grpSpPr bwMode="auto">
              <a:xfrm>
                <a:off x="2249" y="2547"/>
                <a:ext cx="370" cy="370"/>
                <a:chOff x="1644" y="1092"/>
                <a:chExt cx="1617" cy="1620"/>
              </a:xfrm>
            </p:grpSpPr>
            <p:grpSp>
              <p:nvGrpSpPr>
                <p:cNvPr id="537" name="Group 586"/>
                <p:cNvGrpSpPr>
                  <a:grpSpLocks/>
                </p:cNvGrpSpPr>
                <p:nvPr/>
              </p:nvGrpSpPr>
              <p:grpSpPr bwMode="auto">
                <a:xfrm>
                  <a:off x="1644" y="1092"/>
                  <a:ext cx="1617" cy="324"/>
                  <a:chOff x="1644" y="1092"/>
                  <a:chExt cx="1617" cy="324"/>
                </a:xfrm>
              </p:grpSpPr>
              <p:sp>
                <p:nvSpPr>
                  <p:cNvPr id="563" name="Rectangle 587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64" name="Rectangle 588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65" name="Rectangle 589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66" name="Rectangle 590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67" name="Rectangle 591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538" name="Group 592"/>
                <p:cNvGrpSpPr>
                  <a:grpSpLocks/>
                </p:cNvGrpSpPr>
                <p:nvPr/>
              </p:nvGrpSpPr>
              <p:grpSpPr bwMode="auto">
                <a:xfrm>
                  <a:off x="1644" y="1416"/>
                  <a:ext cx="1617" cy="324"/>
                  <a:chOff x="1644" y="1092"/>
                  <a:chExt cx="1617" cy="324"/>
                </a:xfrm>
              </p:grpSpPr>
              <p:sp>
                <p:nvSpPr>
                  <p:cNvPr id="558" name="Rectangle 593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59" name="Rectangle 594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60" name="Rectangle 595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61" name="Rectangle 596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62" name="Rectangle 597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539" name="Group 598"/>
                <p:cNvGrpSpPr>
                  <a:grpSpLocks/>
                </p:cNvGrpSpPr>
                <p:nvPr/>
              </p:nvGrpSpPr>
              <p:grpSpPr bwMode="auto">
                <a:xfrm>
                  <a:off x="1644" y="1740"/>
                  <a:ext cx="1617" cy="324"/>
                  <a:chOff x="1644" y="1092"/>
                  <a:chExt cx="1617" cy="324"/>
                </a:xfrm>
              </p:grpSpPr>
              <p:sp>
                <p:nvSpPr>
                  <p:cNvPr id="553" name="Rectangle 599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54" name="Rectangle 600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55" name="Rectangle 601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56" name="Rectangle 602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57" name="Rectangle 603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540" name="Group 604"/>
                <p:cNvGrpSpPr>
                  <a:grpSpLocks/>
                </p:cNvGrpSpPr>
                <p:nvPr/>
              </p:nvGrpSpPr>
              <p:grpSpPr bwMode="auto">
                <a:xfrm>
                  <a:off x="1644" y="2064"/>
                  <a:ext cx="1617" cy="324"/>
                  <a:chOff x="1644" y="1092"/>
                  <a:chExt cx="1617" cy="324"/>
                </a:xfrm>
              </p:grpSpPr>
              <p:sp>
                <p:nvSpPr>
                  <p:cNvPr id="548" name="Rectangle 605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49" name="Rectangle 606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50" name="Rectangle 607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51" name="Rectangle 608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52" name="Rectangle 609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541" name="Group 610"/>
                <p:cNvGrpSpPr>
                  <a:grpSpLocks/>
                </p:cNvGrpSpPr>
                <p:nvPr/>
              </p:nvGrpSpPr>
              <p:grpSpPr bwMode="auto">
                <a:xfrm>
                  <a:off x="1644" y="2388"/>
                  <a:ext cx="1617" cy="324"/>
                  <a:chOff x="1644" y="1092"/>
                  <a:chExt cx="1617" cy="324"/>
                </a:xfrm>
              </p:grpSpPr>
              <p:sp>
                <p:nvSpPr>
                  <p:cNvPr id="543" name="Rectangle 611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44" name="Rectangle 612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45" name="Rectangle 613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46" name="Rectangle 614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47" name="Rectangle 615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sp>
              <p:nvSpPr>
                <p:cNvPr id="542" name="Rectangle 616"/>
                <p:cNvSpPr>
                  <a:spLocks noChangeArrowheads="1"/>
                </p:cNvSpPr>
                <p:nvPr/>
              </p:nvSpPr>
              <p:spPr bwMode="auto">
                <a:xfrm>
                  <a:off x="1644" y="1092"/>
                  <a:ext cx="1617" cy="162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endParaRPr lang="en-US" altLang="en-US" sz="135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25" name="Group 617"/>
              <p:cNvGrpSpPr>
                <a:grpSpLocks/>
              </p:cNvGrpSpPr>
              <p:nvPr/>
            </p:nvGrpSpPr>
            <p:grpSpPr bwMode="auto">
              <a:xfrm>
                <a:off x="2619" y="2547"/>
                <a:ext cx="369" cy="370"/>
                <a:chOff x="1644" y="1092"/>
                <a:chExt cx="1617" cy="1620"/>
              </a:xfrm>
            </p:grpSpPr>
            <p:grpSp>
              <p:nvGrpSpPr>
                <p:cNvPr id="506" name="Group 618"/>
                <p:cNvGrpSpPr>
                  <a:grpSpLocks/>
                </p:cNvGrpSpPr>
                <p:nvPr/>
              </p:nvGrpSpPr>
              <p:grpSpPr bwMode="auto">
                <a:xfrm>
                  <a:off x="1644" y="1092"/>
                  <a:ext cx="1617" cy="324"/>
                  <a:chOff x="1644" y="1092"/>
                  <a:chExt cx="1617" cy="324"/>
                </a:xfrm>
              </p:grpSpPr>
              <p:sp>
                <p:nvSpPr>
                  <p:cNvPr id="532" name="Rectangle 619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33" name="Rectangle 620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34" name="Rectangle 621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35" name="Rectangle 622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36" name="Rectangle 623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507" name="Group 624"/>
                <p:cNvGrpSpPr>
                  <a:grpSpLocks/>
                </p:cNvGrpSpPr>
                <p:nvPr/>
              </p:nvGrpSpPr>
              <p:grpSpPr bwMode="auto">
                <a:xfrm>
                  <a:off x="1644" y="1416"/>
                  <a:ext cx="1617" cy="324"/>
                  <a:chOff x="1644" y="1092"/>
                  <a:chExt cx="1617" cy="324"/>
                </a:xfrm>
              </p:grpSpPr>
              <p:sp>
                <p:nvSpPr>
                  <p:cNvPr id="527" name="Rectangle 625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28" name="Rectangle 626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29" name="Rectangle 627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30" name="Rectangle 628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31" name="Rectangle 629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508" name="Group 630"/>
                <p:cNvGrpSpPr>
                  <a:grpSpLocks/>
                </p:cNvGrpSpPr>
                <p:nvPr/>
              </p:nvGrpSpPr>
              <p:grpSpPr bwMode="auto">
                <a:xfrm>
                  <a:off x="1644" y="1740"/>
                  <a:ext cx="1617" cy="324"/>
                  <a:chOff x="1644" y="1092"/>
                  <a:chExt cx="1617" cy="324"/>
                </a:xfrm>
              </p:grpSpPr>
              <p:sp>
                <p:nvSpPr>
                  <p:cNvPr id="522" name="Rectangle 631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23" name="Rectangle 632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24" name="Rectangle 633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25" name="Rectangle 634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26" name="Rectangle 635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509" name="Group 636"/>
                <p:cNvGrpSpPr>
                  <a:grpSpLocks/>
                </p:cNvGrpSpPr>
                <p:nvPr/>
              </p:nvGrpSpPr>
              <p:grpSpPr bwMode="auto">
                <a:xfrm>
                  <a:off x="1644" y="2064"/>
                  <a:ext cx="1617" cy="324"/>
                  <a:chOff x="1644" y="1092"/>
                  <a:chExt cx="1617" cy="324"/>
                </a:xfrm>
              </p:grpSpPr>
              <p:sp>
                <p:nvSpPr>
                  <p:cNvPr id="517" name="Rectangle 637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18" name="Rectangle 638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19" name="Rectangle 639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20" name="Rectangle 640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21" name="Rectangle 641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510" name="Group 642"/>
                <p:cNvGrpSpPr>
                  <a:grpSpLocks/>
                </p:cNvGrpSpPr>
                <p:nvPr/>
              </p:nvGrpSpPr>
              <p:grpSpPr bwMode="auto">
                <a:xfrm>
                  <a:off x="1644" y="2388"/>
                  <a:ext cx="1617" cy="324"/>
                  <a:chOff x="1644" y="1092"/>
                  <a:chExt cx="1617" cy="324"/>
                </a:xfrm>
              </p:grpSpPr>
              <p:sp>
                <p:nvSpPr>
                  <p:cNvPr id="512" name="Rectangle 643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13" name="Rectangle 644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14" name="Rectangle 645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15" name="Rectangle 646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16" name="Rectangle 647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sp>
              <p:nvSpPr>
                <p:cNvPr id="511" name="Rectangle 648"/>
                <p:cNvSpPr>
                  <a:spLocks noChangeArrowheads="1"/>
                </p:cNvSpPr>
                <p:nvPr/>
              </p:nvSpPr>
              <p:spPr bwMode="auto">
                <a:xfrm>
                  <a:off x="1644" y="1092"/>
                  <a:ext cx="1617" cy="162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endParaRPr lang="en-US" altLang="en-US" sz="135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26" name="Group 649"/>
              <p:cNvGrpSpPr>
                <a:grpSpLocks/>
              </p:cNvGrpSpPr>
              <p:nvPr/>
            </p:nvGrpSpPr>
            <p:grpSpPr bwMode="auto">
              <a:xfrm>
                <a:off x="2988" y="2547"/>
                <a:ext cx="371" cy="370"/>
                <a:chOff x="1644" y="1092"/>
                <a:chExt cx="1617" cy="1620"/>
              </a:xfrm>
            </p:grpSpPr>
            <p:grpSp>
              <p:nvGrpSpPr>
                <p:cNvPr id="475" name="Group 650"/>
                <p:cNvGrpSpPr>
                  <a:grpSpLocks/>
                </p:cNvGrpSpPr>
                <p:nvPr/>
              </p:nvGrpSpPr>
              <p:grpSpPr bwMode="auto">
                <a:xfrm>
                  <a:off x="1644" y="1092"/>
                  <a:ext cx="1617" cy="324"/>
                  <a:chOff x="1644" y="1092"/>
                  <a:chExt cx="1617" cy="324"/>
                </a:xfrm>
              </p:grpSpPr>
              <p:sp>
                <p:nvSpPr>
                  <p:cNvPr id="501" name="Rectangle 651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02" name="Rectangle 652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03" name="Rectangle 653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04" name="Rectangle 654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05" name="Rectangle 655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476" name="Group 656"/>
                <p:cNvGrpSpPr>
                  <a:grpSpLocks/>
                </p:cNvGrpSpPr>
                <p:nvPr/>
              </p:nvGrpSpPr>
              <p:grpSpPr bwMode="auto">
                <a:xfrm>
                  <a:off x="1644" y="1416"/>
                  <a:ext cx="1617" cy="324"/>
                  <a:chOff x="1644" y="1092"/>
                  <a:chExt cx="1617" cy="324"/>
                </a:xfrm>
              </p:grpSpPr>
              <p:sp>
                <p:nvSpPr>
                  <p:cNvPr id="496" name="Rectangle 657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97" name="Rectangle 658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98" name="Rectangle 659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99" name="Rectangle 660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00" name="Rectangle 661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477" name="Group 662"/>
                <p:cNvGrpSpPr>
                  <a:grpSpLocks/>
                </p:cNvGrpSpPr>
                <p:nvPr/>
              </p:nvGrpSpPr>
              <p:grpSpPr bwMode="auto">
                <a:xfrm>
                  <a:off x="1644" y="1740"/>
                  <a:ext cx="1617" cy="324"/>
                  <a:chOff x="1644" y="1092"/>
                  <a:chExt cx="1617" cy="324"/>
                </a:xfrm>
              </p:grpSpPr>
              <p:sp>
                <p:nvSpPr>
                  <p:cNvPr id="491" name="Rectangle 663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92" name="Rectangle 664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93" name="Rectangle 665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94" name="Rectangle 666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95" name="Rectangle 667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478" name="Group 668"/>
                <p:cNvGrpSpPr>
                  <a:grpSpLocks/>
                </p:cNvGrpSpPr>
                <p:nvPr/>
              </p:nvGrpSpPr>
              <p:grpSpPr bwMode="auto">
                <a:xfrm>
                  <a:off x="1644" y="2064"/>
                  <a:ext cx="1617" cy="324"/>
                  <a:chOff x="1644" y="1092"/>
                  <a:chExt cx="1617" cy="324"/>
                </a:xfrm>
              </p:grpSpPr>
              <p:sp>
                <p:nvSpPr>
                  <p:cNvPr id="486" name="Rectangle 669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87" name="Rectangle 670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88" name="Rectangle 671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89" name="Rectangle 672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90" name="Rectangle 673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479" name="Group 674"/>
                <p:cNvGrpSpPr>
                  <a:grpSpLocks/>
                </p:cNvGrpSpPr>
                <p:nvPr/>
              </p:nvGrpSpPr>
              <p:grpSpPr bwMode="auto">
                <a:xfrm>
                  <a:off x="1644" y="2388"/>
                  <a:ext cx="1617" cy="324"/>
                  <a:chOff x="1644" y="1092"/>
                  <a:chExt cx="1617" cy="324"/>
                </a:xfrm>
              </p:grpSpPr>
              <p:sp>
                <p:nvSpPr>
                  <p:cNvPr id="481" name="Rectangle 675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82" name="Rectangle 676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83" name="Rectangle 677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84" name="Rectangle 678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85" name="Rectangle 679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sp>
              <p:nvSpPr>
                <p:cNvPr id="480" name="Rectangle 680"/>
                <p:cNvSpPr>
                  <a:spLocks noChangeArrowheads="1"/>
                </p:cNvSpPr>
                <p:nvPr/>
              </p:nvSpPr>
              <p:spPr bwMode="auto">
                <a:xfrm>
                  <a:off x="1644" y="1092"/>
                  <a:ext cx="1617" cy="162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endParaRPr lang="en-US" altLang="en-US" sz="135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27" name="Group 681"/>
              <p:cNvGrpSpPr>
                <a:grpSpLocks/>
              </p:cNvGrpSpPr>
              <p:nvPr/>
            </p:nvGrpSpPr>
            <p:grpSpPr bwMode="auto">
              <a:xfrm>
                <a:off x="769" y="2917"/>
                <a:ext cx="370" cy="371"/>
                <a:chOff x="1644" y="1092"/>
                <a:chExt cx="1617" cy="1620"/>
              </a:xfrm>
            </p:grpSpPr>
            <p:grpSp>
              <p:nvGrpSpPr>
                <p:cNvPr id="444" name="Group 682"/>
                <p:cNvGrpSpPr>
                  <a:grpSpLocks/>
                </p:cNvGrpSpPr>
                <p:nvPr/>
              </p:nvGrpSpPr>
              <p:grpSpPr bwMode="auto">
                <a:xfrm>
                  <a:off x="1644" y="1092"/>
                  <a:ext cx="1617" cy="324"/>
                  <a:chOff x="1644" y="1092"/>
                  <a:chExt cx="1617" cy="324"/>
                </a:xfrm>
              </p:grpSpPr>
              <p:sp>
                <p:nvSpPr>
                  <p:cNvPr id="470" name="Rectangle 683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71" name="Rectangle 684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72" name="Rectangle 685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73" name="Rectangle 686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74" name="Rectangle 687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445" name="Group 688"/>
                <p:cNvGrpSpPr>
                  <a:grpSpLocks/>
                </p:cNvGrpSpPr>
                <p:nvPr/>
              </p:nvGrpSpPr>
              <p:grpSpPr bwMode="auto">
                <a:xfrm>
                  <a:off x="1644" y="1416"/>
                  <a:ext cx="1617" cy="324"/>
                  <a:chOff x="1644" y="1092"/>
                  <a:chExt cx="1617" cy="324"/>
                </a:xfrm>
              </p:grpSpPr>
              <p:sp>
                <p:nvSpPr>
                  <p:cNvPr id="465" name="Rectangle 689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66" name="Rectangle 690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67" name="Rectangle 691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68" name="Rectangle 692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69" name="Rectangle 693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446" name="Group 694"/>
                <p:cNvGrpSpPr>
                  <a:grpSpLocks/>
                </p:cNvGrpSpPr>
                <p:nvPr/>
              </p:nvGrpSpPr>
              <p:grpSpPr bwMode="auto">
                <a:xfrm>
                  <a:off x="1644" y="1740"/>
                  <a:ext cx="1617" cy="324"/>
                  <a:chOff x="1644" y="1092"/>
                  <a:chExt cx="1617" cy="324"/>
                </a:xfrm>
              </p:grpSpPr>
              <p:sp>
                <p:nvSpPr>
                  <p:cNvPr id="460" name="Rectangle 695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61" name="Rectangle 696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62" name="Rectangle 697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63" name="Rectangle 698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64" name="Rectangle 699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447" name="Group 700"/>
                <p:cNvGrpSpPr>
                  <a:grpSpLocks/>
                </p:cNvGrpSpPr>
                <p:nvPr/>
              </p:nvGrpSpPr>
              <p:grpSpPr bwMode="auto">
                <a:xfrm>
                  <a:off x="1644" y="2064"/>
                  <a:ext cx="1617" cy="324"/>
                  <a:chOff x="1644" y="1092"/>
                  <a:chExt cx="1617" cy="324"/>
                </a:xfrm>
              </p:grpSpPr>
              <p:sp>
                <p:nvSpPr>
                  <p:cNvPr id="455" name="Rectangle 701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56" name="Rectangle 702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57" name="Rectangle 703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58" name="Rectangle 704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59" name="Rectangle 705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448" name="Group 706"/>
                <p:cNvGrpSpPr>
                  <a:grpSpLocks/>
                </p:cNvGrpSpPr>
                <p:nvPr/>
              </p:nvGrpSpPr>
              <p:grpSpPr bwMode="auto">
                <a:xfrm>
                  <a:off x="1644" y="2388"/>
                  <a:ext cx="1617" cy="324"/>
                  <a:chOff x="1644" y="1092"/>
                  <a:chExt cx="1617" cy="324"/>
                </a:xfrm>
              </p:grpSpPr>
              <p:sp>
                <p:nvSpPr>
                  <p:cNvPr id="450" name="Rectangle 707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51" name="Rectangle 708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52" name="Rectangle 709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53" name="Rectangle 710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54" name="Rectangle 711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sp>
              <p:nvSpPr>
                <p:cNvPr id="449" name="Rectangle 712"/>
                <p:cNvSpPr>
                  <a:spLocks noChangeArrowheads="1"/>
                </p:cNvSpPr>
                <p:nvPr/>
              </p:nvSpPr>
              <p:spPr bwMode="auto">
                <a:xfrm>
                  <a:off x="1644" y="1092"/>
                  <a:ext cx="1617" cy="162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endParaRPr lang="en-US" altLang="en-US" sz="135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28" name="Group 713"/>
              <p:cNvGrpSpPr>
                <a:grpSpLocks/>
              </p:cNvGrpSpPr>
              <p:nvPr/>
            </p:nvGrpSpPr>
            <p:grpSpPr bwMode="auto">
              <a:xfrm>
                <a:off x="1139" y="2917"/>
                <a:ext cx="370" cy="371"/>
                <a:chOff x="1644" y="1092"/>
                <a:chExt cx="1617" cy="1620"/>
              </a:xfrm>
            </p:grpSpPr>
            <p:grpSp>
              <p:nvGrpSpPr>
                <p:cNvPr id="413" name="Group 714"/>
                <p:cNvGrpSpPr>
                  <a:grpSpLocks/>
                </p:cNvGrpSpPr>
                <p:nvPr/>
              </p:nvGrpSpPr>
              <p:grpSpPr bwMode="auto">
                <a:xfrm>
                  <a:off x="1644" y="1092"/>
                  <a:ext cx="1617" cy="324"/>
                  <a:chOff x="1644" y="1092"/>
                  <a:chExt cx="1617" cy="324"/>
                </a:xfrm>
              </p:grpSpPr>
              <p:sp>
                <p:nvSpPr>
                  <p:cNvPr id="439" name="Rectangle 715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40" name="Rectangle 716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41" name="Rectangle 717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42" name="Rectangle 718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43" name="Rectangle 719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414" name="Group 720"/>
                <p:cNvGrpSpPr>
                  <a:grpSpLocks/>
                </p:cNvGrpSpPr>
                <p:nvPr/>
              </p:nvGrpSpPr>
              <p:grpSpPr bwMode="auto">
                <a:xfrm>
                  <a:off x="1644" y="1416"/>
                  <a:ext cx="1617" cy="324"/>
                  <a:chOff x="1644" y="1092"/>
                  <a:chExt cx="1617" cy="324"/>
                </a:xfrm>
              </p:grpSpPr>
              <p:sp>
                <p:nvSpPr>
                  <p:cNvPr id="434" name="Rectangle 721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35" name="Rectangle 722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36" name="Rectangle 723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37" name="Rectangle 724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38" name="Rectangle 725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415" name="Group 726"/>
                <p:cNvGrpSpPr>
                  <a:grpSpLocks/>
                </p:cNvGrpSpPr>
                <p:nvPr/>
              </p:nvGrpSpPr>
              <p:grpSpPr bwMode="auto">
                <a:xfrm>
                  <a:off x="1644" y="1740"/>
                  <a:ext cx="1617" cy="324"/>
                  <a:chOff x="1644" y="1092"/>
                  <a:chExt cx="1617" cy="324"/>
                </a:xfrm>
              </p:grpSpPr>
              <p:sp>
                <p:nvSpPr>
                  <p:cNvPr id="429" name="Rectangle 727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30" name="Rectangle 728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31" name="Rectangle 729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32" name="Rectangle 730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33" name="Rectangle 731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416" name="Group 732"/>
                <p:cNvGrpSpPr>
                  <a:grpSpLocks/>
                </p:cNvGrpSpPr>
                <p:nvPr/>
              </p:nvGrpSpPr>
              <p:grpSpPr bwMode="auto">
                <a:xfrm>
                  <a:off x="1644" y="2064"/>
                  <a:ext cx="1617" cy="324"/>
                  <a:chOff x="1644" y="1092"/>
                  <a:chExt cx="1617" cy="324"/>
                </a:xfrm>
              </p:grpSpPr>
              <p:sp>
                <p:nvSpPr>
                  <p:cNvPr id="424" name="Rectangle 733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25" name="Rectangle 734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26" name="Rectangle 735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27" name="Rectangle 736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28" name="Rectangle 737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417" name="Group 738"/>
                <p:cNvGrpSpPr>
                  <a:grpSpLocks/>
                </p:cNvGrpSpPr>
                <p:nvPr/>
              </p:nvGrpSpPr>
              <p:grpSpPr bwMode="auto">
                <a:xfrm>
                  <a:off x="1644" y="2388"/>
                  <a:ext cx="1617" cy="324"/>
                  <a:chOff x="1644" y="1092"/>
                  <a:chExt cx="1617" cy="324"/>
                </a:xfrm>
              </p:grpSpPr>
              <p:sp>
                <p:nvSpPr>
                  <p:cNvPr id="419" name="Rectangle 739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20" name="Rectangle 740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21" name="Rectangle 741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22" name="Rectangle 742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23" name="Rectangle 743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sp>
              <p:nvSpPr>
                <p:cNvPr id="418" name="Rectangle 744"/>
                <p:cNvSpPr>
                  <a:spLocks noChangeArrowheads="1"/>
                </p:cNvSpPr>
                <p:nvPr/>
              </p:nvSpPr>
              <p:spPr bwMode="auto">
                <a:xfrm>
                  <a:off x="1644" y="1092"/>
                  <a:ext cx="1617" cy="162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endParaRPr lang="en-US" altLang="en-US" sz="135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29" name="Group 745"/>
              <p:cNvGrpSpPr>
                <a:grpSpLocks/>
              </p:cNvGrpSpPr>
              <p:nvPr/>
            </p:nvGrpSpPr>
            <p:grpSpPr bwMode="auto">
              <a:xfrm>
                <a:off x="1509" y="2917"/>
                <a:ext cx="370" cy="371"/>
                <a:chOff x="1644" y="1092"/>
                <a:chExt cx="1617" cy="1620"/>
              </a:xfrm>
            </p:grpSpPr>
            <p:grpSp>
              <p:nvGrpSpPr>
                <p:cNvPr id="382" name="Group 746"/>
                <p:cNvGrpSpPr>
                  <a:grpSpLocks/>
                </p:cNvGrpSpPr>
                <p:nvPr/>
              </p:nvGrpSpPr>
              <p:grpSpPr bwMode="auto">
                <a:xfrm>
                  <a:off x="1644" y="1092"/>
                  <a:ext cx="1617" cy="324"/>
                  <a:chOff x="1644" y="1092"/>
                  <a:chExt cx="1617" cy="324"/>
                </a:xfrm>
              </p:grpSpPr>
              <p:sp>
                <p:nvSpPr>
                  <p:cNvPr id="408" name="Rectangle 747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09" name="Rectangle 748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10" name="Rectangle 749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11" name="Rectangle 750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12" name="Rectangle 751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383" name="Group 752"/>
                <p:cNvGrpSpPr>
                  <a:grpSpLocks/>
                </p:cNvGrpSpPr>
                <p:nvPr/>
              </p:nvGrpSpPr>
              <p:grpSpPr bwMode="auto">
                <a:xfrm>
                  <a:off x="1644" y="1416"/>
                  <a:ext cx="1617" cy="324"/>
                  <a:chOff x="1644" y="1092"/>
                  <a:chExt cx="1617" cy="324"/>
                </a:xfrm>
              </p:grpSpPr>
              <p:sp>
                <p:nvSpPr>
                  <p:cNvPr id="403" name="Rectangle 753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04" name="Rectangle 754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05" name="Rectangle 755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06" name="Rectangle 756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07" name="Rectangle 757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384" name="Group 758"/>
                <p:cNvGrpSpPr>
                  <a:grpSpLocks/>
                </p:cNvGrpSpPr>
                <p:nvPr/>
              </p:nvGrpSpPr>
              <p:grpSpPr bwMode="auto">
                <a:xfrm>
                  <a:off x="1644" y="1740"/>
                  <a:ext cx="1617" cy="324"/>
                  <a:chOff x="1644" y="1092"/>
                  <a:chExt cx="1617" cy="324"/>
                </a:xfrm>
              </p:grpSpPr>
              <p:sp>
                <p:nvSpPr>
                  <p:cNvPr id="398" name="Rectangle 759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399" name="Rectangle 760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00" name="Rectangle 761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01" name="Rectangle 762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02" name="Rectangle 763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385" name="Group 764"/>
                <p:cNvGrpSpPr>
                  <a:grpSpLocks/>
                </p:cNvGrpSpPr>
                <p:nvPr/>
              </p:nvGrpSpPr>
              <p:grpSpPr bwMode="auto">
                <a:xfrm>
                  <a:off x="1644" y="2064"/>
                  <a:ext cx="1617" cy="324"/>
                  <a:chOff x="1644" y="1092"/>
                  <a:chExt cx="1617" cy="324"/>
                </a:xfrm>
              </p:grpSpPr>
              <p:sp>
                <p:nvSpPr>
                  <p:cNvPr id="393" name="Rectangle 765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394" name="Rectangle 766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395" name="Rectangle 767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396" name="Rectangle 768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397" name="Rectangle 769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386" name="Group 770"/>
                <p:cNvGrpSpPr>
                  <a:grpSpLocks/>
                </p:cNvGrpSpPr>
                <p:nvPr/>
              </p:nvGrpSpPr>
              <p:grpSpPr bwMode="auto">
                <a:xfrm>
                  <a:off x="1644" y="2388"/>
                  <a:ext cx="1617" cy="324"/>
                  <a:chOff x="1644" y="1092"/>
                  <a:chExt cx="1617" cy="324"/>
                </a:xfrm>
              </p:grpSpPr>
              <p:sp>
                <p:nvSpPr>
                  <p:cNvPr id="388" name="Rectangle 771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389" name="Rectangle 772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390" name="Rectangle 773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391" name="Rectangle 774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392" name="Rectangle 775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sp>
              <p:nvSpPr>
                <p:cNvPr id="387" name="Rectangle 776"/>
                <p:cNvSpPr>
                  <a:spLocks noChangeArrowheads="1"/>
                </p:cNvSpPr>
                <p:nvPr/>
              </p:nvSpPr>
              <p:spPr bwMode="auto">
                <a:xfrm>
                  <a:off x="1644" y="1092"/>
                  <a:ext cx="1617" cy="162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endParaRPr lang="en-US" altLang="en-US" sz="135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30" name="Group 777"/>
              <p:cNvGrpSpPr>
                <a:grpSpLocks/>
              </p:cNvGrpSpPr>
              <p:nvPr/>
            </p:nvGrpSpPr>
            <p:grpSpPr bwMode="auto">
              <a:xfrm>
                <a:off x="1879" y="2917"/>
                <a:ext cx="370" cy="371"/>
                <a:chOff x="1644" y="1092"/>
                <a:chExt cx="1617" cy="1620"/>
              </a:xfrm>
            </p:grpSpPr>
            <p:grpSp>
              <p:nvGrpSpPr>
                <p:cNvPr id="351" name="Group 778"/>
                <p:cNvGrpSpPr>
                  <a:grpSpLocks/>
                </p:cNvGrpSpPr>
                <p:nvPr/>
              </p:nvGrpSpPr>
              <p:grpSpPr bwMode="auto">
                <a:xfrm>
                  <a:off x="1644" y="1092"/>
                  <a:ext cx="1617" cy="324"/>
                  <a:chOff x="1644" y="1092"/>
                  <a:chExt cx="1617" cy="324"/>
                </a:xfrm>
              </p:grpSpPr>
              <p:sp>
                <p:nvSpPr>
                  <p:cNvPr id="377" name="Rectangle 779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378" name="Rectangle 780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379" name="Rectangle 781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380" name="Rectangle 782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381" name="Rectangle 783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352" name="Group 784"/>
                <p:cNvGrpSpPr>
                  <a:grpSpLocks/>
                </p:cNvGrpSpPr>
                <p:nvPr/>
              </p:nvGrpSpPr>
              <p:grpSpPr bwMode="auto">
                <a:xfrm>
                  <a:off x="1644" y="1416"/>
                  <a:ext cx="1617" cy="324"/>
                  <a:chOff x="1644" y="1092"/>
                  <a:chExt cx="1617" cy="324"/>
                </a:xfrm>
              </p:grpSpPr>
              <p:sp>
                <p:nvSpPr>
                  <p:cNvPr id="372" name="Rectangle 785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373" name="Rectangle 786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374" name="Rectangle 787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375" name="Rectangle 788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376" name="Rectangle 789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353" name="Group 790"/>
                <p:cNvGrpSpPr>
                  <a:grpSpLocks/>
                </p:cNvGrpSpPr>
                <p:nvPr/>
              </p:nvGrpSpPr>
              <p:grpSpPr bwMode="auto">
                <a:xfrm>
                  <a:off x="1644" y="1740"/>
                  <a:ext cx="1617" cy="324"/>
                  <a:chOff x="1644" y="1092"/>
                  <a:chExt cx="1617" cy="324"/>
                </a:xfrm>
              </p:grpSpPr>
              <p:sp>
                <p:nvSpPr>
                  <p:cNvPr id="367" name="Rectangle 791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368" name="Rectangle 792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369" name="Rectangle 793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370" name="Rectangle 794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371" name="Rectangle 795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354" name="Group 796"/>
                <p:cNvGrpSpPr>
                  <a:grpSpLocks/>
                </p:cNvGrpSpPr>
                <p:nvPr/>
              </p:nvGrpSpPr>
              <p:grpSpPr bwMode="auto">
                <a:xfrm>
                  <a:off x="1644" y="2064"/>
                  <a:ext cx="1617" cy="324"/>
                  <a:chOff x="1644" y="1092"/>
                  <a:chExt cx="1617" cy="324"/>
                </a:xfrm>
              </p:grpSpPr>
              <p:sp>
                <p:nvSpPr>
                  <p:cNvPr id="362" name="Rectangle 797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363" name="Rectangle 798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364" name="Rectangle 799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365" name="Rectangle 800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366" name="Rectangle 801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355" name="Group 802"/>
                <p:cNvGrpSpPr>
                  <a:grpSpLocks/>
                </p:cNvGrpSpPr>
                <p:nvPr/>
              </p:nvGrpSpPr>
              <p:grpSpPr bwMode="auto">
                <a:xfrm>
                  <a:off x="1644" y="2388"/>
                  <a:ext cx="1617" cy="324"/>
                  <a:chOff x="1644" y="1092"/>
                  <a:chExt cx="1617" cy="324"/>
                </a:xfrm>
              </p:grpSpPr>
              <p:sp>
                <p:nvSpPr>
                  <p:cNvPr id="357" name="Rectangle 803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358" name="Rectangle 804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359" name="Rectangle 805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360" name="Rectangle 806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361" name="Rectangle 807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sp>
              <p:nvSpPr>
                <p:cNvPr id="356" name="Rectangle 808"/>
                <p:cNvSpPr>
                  <a:spLocks noChangeArrowheads="1"/>
                </p:cNvSpPr>
                <p:nvPr/>
              </p:nvSpPr>
              <p:spPr bwMode="auto">
                <a:xfrm>
                  <a:off x="1644" y="1092"/>
                  <a:ext cx="1617" cy="162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endParaRPr lang="en-US" altLang="en-US" sz="135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31" name="Group 809"/>
              <p:cNvGrpSpPr>
                <a:grpSpLocks/>
              </p:cNvGrpSpPr>
              <p:nvPr/>
            </p:nvGrpSpPr>
            <p:grpSpPr bwMode="auto">
              <a:xfrm>
                <a:off x="2249" y="2917"/>
                <a:ext cx="370" cy="371"/>
                <a:chOff x="1644" y="1092"/>
                <a:chExt cx="1617" cy="1620"/>
              </a:xfrm>
            </p:grpSpPr>
            <p:grpSp>
              <p:nvGrpSpPr>
                <p:cNvPr id="320" name="Group 810"/>
                <p:cNvGrpSpPr>
                  <a:grpSpLocks/>
                </p:cNvGrpSpPr>
                <p:nvPr/>
              </p:nvGrpSpPr>
              <p:grpSpPr bwMode="auto">
                <a:xfrm>
                  <a:off x="1644" y="1092"/>
                  <a:ext cx="1617" cy="324"/>
                  <a:chOff x="1644" y="1092"/>
                  <a:chExt cx="1617" cy="324"/>
                </a:xfrm>
              </p:grpSpPr>
              <p:sp>
                <p:nvSpPr>
                  <p:cNvPr id="346" name="Rectangle 811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347" name="Rectangle 812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348" name="Rectangle 813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349" name="Rectangle 814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350" name="Rectangle 815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321" name="Group 816"/>
                <p:cNvGrpSpPr>
                  <a:grpSpLocks/>
                </p:cNvGrpSpPr>
                <p:nvPr/>
              </p:nvGrpSpPr>
              <p:grpSpPr bwMode="auto">
                <a:xfrm>
                  <a:off x="1644" y="1416"/>
                  <a:ext cx="1617" cy="324"/>
                  <a:chOff x="1644" y="1092"/>
                  <a:chExt cx="1617" cy="324"/>
                </a:xfrm>
              </p:grpSpPr>
              <p:sp>
                <p:nvSpPr>
                  <p:cNvPr id="341" name="Rectangle 817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342" name="Rectangle 818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343" name="Rectangle 819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344" name="Rectangle 820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345" name="Rectangle 821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322" name="Group 822"/>
                <p:cNvGrpSpPr>
                  <a:grpSpLocks/>
                </p:cNvGrpSpPr>
                <p:nvPr/>
              </p:nvGrpSpPr>
              <p:grpSpPr bwMode="auto">
                <a:xfrm>
                  <a:off x="1644" y="1740"/>
                  <a:ext cx="1617" cy="324"/>
                  <a:chOff x="1644" y="1092"/>
                  <a:chExt cx="1617" cy="324"/>
                </a:xfrm>
              </p:grpSpPr>
              <p:sp>
                <p:nvSpPr>
                  <p:cNvPr id="336" name="Rectangle 823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337" name="Rectangle 824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338" name="Rectangle 825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339" name="Rectangle 826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340" name="Rectangle 827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323" name="Group 828"/>
                <p:cNvGrpSpPr>
                  <a:grpSpLocks/>
                </p:cNvGrpSpPr>
                <p:nvPr/>
              </p:nvGrpSpPr>
              <p:grpSpPr bwMode="auto">
                <a:xfrm>
                  <a:off x="1644" y="2064"/>
                  <a:ext cx="1617" cy="324"/>
                  <a:chOff x="1644" y="1092"/>
                  <a:chExt cx="1617" cy="324"/>
                </a:xfrm>
              </p:grpSpPr>
              <p:sp>
                <p:nvSpPr>
                  <p:cNvPr id="331" name="Rectangle 829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332" name="Rectangle 830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333" name="Rectangle 831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334" name="Rectangle 832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335" name="Rectangle 833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324" name="Group 834"/>
                <p:cNvGrpSpPr>
                  <a:grpSpLocks/>
                </p:cNvGrpSpPr>
                <p:nvPr/>
              </p:nvGrpSpPr>
              <p:grpSpPr bwMode="auto">
                <a:xfrm>
                  <a:off x="1644" y="2388"/>
                  <a:ext cx="1617" cy="324"/>
                  <a:chOff x="1644" y="1092"/>
                  <a:chExt cx="1617" cy="324"/>
                </a:xfrm>
              </p:grpSpPr>
              <p:sp>
                <p:nvSpPr>
                  <p:cNvPr id="326" name="Rectangle 835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327" name="Rectangle 836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328" name="Rectangle 837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329" name="Rectangle 838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330" name="Rectangle 839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sp>
              <p:nvSpPr>
                <p:cNvPr id="325" name="Rectangle 840"/>
                <p:cNvSpPr>
                  <a:spLocks noChangeArrowheads="1"/>
                </p:cNvSpPr>
                <p:nvPr/>
              </p:nvSpPr>
              <p:spPr bwMode="auto">
                <a:xfrm>
                  <a:off x="1644" y="1092"/>
                  <a:ext cx="1617" cy="162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endParaRPr lang="en-US" altLang="en-US" sz="135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32" name="Group 841"/>
              <p:cNvGrpSpPr>
                <a:grpSpLocks/>
              </p:cNvGrpSpPr>
              <p:nvPr/>
            </p:nvGrpSpPr>
            <p:grpSpPr bwMode="auto">
              <a:xfrm>
                <a:off x="2619" y="2917"/>
                <a:ext cx="369" cy="371"/>
                <a:chOff x="1644" y="1092"/>
                <a:chExt cx="1617" cy="1620"/>
              </a:xfrm>
            </p:grpSpPr>
            <p:grpSp>
              <p:nvGrpSpPr>
                <p:cNvPr id="289" name="Group 842"/>
                <p:cNvGrpSpPr>
                  <a:grpSpLocks/>
                </p:cNvGrpSpPr>
                <p:nvPr/>
              </p:nvGrpSpPr>
              <p:grpSpPr bwMode="auto">
                <a:xfrm>
                  <a:off x="1644" y="1092"/>
                  <a:ext cx="1617" cy="324"/>
                  <a:chOff x="1644" y="1092"/>
                  <a:chExt cx="1617" cy="324"/>
                </a:xfrm>
              </p:grpSpPr>
              <p:sp>
                <p:nvSpPr>
                  <p:cNvPr id="315" name="Rectangle 843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316" name="Rectangle 844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317" name="Rectangle 845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318" name="Rectangle 846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319" name="Rectangle 847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290" name="Group 848"/>
                <p:cNvGrpSpPr>
                  <a:grpSpLocks/>
                </p:cNvGrpSpPr>
                <p:nvPr/>
              </p:nvGrpSpPr>
              <p:grpSpPr bwMode="auto">
                <a:xfrm>
                  <a:off x="1644" y="1416"/>
                  <a:ext cx="1617" cy="324"/>
                  <a:chOff x="1644" y="1092"/>
                  <a:chExt cx="1617" cy="324"/>
                </a:xfrm>
              </p:grpSpPr>
              <p:sp>
                <p:nvSpPr>
                  <p:cNvPr id="310" name="Rectangle 849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311" name="Rectangle 850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312" name="Rectangle 851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313" name="Rectangle 852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314" name="Rectangle 853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291" name="Group 854"/>
                <p:cNvGrpSpPr>
                  <a:grpSpLocks/>
                </p:cNvGrpSpPr>
                <p:nvPr/>
              </p:nvGrpSpPr>
              <p:grpSpPr bwMode="auto">
                <a:xfrm>
                  <a:off x="1644" y="1740"/>
                  <a:ext cx="1617" cy="324"/>
                  <a:chOff x="1644" y="1092"/>
                  <a:chExt cx="1617" cy="324"/>
                </a:xfrm>
              </p:grpSpPr>
              <p:sp>
                <p:nvSpPr>
                  <p:cNvPr id="305" name="Rectangle 855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306" name="Rectangle 856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307" name="Rectangle 857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308" name="Rectangle 858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309" name="Rectangle 859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292" name="Group 860"/>
                <p:cNvGrpSpPr>
                  <a:grpSpLocks/>
                </p:cNvGrpSpPr>
                <p:nvPr/>
              </p:nvGrpSpPr>
              <p:grpSpPr bwMode="auto">
                <a:xfrm>
                  <a:off x="1644" y="2064"/>
                  <a:ext cx="1617" cy="324"/>
                  <a:chOff x="1644" y="1092"/>
                  <a:chExt cx="1617" cy="324"/>
                </a:xfrm>
              </p:grpSpPr>
              <p:sp>
                <p:nvSpPr>
                  <p:cNvPr id="300" name="Rectangle 861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301" name="Rectangle 862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302" name="Rectangle 863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303" name="Rectangle 864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304" name="Rectangle 865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293" name="Group 866"/>
                <p:cNvGrpSpPr>
                  <a:grpSpLocks/>
                </p:cNvGrpSpPr>
                <p:nvPr/>
              </p:nvGrpSpPr>
              <p:grpSpPr bwMode="auto">
                <a:xfrm>
                  <a:off x="1644" y="2388"/>
                  <a:ext cx="1617" cy="324"/>
                  <a:chOff x="1644" y="1092"/>
                  <a:chExt cx="1617" cy="324"/>
                </a:xfrm>
              </p:grpSpPr>
              <p:sp>
                <p:nvSpPr>
                  <p:cNvPr id="295" name="Rectangle 867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96" name="Rectangle 868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97" name="Rectangle 869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98" name="Rectangle 870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99" name="Rectangle 871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sp>
              <p:nvSpPr>
                <p:cNvPr id="294" name="Rectangle 872"/>
                <p:cNvSpPr>
                  <a:spLocks noChangeArrowheads="1"/>
                </p:cNvSpPr>
                <p:nvPr/>
              </p:nvSpPr>
              <p:spPr bwMode="auto">
                <a:xfrm>
                  <a:off x="1644" y="1092"/>
                  <a:ext cx="1617" cy="162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endParaRPr lang="en-US" altLang="en-US" sz="135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33" name="Group 873"/>
              <p:cNvGrpSpPr>
                <a:grpSpLocks/>
              </p:cNvGrpSpPr>
              <p:nvPr/>
            </p:nvGrpSpPr>
            <p:grpSpPr bwMode="auto">
              <a:xfrm>
                <a:off x="2988" y="2917"/>
                <a:ext cx="371" cy="371"/>
                <a:chOff x="1644" y="1092"/>
                <a:chExt cx="1617" cy="1620"/>
              </a:xfrm>
            </p:grpSpPr>
            <p:grpSp>
              <p:nvGrpSpPr>
                <p:cNvPr id="258" name="Group 874"/>
                <p:cNvGrpSpPr>
                  <a:grpSpLocks/>
                </p:cNvGrpSpPr>
                <p:nvPr/>
              </p:nvGrpSpPr>
              <p:grpSpPr bwMode="auto">
                <a:xfrm>
                  <a:off x="1644" y="1092"/>
                  <a:ext cx="1617" cy="324"/>
                  <a:chOff x="1644" y="1092"/>
                  <a:chExt cx="1617" cy="324"/>
                </a:xfrm>
              </p:grpSpPr>
              <p:sp>
                <p:nvSpPr>
                  <p:cNvPr id="284" name="Rectangle 875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85" name="Rectangle 876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86" name="Rectangle 877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87" name="Rectangle 878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88" name="Rectangle 879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259" name="Group 880"/>
                <p:cNvGrpSpPr>
                  <a:grpSpLocks/>
                </p:cNvGrpSpPr>
                <p:nvPr/>
              </p:nvGrpSpPr>
              <p:grpSpPr bwMode="auto">
                <a:xfrm>
                  <a:off x="1644" y="1416"/>
                  <a:ext cx="1617" cy="324"/>
                  <a:chOff x="1644" y="1092"/>
                  <a:chExt cx="1617" cy="324"/>
                </a:xfrm>
              </p:grpSpPr>
              <p:sp>
                <p:nvSpPr>
                  <p:cNvPr id="279" name="Rectangle 881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80" name="Rectangle 882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81" name="Rectangle 883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82" name="Rectangle 884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83" name="Rectangle 885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260" name="Group 886"/>
                <p:cNvGrpSpPr>
                  <a:grpSpLocks/>
                </p:cNvGrpSpPr>
                <p:nvPr/>
              </p:nvGrpSpPr>
              <p:grpSpPr bwMode="auto">
                <a:xfrm>
                  <a:off x="1644" y="1740"/>
                  <a:ext cx="1617" cy="324"/>
                  <a:chOff x="1644" y="1092"/>
                  <a:chExt cx="1617" cy="324"/>
                </a:xfrm>
              </p:grpSpPr>
              <p:sp>
                <p:nvSpPr>
                  <p:cNvPr id="274" name="Rectangle 887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75" name="Rectangle 888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76" name="Rectangle 889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77" name="Rectangle 890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78" name="Rectangle 891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261" name="Group 892"/>
                <p:cNvGrpSpPr>
                  <a:grpSpLocks/>
                </p:cNvGrpSpPr>
                <p:nvPr/>
              </p:nvGrpSpPr>
              <p:grpSpPr bwMode="auto">
                <a:xfrm>
                  <a:off x="1644" y="2064"/>
                  <a:ext cx="1617" cy="324"/>
                  <a:chOff x="1644" y="1092"/>
                  <a:chExt cx="1617" cy="324"/>
                </a:xfrm>
              </p:grpSpPr>
              <p:sp>
                <p:nvSpPr>
                  <p:cNvPr id="269" name="Rectangle 893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70" name="Rectangle 894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71" name="Rectangle 895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72" name="Rectangle 896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73" name="Rectangle 897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262" name="Group 898"/>
                <p:cNvGrpSpPr>
                  <a:grpSpLocks/>
                </p:cNvGrpSpPr>
                <p:nvPr/>
              </p:nvGrpSpPr>
              <p:grpSpPr bwMode="auto">
                <a:xfrm>
                  <a:off x="1644" y="2388"/>
                  <a:ext cx="1617" cy="324"/>
                  <a:chOff x="1644" y="1092"/>
                  <a:chExt cx="1617" cy="324"/>
                </a:xfrm>
              </p:grpSpPr>
              <p:sp>
                <p:nvSpPr>
                  <p:cNvPr id="264" name="Rectangle 899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65" name="Rectangle 900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66" name="Rectangle 901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67" name="Rectangle 902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68" name="Rectangle 903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sp>
              <p:nvSpPr>
                <p:cNvPr id="263" name="Rectangle 904"/>
                <p:cNvSpPr>
                  <a:spLocks noChangeArrowheads="1"/>
                </p:cNvSpPr>
                <p:nvPr/>
              </p:nvSpPr>
              <p:spPr bwMode="auto">
                <a:xfrm>
                  <a:off x="1644" y="1092"/>
                  <a:ext cx="1617" cy="162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endParaRPr lang="en-US" altLang="en-US" sz="135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34" name="Group 905"/>
              <p:cNvGrpSpPr>
                <a:grpSpLocks/>
              </p:cNvGrpSpPr>
              <p:nvPr/>
            </p:nvGrpSpPr>
            <p:grpSpPr bwMode="auto">
              <a:xfrm>
                <a:off x="769" y="3288"/>
                <a:ext cx="370" cy="370"/>
                <a:chOff x="1644" y="1092"/>
                <a:chExt cx="1617" cy="1620"/>
              </a:xfrm>
            </p:grpSpPr>
            <p:grpSp>
              <p:nvGrpSpPr>
                <p:cNvPr id="227" name="Group 906"/>
                <p:cNvGrpSpPr>
                  <a:grpSpLocks/>
                </p:cNvGrpSpPr>
                <p:nvPr/>
              </p:nvGrpSpPr>
              <p:grpSpPr bwMode="auto">
                <a:xfrm>
                  <a:off x="1644" y="1092"/>
                  <a:ext cx="1617" cy="324"/>
                  <a:chOff x="1644" y="1092"/>
                  <a:chExt cx="1617" cy="324"/>
                </a:xfrm>
              </p:grpSpPr>
              <p:sp>
                <p:nvSpPr>
                  <p:cNvPr id="253" name="Rectangle 907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54" name="Rectangle 908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55" name="Rectangle 909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56" name="Rectangle 910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57" name="Rectangle 911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228" name="Group 912"/>
                <p:cNvGrpSpPr>
                  <a:grpSpLocks/>
                </p:cNvGrpSpPr>
                <p:nvPr/>
              </p:nvGrpSpPr>
              <p:grpSpPr bwMode="auto">
                <a:xfrm>
                  <a:off x="1644" y="1416"/>
                  <a:ext cx="1617" cy="324"/>
                  <a:chOff x="1644" y="1092"/>
                  <a:chExt cx="1617" cy="324"/>
                </a:xfrm>
              </p:grpSpPr>
              <p:sp>
                <p:nvSpPr>
                  <p:cNvPr id="248" name="Rectangle 913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49" name="Rectangle 914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50" name="Rectangle 915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51" name="Rectangle 916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52" name="Rectangle 917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229" name="Group 918"/>
                <p:cNvGrpSpPr>
                  <a:grpSpLocks/>
                </p:cNvGrpSpPr>
                <p:nvPr/>
              </p:nvGrpSpPr>
              <p:grpSpPr bwMode="auto">
                <a:xfrm>
                  <a:off x="1644" y="1740"/>
                  <a:ext cx="1617" cy="324"/>
                  <a:chOff x="1644" y="1092"/>
                  <a:chExt cx="1617" cy="324"/>
                </a:xfrm>
              </p:grpSpPr>
              <p:sp>
                <p:nvSpPr>
                  <p:cNvPr id="243" name="Rectangle 919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44" name="Rectangle 920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45" name="Rectangle 921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46" name="Rectangle 922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47" name="Rectangle 923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230" name="Group 924"/>
                <p:cNvGrpSpPr>
                  <a:grpSpLocks/>
                </p:cNvGrpSpPr>
                <p:nvPr/>
              </p:nvGrpSpPr>
              <p:grpSpPr bwMode="auto">
                <a:xfrm>
                  <a:off x="1644" y="2064"/>
                  <a:ext cx="1617" cy="324"/>
                  <a:chOff x="1644" y="1092"/>
                  <a:chExt cx="1617" cy="324"/>
                </a:xfrm>
              </p:grpSpPr>
              <p:sp>
                <p:nvSpPr>
                  <p:cNvPr id="238" name="Rectangle 925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39" name="Rectangle 926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40" name="Rectangle 927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41" name="Rectangle 928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42" name="Rectangle 929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231" name="Group 930"/>
                <p:cNvGrpSpPr>
                  <a:grpSpLocks/>
                </p:cNvGrpSpPr>
                <p:nvPr/>
              </p:nvGrpSpPr>
              <p:grpSpPr bwMode="auto">
                <a:xfrm>
                  <a:off x="1644" y="2388"/>
                  <a:ext cx="1617" cy="324"/>
                  <a:chOff x="1644" y="1092"/>
                  <a:chExt cx="1617" cy="324"/>
                </a:xfrm>
              </p:grpSpPr>
              <p:sp>
                <p:nvSpPr>
                  <p:cNvPr id="233" name="Rectangle 931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34" name="Rectangle 932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35" name="Rectangle 933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36" name="Rectangle 934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37" name="Rectangle 935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sp>
              <p:nvSpPr>
                <p:cNvPr id="232" name="Rectangle 936"/>
                <p:cNvSpPr>
                  <a:spLocks noChangeArrowheads="1"/>
                </p:cNvSpPr>
                <p:nvPr/>
              </p:nvSpPr>
              <p:spPr bwMode="auto">
                <a:xfrm>
                  <a:off x="1644" y="1092"/>
                  <a:ext cx="1617" cy="162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endParaRPr lang="en-US" altLang="en-US" sz="135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35" name="Group 937"/>
              <p:cNvGrpSpPr>
                <a:grpSpLocks/>
              </p:cNvGrpSpPr>
              <p:nvPr/>
            </p:nvGrpSpPr>
            <p:grpSpPr bwMode="auto">
              <a:xfrm>
                <a:off x="1139" y="3288"/>
                <a:ext cx="370" cy="370"/>
                <a:chOff x="1644" y="1092"/>
                <a:chExt cx="1617" cy="1620"/>
              </a:xfrm>
            </p:grpSpPr>
            <p:grpSp>
              <p:nvGrpSpPr>
                <p:cNvPr id="196" name="Group 938"/>
                <p:cNvGrpSpPr>
                  <a:grpSpLocks/>
                </p:cNvGrpSpPr>
                <p:nvPr/>
              </p:nvGrpSpPr>
              <p:grpSpPr bwMode="auto">
                <a:xfrm>
                  <a:off x="1644" y="1092"/>
                  <a:ext cx="1617" cy="324"/>
                  <a:chOff x="1644" y="1092"/>
                  <a:chExt cx="1617" cy="324"/>
                </a:xfrm>
              </p:grpSpPr>
              <p:sp>
                <p:nvSpPr>
                  <p:cNvPr id="222" name="Rectangle 939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23" name="Rectangle 940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24" name="Rectangle 941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25" name="Rectangle 942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26" name="Rectangle 943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197" name="Group 944"/>
                <p:cNvGrpSpPr>
                  <a:grpSpLocks/>
                </p:cNvGrpSpPr>
                <p:nvPr/>
              </p:nvGrpSpPr>
              <p:grpSpPr bwMode="auto">
                <a:xfrm>
                  <a:off x="1644" y="1416"/>
                  <a:ext cx="1617" cy="324"/>
                  <a:chOff x="1644" y="1092"/>
                  <a:chExt cx="1617" cy="324"/>
                </a:xfrm>
              </p:grpSpPr>
              <p:sp>
                <p:nvSpPr>
                  <p:cNvPr id="217" name="Rectangle 945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18" name="Rectangle 946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19" name="Rectangle 947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20" name="Rectangle 948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21" name="Rectangle 949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198" name="Group 950"/>
                <p:cNvGrpSpPr>
                  <a:grpSpLocks/>
                </p:cNvGrpSpPr>
                <p:nvPr/>
              </p:nvGrpSpPr>
              <p:grpSpPr bwMode="auto">
                <a:xfrm>
                  <a:off x="1644" y="1740"/>
                  <a:ext cx="1617" cy="324"/>
                  <a:chOff x="1644" y="1092"/>
                  <a:chExt cx="1617" cy="324"/>
                </a:xfrm>
              </p:grpSpPr>
              <p:sp>
                <p:nvSpPr>
                  <p:cNvPr id="212" name="Rectangle 951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13" name="Rectangle 952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14" name="Rectangle 953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15" name="Rectangle 954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16" name="Rectangle 955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199" name="Group 956"/>
                <p:cNvGrpSpPr>
                  <a:grpSpLocks/>
                </p:cNvGrpSpPr>
                <p:nvPr/>
              </p:nvGrpSpPr>
              <p:grpSpPr bwMode="auto">
                <a:xfrm>
                  <a:off x="1644" y="2064"/>
                  <a:ext cx="1617" cy="324"/>
                  <a:chOff x="1644" y="1092"/>
                  <a:chExt cx="1617" cy="324"/>
                </a:xfrm>
              </p:grpSpPr>
              <p:sp>
                <p:nvSpPr>
                  <p:cNvPr id="207" name="Rectangle 957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08" name="Rectangle 958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09" name="Rectangle 959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10" name="Rectangle 960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11" name="Rectangle 961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200" name="Group 962"/>
                <p:cNvGrpSpPr>
                  <a:grpSpLocks/>
                </p:cNvGrpSpPr>
                <p:nvPr/>
              </p:nvGrpSpPr>
              <p:grpSpPr bwMode="auto">
                <a:xfrm>
                  <a:off x="1644" y="2388"/>
                  <a:ext cx="1617" cy="324"/>
                  <a:chOff x="1644" y="1092"/>
                  <a:chExt cx="1617" cy="324"/>
                </a:xfrm>
              </p:grpSpPr>
              <p:sp>
                <p:nvSpPr>
                  <p:cNvPr id="202" name="Rectangle 963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03" name="Rectangle 964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04" name="Rectangle 965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05" name="Rectangle 966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206" name="Rectangle 967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sp>
              <p:nvSpPr>
                <p:cNvPr id="201" name="Rectangle 968"/>
                <p:cNvSpPr>
                  <a:spLocks noChangeArrowheads="1"/>
                </p:cNvSpPr>
                <p:nvPr/>
              </p:nvSpPr>
              <p:spPr bwMode="auto">
                <a:xfrm>
                  <a:off x="1644" y="1092"/>
                  <a:ext cx="1617" cy="162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endParaRPr lang="en-US" altLang="en-US" sz="135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36" name="Group 969"/>
              <p:cNvGrpSpPr>
                <a:grpSpLocks/>
              </p:cNvGrpSpPr>
              <p:nvPr/>
            </p:nvGrpSpPr>
            <p:grpSpPr bwMode="auto">
              <a:xfrm>
                <a:off x="1509" y="3288"/>
                <a:ext cx="370" cy="370"/>
                <a:chOff x="1644" y="1092"/>
                <a:chExt cx="1617" cy="1620"/>
              </a:xfrm>
            </p:grpSpPr>
            <p:grpSp>
              <p:nvGrpSpPr>
                <p:cNvPr id="165" name="Group 970"/>
                <p:cNvGrpSpPr>
                  <a:grpSpLocks/>
                </p:cNvGrpSpPr>
                <p:nvPr/>
              </p:nvGrpSpPr>
              <p:grpSpPr bwMode="auto">
                <a:xfrm>
                  <a:off x="1644" y="1092"/>
                  <a:ext cx="1617" cy="324"/>
                  <a:chOff x="1644" y="1092"/>
                  <a:chExt cx="1617" cy="324"/>
                </a:xfrm>
              </p:grpSpPr>
              <p:sp>
                <p:nvSpPr>
                  <p:cNvPr id="191" name="Rectangle 971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92" name="Rectangle 972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93" name="Rectangle 973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94" name="Rectangle 974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95" name="Rectangle 975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166" name="Group 976"/>
                <p:cNvGrpSpPr>
                  <a:grpSpLocks/>
                </p:cNvGrpSpPr>
                <p:nvPr/>
              </p:nvGrpSpPr>
              <p:grpSpPr bwMode="auto">
                <a:xfrm>
                  <a:off x="1644" y="1416"/>
                  <a:ext cx="1617" cy="324"/>
                  <a:chOff x="1644" y="1092"/>
                  <a:chExt cx="1617" cy="324"/>
                </a:xfrm>
              </p:grpSpPr>
              <p:sp>
                <p:nvSpPr>
                  <p:cNvPr id="186" name="Rectangle 977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87" name="Rectangle 978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88" name="Rectangle 979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89" name="Rectangle 980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90" name="Rectangle 981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167" name="Group 982"/>
                <p:cNvGrpSpPr>
                  <a:grpSpLocks/>
                </p:cNvGrpSpPr>
                <p:nvPr/>
              </p:nvGrpSpPr>
              <p:grpSpPr bwMode="auto">
                <a:xfrm>
                  <a:off x="1644" y="1740"/>
                  <a:ext cx="1617" cy="324"/>
                  <a:chOff x="1644" y="1092"/>
                  <a:chExt cx="1617" cy="324"/>
                </a:xfrm>
              </p:grpSpPr>
              <p:sp>
                <p:nvSpPr>
                  <p:cNvPr id="181" name="Rectangle 983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82" name="Rectangle 984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83" name="Rectangle 985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84" name="Rectangle 986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85" name="Rectangle 987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168" name="Group 988"/>
                <p:cNvGrpSpPr>
                  <a:grpSpLocks/>
                </p:cNvGrpSpPr>
                <p:nvPr/>
              </p:nvGrpSpPr>
              <p:grpSpPr bwMode="auto">
                <a:xfrm>
                  <a:off x="1644" y="2064"/>
                  <a:ext cx="1617" cy="324"/>
                  <a:chOff x="1644" y="1092"/>
                  <a:chExt cx="1617" cy="324"/>
                </a:xfrm>
              </p:grpSpPr>
              <p:sp>
                <p:nvSpPr>
                  <p:cNvPr id="176" name="Rectangle 989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77" name="Rectangle 990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78" name="Rectangle 991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79" name="Rectangle 992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80" name="Rectangle 993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169" name="Group 994"/>
                <p:cNvGrpSpPr>
                  <a:grpSpLocks/>
                </p:cNvGrpSpPr>
                <p:nvPr/>
              </p:nvGrpSpPr>
              <p:grpSpPr bwMode="auto">
                <a:xfrm>
                  <a:off x="1644" y="2388"/>
                  <a:ext cx="1617" cy="324"/>
                  <a:chOff x="1644" y="1092"/>
                  <a:chExt cx="1617" cy="324"/>
                </a:xfrm>
              </p:grpSpPr>
              <p:sp>
                <p:nvSpPr>
                  <p:cNvPr id="171" name="Rectangle 995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72" name="Rectangle 996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73" name="Rectangle 997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74" name="Rectangle 998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75" name="Rectangle 999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sp>
              <p:nvSpPr>
                <p:cNvPr id="170" name="Rectangle 1000"/>
                <p:cNvSpPr>
                  <a:spLocks noChangeArrowheads="1"/>
                </p:cNvSpPr>
                <p:nvPr/>
              </p:nvSpPr>
              <p:spPr bwMode="auto">
                <a:xfrm>
                  <a:off x="1644" y="1092"/>
                  <a:ext cx="1617" cy="162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endParaRPr lang="en-US" altLang="en-US" sz="135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37" name="Group 1001"/>
              <p:cNvGrpSpPr>
                <a:grpSpLocks/>
              </p:cNvGrpSpPr>
              <p:nvPr/>
            </p:nvGrpSpPr>
            <p:grpSpPr bwMode="auto">
              <a:xfrm>
                <a:off x="1879" y="3288"/>
                <a:ext cx="370" cy="370"/>
                <a:chOff x="1644" y="1092"/>
                <a:chExt cx="1617" cy="1620"/>
              </a:xfrm>
            </p:grpSpPr>
            <p:grpSp>
              <p:nvGrpSpPr>
                <p:cNvPr id="134" name="Group 1002"/>
                <p:cNvGrpSpPr>
                  <a:grpSpLocks/>
                </p:cNvGrpSpPr>
                <p:nvPr/>
              </p:nvGrpSpPr>
              <p:grpSpPr bwMode="auto">
                <a:xfrm>
                  <a:off x="1644" y="1092"/>
                  <a:ext cx="1617" cy="324"/>
                  <a:chOff x="1644" y="1092"/>
                  <a:chExt cx="1617" cy="324"/>
                </a:xfrm>
              </p:grpSpPr>
              <p:sp>
                <p:nvSpPr>
                  <p:cNvPr id="160" name="Rectangle 1003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61" name="Rectangle 1004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62" name="Rectangle 1005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63" name="Rectangle 1006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64" name="Rectangle 1007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135" name="Group 1008"/>
                <p:cNvGrpSpPr>
                  <a:grpSpLocks/>
                </p:cNvGrpSpPr>
                <p:nvPr/>
              </p:nvGrpSpPr>
              <p:grpSpPr bwMode="auto">
                <a:xfrm>
                  <a:off x="1644" y="1416"/>
                  <a:ext cx="1617" cy="324"/>
                  <a:chOff x="1644" y="1092"/>
                  <a:chExt cx="1617" cy="324"/>
                </a:xfrm>
              </p:grpSpPr>
              <p:sp>
                <p:nvSpPr>
                  <p:cNvPr id="155" name="Rectangle 1009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56" name="Rectangle 1010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57" name="Rectangle 1011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58" name="Rectangle 1012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59" name="Rectangle 1013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136" name="Group 1014"/>
                <p:cNvGrpSpPr>
                  <a:grpSpLocks/>
                </p:cNvGrpSpPr>
                <p:nvPr/>
              </p:nvGrpSpPr>
              <p:grpSpPr bwMode="auto">
                <a:xfrm>
                  <a:off x="1644" y="1740"/>
                  <a:ext cx="1617" cy="324"/>
                  <a:chOff x="1644" y="1092"/>
                  <a:chExt cx="1617" cy="324"/>
                </a:xfrm>
              </p:grpSpPr>
              <p:sp>
                <p:nvSpPr>
                  <p:cNvPr id="150" name="Rectangle 1015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51" name="Rectangle 1016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52" name="Rectangle 1017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53" name="Rectangle 1018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54" name="Rectangle 1019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137" name="Group 1020"/>
                <p:cNvGrpSpPr>
                  <a:grpSpLocks/>
                </p:cNvGrpSpPr>
                <p:nvPr/>
              </p:nvGrpSpPr>
              <p:grpSpPr bwMode="auto">
                <a:xfrm>
                  <a:off x="1644" y="2064"/>
                  <a:ext cx="1617" cy="324"/>
                  <a:chOff x="1644" y="1092"/>
                  <a:chExt cx="1617" cy="324"/>
                </a:xfrm>
              </p:grpSpPr>
              <p:sp>
                <p:nvSpPr>
                  <p:cNvPr id="145" name="Rectangle 1021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46" name="Rectangle 1022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47" name="Rectangle 1023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48" name="Rectangle 1024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49" name="Rectangle 1025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138" name="Group 1026"/>
                <p:cNvGrpSpPr>
                  <a:grpSpLocks/>
                </p:cNvGrpSpPr>
                <p:nvPr/>
              </p:nvGrpSpPr>
              <p:grpSpPr bwMode="auto">
                <a:xfrm>
                  <a:off x="1644" y="2388"/>
                  <a:ext cx="1617" cy="324"/>
                  <a:chOff x="1644" y="1092"/>
                  <a:chExt cx="1617" cy="324"/>
                </a:xfrm>
              </p:grpSpPr>
              <p:sp>
                <p:nvSpPr>
                  <p:cNvPr id="140" name="Rectangle 1027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41" name="Rectangle 1028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42" name="Rectangle 1029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43" name="Rectangle 1030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44" name="Rectangle 1031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sp>
              <p:nvSpPr>
                <p:cNvPr id="139" name="Rectangle 1032"/>
                <p:cNvSpPr>
                  <a:spLocks noChangeArrowheads="1"/>
                </p:cNvSpPr>
                <p:nvPr/>
              </p:nvSpPr>
              <p:spPr bwMode="auto">
                <a:xfrm>
                  <a:off x="1644" y="1092"/>
                  <a:ext cx="1617" cy="162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endParaRPr lang="en-US" altLang="en-US" sz="135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38" name="Group 1033"/>
              <p:cNvGrpSpPr>
                <a:grpSpLocks/>
              </p:cNvGrpSpPr>
              <p:nvPr/>
            </p:nvGrpSpPr>
            <p:grpSpPr bwMode="auto">
              <a:xfrm>
                <a:off x="2249" y="3288"/>
                <a:ext cx="370" cy="370"/>
                <a:chOff x="1644" y="1092"/>
                <a:chExt cx="1617" cy="1620"/>
              </a:xfrm>
            </p:grpSpPr>
            <p:grpSp>
              <p:nvGrpSpPr>
                <p:cNvPr id="103" name="Group 1034"/>
                <p:cNvGrpSpPr>
                  <a:grpSpLocks/>
                </p:cNvGrpSpPr>
                <p:nvPr/>
              </p:nvGrpSpPr>
              <p:grpSpPr bwMode="auto">
                <a:xfrm>
                  <a:off x="1644" y="1092"/>
                  <a:ext cx="1617" cy="324"/>
                  <a:chOff x="1644" y="1092"/>
                  <a:chExt cx="1617" cy="324"/>
                </a:xfrm>
              </p:grpSpPr>
              <p:sp>
                <p:nvSpPr>
                  <p:cNvPr id="129" name="Rectangle 1035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30" name="Rectangle 1036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31" name="Rectangle 1037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32" name="Rectangle 1038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33" name="Rectangle 1039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104" name="Group 1040"/>
                <p:cNvGrpSpPr>
                  <a:grpSpLocks/>
                </p:cNvGrpSpPr>
                <p:nvPr/>
              </p:nvGrpSpPr>
              <p:grpSpPr bwMode="auto">
                <a:xfrm>
                  <a:off x="1644" y="1416"/>
                  <a:ext cx="1617" cy="324"/>
                  <a:chOff x="1644" y="1092"/>
                  <a:chExt cx="1617" cy="324"/>
                </a:xfrm>
              </p:grpSpPr>
              <p:sp>
                <p:nvSpPr>
                  <p:cNvPr id="124" name="Rectangle 1041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25" name="Rectangle 1042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26" name="Rectangle 1043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27" name="Rectangle 1044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28" name="Rectangle 1045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105" name="Group 1046"/>
                <p:cNvGrpSpPr>
                  <a:grpSpLocks/>
                </p:cNvGrpSpPr>
                <p:nvPr/>
              </p:nvGrpSpPr>
              <p:grpSpPr bwMode="auto">
                <a:xfrm>
                  <a:off x="1644" y="1740"/>
                  <a:ext cx="1617" cy="324"/>
                  <a:chOff x="1644" y="1092"/>
                  <a:chExt cx="1617" cy="324"/>
                </a:xfrm>
              </p:grpSpPr>
              <p:sp>
                <p:nvSpPr>
                  <p:cNvPr id="119" name="Rectangle 1047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20" name="Rectangle 1048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21" name="Rectangle 1049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22" name="Rectangle 1050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23" name="Rectangle 1051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106" name="Group 1052"/>
                <p:cNvGrpSpPr>
                  <a:grpSpLocks/>
                </p:cNvGrpSpPr>
                <p:nvPr/>
              </p:nvGrpSpPr>
              <p:grpSpPr bwMode="auto">
                <a:xfrm>
                  <a:off x="1644" y="2064"/>
                  <a:ext cx="1617" cy="324"/>
                  <a:chOff x="1644" y="1092"/>
                  <a:chExt cx="1617" cy="324"/>
                </a:xfrm>
              </p:grpSpPr>
              <p:sp>
                <p:nvSpPr>
                  <p:cNvPr id="114" name="Rectangle 1053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15" name="Rectangle 1054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16" name="Rectangle 1055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17" name="Rectangle 1056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18" name="Rectangle 1057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107" name="Group 1058"/>
                <p:cNvGrpSpPr>
                  <a:grpSpLocks/>
                </p:cNvGrpSpPr>
                <p:nvPr/>
              </p:nvGrpSpPr>
              <p:grpSpPr bwMode="auto">
                <a:xfrm>
                  <a:off x="1644" y="2388"/>
                  <a:ext cx="1617" cy="324"/>
                  <a:chOff x="1644" y="1092"/>
                  <a:chExt cx="1617" cy="324"/>
                </a:xfrm>
              </p:grpSpPr>
              <p:sp>
                <p:nvSpPr>
                  <p:cNvPr id="109" name="Rectangle 1059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10" name="Rectangle 1060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11" name="Rectangle 1061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12" name="Rectangle 1062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13" name="Rectangle 1063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sp>
              <p:nvSpPr>
                <p:cNvPr id="108" name="Rectangle 1064"/>
                <p:cNvSpPr>
                  <a:spLocks noChangeArrowheads="1"/>
                </p:cNvSpPr>
                <p:nvPr/>
              </p:nvSpPr>
              <p:spPr bwMode="auto">
                <a:xfrm>
                  <a:off x="1644" y="1092"/>
                  <a:ext cx="1617" cy="162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endParaRPr lang="en-US" altLang="en-US" sz="135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39" name="Group 1065"/>
              <p:cNvGrpSpPr>
                <a:grpSpLocks/>
              </p:cNvGrpSpPr>
              <p:nvPr/>
            </p:nvGrpSpPr>
            <p:grpSpPr bwMode="auto">
              <a:xfrm>
                <a:off x="2619" y="3288"/>
                <a:ext cx="369" cy="370"/>
                <a:chOff x="1644" y="1092"/>
                <a:chExt cx="1617" cy="1620"/>
              </a:xfrm>
            </p:grpSpPr>
            <p:grpSp>
              <p:nvGrpSpPr>
                <p:cNvPr id="72" name="Group 1066"/>
                <p:cNvGrpSpPr>
                  <a:grpSpLocks/>
                </p:cNvGrpSpPr>
                <p:nvPr/>
              </p:nvGrpSpPr>
              <p:grpSpPr bwMode="auto">
                <a:xfrm>
                  <a:off x="1644" y="1092"/>
                  <a:ext cx="1617" cy="324"/>
                  <a:chOff x="1644" y="1092"/>
                  <a:chExt cx="1617" cy="324"/>
                </a:xfrm>
              </p:grpSpPr>
              <p:sp>
                <p:nvSpPr>
                  <p:cNvPr id="98" name="Rectangle 1067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99" name="Rectangle 1068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00" name="Rectangle 1069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01" name="Rectangle 1070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02" name="Rectangle 1071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73" name="Group 1072"/>
                <p:cNvGrpSpPr>
                  <a:grpSpLocks/>
                </p:cNvGrpSpPr>
                <p:nvPr/>
              </p:nvGrpSpPr>
              <p:grpSpPr bwMode="auto">
                <a:xfrm>
                  <a:off x="1644" y="1416"/>
                  <a:ext cx="1617" cy="324"/>
                  <a:chOff x="1644" y="1092"/>
                  <a:chExt cx="1617" cy="324"/>
                </a:xfrm>
              </p:grpSpPr>
              <p:sp>
                <p:nvSpPr>
                  <p:cNvPr id="93" name="Rectangle 1073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94" name="Rectangle 1074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95" name="Rectangle 1075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96" name="Rectangle 1076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97" name="Rectangle 1077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74" name="Group 1078"/>
                <p:cNvGrpSpPr>
                  <a:grpSpLocks/>
                </p:cNvGrpSpPr>
                <p:nvPr/>
              </p:nvGrpSpPr>
              <p:grpSpPr bwMode="auto">
                <a:xfrm>
                  <a:off x="1644" y="1740"/>
                  <a:ext cx="1617" cy="324"/>
                  <a:chOff x="1644" y="1092"/>
                  <a:chExt cx="1617" cy="324"/>
                </a:xfrm>
              </p:grpSpPr>
              <p:sp>
                <p:nvSpPr>
                  <p:cNvPr id="88" name="Rectangle 1079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89" name="Rectangle 1080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90" name="Rectangle 1081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91" name="Rectangle 1082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92" name="Rectangle 1083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75" name="Group 1084"/>
                <p:cNvGrpSpPr>
                  <a:grpSpLocks/>
                </p:cNvGrpSpPr>
                <p:nvPr/>
              </p:nvGrpSpPr>
              <p:grpSpPr bwMode="auto">
                <a:xfrm>
                  <a:off x="1644" y="2064"/>
                  <a:ext cx="1617" cy="324"/>
                  <a:chOff x="1644" y="1092"/>
                  <a:chExt cx="1617" cy="324"/>
                </a:xfrm>
              </p:grpSpPr>
              <p:sp>
                <p:nvSpPr>
                  <p:cNvPr id="83" name="Rectangle 1085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84" name="Rectangle 1086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85" name="Rectangle 1087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86" name="Rectangle 1088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87" name="Rectangle 1089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76" name="Group 1090"/>
                <p:cNvGrpSpPr>
                  <a:grpSpLocks/>
                </p:cNvGrpSpPr>
                <p:nvPr/>
              </p:nvGrpSpPr>
              <p:grpSpPr bwMode="auto">
                <a:xfrm>
                  <a:off x="1644" y="2388"/>
                  <a:ext cx="1617" cy="324"/>
                  <a:chOff x="1644" y="1092"/>
                  <a:chExt cx="1617" cy="324"/>
                </a:xfrm>
              </p:grpSpPr>
              <p:sp>
                <p:nvSpPr>
                  <p:cNvPr id="78" name="Rectangle 1091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79" name="Rectangle 1092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80" name="Rectangle 1093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81" name="Rectangle 1094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82" name="Rectangle 1095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sp>
              <p:nvSpPr>
                <p:cNvPr id="77" name="Rectangle 1096"/>
                <p:cNvSpPr>
                  <a:spLocks noChangeArrowheads="1"/>
                </p:cNvSpPr>
                <p:nvPr/>
              </p:nvSpPr>
              <p:spPr bwMode="auto">
                <a:xfrm>
                  <a:off x="1644" y="1092"/>
                  <a:ext cx="1617" cy="162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endParaRPr lang="en-US" altLang="en-US" sz="135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grpSp>
            <p:nvGrpSpPr>
              <p:cNvPr id="40" name="Group 1097"/>
              <p:cNvGrpSpPr>
                <a:grpSpLocks/>
              </p:cNvGrpSpPr>
              <p:nvPr/>
            </p:nvGrpSpPr>
            <p:grpSpPr bwMode="auto">
              <a:xfrm>
                <a:off x="2988" y="3288"/>
                <a:ext cx="371" cy="370"/>
                <a:chOff x="1644" y="1092"/>
                <a:chExt cx="1617" cy="1620"/>
              </a:xfrm>
            </p:grpSpPr>
            <p:grpSp>
              <p:nvGrpSpPr>
                <p:cNvPr id="41" name="Group 1098"/>
                <p:cNvGrpSpPr>
                  <a:grpSpLocks/>
                </p:cNvGrpSpPr>
                <p:nvPr/>
              </p:nvGrpSpPr>
              <p:grpSpPr bwMode="auto">
                <a:xfrm>
                  <a:off x="1644" y="1092"/>
                  <a:ext cx="1617" cy="324"/>
                  <a:chOff x="1644" y="1092"/>
                  <a:chExt cx="1617" cy="324"/>
                </a:xfrm>
              </p:grpSpPr>
              <p:sp>
                <p:nvSpPr>
                  <p:cNvPr id="67" name="Rectangle 1099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68" name="Rectangle 1100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69" name="Rectangle 1101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70" name="Rectangle 1102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71" name="Rectangle 1103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42" name="Group 1104"/>
                <p:cNvGrpSpPr>
                  <a:grpSpLocks/>
                </p:cNvGrpSpPr>
                <p:nvPr/>
              </p:nvGrpSpPr>
              <p:grpSpPr bwMode="auto">
                <a:xfrm>
                  <a:off x="1644" y="1416"/>
                  <a:ext cx="1617" cy="324"/>
                  <a:chOff x="1644" y="1092"/>
                  <a:chExt cx="1617" cy="324"/>
                </a:xfrm>
              </p:grpSpPr>
              <p:sp>
                <p:nvSpPr>
                  <p:cNvPr id="62" name="Rectangle 1105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63" name="Rectangle 1106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64" name="Rectangle 1107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65" name="Rectangle 1108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66" name="Rectangle 1109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43" name="Group 1110"/>
                <p:cNvGrpSpPr>
                  <a:grpSpLocks/>
                </p:cNvGrpSpPr>
                <p:nvPr/>
              </p:nvGrpSpPr>
              <p:grpSpPr bwMode="auto">
                <a:xfrm>
                  <a:off x="1644" y="1740"/>
                  <a:ext cx="1617" cy="324"/>
                  <a:chOff x="1644" y="1092"/>
                  <a:chExt cx="1617" cy="324"/>
                </a:xfrm>
              </p:grpSpPr>
              <p:sp>
                <p:nvSpPr>
                  <p:cNvPr id="57" name="Rectangle 1111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8" name="Rectangle 1112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9" name="Rectangle 1113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60" name="Rectangle 1114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61" name="Rectangle 1115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44" name="Group 1116"/>
                <p:cNvGrpSpPr>
                  <a:grpSpLocks/>
                </p:cNvGrpSpPr>
                <p:nvPr/>
              </p:nvGrpSpPr>
              <p:grpSpPr bwMode="auto">
                <a:xfrm>
                  <a:off x="1644" y="2064"/>
                  <a:ext cx="1617" cy="324"/>
                  <a:chOff x="1644" y="1092"/>
                  <a:chExt cx="1617" cy="324"/>
                </a:xfrm>
              </p:grpSpPr>
              <p:sp>
                <p:nvSpPr>
                  <p:cNvPr id="52" name="Rectangle 1117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3" name="Rectangle 1118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4" name="Rectangle 1119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5" name="Rectangle 1120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6" name="Rectangle 1121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grpSp>
              <p:nvGrpSpPr>
                <p:cNvPr id="45" name="Group 1122"/>
                <p:cNvGrpSpPr>
                  <a:grpSpLocks/>
                </p:cNvGrpSpPr>
                <p:nvPr/>
              </p:nvGrpSpPr>
              <p:grpSpPr bwMode="auto">
                <a:xfrm>
                  <a:off x="1644" y="2388"/>
                  <a:ext cx="1617" cy="324"/>
                  <a:chOff x="1644" y="1092"/>
                  <a:chExt cx="1617" cy="324"/>
                </a:xfrm>
              </p:grpSpPr>
              <p:sp>
                <p:nvSpPr>
                  <p:cNvPr id="47" name="Rectangle 1123"/>
                  <p:cNvSpPr>
                    <a:spLocks noChangeArrowheads="1"/>
                  </p:cNvSpPr>
                  <p:nvPr/>
                </p:nvSpPr>
                <p:spPr bwMode="auto">
                  <a:xfrm>
                    <a:off x="1644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8" name="Rectangle 1124"/>
                  <p:cNvSpPr>
                    <a:spLocks noChangeArrowheads="1"/>
                  </p:cNvSpPr>
                  <p:nvPr/>
                </p:nvSpPr>
                <p:spPr bwMode="auto">
                  <a:xfrm>
                    <a:off x="1968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49" name="Rectangle 1125"/>
                  <p:cNvSpPr>
                    <a:spLocks noChangeArrowheads="1"/>
                  </p:cNvSpPr>
                  <p:nvPr/>
                </p:nvSpPr>
                <p:spPr bwMode="auto">
                  <a:xfrm>
                    <a:off x="2289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0" name="Rectangle 1126"/>
                  <p:cNvSpPr>
                    <a:spLocks noChangeArrowheads="1"/>
                  </p:cNvSpPr>
                  <p:nvPr/>
                </p:nvSpPr>
                <p:spPr bwMode="auto">
                  <a:xfrm>
                    <a:off x="2613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51" name="Rectangle 1127"/>
                  <p:cNvSpPr>
                    <a:spLocks noChangeArrowheads="1"/>
                  </p:cNvSpPr>
                  <p:nvPr/>
                </p:nvSpPr>
                <p:spPr bwMode="auto">
                  <a:xfrm>
                    <a:off x="2937" y="1092"/>
                    <a:ext cx="324" cy="324"/>
                  </a:xfrm>
                  <a:prstGeom prst="rect">
                    <a:avLst/>
                  </a:prstGeom>
                  <a:noFill/>
                  <a:ln w="6350">
                    <a:solidFill>
                      <a:srgbClr val="C0C0C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charset="0"/>
                      </a:defRPr>
                    </a:lvl9pPr>
                  </a:lstStyle>
                  <a:p>
                    <a:pPr eaLnBrk="1" hangingPunct="1"/>
                    <a:endParaRPr lang="en-US" altLang="en-US" sz="135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sp>
              <p:nvSpPr>
                <p:cNvPr id="46" name="Rectangle 1128"/>
                <p:cNvSpPr>
                  <a:spLocks noChangeArrowheads="1"/>
                </p:cNvSpPr>
                <p:nvPr/>
              </p:nvSpPr>
              <p:spPr bwMode="auto">
                <a:xfrm>
                  <a:off x="1644" y="1092"/>
                  <a:ext cx="1617" cy="1620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/>
                  <a:endParaRPr lang="en-US" altLang="en-US" sz="135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</p:grpSp>
        <p:sp>
          <p:nvSpPr>
            <p:cNvPr id="1128" name="Rectangle 1127"/>
            <p:cNvSpPr/>
            <p:nvPr/>
          </p:nvSpPr>
          <p:spPr>
            <a:xfrm>
              <a:off x="6217355" y="2193889"/>
              <a:ext cx="1825180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altLang="en-US" sz="1400" u="sng" dirty="0">
                  <a:latin typeface="Arial" panose="020B0604020202020204" pitchFamily="34" charset="0"/>
                  <a:cs typeface="Arial" panose="020B0604020202020204" pitchFamily="34" charset="0"/>
                </a:rPr>
                <a:t>Time Taken for Race</a:t>
              </a:r>
            </a:p>
          </p:txBody>
        </p:sp>
        <p:sp>
          <p:nvSpPr>
            <p:cNvPr id="1129" name="Text Box 1136"/>
            <p:cNvSpPr txBox="1">
              <a:spLocks noChangeArrowheads="1"/>
            </p:cNvSpPr>
            <p:nvPr/>
          </p:nvSpPr>
          <p:spPr bwMode="auto">
            <a:xfrm>
              <a:off x="5705477" y="5041916"/>
              <a:ext cx="532210" cy="2539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50">
                  <a:latin typeface="Arial" panose="020B0604020202020204" pitchFamily="34" charset="0"/>
                  <a:cs typeface="Arial" panose="020B0604020202020204" pitchFamily="34" charset="0"/>
                </a:rPr>
                <a:t>10</a:t>
              </a:r>
            </a:p>
          </p:txBody>
        </p:sp>
        <p:sp>
          <p:nvSpPr>
            <p:cNvPr id="1130" name="Text Box 1137"/>
            <p:cNvSpPr txBox="1">
              <a:spLocks noChangeArrowheads="1"/>
            </p:cNvSpPr>
            <p:nvPr/>
          </p:nvSpPr>
          <p:spPr bwMode="auto">
            <a:xfrm>
              <a:off x="5173266" y="4927617"/>
              <a:ext cx="532209" cy="2539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50"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</a:p>
          </p:txBody>
        </p:sp>
        <p:sp>
          <p:nvSpPr>
            <p:cNvPr id="1131" name="Text Box 1138"/>
            <p:cNvSpPr txBox="1">
              <a:spLocks noChangeArrowheads="1"/>
            </p:cNvSpPr>
            <p:nvPr/>
          </p:nvSpPr>
          <p:spPr bwMode="auto">
            <a:xfrm>
              <a:off x="5173266" y="4427579"/>
              <a:ext cx="532209" cy="2539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50"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</a:p>
          </p:txBody>
        </p:sp>
        <p:sp>
          <p:nvSpPr>
            <p:cNvPr id="1132" name="Text Box 1139"/>
            <p:cNvSpPr txBox="1">
              <a:spLocks noChangeArrowheads="1"/>
            </p:cNvSpPr>
            <p:nvPr/>
          </p:nvSpPr>
          <p:spPr bwMode="auto">
            <a:xfrm>
              <a:off x="5104088" y="3946572"/>
              <a:ext cx="532210" cy="2539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50">
                  <a:latin typeface="Arial" panose="020B0604020202020204" pitchFamily="34" charset="0"/>
                  <a:cs typeface="Arial" panose="020B0604020202020204" pitchFamily="34" charset="0"/>
                </a:rPr>
                <a:t>10</a:t>
              </a:r>
            </a:p>
          </p:txBody>
        </p:sp>
        <p:sp>
          <p:nvSpPr>
            <p:cNvPr id="1133" name="Text Box 1140"/>
            <p:cNvSpPr txBox="1">
              <a:spLocks noChangeArrowheads="1"/>
            </p:cNvSpPr>
            <p:nvPr/>
          </p:nvSpPr>
          <p:spPr bwMode="auto">
            <a:xfrm>
              <a:off x="5104089" y="3426152"/>
              <a:ext cx="532210" cy="2539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50">
                  <a:latin typeface="Arial" panose="020B0604020202020204" pitchFamily="34" charset="0"/>
                  <a:cs typeface="Arial" panose="020B0604020202020204" pitchFamily="34" charset="0"/>
                </a:rPr>
                <a:t>15</a:t>
              </a:r>
            </a:p>
          </p:txBody>
        </p:sp>
        <p:sp>
          <p:nvSpPr>
            <p:cNvPr id="1134" name="Text Box 1141"/>
            <p:cNvSpPr txBox="1">
              <a:spLocks noChangeArrowheads="1"/>
            </p:cNvSpPr>
            <p:nvPr/>
          </p:nvSpPr>
          <p:spPr bwMode="auto">
            <a:xfrm>
              <a:off x="5071982" y="2924762"/>
              <a:ext cx="532210" cy="2539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20</a:t>
              </a:r>
            </a:p>
          </p:txBody>
        </p:sp>
        <p:sp>
          <p:nvSpPr>
            <p:cNvPr id="1135" name="Text Box 1142"/>
            <p:cNvSpPr txBox="1">
              <a:spLocks noChangeArrowheads="1"/>
            </p:cNvSpPr>
            <p:nvPr/>
          </p:nvSpPr>
          <p:spPr bwMode="auto">
            <a:xfrm>
              <a:off x="6237687" y="5043034"/>
              <a:ext cx="648890" cy="2539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50">
                  <a:latin typeface="Arial" panose="020B0604020202020204" pitchFamily="34" charset="0"/>
                  <a:cs typeface="Arial" panose="020B0604020202020204" pitchFamily="34" charset="0"/>
                </a:rPr>
                <a:t>20</a:t>
              </a:r>
            </a:p>
          </p:txBody>
        </p:sp>
        <p:sp>
          <p:nvSpPr>
            <p:cNvPr id="1136" name="Text Box 1143"/>
            <p:cNvSpPr txBox="1">
              <a:spLocks noChangeArrowheads="1"/>
            </p:cNvSpPr>
            <p:nvPr/>
          </p:nvSpPr>
          <p:spPr bwMode="auto">
            <a:xfrm>
              <a:off x="6712287" y="5041916"/>
              <a:ext cx="648890" cy="2539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50" dirty="0">
                  <a:latin typeface="Arial" panose="020B0604020202020204" pitchFamily="34" charset="0"/>
                  <a:cs typeface="Arial" panose="020B0604020202020204" pitchFamily="34" charset="0"/>
                </a:rPr>
                <a:t>30</a:t>
              </a:r>
            </a:p>
          </p:txBody>
        </p:sp>
        <p:sp>
          <p:nvSpPr>
            <p:cNvPr id="1137" name="Text Box 1144"/>
            <p:cNvSpPr txBox="1">
              <a:spLocks noChangeArrowheads="1"/>
            </p:cNvSpPr>
            <p:nvPr/>
          </p:nvSpPr>
          <p:spPr bwMode="auto">
            <a:xfrm>
              <a:off x="7236564" y="5038623"/>
              <a:ext cx="648890" cy="2539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50">
                  <a:latin typeface="Arial" panose="020B0604020202020204" pitchFamily="34" charset="0"/>
                  <a:cs typeface="Arial" panose="020B0604020202020204" pitchFamily="34" charset="0"/>
                </a:rPr>
                <a:t>40</a:t>
              </a:r>
            </a:p>
          </p:txBody>
        </p:sp>
        <p:sp>
          <p:nvSpPr>
            <p:cNvPr id="1138" name="Text Box 1145"/>
            <p:cNvSpPr txBox="1">
              <a:spLocks noChangeArrowheads="1"/>
            </p:cNvSpPr>
            <p:nvPr/>
          </p:nvSpPr>
          <p:spPr bwMode="auto">
            <a:xfrm>
              <a:off x="7759770" y="5038622"/>
              <a:ext cx="756047" cy="2539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50">
                  <a:latin typeface="Arial" panose="020B0604020202020204" pitchFamily="34" charset="0"/>
                  <a:cs typeface="Arial" panose="020B0604020202020204" pitchFamily="34" charset="0"/>
                </a:rPr>
                <a:t>50</a:t>
              </a:r>
            </a:p>
          </p:txBody>
        </p:sp>
        <p:sp>
          <p:nvSpPr>
            <p:cNvPr id="1139" name="Text Box 1146"/>
            <p:cNvSpPr txBox="1">
              <a:spLocks noChangeArrowheads="1"/>
            </p:cNvSpPr>
            <p:nvPr/>
          </p:nvSpPr>
          <p:spPr bwMode="auto">
            <a:xfrm rot="16200000">
              <a:off x="4398963" y="2977049"/>
              <a:ext cx="1229915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r" eaLnBrk="1" hangingPunct="1">
                <a:spcBef>
                  <a:spcPct val="50000"/>
                </a:spcBef>
              </a:pPr>
              <a:r>
                <a:rPr lang="en-GB" alt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Frequency</a:t>
              </a:r>
            </a:p>
          </p:txBody>
        </p:sp>
        <p:sp>
          <p:nvSpPr>
            <p:cNvPr id="1140" name="Text Box 1154"/>
            <p:cNvSpPr txBox="1">
              <a:spLocks noChangeArrowheads="1"/>
            </p:cNvSpPr>
            <p:nvPr/>
          </p:nvSpPr>
          <p:spPr bwMode="auto">
            <a:xfrm>
              <a:off x="6718449" y="5240280"/>
              <a:ext cx="2030015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r" eaLnBrk="1" hangingPunct="1">
                <a:spcBef>
                  <a:spcPct val="50000"/>
                </a:spcBef>
              </a:pPr>
              <a:r>
                <a:rPr lang="en-GB" altLang="en-US" sz="1100" dirty="0">
                  <a:latin typeface="Arial" panose="020B0604020202020204" pitchFamily="34" charset="0"/>
                  <a:cs typeface="Arial" panose="020B0604020202020204" pitchFamily="34" charset="0"/>
                </a:rPr>
                <a:t>Time in minutes</a:t>
              </a:r>
            </a:p>
          </p:txBody>
        </p:sp>
        <p:sp>
          <p:nvSpPr>
            <p:cNvPr id="1141" name="Text Box 1159"/>
            <p:cNvSpPr txBox="1">
              <a:spLocks noChangeArrowheads="1"/>
            </p:cNvSpPr>
            <p:nvPr/>
          </p:nvSpPr>
          <p:spPr bwMode="auto">
            <a:xfrm>
              <a:off x="8265821" y="5038623"/>
              <a:ext cx="756047" cy="2539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50">
                  <a:latin typeface="Arial" panose="020B0604020202020204" pitchFamily="34" charset="0"/>
                  <a:cs typeface="Arial" panose="020B0604020202020204" pitchFamily="34" charset="0"/>
                </a:rPr>
                <a:t>60</a:t>
              </a:r>
            </a:p>
          </p:txBody>
        </p:sp>
        <p:sp>
          <p:nvSpPr>
            <p:cNvPr id="1142" name="Text Box 1137"/>
            <p:cNvSpPr txBox="1">
              <a:spLocks noChangeArrowheads="1"/>
            </p:cNvSpPr>
            <p:nvPr/>
          </p:nvSpPr>
          <p:spPr bwMode="auto">
            <a:xfrm>
              <a:off x="5287566" y="5041917"/>
              <a:ext cx="532209" cy="2539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1050"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1158">
                <a:extLst>
                  <a:ext uri="{FF2B5EF4-FFF2-40B4-BE49-F238E27FC236}">
                    <a16:creationId xmlns:a16="http://schemas.microsoft.com/office/drawing/2014/main" id="{A8D937DE-74F5-4E33-8AF2-0E9FB81D379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35842815"/>
                  </p:ext>
                </p:extLst>
              </p:nvPr>
            </p:nvGraphicFramePr>
            <p:xfrm>
              <a:off x="280669" y="2575082"/>
              <a:ext cx="3221155" cy="18288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69184">
                      <a:extLst>
                        <a:ext uri="{9D8B030D-6E8A-4147-A177-3AD203B41FA5}">
                          <a16:colId xmlns:a16="http://schemas.microsoft.com/office/drawing/2014/main" val="2596548434"/>
                        </a:ext>
                      </a:extLst>
                    </a:gridCol>
                    <a:gridCol w="1040359">
                      <a:extLst>
                        <a:ext uri="{9D8B030D-6E8A-4147-A177-3AD203B41FA5}">
                          <a16:colId xmlns:a16="http://schemas.microsoft.com/office/drawing/2014/main" val="1605294103"/>
                        </a:ext>
                      </a:extLst>
                    </a:gridCol>
                    <a:gridCol w="911612">
                      <a:extLst>
                        <a:ext uri="{9D8B030D-6E8A-4147-A177-3AD203B41FA5}">
                          <a16:colId xmlns:a16="http://schemas.microsoft.com/office/drawing/2014/main" val="668851316"/>
                        </a:ext>
                      </a:extLst>
                    </a:gridCol>
                  </a:tblGrid>
                  <a:tr h="26986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Time (</a:t>
                          </a:r>
                          <a14:m>
                            <m:oMath xmlns:m="http://schemas.openxmlformats.org/officeDocument/2006/math">
                              <m:r>
                                <a:rPr lang="en-GB" sz="1400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𝑡</m:t>
                              </m:r>
                            </m:oMath>
                          </a14:m>
                          <a:r>
                            <a:rPr lang="en-GB" sz="1400" b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 mins)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Frequency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Midpoint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697994714"/>
                      </a:ext>
                    </a:extLst>
                  </a:tr>
                  <a:tr h="269869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10&lt;</m:t>
                                </m:r>
                                <m:r>
                                  <a:rPr lang="en-GB" sz="1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𝑡</m:t>
                                </m:r>
                                <m:r>
                                  <a:rPr lang="en-GB" sz="1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≤20</m:t>
                                </m:r>
                              </m:oMath>
                            </m:oMathPara>
                          </a14:m>
                          <a:endParaRPr lang="en-GB" sz="1400" b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7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15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966419654"/>
                      </a:ext>
                    </a:extLst>
                  </a:tr>
                  <a:tr h="269869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20&lt;</m:t>
                                </m:r>
                                <m:r>
                                  <a:rPr lang="en-GB" sz="1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𝑡</m:t>
                                </m:r>
                                <m:r>
                                  <a:rPr lang="en-GB" sz="1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≤30</m:t>
                                </m:r>
                              </m:oMath>
                            </m:oMathPara>
                          </a14:m>
                          <a:endParaRPr lang="en-GB" sz="1400" b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25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435262717"/>
                      </a:ext>
                    </a:extLst>
                  </a:tr>
                  <a:tr h="269869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30&lt;</m:t>
                                </m:r>
                                <m:r>
                                  <a:rPr lang="en-GB" sz="1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𝑡</m:t>
                                </m:r>
                                <m:r>
                                  <a:rPr lang="en-GB" sz="1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≤40</m:t>
                                </m:r>
                              </m:oMath>
                            </m:oMathPara>
                          </a14:m>
                          <a:endParaRPr lang="en-GB" sz="1400" b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18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35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123379115"/>
                      </a:ext>
                    </a:extLst>
                  </a:tr>
                  <a:tr h="269869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40&lt;</m:t>
                                </m:r>
                                <m:r>
                                  <a:rPr lang="en-GB" sz="1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𝑡</m:t>
                                </m:r>
                                <m:r>
                                  <a:rPr lang="en-GB" sz="1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≤50</m:t>
                                </m:r>
                              </m:oMath>
                            </m:oMathPara>
                          </a14:m>
                          <a:endParaRPr lang="en-GB" sz="1400" b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45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27646742"/>
                      </a:ext>
                    </a:extLst>
                  </a:tr>
                  <a:tr h="269869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50&lt;</m:t>
                                </m:r>
                                <m:r>
                                  <a:rPr lang="en-GB" sz="1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𝑡</m:t>
                                </m:r>
                                <m:r>
                                  <a:rPr lang="en-GB" sz="1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≤60</m:t>
                                </m:r>
                              </m:oMath>
                            </m:oMathPara>
                          </a14:m>
                          <a:endParaRPr lang="en-GB" sz="1400" b="0" dirty="0">
                            <a:solidFill>
                              <a:schemeClr val="tx1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55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69078141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1158">
                <a:extLst>
                  <a:ext uri="{FF2B5EF4-FFF2-40B4-BE49-F238E27FC236}">
                    <a16:creationId xmlns:a16="http://schemas.microsoft.com/office/drawing/2014/main" id="{A8D937DE-74F5-4E33-8AF2-0E9FB81D379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535842815"/>
                  </p:ext>
                </p:extLst>
              </p:nvPr>
            </p:nvGraphicFramePr>
            <p:xfrm>
              <a:off x="280669" y="2575082"/>
              <a:ext cx="3221155" cy="18288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269184">
                      <a:extLst>
                        <a:ext uri="{9D8B030D-6E8A-4147-A177-3AD203B41FA5}">
                          <a16:colId xmlns:a16="http://schemas.microsoft.com/office/drawing/2014/main" val="2596548434"/>
                        </a:ext>
                      </a:extLst>
                    </a:gridCol>
                    <a:gridCol w="1040359">
                      <a:extLst>
                        <a:ext uri="{9D8B030D-6E8A-4147-A177-3AD203B41FA5}">
                          <a16:colId xmlns:a16="http://schemas.microsoft.com/office/drawing/2014/main" val="1605294103"/>
                        </a:ext>
                      </a:extLst>
                    </a:gridCol>
                    <a:gridCol w="911612">
                      <a:extLst>
                        <a:ext uri="{9D8B030D-6E8A-4147-A177-3AD203B41FA5}">
                          <a16:colId xmlns:a16="http://schemas.microsoft.com/office/drawing/2014/main" val="668851316"/>
                        </a:ext>
                      </a:extLst>
                    </a:gridCol>
                  </a:tblGrid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481" t="-2000" r="-155288" b="-5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Frequency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Midpoint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697994714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481" t="-102000" r="-155288" b="-42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7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15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966419654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481" t="-198039" r="-155288" b="-31372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10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25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435262717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481" t="-304000" r="-155288" b="-2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18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35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123379115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481" t="-404000" r="-155288" b="-1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6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45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327646742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481" t="-504000" r="-155288" b="-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4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400" b="0" dirty="0">
                              <a:solidFill>
                                <a:schemeClr val="tx1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55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690781412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161" name="Rectangle 1160">
            <a:extLst>
              <a:ext uri="{FF2B5EF4-FFF2-40B4-BE49-F238E27FC236}">
                <a16:creationId xmlns:a16="http://schemas.microsoft.com/office/drawing/2014/main" id="{AB8B58F5-1AA1-44F1-A976-E75614B5A3D1}"/>
              </a:ext>
            </a:extLst>
          </p:cNvPr>
          <p:cNvSpPr/>
          <p:nvPr/>
        </p:nvSpPr>
        <p:spPr>
          <a:xfrm>
            <a:off x="2600080" y="2420888"/>
            <a:ext cx="968958" cy="2160240"/>
          </a:xfrm>
          <a:prstGeom prst="rect">
            <a:avLst/>
          </a:prstGeom>
          <a:solidFill>
            <a:srgbClr val="ECDA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63" name="TextBox 1162">
                <a:extLst>
                  <a:ext uri="{FF2B5EF4-FFF2-40B4-BE49-F238E27FC236}">
                    <a16:creationId xmlns:a16="http://schemas.microsoft.com/office/drawing/2014/main" id="{5A2A76D3-C36E-4537-B6A8-59D91E30E026}"/>
                  </a:ext>
                </a:extLst>
              </p:cNvPr>
              <p:cNvSpPr txBox="1"/>
              <p:nvPr/>
            </p:nvSpPr>
            <p:spPr>
              <a:xfrm>
                <a:off x="4975889" y="4622980"/>
                <a:ext cx="44661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63" name="TextBox 1162">
                <a:extLst>
                  <a:ext uri="{FF2B5EF4-FFF2-40B4-BE49-F238E27FC236}">
                    <a16:creationId xmlns:a16="http://schemas.microsoft.com/office/drawing/2014/main" id="{5A2A76D3-C36E-4537-B6A8-59D91E30E0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5889" y="4622980"/>
                <a:ext cx="446617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67" name="TextBox 1166">
                <a:extLst>
                  <a:ext uri="{FF2B5EF4-FFF2-40B4-BE49-F238E27FC236}">
                    <a16:creationId xmlns:a16="http://schemas.microsoft.com/office/drawing/2014/main" id="{AF16F58B-CE37-41A1-92DD-CB69C6D7B6D4}"/>
                  </a:ext>
                </a:extLst>
              </p:cNvPr>
              <p:cNvSpPr txBox="1"/>
              <p:nvPr/>
            </p:nvSpPr>
            <p:spPr>
              <a:xfrm>
                <a:off x="5622507" y="4232917"/>
                <a:ext cx="44661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67" name="TextBox 1166">
                <a:extLst>
                  <a:ext uri="{FF2B5EF4-FFF2-40B4-BE49-F238E27FC236}">
                    <a16:creationId xmlns:a16="http://schemas.microsoft.com/office/drawing/2014/main" id="{AF16F58B-CE37-41A1-92DD-CB69C6D7B6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2507" y="4232917"/>
                <a:ext cx="446617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68" name="TextBox 1167">
                <a:extLst>
                  <a:ext uri="{FF2B5EF4-FFF2-40B4-BE49-F238E27FC236}">
                    <a16:creationId xmlns:a16="http://schemas.microsoft.com/office/drawing/2014/main" id="{8C57A609-F18B-4D10-9EE5-E792D45A14AD}"/>
                  </a:ext>
                </a:extLst>
              </p:cNvPr>
              <p:cNvSpPr txBox="1"/>
              <p:nvPr/>
            </p:nvSpPr>
            <p:spPr>
              <a:xfrm>
                <a:off x="6273895" y="3207402"/>
                <a:ext cx="44661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68" name="TextBox 1167">
                <a:extLst>
                  <a:ext uri="{FF2B5EF4-FFF2-40B4-BE49-F238E27FC236}">
                    <a16:creationId xmlns:a16="http://schemas.microsoft.com/office/drawing/2014/main" id="{8C57A609-F18B-4D10-9EE5-E792D45A14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3895" y="3207402"/>
                <a:ext cx="446617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69" name="TextBox 1168">
                <a:extLst>
                  <a:ext uri="{FF2B5EF4-FFF2-40B4-BE49-F238E27FC236}">
                    <a16:creationId xmlns:a16="http://schemas.microsoft.com/office/drawing/2014/main" id="{6F2D1A6E-5508-4484-8803-5234D7A54075}"/>
                  </a:ext>
                </a:extLst>
              </p:cNvPr>
              <p:cNvSpPr txBox="1"/>
              <p:nvPr/>
            </p:nvSpPr>
            <p:spPr>
              <a:xfrm>
                <a:off x="6929282" y="4752009"/>
                <a:ext cx="44661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69" name="TextBox 1168">
                <a:extLst>
                  <a:ext uri="{FF2B5EF4-FFF2-40B4-BE49-F238E27FC236}">
                    <a16:creationId xmlns:a16="http://schemas.microsoft.com/office/drawing/2014/main" id="{6F2D1A6E-5508-4484-8803-5234D7A540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9282" y="4752009"/>
                <a:ext cx="446617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70" name="TextBox 1169">
                <a:extLst>
                  <a:ext uri="{FF2B5EF4-FFF2-40B4-BE49-F238E27FC236}">
                    <a16:creationId xmlns:a16="http://schemas.microsoft.com/office/drawing/2014/main" id="{B4859271-9706-4543-807F-ECB30F73A133}"/>
                  </a:ext>
                </a:extLst>
              </p:cNvPr>
              <p:cNvSpPr txBox="1"/>
              <p:nvPr/>
            </p:nvSpPr>
            <p:spPr>
              <a:xfrm>
                <a:off x="7593110" y="5017192"/>
                <a:ext cx="44661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70" name="TextBox 1169">
                <a:extLst>
                  <a:ext uri="{FF2B5EF4-FFF2-40B4-BE49-F238E27FC236}">
                    <a16:creationId xmlns:a16="http://schemas.microsoft.com/office/drawing/2014/main" id="{B4859271-9706-4543-807F-ECB30F73A1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93110" y="5017192"/>
                <a:ext cx="446617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71" name="Straight Connector 1170">
            <a:extLst>
              <a:ext uri="{FF2B5EF4-FFF2-40B4-BE49-F238E27FC236}">
                <a16:creationId xmlns:a16="http://schemas.microsoft.com/office/drawing/2014/main" id="{79A45A21-33C1-4769-BC72-C1803DAB8542}"/>
              </a:ext>
            </a:extLst>
          </p:cNvPr>
          <p:cNvCxnSpPr>
            <a:cxnSpLocks/>
          </p:cNvCxnSpPr>
          <p:nvPr/>
        </p:nvCxnSpPr>
        <p:spPr>
          <a:xfrm flipV="1">
            <a:off x="5194387" y="4433569"/>
            <a:ext cx="644879" cy="37503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2" name="Straight Connector 1171">
            <a:extLst>
              <a:ext uri="{FF2B5EF4-FFF2-40B4-BE49-F238E27FC236}">
                <a16:creationId xmlns:a16="http://schemas.microsoft.com/office/drawing/2014/main" id="{896296F8-9C8E-4188-9F34-6FEB148DCF43}"/>
              </a:ext>
            </a:extLst>
          </p:cNvPr>
          <p:cNvCxnSpPr>
            <a:cxnSpLocks/>
          </p:cNvCxnSpPr>
          <p:nvPr/>
        </p:nvCxnSpPr>
        <p:spPr>
          <a:xfrm flipV="1">
            <a:off x="5819918" y="3403123"/>
            <a:ext cx="683061" cy="102130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5" name="Straight Connector 1174">
            <a:extLst>
              <a:ext uri="{FF2B5EF4-FFF2-40B4-BE49-F238E27FC236}">
                <a16:creationId xmlns:a16="http://schemas.microsoft.com/office/drawing/2014/main" id="{463A7593-4403-42B3-913E-35BA33A9F7AA}"/>
              </a:ext>
            </a:extLst>
          </p:cNvPr>
          <p:cNvCxnSpPr>
            <a:cxnSpLocks/>
          </p:cNvCxnSpPr>
          <p:nvPr/>
        </p:nvCxnSpPr>
        <p:spPr>
          <a:xfrm>
            <a:off x="6497203" y="3399538"/>
            <a:ext cx="637916" cy="151546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8" name="Straight Connector 1177">
            <a:extLst>
              <a:ext uri="{FF2B5EF4-FFF2-40B4-BE49-F238E27FC236}">
                <a16:creationId xmlns:a16="http://schemas.microsoft.com/office/drawing/2014/main" id="{EC4E5F86-DB09-43FC-9DDC-08A3551B139B}"/>
              </a:ext>
            </a:extLst>
          </p:cNvPr>
          <p:cNvCxnSpPr>
            <a:cxnSpLocks/>
          </p:cNvCxnSpPr>
          <p:nvPr/>
        </p:nvCxnSpPr>
        <p:spPr>
          <a:xfrm>
            <a:off x="7135119" y="4942427"/>
            <a:ext cx="680581" cy="25675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8" name="Thought Bubble: Cloud 1187">
            <a:extLst>
              <a:ext uri="{FF2B5EF4-FFF2-40B4-BE49-F238E27FC236}">
                <a16:creationId xmlns:a16="http://schemas.microsoft.com/office/drawing/2014/main" id="{C5431B6A-72E2-46CE-9C3F-900B5AF2AA19}"/>
              </a:ext>
            </a:extLst>
          </p:cNvPr>
          <p:cNvSpPr/>
          <p:nvPr/>
        </p:nvSpPr>
        <p:spPr>
          <a:xfrm>
            <a:off x="155460" y="5323579"/>
            <a:ext cx="3145737" cy="1376592"/>
          </a:xfrm>
          <a:prstGeom prst="cloudCallout">
            <a:avLst>
              <a:gd name="adj1" fmla="val 62847"/>
              <a:gd name="adj2" fmla="val -99335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Remember a polygon is a shape with straight sides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2313E96-DD50-6064-7E0E-769E78C4058D}"/>
              </a:ext>
            </a:extLst>
          </p:cNvPr>
          <p:cNvSpPr txBox="1"/>
          <p:nvPr/>
        </p:nvSpPr>
        <p:spPr>
          <a:xfrm>
            <a:off x="179512" y="116632"/>
            <a:ext cx="1728192" cy="7920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0647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1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5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1" grpId="0" animBg="1"/>
      <p:bldP spid="1163" grpId="0"/>
      <p:bldP spid="1167" grpId="0"/>
      <p:bldP spid="1168" grpId="0"/>
      <p:bldP spid="1169" grpId="0"/>
      <p:bldP spid="1170" grpId="0"/>
      <p:bldP spid="118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72BFD2C-A316-16ED-995A-5A2EF7A61FEB}"/>
              </a:ext>
            </a:extLst>
          </p:cNvPr>
          <p:cNvSpPr txBox="1"/>
          <p:nvPr/>
        </p:nvSpPr>
        <p:spPr>
          <a:xfrm>
            <a:off x="179512" y="116632"/>
            <a:ext cx="1728192" cy="7920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54084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2" name="Table 1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04831968"/>
                  </p:ext>
                </p:extLst>
              </p:nvPr>
            </p:nvGraphicFramePr>
            <p:xfrm>
              <a:off x="2195736" y="2996952"/>
              <a:ext cx="6598204" cy="218694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36398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383912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485121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365191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170756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House price (£1000s)</a:t>
                          </a:r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Burnley</a:t>
                          </a:r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Norwich</a:t>
                          </a:r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London</a:t>
                          </a:r>
                        </a:p>
                      </a:txBody>
                      <a:tcPr marL="68580" marR="68580" marT="34290" marB="34290"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70756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i="1" dirty="0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0&lt;</m:t>
                                </m:r>
                                <m:r>
                                  <a:rPr lang="en-GB" sz="1600" i="1" dirty="0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𝑝</m:t>
                                </m:r>
                                <m:r>
                                  <a:rPr lang="en-GB" sz="1600" i="1" dirty="0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≤100</m:t>
                                </m:r>
                              </m:oMath>
                            </m:oMathPara>
                          </a14:m>
                          <a:endParaRPr lang="en-GB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39</a:t>
                          </a:r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21</a:t>
                          </a:r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</a:t>
                          </a:r>
                        </a:p>
                      </a:txBody>
                      <a:tcPr marL="68580" marR="68580" marT="34290" marB="34290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170756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i="1" dirty="0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100&lt;</m:t>
                                </m:r>
                                <m:r>
                                  <a:rPr lang="en-GB" sz="1600" i="1" dirty="0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𝑝</m:t>
                                </m:r>
                                <m:r>
                                  <a:rPr lang="en-GB" sz="1600" i="1" dirty="0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≤200</m:t>
                                </m:r>
                              </m:oMath>
                            </m:oMathPara>
                          </a14:m>
                          <a:endParaRPr lang="en-GB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45</a:t>
                          </a:r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25</a:t>
                          </a:r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7</a:t>
                          </a:r>
                        </a:p>
                      </a:txBody>
                      <a:tcPr marL="68580" marR="68580" marT="34290" marB="34290"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170756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i="1" dirty="0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200&lt;</m:t>
                                </m:r>
                                <m:r>
                                  <a:rPr lang="en-GB" sz="1600" i="1" dirty="0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𝑝</m:t>
                                </m:r>
                                <m:r>
                                  <a:rPr lang="en-GB" sz="1600" i="1" dirty="0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≤300</m:t>
                                </m:r>
                              </m:oMath>
                            </m:oMathPara>
                          </a14:m>
                          <a:endParaRPr lang="en-GB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10</a:t>
                          </a:r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38</a:t>
                          </a:r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20</a:t>
                          </a:r>
                        </a:p>
                      </a:txBody>
                      <a:tcPr marL="68580" marR="68580" marT="34290" marB="34290"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170756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i="1" dirty="0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300&lt;</m:t>
                                </m:r>
                                <m:r>
                                  <a:rPr lang="en-GB" sz="1600" i="1" dirty="0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𝑝</m:t>
                                </m:r>
                                <m:r>
                                  <a:rPr lang="en-GB" sz="1600" i="1" dirty="0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≤400</m:t>
                                </m:r>
                              </m:oMath>
                            </m:oMathPara>
                          </a14:m>
                          <a:endParaRPr lang="en-GB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5</a:t>
                          </a:r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6</a:t>
                          </a:r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33</a:t>
                          </a:r>
                        </a:p>
                      </a:txBody>
                      <a:tcPr marL="68580" marR="68580" marT="34290" marB="34290"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170756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i="1" dirty="0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400&lt;</m:t>
                                </m:r>
                                <m:r>
                                  <a:rPr lang="en-GB" sz="1600" i="1" dirty="0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𝑝</m:t>
                                </m:r>
                                <m:r>
                                  <a:rPr lang="en-GB" sz="1600" i="1" dirty="0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≤500</m:t>
                                </m:r>
                              </m:oMath>
                            </m:oMathPara>
                          </a14:m>
                          <a:endParaRPr lang="en-GB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</a:t>
                          </a:r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6</a:t>
                          </a:r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27</a:t>
                          </a:r>
                        </a:p>
                      </a:txBody>
                      <a:tcPr marL="68580" marR="68580" marT="34290" marB="34290"/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170756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i="1" dirty="0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500&lt;</m:t>
                                </m:r>
                                <m:r>
                                  <a:rPr lang="en-GB" sz="1600" i="1" dirty="0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𝑝</m:t>
                                </m:r>
                                <m:r>
                                  <a:rPr lang="en-GB" sz="1600" i="1" dirty="0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≤1000</m:t>
                                </m:r>
                              </m:oMath>
                            </m:oMathPara>
                          </a14:m>
                          <a:endParaRPr lang="en-GB" sz="16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</a:t>
                          </a:r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4</a:t>
                          </a:r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11</a:t>
                          </a:r>
                        </a:p>
                      </a:txBody>
                      <a:tcPr marL="68580" marR="68580" marT="34290" marB="34290"/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2" name="Table 1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04831968"/>
                  </p:ext>
                </p:extLst>
              </p:nvPr>
            </p:nvGraphicFramePr>
            <p:xfrm>
              <a:off x="2195736" y="2996952"/>
              <a:ext cx="6598204" cy="218694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36398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383912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485121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365191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3124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House price (£1000s)</a:t>
                          </a:r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Burnley</a:t>
                          </a:r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Norwich</a:t>
                          </a:r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600" b="1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London</a:t>
                          </a:r>
                        </a:p>
                      </a:txBody>
                      <a:tcPr marL="68580" marR="68580" marT="34290" marB="34290"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124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34290" marB="34290">
                        <a:blipFill>
                          <a:blip r:embed="rId2"/>
                          <a:stretch>
                            <a:fillRect l="-258" t="-105769" r="-179639" b="-52115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39</a:t>
                          </a:r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21</a:t>
                          </a:r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</a:t>
                          </a:r>
                        </a:p>
                      </a:txBody>
                      <a:tcPr marL="68580" marR="68580" marT="34290" marB="34290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124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34290" marB="34290">
                        <a:blipFill>
                          <a:blip r:embed="rId2"/>
                          <a:stretch>
                            <a:fillRect l="-258" t="-209804" r="-179639" b="-43137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45</a:t>
                          </a:r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25</a:t>
                          </a:r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7</a:t>
                          </a:r>
                        </a:p>
                      </a:txBody>
                      <a:tcPr marL="68580" marR="68580" marT="34290" marB="34290"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124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34290" marB="34290">
                        <a:blipFill>
                          <a:blip r:embed="rId2"/>
                          <a:stretch>
                            <a:fillRect l="-258" t="-303846" r="-179639" b="-32307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10</a:t>
                          </a:r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38</a:t>
                          </a:r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20</a:t>
                          </a:r>
                        </a:p>
                      </a:txBody>
                      <a:tcPr marL="68580" marR="68580" marT="34290" marB="34290"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124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34290" marB="34290">
                        <a:blipFill>
                          <a:blip r:embed="rId2"/>
                          <a:stretch>
                            <a:fillRect l="-258" t="-411765" r="-179639" b="-22941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5</a:t>
                          </a:r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6</a:t>
                          </a:r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33</a:t>
                          </a:r>
                        </a:p>
                      </a:txBody>
                      <a:tcPr marL="68580" marR="68580" marT="34290" marB="34290"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3124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34290" marB="34290">
                        <a:blipFill>
                          <a:blip r:embed="rId2"/>
                          <a:stretch>
                            <a:fillRect l="-258" t="-501923" r="-179639" b="-125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</a:t>
                          </a:r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6</a:t>
                          </a:r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27</a:t>
                          </a:r>
                        </a:p>
                      </a:txBody>
                      <a:tcPr marL="68580" marR="68580" marT="34290" marB="34290"/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3124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34290" marB="34290">
                        <a:blipFill>
                          <a:blip r:embed="rId2"/>
                          <a:stretch>
                            <a:fillRect l="-258" t="-613725" r="-179639" b="-274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0</a:t>
                          </a:r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4</a:t>
                          </a:r>
                        </a:p>
                      </a:txBody>
                      <a:tcPr marL="68580" marR="68580" marT="34290" marB="34290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600" dirty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11</a:t>
                          </a:r>
                        </a:p>
                      </a:txBody>
                      <a:tcPr marL="68580" marR="68580" marT="34290" marB="34290"/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7" name="Rectangle 16"/>
          <p:cNvSpPr/>
          <p:nvPr/>
        </p:nvSpPr>
        <p:spPr>
          <a:xfrm>
            <a:off x="2108582" y="1123427"/>
            <a:ext cx="678389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b="1" u="sng" dirty="0">
                <a:latin typeface="Arial" panose="020B0604020202020204" pitchFamily="34" charset="0"/>
                <a:cs typeface="Arial" panose="020B0604020202020204" pitchFamily="34" charset="0"/>
              </a:rPr>
              <a:t>Group Task (3s)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 price of 100 houses in different parts of the country are shown in the table.</a:t>
            </a:r>
          </a:p>
          <a:p>
            <a:pPr marL="342900" indent="-342900">
              <a:buFont typeface="+mj-lt"/>
              <a:buAutoNum type="alphaLcParenR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Draw frequency polygons to illustrate the data. </a:t>
            </a:r>
          </a:p>
          <a:p>
            <a:pPr marL="342900" indent="-342900">
              <a:buFont typeface="+mj-lt"/>
              <a:buAutoNum type="alphaLcParenR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Compare your data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0605778-69D2-5449-685D-2107258D767D}"/>
              </a:ext>
            </a:extLst>
          </p:cNvPr>
          <p:cNvSpPr txBox="1"/>
          <p:nvPr/>
        </p:nvSpPr>
        <p:spPr>
          <a:xfrm>
            <a:off x="179512" y="116632"/>
            <a:ext cx="1728192" cy="7920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99540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2219" y="1772816"/>
            <a:ext cx="5616624" cy="3869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3D25298E-0D1C-49AF-A7FA-32D180C333D5}"/>
              </a:ext>
            </a:extLst>
          </p:cNvPr>
          <p:cNvSpPr/>
          <p:nvPr/>
        </p:nvSpPr>
        <p:spPr>
          <a:xfrm>
            <a:off x="2108582" y="1123427"/>
            <a:ext cx="678389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b="1" u="sng" dirty="0">
                <a:latin typeface="Arial" panose="020B0604020202020204" pitchFamily="34" charset="0"/>
                <a:cs typeface="Arial" panose="020B0604020202020204" pitchFamily="34" charset="0"/>
              </a:rPr>
              <a:t>Group Task (3s)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84A650C-5F6F-1772-E789-9E4EE95EF5E8}"/>
              </a:ext>
            </a:extLst>
          </p:cNvPr>
          <p:cNvSpPr txBox="1"/>
          <p:nvPr/>
        </p:nvSpPr>
        <p:spPr>
          <a:xfrm>
            <a:off x="179512" y="116632"/>
            <a:ext cx="1728192" cy="7920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34287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76E401156F4764BB2C6F20A964BCCEC" ma:contentTypeVersion="2" ma:contentTypeDescription="Create a new document." ma:contentTypeScope="" ma:versionID="5908fcb582567a33f8573332e0fcf5b0">
  <xsd:schema xmlns:xsd="http://www.w3.org/2001/XMLSchema" xmlns:xs="http://www.w3.org/2001/XMLSchema" xmlns:p="http://schemas.microsoft.com/office/2006/metadata/properties" xmlns:ns2="557e22d3-7b3f-4e7c-8253-1b6f825f5a4b" targetNamespace="http://schemas.microsoft.com/office/2006/metadata/properties" ma:root="true" ma:fieldsID="4d6b89cf3d8db37d305d8e2b1c70dc55" ns2:_="">
    <xsd:import namespace="557e22d3-7b3f-4e7c-8253-1b6f825f5a4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57e22d3-7b3f-4e7c-8253-1b6f825f5a4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E8FD0CE-945F-4546-B841-6C8A7274903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57e22d3-7b3f-4e7c-8253-1b6f825f5a4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ED28A01-E05E-4D2A-9244-280F7748DDC2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864</TotalTime>
  <Words>345</Words>
  <Application>Microsoft Office PowerPoint</Application>
  <PresentationFormat>On-screen Show (4:3)</PresentationFormat>
  <Paragraphs>112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Cambria Math</vt:lpstr>
      <vt:lpstr>Times New Roman</vt:lpstr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Duston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GLOVER D</dc:creator>
  <cp:lastModifiedBy>` emil</cp:lastModifiedBy>
  <cp:revision>21</cp:revision>
  <dcterms:created xsi:type="dcterms:W3CDTF">2015-07-01T12:05:39Z</dcterms:created>
  <dcterms:modified xsi:type="dcterms:W3CDTF">2024-04-18T14:11:10Z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0x010100D76E401156F4764BB2C6F20A964BCCEC</vt:lpwstr>
  </property>
</Properties>
</file>