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2ECC68E6-1A98-1365-E12C-B14229B79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838201"/>
            <a:ext cx="525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Sie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sind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alle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krank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!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haben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sie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?</a:t>
            </a: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A23FC630-BD4D-50F9-8DD1-0896D6FE06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33401"/>
            <a:ext cx="1371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7CB7F476-903F-4511-FC27-887626D34F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014" y="2386014"/>
            <a:ext cx="208597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>
            <a:extLst>
              <a:ext uri="{FF2B5EF4-FFF2-40B4-BE49-F238E27FC236}">
                <a16:creationId xmlns:a16="http://schemas.microsoft.com/office/drawing/2014/main" id="{21087FEB-4E9F-8520-F029-33EA65194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5029200"/>
            <a:ext cx="647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3600" b="1">
                <a:solidFill>
                  <a:srgbClr val="FF00FF"/>
                </a:solidFill>
              </a:rPr>
              <a:t>Zum Glück ist Dr. House da !!!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FEAC7BD8-9574-99FE-BFF9-749CD5E82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7201"/>
            <a:ext cx="74866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hat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die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Schildkröte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?</a:t>
            </a:r>
          </a:p>
        </p:txBody>
      </p:sp>
      <p:pic>
        <p:nvPicPr>
          <p:cNvPr id="14339" name="Picture 4">
            <a:extLst>
              <a:ext uri="{FF2B5EF4-FFF2-40B4-BE49-F238E27FC236}">
                <a16:creationId xmlns:a16="http://schemas.microsoft.com/office/drawing/2014/main" id="{935A182A-FFE6-C4C2-F417-BE6BB1FF7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4" y="1804989"/>
            <a:ext cx="5700711" cy="355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691FD595-2C4B-0934-4F74-662319AFA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725" y="457201"/>
            <a:ext cx="59245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C000"/>
                </a:solidFill>
                <a:latin typeface="Comic Sans MS" panose="030F0702030302020204" pitchFamily="66" charset="0"/>
              </a:rPr>
              <a:t>Und</a:t>
            </a:r>
            <a:r>
              <a:rPr lang="fr-FR" altLang="en-US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 du ?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C0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 hast du ?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C000"/>
                </a:solidFill>
                <a:latin typeface="Comic Sans MS" panose="030F0702030302020204" pitchFamily="66" charset="0"/>
              </a:rPr>
              <a:t>Wie</a:t>
            </a:r>
            <a:r>
              <a:rPr lang="fr-FR" altLang="en-US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C000"/>
                </a:solidFill>
                <a:latin typeface="Comic Sans MS" panose="030F0702030302020204" pitchFamily="66" charset="0"/>
              </a:rPr>
              <a:t>fühlst</a:t>
            </a:r>
            <a:r>
              <a:rPr lang="fr-FR" altLang="en-US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 du </a:t>
            </a:r>
            <a:r>
              <a:rPr lang="fr-FR" altLang="en-US" sz="4000" dirty="0" err="1">
                <a:solidFill>
                  <a:srgbClr val="FFC000"/>
                </a:solidFill>
                <a:latin typeface="Comic Sans MS" panose="030F0702030302020204" pitchFamily="66" charset="0"/>
              </a:rPr>
              <a:t>dich</a:t>
            </a:r>
            <a:r>
              <a:rPr lang="fr-FR" altLang="en-US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 ?</a:t>
            </a:r>
          </a:p>
        </p:txBody>
      </p:sp>
      <p:sp>
        <p:nvSpPr>
          <p:cNvPr id="2070" name="WordArt 22">
            <a:extLst>
              <a:ext uri="{FF2B5EF4-FFF2-40B4-BE49-F238E27FC236}">
                <a16:creationId xmlns:a16="http://schemas.microsoft.com/office/drawing/2014/main" id="{F612F695-C882-7C94-DB43-545A1CD11B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76375" y="3657601"/>
            <a:ext cx="1990725" cy="708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0000FF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cs typeface="Times New Roman" panose="02020603050405020304" pitchFamily="18" charset="0"/>
              </a:rPr>
              <a:t>fit</a:t>
            </a:r>
          </a:p>
        </p:txBody>
      </p:sp>
      <p:sp>
        <p:nvSpPr>
          <p:cNvPr id="2071" name="WordArt 23">
            <a:extLst>
              <a:ext uri="{FF2B5EF4-FFF2-40B4-BE49-F238E27FC236}">
                <a16:creationId xmlns:a16="http://schemas.microsoft.com/office/drawing/2014/main" id="{33E58986-B5C5-BA01-C2AF-0869C0424E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1" y="3200399"/>
            <a:ext cx="2581274" cy="13430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gesund</a:t>
            </a:r>
            <a:endParaRPr lang="en-US" sz="36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45791" dir="2021404" algn="ctr" rotWithShape="0">
                  <a:srgbClr val="80808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72" name="WordArt 24">
            <a:extLst>
              <a:ext uri="{FF2B5EF4-FFF2-40B4-BE49-F238E27FC236}">
                <a16:creationId xmlns:a16="http://schemas.microsoft.com/office/drawing/2014/main" id="{4BA28DE0-3620-9ADF-5807-04BED0E803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124449" y="3657601"/>
            <a:ext cx="1809751" cy="7080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stark</a:t>
            </a:r>
          </a:p>
        </p:txBody>
      </p:sp>
      <p:sp>
        <p:nvSpPr>
          <p:cNvPr id="2073" name="WordArt 25">
            <a:extLst>
              <a:ext uri="{FF2B5EF4-FFF2-40B4-BE49-F238E27FC236}">
                <a16:creationId xmlns:a16="http://schemas.microsoft.com/office/drawing/2014/main" id="{B4067998-32A0-85AB-A5DB-969E7BD64C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34201" y="4876801"/>
            <a:ext cx="22098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krank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74" name="WordArt 26">
            <a:extLst>
              <a:ext uri="{FF2B5EF4-FFF2-40B4-BE49-F238E27FC236}">
                <a16:creationId xmlns:a16="http://schemas.microsoft.com/office/drawing/2014/main" id="{312E1380-3D3B-F8B5-6F14-5B0F945C41B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76500" y="4724401"/>
            <a:ext cx="2209800" cy="6381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 panose="020B0A04020102020204" pitchFamily="34" charset="0"/>
              </a:rPr>
              <a:t>müde</a:t>
            </a:r>
            <a:endParaRPr lang="en-US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75" name="WordArt 27">
            <a:extLst>
              <a:ext uri="{FF2B5EF4-FFF2-40B4-BE49-F238E27FC236}">
                <a16:creationId xmlns:a16="http://schemas.microsoft.com/office/drawing/2014/main" id="{63DF381B-51E1-BE0B-5874-90AA70BEAF9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76375" y="1447801"/>
            <a:ext cx="1428751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 panose="020B0806030902050204" pitchFamily="34" charset="0"/>
              </a:rPr>
              <a:t>gut</a:t>
            </a:r>
          </a:p>
        </p:txBody>
      </p:sp>
      <p:sp>
        <p:nvSpPr>
          <p:cNvPr id="2076" name="WordArt 28">
            <a:extLst>
              <a:ext uri="{FF2B5EF4-FFF2-40B4-BE49-F238E27FC236}">
                <a16:creationId xmlns:a16="http://schemas.microsoft.com/office/drawing/2014/main" id="{863C941E-59E0-1DF4-AAE9-11650C2EE23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496426" y="2209801"/>
            <a:ext cx="2238374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cs typeface="Times New Roman" panose="02020603050405020304" pitchFamily="18" charset="0"/>
              </a:rPr>
              <a:t>schlecht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2077" name="WordArt 29">
            <a:extLst>
              <a:ext uri="{FF2B5EF4-FFF2-40B4-BE49-F238E27FC236}">
                <a16:creationId xmlns:a16="http://schemas.microsoft.com/office/drawing/2014/main" id="{8998CC42-D924-8073-22B8-99A4250568C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67101" y="5715000"/>
            <a:ext cx="2962276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sehr</a:t>
            </a:r>
            <a:r>
              <a:rPr lang="en-US" sz="3600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 gut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2DE041C7-E11F-AD19-4B69-ED932C84F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514351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hat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er ?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0E885F8E-6195-6E52-5CF7-62CBAB42B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425" y="4572001"/>
            <a:ext cx="3867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2800" b="1" dirty="0">
                <a:solidFill>
                  <a:srgbClr val="FFFF00"/>
                </a:solidFill>
              </a:rPr>
              <a:t>Er </a:t>
            </a:r>
            <a:r>
              <a:rPr lang="fr-FR" altLang="en-US" sz="2800" b="1" dirty="0" err="1">
                <a:solidFill>
                  <a:srgbClr val="FFFF00"/>
                </a:solidFill>
              </a:rPr>
              <a:t>hat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Beinschmerzen</a:t>
            </a:r>
            <a:r>
              <a:rPr lang="fr-FR" altLang="en-US" sz="2800" b="1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4EE1E528-6E1C-54F0-86F3-199A7D465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5291930"/>
            <a:ext cx="3752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/>
              <a:t>Das </a:t>
            </a:r>
            <a:r>
              <a:rPr lang="fr-FR" altLang="en-US" sz="2800" b="1" dirty="0" err="1"/>
              <a:t>Bein</a:t>
            </a:r>
            <a:r>
              <a:rPr lang="fr-FR" altLang="en-US" sz="2800" b="1" dirty="0"/>
              <a:t> tut </a:t>
            </a:r>
            <a:r>
              <a:rPr lang="fr-FR" altLang="en-US" sz="2800" b="1" dirty="0" err="1"/>
              <a:t>ihm</a:t>
            </a:r>
            <a:r>
              <a:rPr lang="fr-FR" altLang="en-US" sz="2800" b="1" dirty="0"/>
              <a:t> </a:t>
            </a:r>
            <a:r>
              <a:rPr lang="fr-FR" altLang="en-US" sz="2800" b="1" dirty="0" err="1"/>
              <a:t>weh</a:t>
            </a:r>
            <a:r>
              <a:rPr lang="fr-FR" altLang="en-US" sz="2800" b="1" dirty="0"/>
              <a:t>.</a:t>
            </a:r>
          </a:p>
        </p:txBody>
      </p:sp>
      <p:pic>
        <p:nvPicPr>
          <p:cNvPr id="11268" name="Picture 4" descr="Beinschmerzen: Schmerzen im Bein – Heilpraxis">
            <a:extLst>
              <a:ext uri="{FF2B5EF4-FFF2-40B4-BE49-F238E27FC236}">
                <a16:creationId xmlns:a16="http://schemas.microsoft.com/office/drawing/2014/main" id="{332783E9-E21A-96F5-A1EF-C43062223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1" y="1566070"/>
            <a:ext cx="5443538" cy="283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0" grpId="0" autoUpdateAnimBg="0"/>
      <p:bldP spid="410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7E693FF1-2874-3698-50B1-B1CFD9015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914401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hat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sie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B345AE7F-9BC4-198C-CC1E-830047B6E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825" y="5423775"/>
            <a:ext cx="4295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 err="1">
                <a:solidFill>
                  <a:srgbClr val="FFFF00"/>
                </a:solidFill>
              </a:rPr>
              <a:t>Sie</a:t>
            </a:r>
            <a:r>
              <a:rPr lang="fr-FR" altLang="en-US" sz="2800" b="1" dirty="0">
                <a:solidFill>
                  <a:srgbClr val="FFFF00"/>
                </a:solidFill>
              </a:rPr>
              <a:t>  </a:t>
            </a:r>
            <a:r>
              <a:rPr lang="fr-FR" altLang="en-US" sz="2800" b="1" dirty="0" err="1">
                <a:solidFill>
                  <a:srgbClr val="FFFF00"/>
                </a:solidFill>
              </a:rPr>
              <a:t>hat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Fieber</a:t>
            </a:r>
            <a:r>
              <a:rPr lang="fr-FR" altLang="en-US" sz="28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45E4010C-BCC0-57CA-348D-65AD4A547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5423776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 err="1">
                <a:solidFill>
                  <a:srgbClr val="FFFF00"/>
                </a:solidFill>
              </a:rPr>
              <a:t>Sie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ist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krank</a:t>
            </a:r>
            <a:r>
              <a:rPr lang="fr-FR" altLang="en-US" sz="2800" b="1" dirty="0">
                <a:solidFill>
                  <a:srgbClr val="FFFF00"/>
                </a:solidFill>
              </a:rPr>
              <a:t>.</a:t>
            </a:r>
          </a:p>
        </p:txBody>
      </p:sp>
      <p:pic>
        <p:nvPicPr>
          <p:cNvPr id="10242" name="Picture 2" descr="Fieber: Ab wann, Behandlung - NetDoktor.de">
            <a:extLst>
              <a:ext uri="{FF2B5EF4-FFF2-40B4-BE49-F238E27FC236}">
                <a16:creationId xmlns:a16="http://schemas.microsoft.com/office/drawing/2014/main" id="{B8F59F3D-58E0-F308-9595-FBEE6568D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1616076"/>
            <a:ext cx="7358061" cy="336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  <p:bldP spid="5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C82FE8BF-07EE-E3D0-A334-212474533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914401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hat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er ?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6CD753D9-D984-2164-5631-BBC127DAD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964" y="4572001"/>
            <a:ext cx="39004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>
                <a:solidFill>
                  <a:srgbClr val="FFFF00"/>
                </a:solidFill>
              </a:rPr>
              <a:t>Er </a:t>
            </a:r>
            <a:r>
              <a:rPr lang="fr-FR" altLang="en-US" sz="2800" b="1" dirty="0" err="1">
                <a:solidFill>
                  <a:srgbClr val="FFFF00"/>
                </a:solidFill>
              </a:rPr>
              <a:t>hat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Zahnschmerzen</a:t>
            </a:r>
            <a:r>
              <a:rPr lang="fr-FR" altLang="en-US" sz="28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1A38E23A-5CB5-FED7-5D12-9F2A8469E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50" y="5181601"/>
            <a:ext cx="3467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Seine </a:t>
            </a:r>
            <a:r>
              <a:rPr lang="fr-FR" altLang="en-US" sz="2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Zähne</a:t>
            </a:r>
            <a:r>
              <a:rPr lang="fr-FR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fr-FR" altLang="en-US" sz="2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tun</a:t>
            </a:r>
            <a:r>
              <a:rPr lang="fr-FR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fr-FR" altLang="en-US" sz="2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weh</a:t>
            </a:r>
            <a:r>
              <a:rPr lang="fr-FR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5AEE1234-E432-DD35-8DE3-8847BD6AF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0" y="5791201"/>
            <a:ext cx="400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/>
              <a:t>Die Zähne tun ihm weh.</a:t>
            </a:r>
          </a:p>
        </p:txBody>
      </p:sp>
      <p:pic>
        <p:nvPicPr>
          <p:cNvPr id="9218" name="Picture 2" descr="Starke Zahnschmerzen was tun – Zahnarzt Wetzlar">
            <a:extLst>
              <a:ext uri="{FF2B5EF4-FFF2-40B4-BE49-F238E27FC236}">
                <a16:creationId xmlns:a16="http://schemas.microsoft.com/office/drawing/2014/main" id="{9799F5AF-FD24-E7ED-C274-280D1D268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1543051"/>
            <a:ext cx="6938961" cy="275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  <p:bldP spid="6148" grpId="0" autoUpdateAnimBg="0"/>
      <p:bldP spid="615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AFF39905-ABAB-0185-1AB3-3F3F2D5D5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914401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hat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sie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?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5D0BD372-19B3-41D6-FC6C-1849A1A5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2889" y="4648201"/>
            <a:ext cx="40846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 err="1">
                <a:solidFill>
                  <a:srgbClr val="FFFF00"/>
                </a:solidFill>
              </a:rPr>
              <a:t>Sie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hat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Bauchschmerzen</a:t>
            </a:r>
            <a:r>
              <a:rPr lang="fr-FR" altLang="en-US" sz="28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6B45B0B8-EC88-B013-2469-0C177B107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4" y="5181601"/>
            <a:ext cx="3190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>
                <a:solidFill>
                  <a:schemeClr val="accent2"/>
                </a:solidFill>
              </a:rPr>
              <a:t>Ihr Bauch tut weh.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0585910D-B33F-65B8-C521-1DDC16598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791201"/>
            <a:ext cx="400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/>
              <a:t>Der Bauch tut ihr weh.</a:t>
            </a:r>
          </a:p>
        </p:txBody>
      </p:sp>
      <p:pic>
        <p:nvPicPr>
          <p:cNvPr id="7170" name="Picture 2" descr="Akute Bauchschmerzen: Diese Symptome weisen auf einen Notfall hin - ooeg.at">
            <a:extLst>
              <a:ext uri="{FF2B5EF4-FFF2-40B4-BE49-F238E27FC236}">
                <a16:creationId xmlns:a16="http://schemas.microsoft.com/office/drawing/2014/main" id="{CEAD7F63-C2F6-3C28-C325-B6474961D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1525590"/>
            <a:ext cx="5857875" cy="303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utoUpdateAnimBg="0"/>
      <p:bldP spid="8196" grpId="0" autoUpdateAnimBg="0"/>
      <p:bldP spid="819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6168967-29F8-7830-5A27-E69B9840B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457201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hat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sie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?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B692495-5168-C82F-7C0E-1CC8E793E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1" y="4648201"/>
            <a:ext cx="38719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 err="1">
                <a:solidFill>
                  <a:srgbClr val="FFFF00"/>
                </a:solidFill>
              </a:rPr>
              <a:t>Sie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hat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Halsschmerzen</a:t>
            </a:r>
            <a:r>
              <a:rPr lang="fr-FR" altLang="en-US" sz="28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BB400533-5E48-ED15-4FE6-2257CAB8B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3089" y="5181601"/>
            <a:ext cx="34242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 err="1">
                <a:solidFill>
                  <a:schemeClr val="accent2"/>
                </a:solidFill>
              </a:rPr>
              <a:t>Ihr</a:t>
            </a:r>
            <a:r>
              <a:rPr lang="fr-FR" altLang="en-US" sz="2800" b="1" dirty="0">
                <a:solidFill>
                  <a:schemeClr val="accent2"/>
                </a:solidFill>
              </a:rPr>
              <a:t> Hals tut </a:t>
            </a:r>
            <a:r>
              <a:rPr lang="fr-FR" altLang="en-US" sz="2800" b="1" dirty="0" err="1">
                <a:solidFill>
                  <a:schemeClr val="accent2"/>
                </a:solidFill>
              </a:rPr>
              <a:t>weh</a:t>
            </a:r>
            <a:r>
              <a:rPr lang="fr-FR" altLang="en-US" sz="2800" b="1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F7268BCF-6E0F-956E-346A-75308AA73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0" y="5791201"/>
            <a:ext cx="400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/>
              <a:t>Der Hals tut </a:t>
            </a:r>
            <a:r>
              <a:rPr lang="fr-FR" altLang="en-US" sz="2800" b="1" dirty="0" err="1"/>
              <a:t>ihr</a:t>
            </a:r>
            <a:r>
              <a:rPr lang="fr-FR" altLang="en-US" sz="2800" b="1" dirty="0"/>
              <a:t> </a:t>
            </a:r>
            <a:r>
              <a:rPr lang="fr-FR" altLang="en-US" sz="2800" b="1" dirty="0" err="1"/>
              <a:t>weh</a:t>
            </a:r>
            <a:r>
              <a:rPr lang="fr-FR" altLang="en-US" sz="2800" b="1" dirty="0"/>
              <a:t>.</a:t>
            </a:r>
          </a:p>
        </p:txBody>
      </p:sp>
      <p:pic>
        <p:nvPicPr>
          <p:cNvPr id="5122" name="Picture 2" descr="Halsschmerzen: Alles was guttut und lindert - APOTHEKE IM HAUPTBAHNHOF">
            <a:extLst>
              <a:ext uri="{FF2B5EF4-FFF2-40B4-BE49-F238E27FC236}">
                <a16:creationId xmlns:a16="http://schemas.microsoft.com/office/drawing/2014/main" id="{64D34269-6243-F897-3BE2-CF37B4F00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1428750"/>
            <a:ext cx="7829550" cy="312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utoUpdateAnimBg="0"/>
      <p:bldP spid="10244" grpId="0" autoUpdateAnimBg="0"/>
      <p:bldP spid="1024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99FCA8C-2BEE-8008-A495-7E15F94E6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533401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hat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er ?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012977DA-0DEF-6B3D-9932-ECB3A6FA2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1" y="4800601"/>
            <a:ext cx="38719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>
                <a:solidFill>
                  <a:srgbClr val="FFFF00"/>
                </a:solidFill>
              </a:rPr>
              <a:t>Er </a:t>
            </a:r>
            <a:r>
              <a:rPr lang="fr-FR" altLang="en-US" sz="2800" b="1" dirty="0" err="1">
                <a:solidFill>
                  <a:srgbClr val="FFFF00"/>
                </a:solidFill>
              </a:rPr>
              <a:t>hat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Kopfschmerzen</a:t>
            </a:r>
            <a:r>
              <a:rPr lang="fr-FR" altLang="en-US" sz="28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2E28061C-E1C0-240D-8F27-6049E612C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3089" y="5334001"/>
            <a:ext cx="34242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>
                <a:solidFill>
                  <a:schemeClr val="accent2"/>
                </a:solidFill>
              </a:rPr>
              <a:t>Sein Kopf tut weh.</a:t>
            </a: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958A44D6-1C38-718C-A238-1594808B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0" y="5791201"/>
            <a:ext cx="400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/>
              <a:t>Der Kopf tut ihm weh.</a:t>
            </a:r>
          </a:p>
        </p:txBody>
      </p:sp>
      <p:pic>
        <p:nvPicPr>
          <p:cNvPr id="4098" name="Picture 2" descr="Umfrage unter Betroffenen: Kopfschmerzen und Migräne werden häufiger">
            <a:extLst>
              <a:ext uri="{FF2B5EF4-FFF2-40B4-BE49-F238E27FC236}">
                <a16:creationId xmlns:a16="http://schemas.microsoft.com/office/drawing/2014/main" id="{26504765-A18A-6563-C239-1319D4E11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5" y="1450182"/>
            <a:ext cx="6705599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utoUpdateAnimBg="0"/>
      <p:bldP spid="11268" grpId="0" autoUpdateAnimBg="0"/>
      <p:bldP spid="1126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4FFA1DDF-660E-7E4C-C928-A64A1CC15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9450" y="533401"/>
            <a:ext cx="5753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tut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dir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fr-FR" altLang="en-US" sz="40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weh</a:t>
            </a:r>
            <a:r>
              <a:rPr lang="fr-FR" alt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90B14E0A-9C2B-1842-C2EE-4A2813EE0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5" y="4800601"/>
            <a:ext cx="5518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 err="1">
                <a:solidFill>
                  <a:srgbClr val="FFFF00"/>
                </a:solidFill>
              </a:rPr>
              <a:t>Ich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habe</a:t>
            </a:r>
            <a:r>
              <a:rPr lang="fr-FR" altLang="en-US" sz="2800" b="1" dirty="0">
                <a:solidFill>
                  <a:srgbClr val="FFFF00"/>
                </a:solidFill>
              </a:rPr>
              <a:t> </a:t>
            </a:r>
            <a:r>
              <a:rPr lang="fr-FR" altLang="en-US" sz="2800" b="1" dirty="0" err="1">
                <a:solidFill>
                  <a:srgbClr val="FFFF00"/>
                </a:solidFill>
              </a:rPr>
              <a:t>Augenschmerzen</a:t>
            </a:r>
            <a:r>
              <a:rPr lang="fr-FR" altLang="en-US" sz="28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8D8A199F-C97D-42D0-B752-115E0091A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5" y="5343528"/>
            <a:ext cx="49228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800" b="1" dirty="0" err="1">
                <a:solidFill>
                  <a:schemeClr val="accent2"/>
                </a:solidFill>
              </a:rPr>
              <a:t>MeinAuge</a:t>
            </a:r>
            <a:r>
              <a:rPr lang="fr-FR" altLang="en-US" sz="2800" b="1" dirty="0">
                <a:solidFill>
                  <a:schemeClr val="accent2"/>
                </a:solidFill>
              </a:rPr>
              <a:t> tut mir </a:t>
            </a:r>
            <a:r>
              <a:rPr lang="fr-FR" altLang="en-US" sz="2800" b="1" dirty="0" err="1">
                <a:solidFill>
                  <a:schemeClr val="accent2"/>
                </a:solidFill>
              </a:rPr>
              <a:t>weh</a:t>
            </a:r>
            <a:r>
              <a:rPr lang="fr-FR" altLang="en-US" sz="2800" b="1" dirty="0">
                <a:solidFill>
                  <a:schemeClr val="accent2"/>
                </a:solidFill>
              </a:rPr>
              <a:t>.</a:t>
            </a:r>
          </a:p>
        </p:txBody>
      </p:sp>
      <p:pic>
        <p:nvPicPr>
          <p:cNvPr id="2050" name="Picture 2" descr="Augenschmerzen ➡️ gängige Ursachen und Behandlungsmöglichkeiten">
            <a:extLst>
              <a:ext uri="{FF2B5EF4-FFF2-40B4-BE49-F238E27FC236}">
                <a16:creationId xmlns:a16="http://schemas.microsoft.com/office/drawing/2014/main" id="{DB031DAF-FE84-FEFE-D8F6-D3599BAB0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1311957"/>
            <a:ext cx="6610349" cy="2988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utoUpdateAnimBg="0"/>
      <p:bldP spid="14340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12</TotalTime>
  <Words>159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Comic Sans MS</vt:lpstr>
      <vt:lpstr>Impact</vt:lpstr>
      <vt:lpstr>Times New Roman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Ahmed Osman</dc:creator>
  <cp:lastModifiedBy>Mona Ahmed Osman</cp:lastModifiedBy>
  <cp:revision>1</cp:revision>
  <dcterms:created xsi:type="dcterms:W3CDTF">2024-02-04T00:55:44Z</dcterms:created>
  <dcterms:modified xsi:type="dcterms:W3CDTF">2024-02-04T01:08:29Z</dcterms:modified>
</cp:coreProperties>
</file>