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 passé </a:t>
            </a:r>
            <a:r>
              <a:rPr lang="en-US" dirty="0" err="1"/>
              <a:t>composé</a:t>
            </a:r>
            <a:r>
              <a:rPr lang="en-US" dirty="0"/>
              <a:t> avec </a:t>
            </a:r>
            <a:r>
              <a:rPr lang="en-US" dirty="0" err="1"/>
              <a:t>l’auxiliaire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0"/>
    </mc:Choice>
    <mc:Fallback xmlns="">
      <p:transition spd="slow" advTm="9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3-Quelques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particuliers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3783" y="2967335"/>
            <a:ext cx="73244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Descendre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: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descend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Venir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: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venu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Naître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: 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é</a:t>
            </a: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Mourir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: mort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9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8"/>
    </mc:Choice>
    <mc:Fallback xmlns="">
      <p:transition spd="slow" advTm="17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55109" y="1834166"/>
            <a:ext cx="12449241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 participle pass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é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s’accorde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genre et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nombre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avec le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sujet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: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Ex: 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Elle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est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arrivé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Nous </a:t>
            </a:r>
            <a:r>
              <a:rPr lang="en-US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sommes</a:t>
            </a: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</a:t>
            </a:r>
            <a:r>
              <a:rPr lang="en-US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Vous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êtes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né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Ils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sont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venu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Elles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sont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descendu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1"/>
    </mc:Choice>
    <mc:Fallback xmlns="">
      <p:transition spd="slow" advTm="26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Conjugue</a:t>
            </a:r>
            <a:r>
              <a:rPr lang="en-US" dirty="0"/>
              <a:t> les </a:t>
            </a:r>
            <a:r>
              <a:rPr lang="en-US" dirty="0" err="1"/>
              <a:t>verbes</a:t>
            </a:r>
            <a:r>
              <a:rPr lang="en-US" dirty="0"/>
              <a:t> </a:t>
            </a:r>
            <a:r>
              <a:rPr lang="en-US" dirty="0" err="1"/>
              <a:t>suivants</a:t>
            </a:r>
            <a:r>
              <a:rPr lang="en-US" dirty="0"/>
              <a:t> au pass</a:t>
            </a:r>
            <a:r>
              <a:rPr lang="en-US" dirty="0">
                <a:latin typeface="Trebuchet MS" panose="020B0603020202020204" pitchFamily="34" charset="0"/>
              </a:rPr>
              <a:t>é </a:t>
            </a:r>
            <a:r>
              <a:rPr lang="en-US" dirty="0" err="1">
                <a:latin typeface="Trebuchet MS" panose="020B0603020202020204" pitchFamily="34" charset="0"/>
              </a:rPr>
              <a:t>composé</a:t>
            </a:r>
            <a:r>
              <a:rPr lang="en-US" dirty="0">
                <a:latin typeface="Trebuchet MS" panose="020B0603020202020204" pitchFamily="34" charset="0"/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Je …………….( </a:t>
            </a:r>
            <a:r>
              <a:rPr lang="en-US" sz="3600" dirty="0" err="1"/>
              <a:t>aller</a:t>
            </a:r>
            <a:r>
              <a:rPr lang="en-US" sz="3600" dirty="0"/>
              <a:t> ) au club.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6838" y="2967335"/>
            <a:ext cx="2778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suis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all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9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3"/>
    </mc:Choice>
    <mc:Fallback xmlns="">
      <p:transition spd="slow" advTm="1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Elle ………………..( </a:t>
            </a:r>
            <a:r>
              <a:rPr lang="en-US" dirty="0" err="1"/>
              <a:t>na</a:t>
            </a:r>
            <a:r>
              <a:rPr lang="en-US" dirty="0" err="1">
                <a:latin typeface="Trebuchet MS" panose="020B0603020202020204" pitchFamily="34" charset="0"/>
              </a:rPr>
              <a:t>î</a:t>
            </a:r>
            <a:r>
              <a:rPr lang="en-US" dirty="0" err="1"/>
              <a:t>tre</a:t>
            </a:r>
            <a:r>
              <a:rPr lang="en-US" dirty="0"/>
              <a:t> ) </a:t>
            </a:r>
            <a:r>
              <a:rPr lang="en-US" dirty="0" err="1"/>
              <a:t>en</a:t>
            </a:r>
            <a:r>
              <a:rPr lang="en-US" dirty="0"/>
              <a:t> 1900.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2637" y="2967335"/>
            <a:ext cx="2566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ée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8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1"/>
    </mc:Choice>
    <mc:Fallback xmlns="">
      <p:transition spd="slow" advTm="10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Nadia et </a:t>
            </a:r>
            <a:r>
              <a:rPr lang="en-US" dirty="0" err="1"/>
              <a:t>moi</a:t>
            </a:r>
            <a:r>
              <a:rPr lang="en-US" dirty="0"/>
              <a:t>………….( </a:t>
            </a:r>
            <a:r>
              <a:rPr lang="en-US" dirty="0" err="1"/>
              <a:t>venir</a:t>
            </a:r>
            <a:r>
              <a:rPr lang="en-US" dirty="0"/>
              <a:t> )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soir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2902" y="2967335"/>
            <a:ext cx="4846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sommes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venus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9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9"/>
    </mc:Choice>
    <mc:Fallback xmlns="">
      <p:transition spd="slow" advTm="11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</a:t>
            </a:r>
            <a:r>
              <a:rPr lang="en-US" dirty="0" err="1"/>
              <a:t>famille</a:t>
            </a:r>
            <a:r>
              <a:rPr lang="en-US" dirty="0"/>
              <a:t> ………….( </a:t>
            </a:r>
            <a:r>
              <a:rPr lang="en-US" dirty="0" err="1"/>
              <a:t>rester</a:t>
            </a:r>
            <a:r>
              <a:rPr lang="en-US" dirty="0"/>
              <a:t> ) au camping.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3836" y="2967335"/>
            <a:ext cx="342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rest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ée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6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1"/>
    </mc:Choice>
    <mc:Fallback xmlns="">
      <p:transition spd="slow" advTm="11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weekend dernier, Jana et </a:t>
            </a:r>
            <a:r>
              <a:rPr lang="en-US" dirty="0" err="1"/>
              <a:t>toi</a:t>
            </a:r>
            <a:r>
              <a:rPr lang="en-US" dirty="0"/>
              <a:t>………….( </a:t>
            </a:r>
            <a:r>
              <a:rPr lang="en-US" dirty="0" err="1"/>
              <a:t>partir</a:t>
            </a:r>
            <a:r>
              <a:rPr lang="en-US" dirty="0"/>
              <a:t> 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63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1661" y="2967335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êtes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partis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9251" y="51910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Site </a:t>
            </a:r>
            <a:r>
              <a:rPr lang="en-US"/>
              <a:t>int</a:t>
            </a:r>
            <a:r>
              <a:rPr lang="en-US">
                <a:latin typeface="Trebuchet MS" panose="020B0603020202020204" pitchFamily="34" charset="0"/>
              </a:rPr>
              <a:t>éré</a:t>
            </a:r>
            <a:r>
              <a:rPr lang="en-US"/>
              <a:t>ssant</a:t>
            </a:r>
            <a:r>
              <a:rPr lang="en-US" dirty="0"/>
              <a:t>: https://www.francaisfacile.com/exercices/exercice-francais-2/exercice-francais-9508.php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8"/>
    </mc:Choice>
    <mc:Fallback xmlns="">
      <p:transition spd="slow" advTm="20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2210" y="2967335"/>
            <a:ext cx="90075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Les mots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clés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Hier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/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avant-hier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/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y a / </a:t>
            </a: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Précédant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– dernier - passé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9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6"/>
    </mc:Choice>
    <mc:Fallback xmlns="">
      <p:transition spd="slow" advTm="17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</a:t>
            </a:r>
            <a:r>
              <a:rPr lang="en-US" dirty="0" err="1"/>
              <a:t>sur</a:t>
            </a:r>
            <a:r>
              <a:rPr lang="en-US" dirty="0"/>
              <a:t> le passé </a:t>
            </a:r>
            <a:r>
              <a:rPr lang="en-US" dirty="0" err="1"/>
              <a:t>composé</a:t>
            </a:r>
            <a:r>
              <a:rPr lang="en-US" dirty="0"/>
              <a:t> avec </a:t>
            </a:r>
            <a:r>
              <a:rPr lang="en-US" dirty="0" err="1"/>
              <a:t>l’auxiliare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: Il se compose de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4826" y="2890061"/>
            <a:ext cx="76448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1-Auxiliare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avoir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:</a:t>
            </a: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J’ai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–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as –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 /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lle 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Nous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avons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–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Vous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avez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/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ll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ont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9"/>
    </mc:Choice>
    <mc:Fallback xmlns="">
      <p:transition spd="slow" advTm="23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5682" y="2967335"/>
            <a:ext cx="67806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2- +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Participe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passé: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) -----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&gt;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é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(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ir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 )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-----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&gt;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7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9"/>
    </mc:Choice>
    <mc:Fallback xmlns="">
      <p:transition spd="slow" advTm="1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3- Le </a:t>
            </a:r>
            <a:r>
              <a:rPr lang="en-US" sz="4000" dirty="0" err="1"/>
              <a:t>partcipe</a:t>
            </a:r>
            <a:r>
              <a:rPr lang="en-US" sz="4000" dirty="0"/>
              <a:t> passé de </a:t>
            </a:r>
            <a:r>
              <a:rPr lang="en-US" sz="4000" dirty="0" err="1"/>
              <a:t>quelques</a:t>
            </a:r>
            <a:br>
              <a:rPr lang="en-US" sz="4000" dirty="0"/>
            </a:br>
            <a:r>
              <a:rPr lang="en-US" sz="4000" dirty="0" err="1"/>
              <a:t>Verbes</a:t>
            </a:r>
            <a:r>
              <a:rPr lang="en-US" sz="4000" dirty="0"/>
              <a:t> </a:t>
            </a:r>
            <a:r>
              <a:rPr lang="en-US" sz="4000" dirty="0" err="1"/>
              <a:t>irréguliers</a:t>
            </a:r>
            <a:r>
              <a:rPr lang="en-US" sz="4000" dirty="0"/>
              <a:t> :</a:t>
            </a:r>
            <a:b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0592" y="1834166"/>
            <a:ext cx="5333319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Faire : fait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Etre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: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été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Avoir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: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eu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Prendre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: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pris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Lire: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lu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Vouloir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: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voulu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 </a:t>
            </a:r>
          </a:p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4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7"/>
    </mc:Choice>
    <mc:Fallback xmlns="">
      <p:transition spd="slow" advTm="1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y a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verbes</a:t>
            </a:r>
            <a:r>
              <a:rPr lang="en-US" dirty="0"/>
              <a:t> qui se </a:t>
            </a:r>
            <a:r>
              <a:rPr lang="en-US" dirty="0" err="1"/>
              <a:t>conjuguent</a:t>
            </a:r>
            <a:r>
              <a:rPr lang="en-US" dirty="0"/>
              <a:t> avec </a:t>
            </a:r>
            <a:r>
              <a:rPr lang="en-US" dirty="0" err="1"/>
              <a:t>l’auxiliaire</a:t>
            </a:r>
            <a:r>
              <a:rPr lang="en-US" dirty="0"/>
              <a:t> </a:t>
            </a:r>
            <a:r>
              <a:rPr lang="en-US" dirty="0" err="1">
                <a:latin typeface="Trebuchet MS" panose="020B0603020202020204" pitchFamily="34" charset="0"/>
              </a:rPr>
              <a:t>être</a:t>
            </a:r>
            <a:r>
              <a:rPr lang="en-US" dirty="0">
                <a:latin typeface="Trebuchet MS" panose="020B0603020202020204" pitchFamily="34" charset="0"/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6990" y="2012872"/>
            <a:ext cx="1131457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Alle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#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Venir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   /     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Entrer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#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Sortir</a:t>
            </a:r>
            <a:endParaRPr lang="en-US" sz="54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      Arriver #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Partir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 /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Monter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#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Descendre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/</a:t>
            </a: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</a:rPr>
              <a:t>Na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ître</a:t>
            </a:r>
            <a:r>
              <a:rPr lang="en-US" sz="54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 #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Mourir</a:t>
            </a:r>
            <a:r>
              <a:rPr lang="en-US" sz="5400" b="1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 /</a:t>
            </a:r>
            <a:endParaRPr lang="en-US" sz="5400" b="1" dirty="0">
              <a:ln/>
              <a:solidFill>
                <a:schemeClr val="accent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rebuchet MS" panose="020B0603020202020204" pitchFamily="34" charset="0"/>
              </a:rPr>
              <a:t>Rester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rebuchet MS" panose="020B0603020202020204" pitchFamily="34" charset="0"/>
              </a:rPr>
              <a:t> /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rebuchet MS" panose="020B0603020202020204" pitchFamily="34" charset="0"/>
              </a:rPr>
              <a:t>Tomber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rebuchet MS" panose="020B0603020202020204" pitchFamily="34" charset="0"/>
              </a:rPr>
              <a:t> / Passer /</a:t>
            </a: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Retourner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8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54"/>
    </mc:Choice>
    <mc:Fallback xmlns="">
      <p:transition spd="slow" advTm="2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910"/>
            <a:ext cx="12080382" cy="674209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7"/>
    </mc:Choice>
    <mc:Fallback xmlns="">
      <p:transition spd="slow" advTm="2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se compose de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5544" y="2967335"/>
            <a:ext cx="89609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1-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l’auxiliaire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être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: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Je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suis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/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Tu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/ Il – Elle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est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Nous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sommes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/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Vous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êtes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/ </a:t>
            </a: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Ils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–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Elles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</a:rPr>
              <a:t>sont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2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6"/>
    </mc:Choice>
    <mc:Fallback xmlns="">
      <p:transition spd="slow" advTm="17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2-Le participle pass</a:t>
            </a:r>
            <a:r>
              <a:rPr lang="en-US" dirty="0">
                <a:latin typeface="Trebuchet MS" panose="020B0603020202020204" pitchFamily="34" charset="0"/>
              </a:rPr>
              <a:t>é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49418" y="2967335"/>
            <a:ext cx="42931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) -----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&gt;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é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(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ir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 )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-----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&gt;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8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8"/>
    </mc:Choice>
    <mc:Fallback xmlns="">
      <p:transition spd="slow" advTm="13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119</TotalTime>
  <Words>315</Words>
  <Application>Microsoft Office PowerPoint</Application>
  <PresentationFormat>Widescreen</PresentationFormat>
  <Paragraphs>60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Aharoni</vt:lpstr>
      <vt:lpstr>Arial</vt:lpstr>
      <vt:lpstr>Trebuchet MS</vt:lpstr>
      <vt:lpstr>Berlin</vt:lpstr>
      <vt:lpstr>Le passé composé avec l’auxiliaire être</vt:lpstr>
      <vt:lpstr>Rappel :</vt:lpstr>
      <vt:lpstr>Rappel sur le passé composé avec l’auxiliare avoir : Il se compose de :</vt:lpstr>
      <vt:lpstr>PowerPoint Presentation</vt:lpstr>
      <vt:lpstr>3- Le partcipe passé de quelques Verbes irréguliers : </vt:lpstr>
      <vt:lpstr>Il y a quelques verbes qui se conjuguent avec l’auxiliaire être :</vt:lpstr>
      <vt:lpstr>PowerPoint Presentation</vt:lpstr>
      <vt:lpstr>Il se compose de :</vt:lpstr>
      <vt:lpstr>2-Le participle passé :</vt:lpstr>
      <vt:lpstr>3-Quelques cas particuliers :</vt:lpstr>
      <vt:lpstr>ATTENTION:</vt:lpstr>
      <vt:lpstr>Conjugue les verbes suivants au passé composé :</vt:lpstr>
      <vt:lpstr>Elle ………………..( naître ) en 1900.</vt:lpstr>
      <vt:lpstr>Nadia et moi………….( venir ) hier soir.</vt:lpstr>
      <vt:lpstr>Ma famille ………….( rester ) au camping.</vt:lpstr>
      <vt:lpstr>Le weekend dernier, Jana et toi………….( partir ) en vacances.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Faten Khairy</dc:creator>
  <cp:lastModifiedBy>Faten Abouelezz</cp:lastModifiedBy>
  <cp:revision>14</cp:revision>
  <dcterms:created xsi:type="dcterms:W3CDTF">2021-03-28T07:53:27Z</dcterms:created>
  <dcterms:modified xsi:type="dcterms:W3CDTF">2024-01-09T12:44:23Z</dcterms:modified>
</cp:coreProperties>
</file>