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8"/>
  </p:notesMasterIdLst>
  <p:sldIdLst>
    <p:sldId id="256" r:id="rId3"/>
    <p:sldId id="26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7" r:id="rId14"/>
    <p:sldId id="305" r:id="rId15"/>
    <p:sldId id="304" r:id="rId16"/>
    <p:sldId id="306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Grandstander Black" panose="020B0604020202020204" charset="0"/>
      <p:bold r:id="rId20"/>
      <p:boldItalic r:id="rId21"/>
    </p:embeddedFont>
    <p:embeddedFont>
      <p:font typeface="Grandstander ExtraBold" panose="020B0604020202020204" charset="0"/>
      <p:bold r:id="rId22"/>
      <p:boldItalic r:id="rId23"/>
    </p:embeddedFont>
    <p:embeddedFont>
      <p:font typeface="Hammersmith One" panose="02010703030501060504" pitchFamily="2" charset="0"/>
      <p:regular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ivvic" pitchFamily="2" charset="0"/>
      <p:regular r:id="rId29"/>
      <p:bold r:id="rId30"/>
      <p:italic r:id="rId31"/>
      <p:boldItalic r:id="rId32"/>
    </p:embeddedFont>
    <p:embeddedFont>
      <p:font typeface="Murecho Black" panose="020B060402020202020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3F9"/>
    <a:srgbClr val="283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5A8A51-2561-400D-8090-33297F2BC175}">
  <a:tblStyle styleId="{605A8A51-2561-400D-8090-33297F2BC1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999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51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16228d0d24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216228d0d24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2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07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91500" y="1667275"/>
            <a:ext cx="3217800" cy="18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rgbClr val="A083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510475" y="3057525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51396" y="44578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68338" y="34789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7682876" y="4189507"/>
            <a:ext cx="746020" cy="419005"/>
            <a:chOff x="3642800" y="2341125"/>
            <a:chExt cx="452325" cy="254050"/>
          </a:xfrm>
        </p:grpSpPr>
        <p:sp>
          <p:nvSpPr>
            <p:cNvPr id="138" name="Google Shape;138;p11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1"/>
          <p:cNvSpPr/>
          <p:nvPr/>
        </p:nvSpPr>
        <p:spPr>
          <a:xfrm>
            <a:off x="7924482" y="35848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7410038" y="4023925"/>
            <a:ext cx="73500" cy="7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96020" y="1085175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1283988" y="7217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8100000">
            <a:off x="7851590" y="3886594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>
            <a:off x="7082693" y="3828046"/>
            <a:ext cx="1346197" cy="1713321"/>
            <a:chOff x="5047950" y="2877050"/>
            <a:chExt cx="746850" cy="950525"/>
          </a:xfrm>
        </p:grpSpPr>
        <p:sp>
          <p:nvSpPr>
            <p:cNvPr id="159" name="Google Shape;159;p14"/>
            <p:cNvSpPr/>
            <p:nvPr/>
          </p:nvSpPr>
          <p:spPr>
            <a:xfrm>
              <a:off x="5115000" y="2946525"/>
              <a:ext cx="679800" cy="589200"/>
            </a:xfrm>
            <a:custGeom>
              <a:avLst/>
              <a:gdLst/>
              <a:ahLst/>
              <a:cxnLst/>
              <a:rect l="l" t="t" r="r" b="b"/>
              <a:pathLst>
                <a:path w="27192" h="23568" extrusionOk="0">
                  <a:moveTo>
                    <a:pt x="23655" y="1"/>
                  </a:moveTo>
                  <a:cubicBezTo>
                    <a:pt x="23586" y="1"/>
                    <a:pt x="23516" y="22"/>
                    <a:pt x="23456" y="65"/>
                  </a:cubicBezTo>
                  <a:cubicBezTo>
                    <a:pt x="23304" y="176"/>
                    <a:pt x="23270" y="388"/>
                    <a:pt x="23381" y="542"/>
                  </a:cubicBezTo>
                  <a:cubicBezTo>
                    <a:pt x="25595" y="3575"/>
                    <a:pt x="26493" y="7291"/>
                    <a:pt x="25912" y="11000"/>
                  </a:cubicBezTo>
                  <a:cubicBezTo>
                    <a:pt x="25330" y="14710"/>
                    <a:pt x="23339" y="17972"/>
                    <a:pt x="20304" y="20185"/>
                  </a:cubicBezTo>
                  <a:cubicBezTo>
                    <a:pt x="17871" y="21957"/>
                    <a:pt x="15005" y="22886"/>
                    <a:pt x="12052" y="22886"/>
                  </a:cubicBezTo>
                  <a:cubicBezTo>
                    <a:pt x="11320" y="22886"/>
                    <a:pt x="10582" y="22829"/>
                    <a:pt x="9845" y="22713"/>
                  </a:cubicBezTo>
                  <a:cubicBezTo>
                    <a:pt x="6135" y="22134"/>
                    <a:pt x="2872" y="20143"/>
                    <a:pt x="660" y="17107"/>
                  </a:cubicBezTo>
                  <a:cubicBezTo>
                    <a:pt x="593" y="17016"/>
                    <a:pt x="490" y="16967"/>
                    <a:pt x="385" y="16967"/>
                  </a:cubicBezTo>
                  <a:cubicBezTo>
                    <a:pt x="316" y="16967"/>
                    <a:pt x="246" y="16988"/>
                    <a:pt x="186" y="17033"/>
                  </a:cubicBezTo>
                  <a:cubicBezTo>
                    <a:pt x="34" y="17144"/>
                    <a:pt x="0" y="17356"/>
                    <a:pt x="111" y="17507"/>
                  </a:cubicBezTo>
                  <a:cubicBezTo>
                    <a:pt x="2429" y="20688"/>
                    <a:pt x="5850" y="22776"/>
                    <a:pt x="9740" y="23386"/>
                  </a:cubicBezTo>
                  <a:cubicBezTo>
                    <a:pt x="10511" y="23507"/>
                    <a:pt x="11285" y="23568"/>
                    <a:pt x="12052" y="23568"/>
                  </a:cubicBezTo>
                  <a:cubicBezTo>
                    <a:pt x="15148" y="23568"/>
                    <a:pt x="18155" y="22592"/>
                    <a:pt x="20703" y="20734"/>
                  </a:cubicBezTo>
                  <a:cubicBezTo>
                    <a:pt x="23886" y="18414"/>
                    <a:pt x="25972" y="14995"/>
                    <a:pt x="26582" y="11105"/>
                  </a:cubicBezTo>
                  <a:cubicBezTo>
                    <a:pt x="27192" y="7216"/>
                    <a:pt x="26251" y="3323"/>
                    <a:pt x="23931" y="140"/>
                  </a:cubicBezTo>
                  <a:cubicBezTo>
                    <a:pt x="23864" y="49"/>
                    <a:pt x="23760" y="1"/>
                    <a:pt x="23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47950" y="2896525"/>
              <a:ext cx="731725" cy="536450"/>
            </a:xfrm>
            <a:custGeom>
              <a:avLst/>
              <a:gdLst/>
              <a:ahLst/>
              <a:cxnLst/>
              <a:rect l="l" t="t" r="r" b="b"/>
              <a:pathLst>
                <a:path w="29269" h="21458" extrusionOk="0">
                  <a:moveTo>
                    <a:pt x="28882" y="1"/>
                  </a:moveTo>
                  <a:cubicBezTo>
                    <a:pt x="28812" y="1"/>
                    <a:pt x="28743" y="22"/>
                    <a:pt x="28682" y="66"/>
                  </a:cubicBezTo>
                  <a:lnTo>
                    <a:pt x="184" y="20844"/>
                  </a:lnTo>
                  <a:cubicBezTo>
                    <a:pt x="33" y="20955"/>
                    <a:pt x="0" y="21167"/>
                    <a:pt x="109" y="21319"/>
                  </a:cubicBezTo>
                  <a:cubicBezTo>
                    <a:pt x="176" y="21409"/>
                    <a:pt x="279" y="21458"/>
                    <a:pt x="384" y="21458"/>
                  </a:cubicBezTo>
                  <a:cubicBezTo>
                    <a:pt x="455" y="21458"/>
                    <a:pt x="523" y="21438"/>
                    <a:pt x="584" y="21393"/>
                  </a:cubicBezTo>
                  <a:lnTo>
                    <a:pt x="29084" y="615"/>
                  </a:lnTo>
                  <a:cubicBezTo>
                    <a:pt x="29236" y="504"/>
                    <a:pt x="29268" y="292"/>
                    <a:pt x="29157" y="141"/>
                  </a:cubicBezTo>
                  <a:cubicBezTo>
                    <a:pt x="29090" y="49"/>
                    <a:pt x="28986" y="1"/>
                    <a:pt x="28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285025" y="3521650"/>
              <a:ext cx="96600" cy="227475"/>
            </a:xfrm>
            <a:custGeom>
              <a:avLst/>
              <a:gdLst/>
              <a:ahLst/>
              <a:cxnLst/>
              <a:rect l="l" t="t" r="r" b="b"/>
              <a:pathLst>
                <a:path w="3864" h="9099" extrusionOk="0">
                  <a:moveTo>
                    <a:pt x="3479" y="0"/>
                  </a:moveTo>
                  <a:cubicBezTo>
                    <a:pt x="3341" y="0"/>
                    <a:pt x="3211" y="84"/>
                    <a:pt x="3161" y="221"/>
                  </a:cubicBezTo>
                  <a:lnTo>
                    <a:pt x="65" y="8642"/>
                  </a:lnTo>
                  <a:cubicBezTo>
                    <a:pt x="1" y="8818"/>
                    <a:pt x="89" y="9014"/>
                    <a:pt x="265" y="9079"/>
                  </a:cubicBezTo>
                  <a:cubicBezTo>
                    <a:pt x="305" y="9093"/>
                    <a:pt x="344" y="9099"/>
                    <a:pt x="384" y="9099"/>
                  </a:cubicBezTo>
                  <a:cubicBezTo>
                    <a:pt x="522" y="9099"/>
                    <a:pt x="651" y="9014"/>
                    <a:pt x="701" y="8877"/>
                  </a:cubicBezTo>
                  <a:lnTo>
                    <a:pt x="3799" y="457"/>
                  </a:lnTo>
                  <a:cubicBezTo>
                    <a:pt x="3864" y="280"/>
                    <a:pt x="3773" y="86"/>
                    <a:pt x="3597" y="21"/>
                  </a:cubicBezTo>
                  <a:cubicBezTo>
                    <a:pt x="3558" y="7"/>
                    <a:pt x="3518" y="0"/>
                    <a:pt x="3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125450" y="2877050"/>
              <a:ext cx="580100" cy="580125"/>
            </a:xfrm>
            <a:custGeom>
              <a:avLst/>
              <a:gdLst/>
              <a:ahLst/>
              <a:cxnLst/>
              <a:rect l="l" t="t" r="r" b="b"/>
              <a:pathLst>
                <a:path w="23204" h="23205" extrusionOk="0">
                  <a:moveTo>
                    <a:pt x="11602" y="1"/>
                  </a:moveTo>
                  <a:cubicBezTo>
                    <a:pt x="8526" y="1"/>
                    <a:pt x="5574" y="1225"/>
                    <a:pt x="3399" y="3400"/>
                  </a:cubicBezTo>
                  <a:cubicBezTo>
                    <a:pt x="1222" y="5574"/>
                    <a:pt x="0" y="8527"/>
                    <a:pt x="0" y="11603"/>
                  </a:cubicBezTo>
                  <a:cubicBezTo>
                    <a:pt x="0" y="14680"/>
                    <a:pt x="1222" y="17631"/>
                    <a:pt x="3399" y="19808"/>
                  </a:cubicBezTo>
                  <a:cubicBezTo>
                    <a:pt x="5574" y="21982"/>
                    <a:pt x="8526" y="23204"/>
                    <a:pt x="11602" y="23204"/>
                  </a:cubicBezTo>
                  <a:cubicBezTo>
                    <a:pt x="14679" y="23204"/>
                    <a:pt x="17630" y="21982"/>
                    <a:pt x="19807" y="19808"/>
                  </a:cubicBezTo>
                  <a:cubicBezTo>
                    <a:pt x="21982" y="17631"/>
                    <a:pt x="23204" y="14680"/>
                    <a:pt x="23204" y="11603"/>
                  </a:cubicBezTo>
                  <a:cubicBezTo>
                    <a:pt x="23204" y="8527"/>
                    <a:pt x="21982" y="5574"/>
                    <a:pt x="19807" y="3400"/>
                  </a:cubicBezTo>
                  <a:cubicBezTo>
                    <a:pt x="17630" y="1225"/>
                    <a:pt x="14679" y="1"/>
                    <a:pt x="1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156225" y="3698625"/>
              <a:ext cx="264425" cy="128950"/>
            </a:xfrm>
            <a:custGeom>
              <a:avLst/>
              <a:gdLst/>
              <a:ahLst/>
              <a:cxnLst/>
              <a:rect l="l" t="t" r="r" b="b"/>
              <a:pathLst>
                <a:path w="10577" h="5158" extrusionOk="0">
                  <a:moveTo>
                    <a:pt x="1225" y="0"/>
                  </a:moveTo>
                  <a:cubicBezTo>
                    <a:pt x="784" y="0"/>
                    <a:pt x="369" y="271"/>
                    <a:pt x="207" y="709"/>
                  </a:cubicBezTo>
                  <a:cubicBezTo>
                    <a:pt x="1" y="1270"/>
                    <a:pt x="290" y="1892"/>
                    <a:pt x="849" y="2100"/>
                  </a:cubicBezTo>
                  <a:lnTo>
                    <a:pt x="8979" y="5091"/>
                  </a:lnTo>
                  <a:cubicBezTo>
                    <a:pt x="9102" y="5136"/>
                    <a:pt x="9228" y="5158"/>
                    <a:pt x="9352" y="5158"/>
                  </a:cubicBezTo>
                  <a:cubicBezTo>
                    <a:pt x="9793" y="5158"/>
                    <a:pt x="10208" y="4886"/>
                    <a:pt x="10371" y="4447"/>
                  </a:cubicBezTo>
                  <a:cubicBezTo>
                    <a:pt x="10577" y="3888"/>
                    <a:pt x="10288" y="3264"/>
                    <a:pt x="9729" y="3058"/>
                  </a:cubicBezTo>
                  <a:lnTo>
                    <a:pt x="1598" y="67"/>
                  </a:lnTo>
                  <a:cubicBezTo>
                    <a:pt x="1475" y="22"/>
                    <a:pt x="1349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128825" y="3183750"/>
              <a:ext cx="576275" cy="273450"/>
            </a:xfrm>
            <a:custGeom>
              <a:avLst/>
              <a:gdLst/>
              <a:ahLst/>
              <a:cxnLst/>
              <a:rect l="l" t="t" r="r" b="b"/>
              <a:pathLst>
                <a:path w="23051" h="10938" extrusionOk="0">
                  <a:moveTo>
                    <a:pt x="23050" y="1"/>
                  </a:moveTo>
                  <a:lnTo>
                    <a:pt x="23050" y="1"/>
                  </a:lnTo>
                  <a:cubicBezTo>
                    <a:pt x="23050" y="1"/>
                    <a:pt x="17527" y="2071"/>
                    <a:pt x="12850" y="2293"/>
                  </a:cubicBezTo>
                  <a:cubicBezTo>
                    <a:pt x="12505" y="2309"/>
                    <a:pt x="12141" y="2317"/>
                    <a:pt x="11762" y="2317"/>
                  </a:cubicBezTo>
                  <a:cubicBezTo>
                    <a:pt x="7011" y="2317"/>
                    <a:pt x="1" y="1122"/>
                    <a:pt x="0" y="1122"/>
                  </a:cubicBezTo>
                  <a:lnTo>
                    <a:pt x="0" y="1122"/>
                  </a:lnTo>
                  <a:cubicBezTo>
                    <a:pt x="275" y="2891"/>
                    <a:pt x="964" y="4623"/>
                    <a:pt x="2093" y="6170"/>
                  </a:cubicBezTo>
                  <a:cubicBezTo>
                    <a:pt x="4363" y="9285"/>
                    <a:pt x="7895" y="10938"/>
                    <a:pt x="11476" y="10938"/>
                  </a:cubicBezTo>
                  <a:cubicBezTo>
                    <a:pt x="13847" y="10938"/>
                    <a:pt x="16240" y="10213"/>
                    <a:pt x="18303" y="8709"/>
                  </a:cubicBezTo>
                  <a:cubicBezTo>
                    <a:pt x="21221" y="6582"/>
                    <a:pt x="22856" y="3347"/>
                    <a:pt x="23050" y="1"/>
                  </a:cubicBezTo>
                  <a:close/>
                </a:path>
              </a:pathLst>
            </a:custGeom>
            <a:solidFill>
              <a:srgbClr val="283564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4"/>
          <p:cNvSpPr/>
          <p:nvPr/>
        </p:nvSpPr>
        <p:spPr>
          <a:xfrm>
            <a:off x="7807946" y="327837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6714232" y="39411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1576907" y="6961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918713" y="1431775"/>
            <a:ext cx="73500" cy="7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4"/>
          <p:cNvGrpSpPr/>
          <p:nvPr/>
        </p:nvGrpSpPr>
        <p:grpSpPr>
          <a:xfrm>
            <a:off x="715100" y="535008"/>
            <a:ext cx="576931" cy="534496"/>
            <a:chOff x="5151425" y="2466450"/>
            <a:chExt cx="266100" cy="246550"/>
          </a:xfrm>
        </p:grpSpPr>
        <p:sp>
          <p:nvSpPr>
            <p:cNvPr id="170" name="Google Shape;170;p14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flipH="1">
            <a:off x="-2201954" y="2571750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>
            <a:off x="791297" y="3747398"/>
            <a:ext cx="746037" cy="784892"/>
            <a:chOff x="2701425" y="2522375"/>
            <a:chExt cx="582250" cy="612575"/>
          </a:xfrm>
        </p:grpSpPr>
        <p:sp>
          <p:nvSpPr>
            <p:cNvPr id="178" name="Google Shape;178;p15"/>
            <p:cNvSpPr/>
            <p:nvPr/>
          </p:nvSpPr>
          <p:spPr>
            <a:xfrm>
              <a:off x="2709100" y="2527050"/>
              <a:ext cx="574575" cy="607900"/>
            </a:xfrm>
            <a:custGeom>
              <a:avLst/>
              <a:gdLst/>
              <a:ahLst/>
              <a:cxnLst/>
              <a:rect l="l" t="t" r="r" b="b"/>
              <a:pathLst>
                <a:path w="22983" h="24316" extrusionOk="0">
                  <a:moveTo>
                    <a:pt x="15106" y="0"/>
                  </a:moveTo>
                  <a:cubicBezTo>
                    <a:pt x="14958" y="0"/>
                    <a:pt x="14807" y="29"/>
                    <a:pt x="14660" y="89"/>
                  </a:cubicBezTo>
                  <a:lnTo>
                    <a:pt x="1" y="6078"/>
                  </a:lnTo>
                  <a:lnTo>
                    <a:pt x="3" y="6078"/>
                  </a:lnTo>
                  <a:lnTo>
                    <a:pt x="7455" y="24316"/>
                  </a:lnTo>
                  <a:lnTo>
                    <a:pt x="22114" y="18326"/>
                  </a:lnTo>
                  <a:cubicBezTo>
                    <a:pt x="22695" y="18088"/>
                    <a:pt x="22982" y="17442"/>
                    <a:pt x="22754" y="16884"/>
                  </a:cubicBezTo>
                  <a:lnTo>
                    <a:pt x="16128" y="670"/>
                  </a:lnTo>
                  <a:cubicBezTo>
                    <a:pt x="15957" y="251"/>
                    <a:pt x="15547" y="0"/>
                    <a:pt x="15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703350" y="2522375"/>
              <a:ext cx="558800" cy="611475"/>
            </a:xfrm>
            <a:custGeom>
              <a:avLst/>
              <a:gdLst/>
              <a:ahLst/>
              <a:cxnLst/>
              <a:rect l="l" t="t" r="r" b="b"/>
              <a:pathLst>
                <a:path w="22352" h="24459" extrusionOk="0">
                  <a:moveTo>
                    <a:pt x="14274" y="1"/>
                  </a:moveTo>
                  <a:cubicBezTo>
                    <a:pt x="14130" y="1"/>
                    <a:pt x="13984" y="28"/>
                    <a:pt x="13842" y="86"/>
                  </a:cubicBezTo>
                  <a:lnTo>
                    <a:pt x="1" y="5742"/>
                  </a:lnTo>
                  <a:lnTo>
                    <a:pt x="7648" y="24458"/>
                  </a:lnTo>
                  <a:lnTo>
                    <a:pt x="21490" y="18804"/>
                  </a:lnTo>
                  <a:cubicBezTo>
                    <a:pt x="22073" y="18566"/>
                    <a:pt x="22352" y="17901"/>
                    <a:pt x="22114" y="17318"/>
                  </a:cubicBezTo>
                  <a:lnTo>
                    <a:pt x="15328" y="710"/>
                  </a:lnTo>
                  <a:cubicBezTo>
                    <a:pt x="15148" y="268"/>
                    <a:pt x="14723" y="1"/>
                    <a:pt x="14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873550" y="2807875"/>
              <a:ext cx="388600" cy="325975"/>
            </a:xfrm>
            <a:custGeom>
              <a:avLst/>
              <a:gdLst/>
              <a:ahLst/>
              <a:cxnLst/>
              <a:rect l="l" t="t" r="r" b="b"/>
              <a:pathLst>
                <a:path w="15544" h="13039" extrusionOk="0">
                  <a:moveTo>
                    <a:pt x="12896" y="1"/>
                  </a:moveTo>
                  <a:lnTo>
                    <a:pt x="0" y="10985"/>
                  </a:lnTo>
                  <a:lnTo>
                    <a:pt x="840" y="13038"/>
                  </a:lnTo>
                  <a:lnTo>
                    <a:pt x="14682" y="7384"/>
                  </a:lnTo>
                  <a:cubicBezTo>
                    <a:pt x="15265" y="7146"/>
                    <a:pt x="15544" y="6481"/>
                    <a:pt x="15306" y="5898"/>
                  </a:cubicBezTo>
                  <a:lnTo>
                    <a:pt x="12896" y="3"/>
                  </a:lnTo>
                  <a:lnTo>
                    <a:pt x="12896" y="1"/>
                  </a:lnTo>
                  <a:close/>
                </a:path>
              </a:pathLst>
            </a:custGeom>
            <a:solidFill>
              <a:srgbClr val="283564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703250" y="2638150"/>
              <a:ext cx="259775" cy="496000"/>
            </a:xfrm>
            <a:custGeom>
              <a:avLst/>
              <a:gdLst/>
              <a:ahLst/>
              <a:cxnLst/>
              <a:rect l="l" t="t" r="r" b="b"/>
              <a:pathLst>
                <a:path w="10391" h="19840" extrusionOk="0">
                  <a:moveTo>
                    <a:pt x="2745" y="1"/>
                  </a:moveTo>
                  <a:lnTo>
                    <a:pt x="1" y="1119"/>
                  </a:lnTo>
                  <a:lnTo>
                    <a:pt x="7648" y="19840"/>
                  </a:lnTo>
                  <a:lnTo>
                    <a:pt x="10391" y="18719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701425" y="2677500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1" y="0"/>
                  </a:moveTo>
                  <a:cubicBezTo>
                    <a:pt x="1478" y="0"/>
                    <a:pt x="1476" y="1"/>
                    <a:pt x="1473" y="2"/>
                  </a:cubicBezTo>
                  <a:lnTo>
                    <a:pt x="15" y="595"/>
                  </a:lnTo>
                  <a:cubicBezTo>
                    <a:pt x="5" y="599"/>
                    <a:pt x="1" y="612"/>
                    <a:pt x="5" y="620"/>
                  </a:cubicBezTo>
                  <a:lnTo>
                    <a:pt x="235" y="1183"/>
                  </a:lnTo>
                  <a:cubicBezTo>
                    <a:pt x="238" y="1191"/>
                    <a:pt x="245" y="1195"/>
                    <a:pt x="252" y="1195"/>
                  </a:cubicBezTo>
                  <a:cubicBezTo>
                    <a:pt x="254" y="1195"/>
                    <a:pt x="257" y="1194"/>
                    <a:pt x="259" y="1193"/>
                  </a:cubicBezTo>
                  <a:lnTo>
                    <a:pt x="1717" y="597"/>
                  </a:lnTo>
                  <a:cubicBezTo>
                    <a:pt x="1726" y="593"/>
                    <a:pt x="1732" y="583"/>
                    <a:pt x="1728" y="573"/>
                  </a:cubicBezTo>
                  <a:lnTo>
                    <a:pt x="1497" y="12"/>
                  </a:lnTo>
                  <a:cubicBezTo>
                    <a:pt x="1494" y="4"/>
                    <a:pt x="1488" y="0"/>
                    <a:pt x="1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2723300" y="2729950"/>
              <a:ext cx="43250" cy="29875"/>
            </a:xfrm>
            <a:custGeom>
              <a:avLst/>
              <a:gdLst/>
              <a:ahLst/>
              <a:cxnLst/>
              <a:rect l="l" t="t" r="r" b="b"/>
              <a:pathLst>
                <a:path w="1730" h="1195" extrusionOk="0">
                  <a:moveTo>
                    <a:pt x="1479" y="0"/>
                  </a:moveTo>
                  <a:cubicBezTo>
                    <a:pt x="1477" y="0"/>
                    <a:pt x="1475" y="1"/>
                    <a:pt x="1473" y="2"/>
                  </a:cubicBezTo>
                  <a:lnTo>
                    <a:pt x="15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3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8"/>
                  </a:lnTo>
                  <a:cubicBezTo>
                    <a:pt x="1725" y="594"/>
                    <a:pt x="1729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744750" y="2783450"/>
              <a:ext cx="43250" cy="29900"/>
            </a:xfrm>
            <a:custGeom>
              <a:avLst/>
              <a:gdLst/>
              <a:ahLst/>
              <a:cxnLst/>
              <a:rect l="l" t="t" r="r" b="b"/>
              <a:pathLst>
                <a:path w="1730" h="1196" extrusionOk="0">
                  <a:moveTo>
                    <a:pt x="1481" y="1"/>
                  </a:moveTo>
                  <a:cubicBezTo>
                    <a:pt x="1478" y="1"/>
                    <a:pt x="1475" y="1"/>
                    <a:pt x="1473" y="3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5" y="1184"/>
                  </a:lnTo>
                  <a:cubicBezTo>
                    <a:pt x="238" y="1191"/>
                    <a:pt x="244" y="1196"/>
                    <a:pt x="251" y="1196"/>
                  </a:cubicBezTo>
                  <a:cubicBezTo>
                    <a:pt x="254" y="1196"/>
                    <a:pt x="257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29" y="584"/>
                    <a:pt x="1727" y="574"/>
                  </a:cubicBezTo>
                  <a:lnTo>
                    <a:pt x="1497" y="13"/>
                  </a:lnTo>
                  <a:cubicBezTo>
                    <a:pt x="1494" y="5"/>
                    <a:pt x="1488" y="1"/>
                    <a:pt x="1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2766625" y="2835925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9" y="0"/>
                  </a:moveTo>
                  <a:cubicBezTo>
                    <a:pt x="1477" y="0"/>
                    <a:pt x="1474" y="1"/>
                    <a:pt x="1472" y="2"/>
                  </a:cubicBezTo>
                  <a:lnTo>
                    <a:pt x="14" y="597"/>
                  </a:lnTo>
                  <a:cubicBezTo>
                    <a:pt x="4" y="601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7" y="1191"/>
                    <a:pt x="244" y="1195"/>
                    <a:pt x="251" y="1195"/>
                  </a:cubicBezTo>
                  <a:cubicBezTo>
                    <a:pt x="253" y="1195"/>
                    <a:pt x="256" y="1194"/>
                    <a:pt x="259" y="1193"/>
                  </a:cubicBezTo>
                  <a:lnTo>
                    <a:pt x="1715" y="597"/>
                  </a:lnTo>
                  <a:cubicBezTo>
                    <a:pt x="1725" y="595"/>
                    <a:pt x="1729" y="583"/>
                    <a:pt x="1725" y="575"/>
                  </a:cubicBezTo>
                  <a:lnTo>
                    <a:pt x="1496" y="12"/>
                  </a:lnTo>
                  <a:cubicBezTo>
                    <a:pt x="1493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2788075" y="2889375"/>
              <a:ext cx="43275" cy="29900"/>
            </a:xfrm>
            <a:custGeom>
              <a:avLst/>
              <a:gdLst/>
              <a:ahLst/>
              <a:cxnLst/>
              <a:rect l="l" t="t" r="r" b="b"/>
              <a:pathLst>
                <a:path w="1731" h="1196" extrusionOk="0">
                  <a:moveTo>
                    <a:pt x="1480" y="1"/>
                  </a:moveTo>
                  <a:cubicBezTo>
                    <a:pt x="1478" y="1"/>
                    <a:pt x="1475" y="1"/>
                    <a:pt x="1473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4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31" y="584"/>
                    <a:pt x="1727" y="576"/>
                  </a:cubicBezTo>
                  <a:lnTo>
                    <a:pt x="1497" y="12"/>
                  </a:lnTo>
                  <a:cubicBezTo>
                    <a:pt x="1494" y="5"/>
                    <a:pt x="1487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2809725" y="2942400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7" y="0"/>
                  </a:moveTo>
                  <a:cubicBezTo>
                    <a:pt x="1475" y="0"/>
                    <a:pt x="1473" y="1"/>
                    <a:pt x="1471" y="2"/>
                  </a:cubicBezTo>
                  <a:lnTo>
                    <a:pt x="15" y="597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1"/>
                    <a:pt x="244" y="1197"/>
                    <a:pt x="251" y="1197"/>
                  </a:cubicBezTo>
                  <a:cubicBezTo>
                    <a:pt x="253" y="1197"/>
                    <a:pt x="255" y="1196"/>
                    <a:pt x="257" y="1195"/>
                  </a:cubicBezTo>
                  <a:lnTo>
                    <a:pt x="1715" y="599"/>
                  </a:lnTo>
                  <a:cubicBezTo>
                    <a:pt x="1725" y="595"/>
                    <a:pt x="1729" y="585"/>
                    <a:pt x="1725" y="575"/>
                  </a:cubicBezTo>
                  <a:lnTo>
                    <a:pt x="1495" y="12"/>
                  </a:lnTo>
                  <a:cubicBezTo>
                    <a:pt x="1492" y="6"/>
                    <a:pt x="1485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831600" y="2994900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8" y="0"/>
                  </a:moveTo>
                  <a:cubicBezTo>
                    <a:pt x="1475" y="0"/>
                    <a:pt x="1473" y="1"/>
                    <a:pt x="1470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6" y="1191"/>
                    <a:pt x="243" y="1195"/>
                    <a:pt x="250" y="1195"/>
                  </a:cubicBezTo>
                  <a:cubicBezTo>
                    <a:pt x="252" y="1195"/>
                    <a:pt x="254" y="1194"/>
                    <a:pt x="257" y="1193"/>
                  </a:cubicBezTo>
                  <a:lnTo>
                    <a:pt x="1715" y="598"/>
                  </a:lnTo>
                  <a:cubicBezTo>
                    <a:pt x="1725" y="594"/>
                    <a:pt x="1729" y="584"/>
                    <a:pt x="1725" y="573"/>
                  </a:cubicBezTo>
                  <a:lnTo>
                    <a:pt x="1494" y="12"/>
                  </a:lnTo>
                  <a:cubicBezTo>
                    <a:pt x="1491" y="5"/>
                    <a:pt x="1485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853000" y="3048425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0" y="0"/>
                  </a:moveTo>
                  <a:cubicBezTo>
                    <a:pt x="1478" y="0"/>
                    <a:pt x="1475" y="1"/>
                    <a:pt x="1473" y="2"/>
                  </a:cubicBezTo>
                  <a:lnTo>
                    <a:pt x="14" y="597"/>
                  </a:lnTo>
                  <a:cubicBezTo>
                    <a:pt x="6" y="601"/>
                    <a:pt x="0" y="611"/>
                    <a:pt x="4" y="620"/>
                  </a:cubicBezTo>
                  <a:lnTo>
                    <a:pt x="235" y="1183"/>
                  </a:lnTo>
                  <a:cubicBezTo>
                    <a:pt x="238" y="1190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7"/>
                  </a:lnTo>
                  <a:cubicBezTo>
                    <a:pt x="1727" y="593"/>
                    <a:pt x="1731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7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870100" y="3091175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2"/>
                    <a:pt x="244" y="1197"/>
                    <a:pt x="252" y="1197"/>
                  </a:cubicBezTo>
                  <a:cubicBezTo>
                    <a:pt x="254" y="1197"/>
                    <a:pt x="256" y="1196"/>
                    <a:pt x="257" y="1196"/>
                  </a:cubicBezTo>
                  <a:lnTo>
                    <a:pt x="1715" y="600"/>
                  </a:lnTo>
                  <a:cubicBezTo>
                    <a:pt x="1726" y="596"/>
                    <a:pt x="1730" y="586"/>
                    <a:pt x="1726" y="576"/>
                  </a:cubicBezTo>
                  <a:lnTo>
                    <a:pt x="1495" y="12"/>
                  </a:lnTo>
                  <a:cubicBezTo>
                    <a:pt x="1492" y="6"/>
                    <a:pt x="1485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1124852" y="3431013"/>
            <a:ext cx="685079" cy="753212"/>
            <a:chOff x="2961750" y="2275450"/>
            <a:chExt cx="534675" cy="587850"/>
          </a:xfrm>
        </p:grpSpPr>
        <p:sp>
          <p:nvSpPr>
            <p:cNvPr id="192" name="Google Shape;192;p15"/>
            <p:cNvSpPr/>
            <p:nvPr/>
          </p:nvSpPr>
          <p:spPr>
            <a:xfrm>
              <a:off x="2969475" y="2289400"/>
              <a:ext cx="526950" cy="573900"/>
            </a:xfrm>
            <a:custGeom>
              <a:avLst/>
              <a:gdLst/>
              <a:ahLst/>
              <a:cxnLst/>
              <a:rect l="l" t="t" r="r" b="b"/>
              <a:pathLst>
                <a:path w="21078" h="22956" extrusionOk="0">
                  <a:moveTo>
                    <a:pt x="4714" y="0"/>
                  </a:moveTo>
                  <a:lnTo>
                    <a:pt x="4714" y="2"/>
                  </a:lnTo>
                  <a:lnTo>
                    <a:pt x="0" y="19132"/>
                  </a:lnTo>
                  <a:lnTo>
                    <a:pt x="15376" y="22921"/>
                  </a:lnTo>
                  <a:cubicBezTo>
                    <a:pt x="15471" y="22944"/>
                    <a:pt x="15565" y="22955"/>
                    <a:pt x="15658" y="22955"/>
                  </a:cubicBezTo>
                  <a:cubicBezTo>
                    <a:pt x="16165" y="22955"/>
                    <a:pt x="16621" y="22626"/>
                    <a:pt x="16743" y="22131"/>
                  </a:cubicBezTo>
                  <a:lnTo>
                    <a:pt x="20934" y="5123"/>
                  </a:lnTo>
                  <a:cubicBezTo>
                    <a:pt x="21077" y="4538"/>
                    <a:pt x="20700" y="3940"/>
                    <a:pt x="20090" y="3789"/>
                  </a:cubicBezTo>
                  <a:lnTo>
                    <a:pt x="4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969375" y="2275450"/>
              <a:ext cx="508525" cy="581100"/>
            </a:xfrm>
            <a:custGeom>
              <a:avLst/>
              <a:gdLst/>
              <a:ahLst/>
              <a:cxnLst/>
              <a:rect l="l" t="t" r="r" b="b"/>
              <a:pathLst>
                <a:path w="20341" h="23244" extrusionOk="0">
                  <a:moveTo>
                    <a:pt x="4839" y="1"/>
                  </a:moveTo>
                  <a:lnTo>
                    <a:pt x="0" y="19634"/>
                  </a:lnTo>
                  <a:lnTo>
                    <a:pt x="14520" y="23210"/>
                  </a:lnTo>
                  <a:cubicBezTo>
                    <a:pt x="14612" y="23233"/>
                    <a:pt x="14704" y="23244"/>
                    <a:pt x="14794" y="23244"/>
                  </a:cubicBezTo>
                  <a:cubicBezTo>
                    <a:pt x="15305" y="23244"/>
                    <a:pt x="15770" y="22896"/>
                    <a:pt x="15897" y="22376"/>
                  </a:cubicBezTo>
                  <a:lnTo>
                    <a:pt x="20191" y="4957"/>
                  </a:lnTo>
                  <a:cubicBezTo>
                    <a:pt x="20340" y="4345"/>
                    <a:pt x="19968" y="3729"/>
                    <a:pt x="19357" y="3577"/>
                  </a:cubicBezTo>
                  <a:lnTo>
                    <a:pt x="4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969425" y="2638000"/>
              <a:ext cx="445900" cy="218550"/>
            </a:xfrm>
            <a:custGeom>
              <a:avLst/>
              <a:gdLst/>
              <a:ahLst/>
              <a:cxnLst/>
              <a:rect l="l" t="t" r="r" b="b"/>
              <a:pathLst>
                <a:path w="17836" h="8742" extrusionOk="0">
                  <a:moveTo>
                    <a:pt x="17836" y="0"/>
                  </a:moveTo>
                  <a:lnTo>
                    <a:pt x="592" y="2729"/>
                  </a:lnTo>
                  <a:lnTo>
                    <a:pt x="0" y="5132"/>
                  </a:lnTo>
                  <a:lnTo>
                    <a:pt x="14518" y="8708"/>
                  </a:lnTo>
                  <a:cubicBezTo>
                    <a:pt x="14610" y="8731"/>
                    <a:pt x="14702" y="8742"/>
                    <a:pt x="14792" y="8742"/>
                  </a:cubicBezTo>
                  <a:cubicBezTo>
                    <a:pt x="15303" y="8742"/>
                    <a:pt x="15768" y="8394"/>
                    <a:pt x="15895" y="7874"/>
                  </a:cubicBezTo>
                  <a:lnTo>
                    <a:pt x="17836" y="0"/>
                  </a:lnTo>
                  <a:close/>
                </a:path>
              </a:pathLst>
            </a:custGeom>
            <a:solidFill>
              <a:srgbClr val="F5816B">
                <a:alpha val="20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069475" y="2295750"/>
              <a:ext cx="42900" cy="25125"/>
            </a:xfrm>
            <a:custGeom>
              <a:avLst/>
              <a:gdLst/>
              <a:ahLst/>
              <a:cxnLst/>
              <a:rect l="l" t="t" r="r" b="b"/>
              <a:pathLst>
                <a:path w="1716" h="1005" extrusionOk="0">
                  <a:moveTo>
                    <a:pt x="166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4"/>
                  </a:lnTo>
                  <a:cubicBezTo>
                    <a:pt x="1" y="615"/>
                    <a:pt x="7" y="625"/>
                    <a:pt x="17" y="627"/>
                  </a:cubicBezTo>
                  <a:lnTo>
                    <a:pt x="1546" y="1004"/>
                  </a:lnTo>
                  <a:cubicBezTo>
                    <a:pt x="1547" y="1005"/>
                    <a:pt x="1548" y="1005"/>
                    <a:pt x="1550" y="1005"/>
                  </a:cubicBezTo>
                  <a:cubicBezTo>
                    <a:pt x="1558" y="1005"/>
                    <a:pt x="1566" y="999"/>
                    <a:pt x="1568" y="990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9" y="378"/>
                  </a:cubicBezTo>
                  <a:lnTo>
                    <a:pt x="170" y="1"/>
                  </a:ln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055800" y="235132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7" y="625"/>
                    <a:pt x="17" y="627"/>
                  </a:cubicBezTo>
                  <a:lnTo>
                    <a:pt x="1545" y="1003"/>
                  </a:lnTo>
                  <a:cubicBezTo>
                    <a:pt x="1548" y="1004"/>
                    <a:pt x="1550" y="1004"/>
                    <a:pt x="1552" y="1004"/>
                  </a:cubicBezTo>
                  <a:cubicBezTo>
                    <a:pt x="1559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81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7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042175" y="2406825"/>
              <a:ext cx="42925" cy="25125"/>
            </a:xfrm>
            <a:custGeom>
              <a:avLst/>
              <a:gdLst/>
              <a:ahLst/>
              <a:cxnLst/>
              <a:rect l="l" t="t" r="r" b="b"/>
              <a:pathLst>
                <a:path w="1717" h="1005" extrusionOk="0">
                  <a:moveTo>
                    <a:pt x="168" y="0"/>
                  </a:moveTo>
                  <a:cubicBezTo>
                    <a:pt x="159" y="0"/>
                    <a:pt x="151" y="6"/>
                    <a:pt x="150" y="15"/>
                  </a:cubicBezTo>
                  <a:lnTo>
                    <a:pt x="4" y="604"/>
                  </a:lnTo>
                  <a:cubicBezTo>
                    <a:pt x="0" y="614"/>
                    <a:pt x="6" y="624"/>
                    <a:pt x="16" y="626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6" y="999"/>
                    <a:pt x="1569" y="990"/>
                  </a:cubicBezTo>
                  <a:lnTo>
                    <a:pt x="1715" y="400"/>
                  </a:lnTo>
                  <a:cubicBezTo>
                    <a:pt x="1717" y="390"/>
                    <a:pt x="1711" y="380"/>
                    <a:pt x="1701" y="378"/>
                  </a:cubicBezTo>
                  <a:lnTo>
                    <a:pt x="172" y="0"/>
                  </a:lnTo>
                  <a:cubicBezTo>
                    <a:pt x="171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028425" y="2462500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7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2"/>
                  </a:lnTo>
                  <a:cubicBezTo>
                    <a:pt x="1548" y="1003"/>
                    <a:pt x="1549" y="1004"/>
                    <a:pt x="1551" y="1004"/>
                  </a:cubicBezTo>
                  <a:cubicBezTo>
                    <a:pt x="1558" y="1004"/>
                    <a:pt x="1565" y="998"/>
                    <a:pt x="1568" y="990"/>
                  </a:cubicBezTo>
                  <a:lnTo>
                    <a:pt x="1713" y="399"/>
                  </a:lnTo>
                  <a:cubicBezTo>
                    <a:pt x="1715" y="391"/>
                    <a:pt x="1709" y="381"/>
                    <a:pt x="1699" y="376"/>
                  </a:cubicBezTo>
                  <a:lnTo>
                    <a:pt x="171" y="1"/>
                  </a:lnTo>
                  <a:cubicBezTo>
                    <a:pt x="169" y="1"/>
                    <a:pt x="16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14800" y="251802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3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3"/>
                  </a:lnTo>
                  <a:cubicBezTo>
                    <a:pt x="1547" y="1003"/>
                    <a:pt x="1548" y="1003"/>
                    <a:pt x="1549" y="1003"/>
                  </a:cubicBezTo>
                  <a:cubicBezTo>
                    <a:pt x="1558" y="1003"/>
                    <a:pt x="1564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000975" y="2573725"/>
              <a:ext cx="42875" cy="25075"/>
            </a:xfrm>
            <a:custGeom>
              <a:avLst/>
              <a:gdLst/>
              <a:ahLst/>
              <a:cxnLst/>
              <a:rect l="l" t="t" r="r" b="b"/>
              <a:pathLst>
                <a:path w="1715" h="1003" extrusionOk="0">
                  <a:moveTo>
                    <a:pt x="166" y="0"/>
                  </a:moveTo>
                  <a:cubicBezTo>
                    <a:pt x="157" y="0"/>
                    <a:pt x="150" y="6"/>
                    <a:pt x="148" y="13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7" y="627"/>
                  </a:cubicBezTo>
                  <a:lnTo>
                    <a:pt x="1545" y="1002"/>
                  </a:lnTo>
                  <a:cubicBezTo>
                    <a:pt x="1547" y="1003"/>
                    <a:pt x="1549" y="1003"/>
                    <a:pt x="1550" y="1003"/>
                  </a:cubicBezTo>
                  <a:cubicBezTo>
                    <a:pt x="1558" y="1003"/>
                    <a:pt x="1564" y="999"/>
                    <a:pt x="1567" y="990"/>
                  </a:cubicBezTo>
                  <a:lnTo>
                    <a:pt x="1713" y="399"/>
                  </a:lnTo>
                  <a:cubicBezTo>
                    <a:pt x="1715" y="388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0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87350" y="2629225"/>
              <a:ext cx="42875" cy="25125"/>
            </a:xfrm>
            <a:custGeom>
              <a:avLst/>
              <a:gdLst/>
              <a:ahLst/>
              <a:cxnLst/>
              <a:rect l="l" t="t" r="r" b="b"/>
              <a:pathLst>
                <a:path w="1715" h="1005" extrusionOk="0">
                  <a:moveTo>
                    <a:pt x="163" y="1"/>
                  </a:moveTo>
                  <a:cubicBezTo>
                    <a:pt x="156" y="1"/>
                    <a:pt x="149" y="6"/>
                    <a:pt x="148" y="14"/>
                  </a:cubicBezTo>
                  <a:lnTo>
                    <a:pt x="2" y="606"/>
                  </a:lnTo>
                  <a:cubicBezTo>
                    <a:pt x="0" y="616"/>
                    <a:pt x="6" y="624"/>
                    <a:pt x="16" y="628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5" y="999"/>
                    <a:pt x="1567" y="992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8" y="378"/>
                  </a:cubicBezTo>
                  <a:lnTo>
                    <a:pt x="170" y="2"/>
                  </a:lnTo>
                  <a:cubicBezTo>
                    <a:pt x="168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973700" y="268477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4" y="0"/>
                  </a:moveTo>
                  <a:cubicBezTo>
                    <a:pt x="156" y="0"/>
                    <a:pt x="150" y="6"/>
                    <a:pt x="148" y="14"/>
                  </a:cubicBezTo>
                  <a:lnTo>
                    <a:pt x="3" y="605"/>
                  </a:lnTo>
                  <a:cubicBezTo>
                    <a:pt x="1" y="615"/>
                    <a:pt x="7" y="623"/>
                    <a:pt x="17" y="628"/>
                  </a:cubicBezTo>
                  <a:lnTo>
                    <a:pt x="1546" y="1003"/>
                  </a:lnTo>
                  <a:cubicBezTo>
                    <a:pt x="1547" y="1003"/>
                    <a:pt x="1548" y="1004"/>
                    <a:pt x="1550" y="1004"/>
                  </a:cubicBezTo>
                  <a:cubicBezTo>
                    <a:pt x="1558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8" y="1"/>
                    <a:pt x="16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961750" y="272977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0"/>
                  </a:moveTo>
                  <a:cubicBezTo>
                    <a:pt x="157" y="0"/>
                    <a:pt x="149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6" y="627"/>
                  </a:cubicBezTo>
                  <a:lnTo>
                    <a:pt x="1545" y="1002"/>
                  </a:lnTo>
                  <a:cubicBezTo>
                    <a:pt x="1547" y="1003"/>
                    <a:pt x="1549" y="1004"/>
                    <a:pt x="1552" y="1004"/>
                  </a:cubicBezTo>
                  <a:cubicBezTo>
                    <a:pt x="1559" y="1004"/>
                    <a:pt x="1566" y="998"/>
                    <a:pt x="1567" y="990"/>
                  </a:cubicBezTo>
                  <a:lnTo>
                    <a:pt x="1713" y="401"/>
                  </a:lnTo>
                  <a:cubicBezTo>
                    <a:pt x="1715" y="391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1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158225" y="2448950"/>
              <a:ext cx="169525" cy="165575"/>
            </a:xfrm>
            <a:custGeom>
              <a:avLst/>
              <a:gdLst/>
              <a:ahLst/>
              <a:cxnLst/>
              <a:rect l="l" t="t" r="r" b="b"/>
              <a:pathLst>
                <a:path w="6781" h="6623" extrusionOk="0">
                  <a:moveTo>
                    <a:pt x="1337" y="0"/>
                  </a:moveTo>
                  <a:cubicBezTo>
                    <a:pt x="1317" y="0"/>
                    <a:pt x="1298" y="13"/>
                    <a:pt x="1293" y="34"/>
                  </a:cubicBezTo>
                  <a:lnTo>
                    <a:pt x="7" y="5232"/>
                  </a:lnTo>
                  <a:cubicBezTo>
                    <a:pt x="1" y="5256"/>
                    <a:pt x="15" y="5278"/>
                    <a:pt x="39" y="5285"/>
                  </a:cubicBezTo>
                  <a:lnTo>
                    <a:pt x="5433" y="6621"/>
                  </a:lnTo>
                  <a:cubicBezTo>
                    <a:pt x="5437" y="6622"/>
                    <a:pt x="5441" y="6623"/>
                    <a:pt x="5444" y="6623"/>
                  </a:cubicBezTo>
                  <a:cubicBezTo>
                    <a:pt x="5464" y="6623"/>
                    <a:pt x="5481" y="6610"/>
                    <a:pt x="5486" y="6589"/>
                  </a:cubicBezTo>
                  <a:lnTo>
                    <a:pt x="6774" y="1391"/>
                  </a:lnTo>
                  <a:cubicBezTo>
                    <a:pt x="6780" y="1367"/>
                    <a:pt x="6766" y="1343"/>
                    <a:pt x="6742" y="1336"/>
                  </a:cubicBezTo>
                  <a:lnTo>
                    <a:pt x="1348" y="2"/>
                  </a:lnTo>
                  <a:cubicBezTo>
                    <a:pt x="1344" y="1"/>
                    <a:pt x="1340" y="0"/>
                    <a:pt x="1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157675" y="2601675"/>
              <a:ext cx="122350" cy="38725"/>
            </a:xfrm>
            <a:custGeom>
              <a:avLst/>
              <a:gdLst/>
              <a:ahLst/>
              <a:cxnLst/>
              <a:rect l="l" t="t" r="r" b="b"/>
              <a:pathLst>
                <a:path w="4894" h="1549" extrusionOk="0">
                  <a:moveTo>
                    <a:pt x="257" y="1"/>
                  </a:moveTo>
                  <a:cubicBezTo>
                    <a:pt x="152" y="1"/>
                    <a:pt x="57" y="72"/>
                    <a:pt x="31" y="177"/>
                  </a:cubicBezTo>
                  <a:cubicBezTo>
                    <a:pt x="1" y="300"/>
                    <a:pt x="75" y="426"/>
                    <a:pt x="201" y="456"/>
                  </a:cubicBezTo>
                  <a:lnTo>
                    <a:pt x="4583" y="1542"/>
                  </a:lnTo>
                  <a:cubicBezTo>
                    <a:pt x="4601" y="1546"/>
                    <a:pt x="4619" y="1548"/>
                    <a:pt x="4639" y="1548"/>
                  </a:cubicBezTo>
                  <a:cubicBezTo>
                    <a:pt x="4742" y="1548"/>
                    <a:pt x="4837" y="1478"/>
                    <a:pt x="4862" y="1373"/>
                  </a:cubicBezTo>
                  <a:cubicBezTo>
                    <a:pt x="4894" y="1249"/>
                    <a:pt x="4817" y="1124"/>
                    <a:pt x="4694" y="1094"/>
                  </a:cubicBezTo>
                  <a:lnTo>
                    <a:pt x="312" y="8"/>
                  </a:lnTo>
                  <a:cubicBezTo>
                    <a:pt x="293" y="3"/>
                    <a:pt x="27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150050" y="2632450"/>
              <a:ext cx="76825" cy="27425"/>
            </a:xfrm>
            <a:custGeom>
              <a:avLst/>
              <a:gdLst/>
              <a:ahLst/>
              <a:cxnLst/>
              <a:rect l="l" t="t" r="r" b="b"/>
              <a:pathLst>
                <a:path w="3073" h="1097" extrusionOk="0">
                  <a:moveTo>
                    <a:pt x="254" y="1"/>
                  </a:moveTo>
                  <a:cubicBezTo>
                    <a:pt x="151" y="1"/>
                    <a:pt x="58" y="72"/>
                    <a:pt x="31" y="176"/>
                  </a:cubicBezTo>
                  <a:cubicBezTo>
                    <a:pt x="1" y="301"/>
                    <a:pt x="78" y="426"/>
                    <a:pt x="201" y="457"/>
                  </a:cubicBezTo>
                  <a:lnTo>
                    <a:pt x="2761" y="1091"/>
                  </a:lnTo>
                  <a:cubicBezTo>
                    <a:pt x="2780" y="1095"/>
                    <a:pt x="2798" y="1097"/>
                    <a:pt x="2816" y="1097"/>
                  </a:cubicBezTo>
                  <a:lnTo>
                    <a:pt x="2818" y="1097"/>
                  </a:lnTo>
                  <a:cubicBezTo>
                    <a:pt x="2921" y="1097"/>
                    <a:pt x="3016" y="1028"/>
                    <a:pt x="3040" y="921"/>
                  </a:cubicBezTo>
                  <a:cubicBezTo>
                    <a:pt x="3072" y="798"/>
                    <a:pt x="2996" y="673"/>
                    <a:pt x="2872" y="642"/>
                  </a:cubicBezTo>
                  <a:lnTo>
                    <a:pt x="312" y="8"/>
                  </a:lnTo>
                  <a:cubicBezTo>
                    <a:pt x="292" y="3"/>
                    <a:pt x="27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5"/>
          <p:cNvSpPr/>
          <p:nvPr/>
        </p:nvSpPr>
        <p:spPr>
          <a:xfrm>
            <a:off x="7877732" y="79986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364046" y="800411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8063613" y="498238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1943982" y="418421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838588" y="3278938"/>
            <a:ext cx="73500" cy="7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14800" y="1558350"/>
            <a:ext cx="3897000" cy="15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6500" b="0">
                <a:solidFill>
                  <a:schemeClr val="accent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14675" y="3274350"/>
            <a:ext cx="38970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57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657318">
            <a:off x="-223359" y="-959411"/>
            <a:ext cx="9166591" cy="633788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834075" y="1076350"/>
            <a:ext cx="73872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92699" y="321238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95108" y="298545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77651" y="333970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2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23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 rot="9172234">
            <a:off x="-545127" y="209190"/>
            <a:ext cx="6423704" cy="4527366"/>
          </a:xfrm>
          <a:custGeom>
            <a:avLst/>
            <a:gdLst/>
            <a:ahLst/>
            <a:cxnLst/>
            <a:rect l="l" t="t" r="r" b="b"/>
            <a:pathLst>
              <a:path w="78822" h="55553" extrusionOk="0">
                <a:moveTo>
                  <a:pt x="45896" y="1"/>
                </a:moveTo>
                <a:cubicBezTo>
                  <a:pt x="37490" y="1"/>
                  <a:pt x="30088" y="2834"/>
                  <a:pt x="25745" y="5245"/>
                </a:cubicBezTo>
                <a:cubicBezTo>
                  <a:pt x="13055" y="12270"/>
                  <a:pt x="1" y="30855"/>
                  <a:pt x="6604" y="43584"/>
                </a:cubicBezTo>
                <a:cubicBezTo>
                  <a:pt x="10592" y="51283"/>
                  <a:pt x="21068" y="55552"/>
                  <a:pt x="30621" y="55552"/>
                </a:cubicBezTo>
                <a:cubicBezTo>
                  <a:pt x="34962" y="55552"/>
                  <a:pt x="39113" y="54671"/>
                  <a:pt x="42378" y="52829"/>
                </a:cubicBezTo>
                <a:cubicBezTo>
                  <a:pt x="47833" y="49766"/>
                  <a:pt x="49747" y="44598"/>
                  <a:pt x="58552" y="41632"/>
                </a:cubicBezTo>
                <a:cubicBezTo>
                  <a:pt x="64256" y="39717"/>
                  <a:pt x="65978" y="41019"/>
                  <a:pt x="69519" y="38799"/>
                </a:cubicBezTo>
                <a:cubicBezTo>
                  <a:pt x="75434" y="35047"/>
                  <a:pt x="78822" y="26223"/>
                  <a:pt x="77329" y="18854"/>
                </a:cubicBezTo>
                <a:cubicBezTo>
                  <a:pt x="74496" y="5111"/>
                  <a:pt x="55585" y="1226"/>
                  <a:pt x="53097" y="728"/>
                </a:cubicBezTo>
                <a:cubicBezTo>
                  <a:pt x="50648" y="220"/>
                  <a:pt x="48233" y="1"/>
                  <a:pt x="45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99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/>
          <p:nvPr/>
        </p:nvSpPr>
        <p:spPr>
          <a:xfrm rot="3528064">
            <a:off x="4077948" y="311390"/>
            <a:ext cx="6410931" cy="4110321"/>
          </a:xfrm>
          <a:custGeom>
            <a:avLst/>
            <a:gdLst/>
            <a:ahLst/>
            <a:cxnLst/>
            <a:rect l="l" t="t" r="r" b="b"/>
            <a:pathLst>
              <a:path w="97732" h="62645" extrusionOk="0">
                <a:moveTo>
                  <a:pt x="63422" y="1"/>
                </a:moveTo>
                <a:cubicBezTo>
                  <a:pt x="62962" y="1"/>
                  <a:pt x="62506" y="15"/>
                  <a:pt x="62054" y="44"/>
                </a:cubicBezTo>
                <a:cubicBezTo>
                  <a:pt x="55275" y="493"/>
                  <a:pt x="50630" y="4129"/>
                  <a:pt x="42010" y="4129"/>
                </a:cubicBezTo>
                <a:cubicBezTo>
                  <a:pt x="40700" y="4129"/>
                  <a:pt x="39299" y="4045"/>
                  <a:pt x="37784" y="3853"/>
                </a:cubicBezTo>
                <a:cubicBezTo>
                  <a:pt x="31136" y="2996"/>
                  <a:pt x="29427" y="990"/>
                  <a:pt x="25422" y="990"/>
                </a:cubicBezTo>
                <a:cubicBezTo>
                  <a:pt x="24952" y="990"/>
                  <a:pt x="24451" y="1017"/>
                  <a:pt x="23907" y="1078"/>
                </a:cubicBezTo>
                <a:cubicBezTo>
                  <a:pt x="15255" y="2054"/>
                  <a:pt x="6642" y="10131"/>
                  <a:pt x="4307" y="19242"/>
                </a:cubicBezTo>
                <a:cubicBezTo>
                  <a:pt x="0" y="36220"/>
                  <a:pt x="19121" y="50843"/>
                  <a:pt x="21667" y="52776"/>
                </a:cubicBezTo>
                <a:cubicBezTo>
                  <a:pt x="31931" y="60625"/>
                  <a:pt x="44231" y="62644"/>
                  <a:pt x="52361" y="62644"/>
                </a:cubicBezTo>
                <a:cubicBezTo>
                  <a:pt x="53253" y="62644"/>
                  <a:pt x="54093" y="62620"/>
                  <a:pt x="54876" y="62576"/>
                </a:cubicBezTo>
                <a:cubicBezTo>
                  <a:pt x="72945" y="61543"/>
                  <a:pt x="97732" y="47800"/>
                  <a:pt x="97215" y="29884"/>
                </a:cubicBezTo>
                <a:cubicBezTo>
                  <a:pt x="96788" y="14646"/>
                  <a:pt x="78164" y="1"/>
                  <a:pt x="63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8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22" name="Google Shape;22;p3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28" name="Google Shape;28;p3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3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>
            <a:off x="715101" y="4189507"/>
            <a:ext cx="746020" cy="419005"/>
            <a:chOff x="3642800" y="2341125"/>
            <a:chExt cx="452325" cy="254050"/>
          </a:xfrm>
        </p:grpSpPr>
        <p:sp>
          <p:nvSpPr>
            <p:cNvPr id="40" name="Google Shape;40;p4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48" name="Google Shape;48;p4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4"/>
          <p:cNvSpPr/>
          <p:nvPr/>
        </p:nvSpPr>
        <p:spPr>
          <a:xfrm>
            <a:off x="922957" y="3721513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747688" y="418950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 rot="2700000">
            <a:off x="-1173985" y="-1085456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520546" y="4544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7483815" y="3783526"/>
            <a:ext cx="576942" cy="518152"/>
            <a:chOff x="2277900" y="2321550"/>
            <a:chExt cx="313300" cy="281375"/>
          </a:xfrm>
        </p:grpSpPr>
        <p:sp>
          <p:nvSpPr>
            <p:cNvPr id="64" name="Google Shape;64;p5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5"/>
          <p:cNvSpPr/>
          <p:nvPr/>
        </p:nvSpPr>
        <p:spPr>
          <a:xfrm>
            <a:off x="8350500" y="400585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8060745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715150" y="535000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ammersmith One"/>
              <a:buNone/>
              <a:defRPr sz="3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 rot="-8100000">
            <a:off x="7851590" y="3886594"/>
            <a:ext cx="2282746" cy="2360271"/>
          </a:xfrm>
          <a:custGeom>
            <a:avLst/>
            <a:gdLst/>
            <a:ahLst/>
            <a:cxnLst/>
            <a:rect l="l" t="t" r="r" b="b"/>
            <a:pathLst>
              <a:path w="88277" h="91275" extrusionOk="0">
                <a:moveTo>
                  <a:pt x="59906" y="1"/>
                </a:moveTo>
                <a:cubicBezTo>
                  <a:pt x="59609" y="1"/>
                  <a:pt x="59314" y="35"/>
                  <a:pt x="59022" y="110"/>
                </a:cubicBezTo>
                <a:cubicBezTo>
                  <a:pt x="58938" y="132"/>
                  <a:pt x="58855" y="156"/>
                  <a:pt x="58772" y="185"/>
                </a:cubicBezTo>
                <a:cubicBezTo>
                  <a:pt x="54846" y="1520"/>
                  <a:pt x="8633" y="47216"/>
                  <a:pt x="0" y="55308"/>
                </a:cubicBezTo>
                <a:cubicBezTo>
                  <a:pt x="0" y="55308"/>
                  <a:pt x="37093" y="91274"/>
                  <a:pt x="37093" y="91274"/>
                </a:cubicBezTo>
                <a:cubicBezTo>
                  <a:pt x="50985" y="88000"/>
                  <a:pt x="65329" y="83802"/>
                  <a:pt x="75354" y="72146"/>
                </a:cubicBezTo>
                <a:cubicBezTo>
                  <a:pt x="84383" y="61649"/>
                  <a:pt x="88276" y="48851"/>
                  <a:pt x="86158" y="36321"/>
                </a:cubicBezTo>
                <a:cubicBezTo>
                  <a:pt x="83973" y="23404"/>
                  <a:pt x="76250" y="12643"/>
                  <a:pt x="66912" y="4151"/>
                </a:cubicBezTo>
                <a:cubicBezTo>
                  <a:pt x="65348" y="2728"/>
                  <a:pt x="62549" y="1"/>
                  <a:pt x="59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7707075" y="4369913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-4500051">
            <a:off x="8060071" y="3710044"/>
            <a:ext cx="576955" cy="518164"/>
            <a:chOff x="2277900" y="2321550"/>
            <a:chExt cx="313300" cy="281375"/>
          </a:xfrm>
        </p:grpSpPr>
        <p:sp>
          <p:nvSpPr>
            <p:cNvPr id="79" name="Google Shape;79;p7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7559170" y="36901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87" name="Google Shape;87;p8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8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93" name="Google Shape;93;p8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8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 flipH="1">
            <a:off x="-2201954" y="2571750"/>
            <a:ext cx="4145917" cy="2800530"/>
          </a:xfrm>
          <a:custGeom>
            <a:avLst/>
            <a:gdLst/>
            <a:ahLst/>
            <a:cxnLst/>
            <a:rect l="l" t="t" r="r" b="b"/>
            <a:pathLst>
              <a:path w="106826" h="72160" extrusionOk="0">
                <a:moveTo>
                  <a:pt x="106825" y="0"/>
                </a:moveTo>
                <a:lnTo>
                  <a:pt x="106825" y="0"/>
                </a:lnTo>
                <a:cubicBezTo>
                  <a:pt x="87142" y="835"/>
                  <a:pt x="82143" y="21645"/>
                  <a:pt x="66638" y="29091"/>
                </a:cubicBezTo>
                <a:cubicBezTo>
                  <a:pt x="62172" y="31235"/>
                  <a:pt x="57333" y="31714"/>
                  <a:pt x="52363" y="31714"/>
                </a:cubicBezTo>
                <a:cubicBezTo>
                  <a:pt x="48346" y="31714"/>
                  <a:pt x="44244" y="31401"/>
                  <a:pt x="40185" y="31401"/>
                </a:cubicBezTo>
                <a:cubicBezTo>
                  <a:pt x="37323" y="31401"/>
                  <a:pt x="34483" y="31557"/>
                  <a:pt x="31710" y="32088"/>
                </a:cubicBezTo>
                <a:cubicBezTo>
                  <a:pt x="22247" y="33899"/>
                  <a:pt x="14239" y="40246"/>
                  <a:pt x="9049" y="48201"/>
                </a:cubicBezTo>
                <a:cubicBezTo>
                  <a:pt x="9017" y="48249"/>
                  <a:pt x="8985" y="48298"/>
                  <a:pt x="8955" y="48346"/>
                </a:cubicBezTo>
                <a:cubicBezTo>
                  <a:pt x="6432" y="52248"/>
                  <a:pt x="4847" y="56396"/>
                  <a:pt x="3478" y="60804"/>
                </a:cubicBezTo>
                <a:cubicBezTo>
                  <a:pt x="3223" y="61622"/>
                  <a:pt x="491" y="72151"/>
                  <a:pt x="0" y="72159"/>
                </a:cubicBezTo>
                <a:cubicBezTo>
                  <a:pt x="12" y="72159"/>
                  <a:pt x="106823" y="70263"/>
                  <a:pt x="106823" y="70263"/>
                </a:cubicBezTo>
                <a:lnTo>
                  <a:pt x="1068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833200" y="4163188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650244" y="4126529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9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110" name="Google Shape;110;p9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A083F9">
            <a:alpha val="18240"/>
          </a:srgbClr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/>
        </p:nvSpPr>
        <p:spPr>
          <a:xfrm>
            <a:off x="355350" y="283500"/>
            <a:ext cx="8433300" cy="4576500"/>
          </a:xfrm>
          <a:prstGeom prst="roundRect">
            <a:avLst>
              <a:gd name="adj" fmla="val 440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10"/>
          <p:cNvGrpSpPr/>
          <p:nvPr/>
        </p:nvGrpSpPr>
        <p:grpSpPr>
          <a:xfrm>
            <a:off x="8223433" y="765496"/>
            <a:ext cx="306287" cy="520408"/>
            <a:chOff x="4204200" y="3943975"/>
            <a:chExt cx="166325" cy="282600"/>
          </a:xfrm>
        </p:grpSpPr>
        <p:sp>
          <p:nvSpPr>
            <p:cNvPr id="118" name="Google Shape;118;p10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556640" y="3783526"/>
            <a:ext cx="576942" cy="518152"/>
            <a:chOff x="2277900" y="2321550"/>
            <a:chExt cx="313300" cy="281375"/>
          </a:xfrm>
        </p:grpSpPr>
        <p:sp>
          <p:nvSpPr>
            <p:cNvPr id="124" name="Google Shape;124;p10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0"/>
          <p:cNvSpPr/>
          <p:nvPr/>
        </p:nvSpPr>
        <p:spPr>
          <a:xfrm>
            <a:off x="7909121" y="461598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1423325" y="400585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1133570" y="4460600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7747200" y="988950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050" y="535000"/>
            <a:ext cx="7863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33792"/>
            <a:ext cx="77139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768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83F9">
            <a:alpha val="18040"/>
          </a:srgbClr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ctrTitle"/>
          </p:nvPr>
        </p:nvSpPr>
        <p:spPr>
          <a:xfrm>
            <a:off x="4891500" y="1667275"/>
            <a:ext cx="3217800" cy="18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83564"/>
                </a:solidFill>
              </a:rPr>
              <a:t>Spelling 1</a:t>
            </a:r>
            <a:endParaRPr dirty="0">
              <a:solidFill>
                <a:srgbClr val="283564"/>
              </a:solidFill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915549" y="1128793"/>
            <a:ext cx="3408963" cy="2939206"/>
          </a:xfrm>
          <a:custGeom>
            <a:avLst/>
            <a:gdLst/>
            <a:ahLst/>
            <a:cxnLst/>
            <a:rect l="l" t="t" r="r" b="b"/>
            <a:pathLst>
              <a:path w="106422" h="91757" extrusionOk="0">
                <a:moveTo>
                  <a:pt x="31831" y="1"/>
                </a:moveTo>
                <a:cubicBezTo>
                  <a:pt x="29043" y="1"/>
                  <a:pt x="26214" y="873"/>
                  <a:pt x="23705" y="2155"/>
                </a:cubicBezTo>
                <a:cubicBezTo>
                  <a:pt x="18006" y="5065"/>
                  <a:pt x="13505" y="9990"/>
                  <a:pt x="10338" y="15550"/>
                </a:cubicBezTo>
                <a:cubicBezTo>
                  <a:pt x="4327" y="26097"/>
                  <a:pt x="2487" y="38610"/>
                  <a:pt x="1398" y="50519"/>
                </a:cubicBezTo>
                <a:cubicBezTo>
                  <a:pt x="1138" y="53362"/>
                  <a:pt x="922" y="56209"/>
                  <a:pt x="710" y="59045"/>
                </a:cubicBezTo>
                <a:cubicBezTo>
                  <a:pt x="1" y="68461"/>
                  <a:pt x="370" y="78159"/>
                  <a:pt x="8149" y="84803"/>
                </a:cubicBezTo>
                <a:cubicBezTo>
                  <a:pt x="12479" y="88500"/>
                  <a:pt x="18162" y="90239"/>
                  <a:pt x="23794" y="91069"/>
                </a:cubicBezTo>
                <a:cubicBezTo>
                  <a:pt x="27062" y="91551"/>
                  <a:pt x="30348" y="91757"/>
                  <a:pt x="33639" y="91757"/>
                </a:cubicBezTo>
                <a:cubicBezTo>
                  <a:pt x="41900" y="91757"/>
                  <a:pt x="50198" y="90458"/>
                  <a:pt x="58351" y="88955"/>
                </a:cubicBezTo>
                <a:cubicBezTo>
                  <a:pt x="70138" y="86782"/>
                  <a:pt x="82124" y="84066"/>
                  <a:pt x="92241" y="77638"/>
                </a:cubicBezTo>
                <a:cubicBezTo>
                  <a:pt x="99774" y="72852"/>
                  <a:pt x="106422" y="65101"/>
                  <a:pt x="106163" y="56181"/>
                </a:cubicBezTo>
                <a:cubicBezTo>
                  <a:pt x="106038" y="51845"/>
                  <a:pt x="104291" y="47724"/>
                  <a:pt x="102260" y="43893"/>
                </a:cubicBezTo>
                <a:cubicBezTo>
                  <a:pt x="98651" y="37089"/>
                  <a:pt x="93790" y="30587"/>
                  <a:pt x="86916" y="27113"/>
                </a:cubicBezTo>
                <a:cubicBezTo>
                  <a:pt x="80878" y="24064"/>
                  <a:pt x="73899" y="23636"/>
                  <a:pt x="67378" y="21834"/>
                </a:cubicBezTo>
                <a:cubicBezTo>
                  <a:pt x="59355" y="19617"/>
                  <a:pt x="51943" y="15233"/>
                  <a:pt x="46135" y="9271"/>
                </a:cubicBezTo>
                <a:cubicBezTo>
                  <a:pt x="42904" y="5955"/>
                  <a:pt x="39919" y="1997"/>
                  <a:pt x="35517" y="565"/>
                </a:cubicBezTo>
                <a:cubicBezTo>
                  <a:pt x="34318" y="175"/>
                  <a:pt x="33079" y="1"/>
                  <a:pt x="31831" y="1"/>
                </a:cubicBezTo>
                <a:close/>
              </a:path>
            </a:pathLst>
          </a:custGeom>
          <a:solidFill>
            <a:srgbClr val="A083F9">
              <a:alpha val="1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3963958" y="3110421"/>
            <a:ext cx="306287" cy="520408"/>
            <a:chOff x="4204200" y="3943975"/>
            <a:chExt cx="166325" cy="282600"/>
          </a:xfrm>
        </p:grpSpPr>
        <p:sp>
          <p:nvSpPr>
            <p:cNvPr id="225" name="Google Shape;225;p19"/>
            <p:cNvSpPr/>
            <p:nvPr/>
          </p:nvSpPr>
          <p:spPr>
            <a:xfrm>
              <a:off x="4254850" y="4002150"/>
              <a:ext cx="115675" cy="106575"/>
            </a:xfrm>
            <a:custGeom>
              <a:avLst/>
              <a:gdLst/>
              <a:ahLst/>
              <a:cxnLst/>
              <a:rect l="l" t="t" r="r" b="b"/>
              <a:pathLst>
                <a:path w="4627" h="4263" extrusionOk="0">
                  <a:moveTo>
                    <a:pt x="3046" y="489"/>
                  </a:moveTo>
                  <a:lnTo>
                    <a:pt x="4102" y="1945"/>
                  </a:lnTo>
                  <a:lnTo>
                    <a:pt x="3371" y="3586"/>
                  </a:lnTo>
                  <a:lnTo>
                    <a:pt x="1584" y="3774"/>
                  </a:lnTo>
                  <a:lnTo>
                    <a:pt x="525" y="2320"/>
                  </a:lnTo>
                  <a:lnTo>
                    <a:pt x="1258" y="678"/>
                  </a:lnTo>
                  <a:lnTo>
                    <a:pt x="3046" y="489"/>
                  </a:lnTo>
                  <a:close/>
                  <a:moveTo>
                    <a:pt x="3155" y="1"/>
                  </a:moveTo>
                  <a:cubicBezTo>
                    <a:pt x="3148" y="1"/>
                    <a:pt x="3140" y="1"/>
                    <a:pt x="3133" y="2"/>
                  </a:cubicBezTo>
                  <a:lnTo>
                    <a:pt x="1071" y="220"/>
                  </a:lnTo>
                  <a:cubicBezTo>
                    <a:pt x="986" y="228"/>
                    <a:pt x="913" y="281"/>
                    <a:pt x="879" y="359"/>
                  </a:cubicBezTo>
                  <a:lnTo>
                    <a:pt x="35" y="2252"/>
                  </a:lnTo>
                  <a:cubicBezTo>
                    <a:pt x="0" y="2330"/>
                    <a:pt x="10" y="2419"/>
                    <a:pt x="61" y="2488"/>
                  </a:cubicBezTo>
                  <a:lnTo>
                    <a:pt x="1279" y="4166"/>
                  </a:lnTo>
                  <a:cubicBezTo>
                    <a:pt x="1323" y="4227"/>
                    <a:pt x="1396" y="4263"/>
                    <a:pt x="1471" y="4263"/>
                  </a:cubicBezTo>
                  <a:cubicBezTo>
                    <a:pt x="1479" y="4263"/>
                    <a:pt x="1487" y="4263"/>
                    <a:pt x="1495" y="4261"/>
                  </a:cubicBezTo>
                  <a:lnTo>
                    <a:pt x="3557" y="4045"/>
                  </a:lnTo>
                  <a:cubicBezTo>
                    <a:pt x="3641" y="4037"/>
                    <a:pt x="3714" y="3982"/>
                    <a:pt x="3748" y="3906"/>
                  </a:cubicBezTo>
                  <a:lnTo>
                    <a:pt x="4593" y="2011"/>
                  </a:lnTo>
                  <a:cubicBezTo>
                    <a:pt x="4627" y="1935"/>
                    <a:pt x="4617" y="1844"/>
                    <a:pt x="4566" y="1775"/>
                  </a:cubicBezTo>
                  <a:lnTo>
                    <a:pt x="3349" y="99"/>
                  </a:lnTo>
                  <a:cubicBezTo>
                    <a:pt x="3305" y="37"/>
                    <a:pt x="323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218200" y="4168200"/>
              <a:ext cx="63175" cy="58375"/>
            </a:xfrm>
            <a:custGeom>
              <a:avLst/>
              <a:gdLst/>
              <a:ahLst/>
              <a:cxnLst/>
              <a:rect l="l" t="t" r="r" b="b"/>
              <a:pathLst>
                <a:path w="2527" h="2335" extrusionOk="0">
                  <a:moveTo>
                    <a:pt x="1565" y="489"/>
                  </a:moveTo>
                  <a:lnTo>
                    <a:pt x="2002" y="1090"/>
                  </a:lnTo>
                  <a:lnTo>
                    <a:pt x="1699" y="1769"/>
                  </a:lnTo>
                  <a:lnTo>
                    <a:pt x="962" y="1846"/>
                  </a:lnTo>
                  <a:lnTo>
                    <a:pt x="525" y="1246"/>
                  </a:lnTo>
                  <a:lnTo>
                    <a:pt x="826" y="567"/>
                  </a:lnTo>
                  <a:lnTo>
                    <a:pt x="1565" y="489"/>
                  </a:lnTo>
                  <a:close/>
                  <a:moveTo>
                    <a:pt x="1675" y="1"/>
                  </a:moveTo>
                  <a:cubicBezTo>
                    <a:pt x="1667" y="1"/>
                    <a:pt x="1660" y="1"/>
                    <a:pt x="1652" y="2"/>
                  </a:cubicBezTo>
                  <a:lnTo>
                    <a:pt x="640" y="109"/>
                  </a:lnTo>
                  <a:cubicBezTo>
                    <a:pt x="556" y="117"/>
                    <a:pt x="483" y="170"/>
                    <a:pt x="449" y="248"/>
                  </a:cubicBezTo>
                  <a:lnTo>
                    <a:pt x="35" y="1177"/>
                  </a:lnTo>
                  <a:cubicBezTo>
                    <a:pt x="0" y="1254"/>
                    <a:pt x="10" y="1345"/>
                    <a:pt x="59" y="1414"/>
                  </a:cubicBezTo>
                  <a:lnTo>
                    <a:pt x="657" y="2237"/>
                  </a:lnTo>
                  <a:cubicBezTo>
                    <a:pt x="701" y="2298"/>
                    <a:pt x="774" y="2334"/>
                    <a:pt x="848" y="2334"/>
                  </a:cubicBezTo>
                  <a:lnTo>
                    <a:pt x="875" y="2334"/>
                  </a:lnTo>
                  <a:lnTo>
                    <a:pt x="1886" y="2227"/>
                  </a:lnTo>
                  <a:cubicBezTo>
                    <a:pt x="1971" y="2217"/>
                    <a:pt x="2044" y="2165"/>
                    <a:pt x="2078" y="2086"/>
                  </a:cubicBezTo>
                  <a:lnTo>
                    <a:pt x="2492" y="1157"/>
                  </a:lnTo>
                  <a:cubicBezTo>
                    <a:pt x="2527" y="1080"/>
                    <a:pt x="2516" y="989"/>
                    <a:pt x="2468" y="921"/>
                  </a:cubicBezTo>
                  <a:lnTo>
                    <a:pt x="1870" y="99"/>
                  </a:lnTo>
                  <a:cubicBezTo>
                    <a:pt x="1824" y="37"/>
                    <a:pt x="1750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4204200" y="3943975"/>
              <a:ext cx="59450" cy="62325"/>
            </a:xfrm>
            <a:custGeom>
              <a:avLst/>
              <a:gdLst/>
              <a:ahLst/>
              <a:cxnLst/>
              <a:rect l="l" t="t" r="r" b="b"/>
              <a:pathLst>
                <a:path w="2378" h="2493" extrusionOk="0">
                  <a:moveTo>
                    <a:pt x="1289" y="509"/>
                  </a:moveTo>
                  <a:lnTo>
                    <a:pt x="1877" y="964"/>
                  </a:lnTo>
                  <a:lnTo>
                    <a:pt x="1776" y="1701"/>
                  </a:lnTo>
                  <a:lnTo>
                    <a:pt x="1089" y="1982"/>
                  </a:lnTo>
                  <a:lnTo>
                    <a:pt x="502" y="1527"/>
                  </a:lnTo>
                  <a:lnTo>
                    <a:pt x="601" y="792"/>
                  </a:lnTo>
                  <a:lnTo>
                    <a:pt x="1289" y="509"/>
                  </a:lnTo>
                  <a:close/>
                  <a:moveTo>
                    <a:pt x="1326" y="1"/>
                  </a:moveTo>
                  <a:cubicBezTo>
                    <a:pt x="1295" y="1"/>
                    <a:pt x="1264" y="7"/>
                    <a:pt x="1235" y="19"/>
                  </a:cubicBezTo>
                  <a:lnTo>
                    <a:pt x="294" y="404"/>
                  </a:lnTo>
                  <a:cubicBezTo>
                    <a:pt x="215" y="437"/>
                    <a:pt x="160" y="507"/>
                    <a:pt x="148" y="592"/>
                  </a:cubicBezTo>
                  <a:lnTo>
                    <a:pt x="13" y="1600"/>
                  </a:lnTo>
                  <a:cubicBezTo>
                    <a:pt x="1" y="1685"/>
                    <a:pt x="35" y="1768"/>
                    <a:pt x="102" y="1820"/>
                  </a:cubicBezTo>
                  <a:lnTo>
                    <a:pt x="908" y="2442"/>
                  </a:lnTo>
                  <a:cubicBezTo>
                    <a:pt x="950" y="2474"/>
                    <a:pt x="1001" y="2493"/>
                    <a:pt x="1053" y="2493"/>
                  </a:cubicBezTo>
                  <a:cubicBezTo>
                    <a:pt x="1083" y="2493"/>
                    <a:pt x="1114" y="2486"/>
                    <a:pt x="1144" y="2474"/>
                  </a:cubicBezTo>
                  <a:lnTo>
                    <a:pt x="2085" y="2089"/>
                  </a:lnTo>
                  <a:cubicBezTo>
                    <a:pt x="2164" y="2056"/>
                    <a:pt x="2218" y="1984"/>
                    <a:pt x="2230" y="1901"/>
                  </a:cubicBezTo>
                  <a:lnTo>
                    <a:pt x="2366" y="891"/>
                  </a:lnTo>
                  <a:cubicBezTo>
                    <a:pt x="2378" y="808"/>
                    <a:pt x="2343" y="724"/>
                    <a:pt x="2277" y="673"/>
                  </a:cubicBezTo>
                  <a:lnTo>
                    <a:pt x="1471" y="49"/>
                  </a:lnTo>
                  <a:cubicBezTo>
                    <a:pt x="1429" y="17"/>
                    <a:pt x="1378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4252875" y="4096800"/>
              <a:ext cx="45425" cy="83475"/>
            </a:xfrm>
            <a:custGeom>
              <a:avLst/>
              <a:gdLst/>
              <a:ahLst/>
              <a:cxnLst/>
              <a:rect l="l" t="t" r="r" b="b"/>
              <a:pathLst>
                <a:path w="1817" h="3339" extrusionOk="0">
                  <a:moveTo>
                    <a:pt x="1546" y="0"/>
                  </a:moveTo>
                  <a:cubicBezTo>
                    <a:pt x="1455" y="0"/>
                    <a:pt x="1368" y="52"/>
                    <a:pt x="1327" y="140"/>
                  </a:cubicBezTo>
                  <a:lnTo>
                    <a:pt x="53" y="3003"/>
                  </a:lnTo>
                  <a:cubicBezTo>
                    <a:pt x="1" y="3125"/>
                    <a:pt x="53" y="3264"/>
                    <a:pt x="174" y="3318"/>
                  </a:cubicBezTo>
                  <a:cubicBezTo>
                    <a:pt x="205" y="3333"/>
                    <a:pt x="237" y="3339"/>
                    <a:pt x="269" y="3339"/>
                  </a:cubicBezTo>
                  <a:cubicBezTo>
                    <a:pt x="362" y="3339"/>
                    <a:pt x="449" y="3286"/>
                    <a:pt x="487" y="3197"/>
                  </a:cubicBezTo>
                  <a:lnTo>
                    <a:pt x="1762" y="334"/>
                  </a:lnTo>
                  <a:cubicBezTo>
                    <a:pt x="1816" y="214"/>
                    <a:pt x="1762" y="73"/>
                    <a:pt x="1642" y="21"/>
                  </a:cubicBezTo>
                  <a:cubicBezTo>
                    <a:pt x="1611" y="7"/>
                    <a:pt x="157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4247025" y="3985075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270" y="0"/>
                  </a:moveTo>
                  <a:cubicBezTo>
                    <a:pt x="200" y="0"/>
                    <a:pt x="130" y="32"/>
                    <a:pt x="83" y="91"/>
                  </a:cubicBezTo>
                  <a:cubicBezTo>
                    <a:pt x="0" y="194"/>
                    <a:pt x="19" y="344"/>
                    <a:pt x="122" y="424"/>
                  </a:cubicBezTo>
                  <a:lnTo>
                    <a:pt x="1263" y="1325"/>
                  </a:lnTo>
                  <a:cubicBezTo>
                    <a:pt x="1305" y="1359"/>
                    <a:pt x="1357" y="1376"/>
                    <a:pt x="1408" y="1376"/>
                  </a:cubicBezTo>
                  <a:cubicBezTo>
                    <a:pt x="1479" y="1376"/>
                    <a:pt x="1549" y="1345"/>
                    <a:pt x="1596" y="1287"/>
                  </a:cubicBezTo>
                  <a:cubicBezTo>
                    <a:pt x="1677" y="1184"/>
                    <a:pt x="1660" y="1034"/>
                    <a:pt x="1557" y="952"/>
                  </a:cubicBezTo>
                  <a:lnTo>
                    <a:pt x="416" y="51"/>
                  </a:lnTo>
                  <a:cubicBezTo>
                    <a:pt x="373" y="17"/>
                    <a:pt x="32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9"/>
          <p:cNvGrpSpPr/>
          <p:nvPr/>
        </p:nvGrpSpPr>
        <p:grpSpPr>
          <a:xfrm>
            <a:off x="990615" y="1245926"/>
            <a:ext cx="576942" cy="518152"/>
            <a:chOff x="2277900" y="2321550"/>
            <a:chExt cx="313300" cy="281375"/>
          </a:xfrm>
        </p:grpSpPr>
        <p:sp>
          <p:nvSpPr>
            <p:cNvPr id="231" name="Google Shape;231;p19"/>
            <p:cNvSpPr/>
            <p:nvPr/>
          </p:nvSpPr>
          <p:spPr>
            <a:xfrm>
              <a:off x="2277900" y="2401425"/>
              <a:ext cx="192900" cy="201500"/>
            </a:xfrm>
            <a:custGeom>
              <a:avLst/>
              <a:gdLst/>
              <a:ahLst/>
              <a:cxnLst/>
              <a:rect l="l" t="t" r="r" b="b"/>
              <a:pathLst>
                <a:path w="7716" h="8060" extrusionOk="0">
                  <a:moveTo>
                    <a:pt x="3256" y="509"/>
                  </a:moveTo>
                  <a:lnTo>
                    <a:pt x="6606" y="1749"/>
                  </a:lnTo>
                  <a:lnTo>
                    <a:pt x="7208" y="5271"/>
                  </a:lnTo>
                  <a:lnTo>
                    <a:pt x="4460" y="7551"/>
                  </a:lnTo>
                  <a:lnTo>
                    <a:pt x="1109" y="6313"/>
                  </a:lnTo>
                  <a:lnTo>
                    <a:pt x="508" y="2791"/>
                  </a:lnTo>
                  <a:lnTo>
                    <a:pt x="3256" y="509"/>
                  </a:lnTo>
                  <a:close/>
                  <a:moveTo>
                    <a:pt x="3210" y="0"/>
                  </a:moveTo>
                  <a:cubicBezTo>
                    <a:pt x="3156" y="0"/>
                    <a:pt x="3101" y="19"/>
                    <a:pt x="3058" y="55"/>
                  </a:cubicBezTo>
                  <a:lnTo>
                    <a:pt x="98" y="2513"/>
                  </a:lnTo>
                  <a:cubicBezTo>
                    <a:pt x="33" y="2567"/>
                    <a:pt x="1" y="2652"/>
                    <a:pt x="15" y="2737"/>
                  </a:cubicBezTo>
                  <a:lnTo>
                    <a:pt x="663" y="6527"/>
                  </a:lnTo>
                  <a:cubicBezTo>
                    <a:pt x="677" y="6612"/>
                    <a:pt x="736" y="6681"/>
                    <a:pt x="817" y="6711"/>
                  </a:cubicBezTo>
                  <a:lnTo>
                    <a:pt x="4423" y="8046"/>
                  </a:lnTo>
                  <a:cubicBezTo>
                    <a:pt x="4450" y="8056"/>
                    <a:pt x="4478" y="8060"/>
                    <a:pt x="4506" y="8060"/>
                  </a:cubicBezTo>
                  <a:cubicBezTo>
                    <a:pt x="4561" y="8060"/>
                    <a:pt x="4615" y="8042"/>
                    <a:pt x="4658" y="8005"/>
                  </a:cubicBezTo>
                  <a:lnTo>
                    <a:pt x="7618" y="5548"/>
                  </a:lnTo>
                  <a:cubicBezTo>
                    <a:pt x="7683" y="5493"/>
                    <a:pt x="7715" y="5408"/>
                    <a:pt x="7701" y="5326"/>
                  </a:cubicBezTo>
                  <a:lnTo>
                    <a:pt x="7053" y="1533"/>
                  </a:lnTo>
                  <a:cubicBezTo>
                    <a:pt x="7039" y="1450"/>
                    <a:pt x="6980" y="1380"/>
                    <a:pt x="6899" y="1349"/>
                  </a:cubicBezTo>
                  <a:lnTo>
                    <a:pt x="3292" y="14"/>
                  </a:lnTo>
                  <a:cubicBezTo>
                    <a:pt x="3266" y="5"/>
                    <a:pt x="3238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2493125" y="2321550"/>
              <a:ext cx="98075" cy="105950"/>
            </a:xfrm>
            <a:custGeom>
              <a:avLst/>
              <a:gdLst/>
              <a:ahLst/>
              <a:cxnLst/>
              <a:rect l="l" t="t" r="r" b="b"/>
              <a:pathLst>
                <a:path w="3923" h="4238" extrusionOk="0">
                  <a:moveTo>
                    <a:pt x="1812" y="511"/>
                  </a:moveTo>
                  <a:lnTo>
                    <a:pt x="3278" y="1186"/>
                  </a:lnTo>
                  <a:lnTo>
                    <a:pt x="3428" y="2793"/>
                  </a:lnTo>
                  <a:lnTo>
                    <a:pt x="2111" y="3726"/>
                  </a:lnTo>
                  <a:lnTo>
                    <a:pt x="645" y="3052"/>
                  </a:lnTo>
                  <a:lnTo>
                    <a:pt x="495" y="1444"/>
                  </a:lnTo>
                  <a:lnTo>
                    <a:pt x="1812" y="511"/>
                  </a:lnTo>
                  <a:close/>
                  <a:moveTo>
                    <a:pt x="1788" y="1"/>
                  </a:moveTo>
                  <a:cubicBezTo>
                    <a:pt x="1739" y="1"/>
                    <a:pt x="1691" y="16"/>
                    <a:pt x="1649" y="45"/>
                  </a:cubicBezTo>
                  <a:lnTo>
                    <a:pt x="108" y="1137"/>
                  </a:lnTo>
                  <a:cubicBezTo>
                    <a:pt x="39" y="1186"/>
                    <a:pt x="1" y="1269"/>
                    <a:pt x="9" y="1354"/>
                  </a:cubicBezTo>
                  <a:lnTo>
                    <a:pt x="184" y="3234"/>
                  </a:lnTo>
                  <a:cubicBezTo>
                    <a:pt x="193" y="3319"/>
                    <a:pt x="245" y="3391"/>
                    <a:pt x="322" y="3428"/>
                  </a:cubicBezTo>
                  <a:lnTo>
                    <a:pt x="2038" y="4215"/>
                  </a:lnTo>
                  <a:cubicBezTo>
                    <a:pt x="2069" y="4229"/>
                    <a:pt x="2103" y="4237"/>
                    <a:pt x="2137" y="4237"/>
                  </a:cubicBezTo>
                  <a:cubicBezTo>
                    <a:pt x="2186" y="4237"/>
                    <a:pt x="2234" y="4223"/>
                    <a:pt x="2275" y="4193"/>
                  </a:cubicBezTo>
                  <a:lnTo>
                    <a:pt x="3815" y="3100"/>
                  </a:lnTo>
                  <a:cubicBezTo>
                    <a:pt x="3884" y="3052"/>
                    <a:pt x="3922" y="2969"/>
                    <a:pt x="3914" y="2884"/>
                  </a:cubicBezTo>
                  <a:lnTo>
                    <a:pt x="3739" y="1004"/>
                  </a:lnTo>
                  <a:cubicBezTo>
                    <a:pt x="3731" y="919"/>
                    <a:pt x="3678" y="847"/>
                    <a:pt x="3601" y="810"/>
                  </a:cubicBezTo>
                  <a:lnTo>
                    <a:pt x="1885" y="23"/>
                  </a:lnTo>
                  <a:cubicBezTo>
                    <a:pt x="1854" y="8"/>
                    <a:pt x="182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2441575" y="2394025"/>
              <a:ext cx="67675" cy="52700"/>
            </a:xfrm>
            <a:custGeom>
              <a:avLst/>
              <a:gdLst/>
              <a:ahLst/>
              <a:cxnLst/>
              <a:rect l="l" t="t" r="r" b="b"/>
              <a:pathLst>
                <a:path w="2707" h="2108" extrusionOk="0">
                  <a:moveTo>
                    <a:pt x="2438" y="0"/>
                  </a:moveTo>
                  <a:cubicBezTo>
                    <a:pt x="2388" y="0"/>
                    <a:pt x="2338" y="16"/>
                    <a:pt x="2295" y="48"/>
                  </a:cubicBezTo>
                  <a:lnTo>
                    <a:pt x="128" y="1680"/>
                  </a:lnTo>
                  <a:cubicBezTo>
                    <a:pt x="23" y="1758"/>
                    <a:pt x="1" y="1908"/>
                    <a:pt x="82" y="2013"/>
                  </a:cubicBezTo>
                  <a:cubicBezTo>
                    <a:pt x="128" y="2075"/>
                    <a:pt x="199" y="2108"/>
                    <a:pt x="271" y="2108"/>
                  </a:cubicBezTo>
                  <a:cubicBezTo>
                    <a:pt x="320" y="2108"/>
                    <a:pt x="370" y="2092"/>
                    <a:pt x="413" y="2059"/>
                  </a:cubicBezTo>
                  <a:lnTo>
                    <a:pt x="2582" y="428"/>
                  </a:lnTo>
                  <a:cubicBezTo>
                    <a:pt x="2687" y="349"/>
                    <a:pt x="2707" y="199"/>
                    <a:pt x="2628" y="96"/>
                  </a:cubicBezTo>
                  <a:cubicBezTo>
                    <a:pt x="2582" y="33"/>
                    <a:pt x="2510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9"/>
          <p:cNvSpPr/>
          <p:nvPr/>
        </p:nvSpPr>
        <p:spPr>
          <a:xfrm>
            <a:off x="1621137" y="1897225"/>
            <a:ext cx="147770" cy="167256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3055962" y="1135359"/>
            <a:ext cx="1256987" cy="756960"/>
          </a:xfrm>
          <a:custGeom>
            <a:avLst/>
            <a:gdLst/>
            <a:ahLst/>
            <a:cxnLst/>
            <a:rect l="l" t="t" r="r" b="b"/>
            <a:pathLst>
              <a:path w="39241" h="23631" extrusionOk="0">
                <a:moveTo>
                  <a:pt x="15147" y="1"/>
                </a:moveTo>
                <a:cubicBezTo>
                  <a:pt x="14846" y="1"/>
                  <a:pt x="14546" y="13"/>
                  <a:pt x="14248" y="37"/>
                </a:cubicBezTo>
                <a:cubicBezTo>
                  <a:pt x="10439" y="350"/>
                  <a:pt x="6871" y="2610"/>
                  <a:pt x="3973" y="5219"/>
                </a:cubicBezTo>
                <a:cubicBezTo>
                  <a:pt x="2567" y="6485"/>
                  <a:pt x="1184" y="7972"/>
                  <a:pt x="863" y="9836"/>
                </a:cubicBezTo>
                <a:cubicBezTo>
                  <a:pt x="0" y="14818"/>
                  <a:pt x="7804" y="15646"/>
                  <a:pt x="11091" y="15872"/>
                </a:cubicBezTo>
                <a:cubicBezTo>
                  <a:pt x="14060" y="16076"/>
                  <a:pt x="17707" y="15971"/>
                  <a:pt x="20352" y="17552"/>
                </a:cubicBezTo>
                <a:cubicBezTo>
                  <a:pt x="22588" y="18889"/>
                  <a:pt x="23913" y="21435"/>
                  <a:pt x="26271" y="22683"/>
                </a:cubicBezTo>
                <a:cubicBezTo>
                  <a:pt x="27463" y="23314"/>
                  <a:pt x="28968" y="23630"/>
                  <a:pt x="30510" y="23630"/>
                </a:cubicBezTo>
                <a:cubicBezTo>
                  <a:pt x="33093" y="23630"/>
                  <a:pt x="35781" y="22744"/>
                  <a:pt x="37279" y="20967"/>
                </a:cubicBezTo>
                <a:cubicBezTo>
                  <a:pt x="38733" y="19244"/>
                  <a:pt x="39240" y="16768"/>
                  <a:pt x="38580" y="14614"/>
                </a:cubicBezTo>
                <a:cubicBezTo>
                  <a:pt x="37267" y="10335"/>
                  <a:pt x="32392" y="8529"/>
                  <a:pt x="28519" y="6286"/>
                </a:cubicBezTo>
                <a:cubicBezTo>
                  <a:pt x="24500" y="3955"/>
                  <a:pt x="20827" y="520"/>
                  <a:pt x="16205" y="54"/>
                </a:cubicBezTo>
                <a:cubicBezTo>
                  <a:pt x="15850" y="18"/>
                  <a:pt x="15498" y="1"/>
                  <a:pt x="15147" y="1"/>
                </a:cubicBezTo>
                <a:close/>
              </a:path>
            </a:pathLst>
          </a:custGeom>
          <a:solidFill>
            <a:srgbClr val="A083F9">
              <a:alpha val="1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9"/>
          <p:cNvGrpSpPr/>
          <p:nvPr/>
        </p:nvGrpSpPr>
        <p:grpSpPr>
          <a:xfrm rot="1330257">
            <a:off x="918669" y="2084950"/>
            <a:ext cx="886420" cy="1041097"/>
            <a:chOff x="1769650" y="2876863"/>
            <a:chExt cx="691850" cy="812575"/>
          </a:xfrm>
        </p:grpSpPr>
        <p:sp>
          <p:nvSpPr>
            <p:cNvPr id="237" name="Google Shape;237;p19"/>
            <p:cNvSpPr/>
            <p:nvPr/>
          </p:nvSpPr>
          <p:spPr>
            <a:xfrm>
              <a:off x="1769650" y="2876863"/>
              <a:ext cx="691850" cy="812575"/>
            </a:xfrm>
            <a:custGeom>
              <a:avLst/>
              <a:gdLst/>
              <a:ahLst/>
              <a:cxnLst/>
              <a:rect l="l" t="t" r="r" b="b"/>
              <a:pathLst>
                <a:path w="27674" h="32503" extrusionOk="0">
                  <a:moveTo>
                    <a:pt x="8221" y="10753"/>
                  </a:moveTo>
                  <a:cubicBezTo>
                    <a:pt x="8331" y="10753"/>
                    <a:pt x="8441" y="10803"/>
                    <a:pt x="8512" y="10910"/>
                  </a:cubicBezTo>
                  <a:lnTo>
                    <a:pt x="17917" y="25262"/>
                  </a:lnTo>
                  <a:cubicBezTo>
                    <a:pt x="18074" y="25501"/>
                    <a:pt x="17893" y="25803"/>
                    <a:pt x="17629" y="25803"/>
                  </a:cubicBezTo>
                  <a:cubicBezTo>
                    <a:pt x="17601" y="25803"/>
                    <a:pt x="17574" y="25800"/>
                    <a:pt x="17545" y="25794"/>
                  </a:cubicBezTo>
                  <a:lnTo>
                    <a:pt x="5444" y="22962"/>
                  </a:lnTo>
                  <a:cubicBezTo>
                    <a:pt x="5257" y="22918"/>
                    <a:pt x="5139" y="22730"/>
                    <a:pt x="5184" y="22542"/>
                  </a:cubicBezTo>
                  <a:lnTo>
                    <a:pt x="7878" y="11023"/>
                  </a:lnTo>
                  <a:cubicBezTo>
                    <a:pt x="7919" y="10849"/>
                    <a:pt x="8069" y="10753"/>
                    <a:pt x="8221" y="10753"/>
                  </a:cubicBezTo>
                  <a:close/>
                  <a:moveTo>
                    <a:pt x="6383" y="0"/>
                  </a:moveTo>
                  <a:cubicBezTo>
                    <a:pt x="6217" y="0"/>
                    <a:pt x="6052" y="106"/>
                    <a:pt x="6008" y="296"/>
                  </a:cubicBezTo>
                  <a:lnTo>
                    <a:pt x="6010" y="296"/>
                  </a:lnTo>
                  <a:lnTo>
                    <a:pt x="48" y="25771"/>
                  </a:lnTo>
                  <a:cubicBezTo>
                    <a:pt x="0" y="25977"/>
                    <a:pt x="127" y="26183"/>
                    <a:pt x="333" y="26232"/>
                  </a:cubicBezTo>
                  <a:lnTo>
                    <a:pt x="27095" y="32492"/>
                  </a:lnTo>
                  <a:cubicBezTo>
                    <a:pt x="27126" y="32499"/>
                    <a:pt x="27156" y="32503"/>
                    <a:pt x="27186" y="32503"/>
                  </a:cubicBezTo>
                  <a:cubicBezTo>
                    <a:pt x="27475" y="32503"/>
                    <a:pt x="27673" y="32172"/>
                    <a:pt x="27501" y="31910"/>
                  </a:cubicBezTo>
                  <a:lnTo>
                    <a:pt x="6701" y="173"/>
                  </a:lnTo>
                  <a:cubicBezTo>
                    <a:pt x="6624" y="55"/>
                    <a:pt x="6503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005925" y="3035113"/>
              <a:ext cx="38225" cy="27825"/>
            </a:xfrm>
            <a:custGeom>
              <a:avLst/>
              <a:gdLst/>
              <a:ahLst/>
              <a:cxnLst/>
              <a:rect l="l" t="t" r="r" b="b"/>
              <a:pathLst>
                <a:path w="1529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49" y="36"/>
                  </a:cubicBezTo>
                  <a:lnTo>
                    <a:pt x="133" y="699"/>
                  </a:lnTo>
                  <a:cubicBezTo>
                    <a:pt x="30" y="767"/>
                    <a:pt x="0" y="907"/>
                    <a:pt x="69" y="1010"/>
                  </a:cubicBezTo>
                  <a:cubicBezTo>
                    <a:pt x="111" y="1076"/>
                    <a:pt x="184" y="1113"/>
                    <a:pt x="256" y="1113"/>
                  </a:cubicBezTo>
                  <a:cubicBezTo>
                    <a:pt x="299" y="1113"/>
                    <a:pt x="341" y="1101"/>
                    <a:pt x="380" y="1076"/>
                  </a:cubicBezTo>
                  <a:lnTo>
                    <a:pt x="1395" y="414"/>
                  </a:lnTo>
                  <a:cubicBezTo>
                    <a:pt x="1498" y="345"/>
                    <a:pt x="1529" y="206"/>
                    <a:pt x="1460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2050750" y="3103863"/>
              <a:ext cx="38250" cy="27850"/>
            </a:xfrm>
            <a:custGeom>
              <a:avLst/>
              <a:gdLst/>
              <a:ahLst/>
              <a:cxnLst/>
              <a:rect l="l" t="t" r="r" b="b"/>
              <a:pathLst>
                <a:path w="1530" h="1114" extrusionOk="0">
                  <a:moveTo>
                    <a:pt x="1271" y="1"/>
                  </a:moveTo>
                  <a:cubicBezTo>
                    <a:pt x="1229" y="1"/>
                    <a:pt x="1187" y="13"/>
                    <a:pt x="1149" y="37"/>
                  </a:cubicBezTo>
                  <a:lnTo>
                    <a:pt x="134" y="699"/>
                  </a:lnTo>
                  <a:cubicBezTo>
                    <a:pt x="31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7"/>
                  </a:cubicBezTo>
                  <a:lnTo>
                    <a:pt x="1396" y="415"/>
                  </a:lnTo>
                  <a:cubicBezTo>
                    <a:pt x="1499" y="346"/>
                    <a:pt x="1529" y="207"/>
                    <a:pt x="1460" y="104"/>
                  </a:cubicBezTo>
                  <a:cubicBezTo>
                    <a:pt x="1417" y="37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095575" y="31726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69" y="1010"/>
                  </a:cubicBezTo>
                  <a:cubicBezTo>
                    <a:pt x="112" y="1076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6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162825" y="327578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0" y="907"/>
                    <a:pt x="69" y="1010"/>
                  </a:cubicBezTo>
                  <a:cubicBezTo>
                    <a:pt x="112" y="1076"/>
                    <a:pt x="184" y="1112"/>
                    <a:pt x="257" y="1112"/>
                  </a:cubicBezTo>
                  <a:lnTo>
                    <a:pt x="257" y="1110"/>
                  </a:lnTo>
                  <a:cubicBezTo>
                    <a:pt x="299" y="1110"/>
                    <a:pt x="342" y="1100"/>
                    <a:pt x="380" y="1074"/>
                  </a:cubicBezTo>
                  <a:lnTo>
                    <a:pt x="1396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230075" y="3378913"/>
              <a:ext cx="38200" cy="27850"/>
            </a:xfrm>
            <a:custGeom>
              <a:avLst/>
              <a:gdLst/>
              <a:ahLst/>
              <a:cxnLst/>
              <a:rect l="l" t="t" r="r" b="b"/>
              <a:pathLst>
                <a:path w="1528" h="1114" extrusionOk="0">
                  <a:moveTo>
                    <a:pt x="1271" y="1"/>
                  </a:moveTo>
                  <a:cubicBezTo>
                    <a:pt x="1229" y="1"/>
                    <a:pt x="1187" y="13"/>
                    <a:pt x="1149" y="37"/>
                  </a:cubicBezTo>
                  <a:lnTo>
                    <a:pt x="134" y="699"/>
                  </a:lnTo>
                  <a:cubicBezTo>
                    <a:pt x="31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2" y="1101"/>
                    <a:pt x="380" y="1075"/>
                  </a:cubicBezTo>
                  <a:lnTo>
                    <a:pt x="1396" y="414"/>
                  </a:lnTo>
                  <a:cubicBezTo>
                    <a:pt x="1499" y="346"/>
                    <a:pt x="1527" y="206"/>
                    <a:pt x="1460" y="104"/>
                  </a:cubicBezTo>
                  <a:cubicBezTo>
                    <a:pt x="1417" y="37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274900" y="344768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69" y="1010"/>
                  </a:cubicBezTo>
                  <a:cubicBezTo>
                    <a:pt x="112" y="1076"/>
                    <a:pt x="184" y="1113"/>
                    <a:pt x="257" y="1113"/>
                  </a:cubicBezTo>
                  <a:cubicBezTo>
                    <a:pt x="300" y="1113"/>
                    <a:pt x="342" y="1101"/>
                    <a:pt x="380" y="1074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961125" y="2966363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6" y="12"/>
                    <a:pt x="1148" y="36"/>
                  </a:cubicBezTo>
                  <a:lnTo>
                    <a:pt x="132" y="698"/>
                  </a:lnTo>
                  <a:cubicBezTo>
                    <a:pt x="29" y="767"/>
                    <a:pt x="1" y="906"/>
                    <a:pt x="67" y="1009"/>
                  </a:cubicBezTo>
                  <a:cubicBezTo>
                    <a:pt x="110" y="1076"/>
                    <a:pt x="183" y="1112"/>
                    <a:pt x="255" y="1112"/>
                  </a:cubicBezTo>
                  <a:cubicBezTo>
                    <a:pt x="298" y="1112"/>
                    <a:pt x="340" y="1100"/>
                    <a:pt x="378" y="1076"/>
                  </a:cubicBezTo>
                  <a:lnTo>
                    <a:pt x="1394" y="414"/>
                  </a:lnTo>
                  <a:cubicBezTo>
                    <a:pt x="1497" y="345"/>
                    <a:pt x="1527" y="206"/>
                    <a:pt x="1459" y="103"/>
                  </a:cubicBezTo>
                  <a:cubicBezTo>
                    <a:pt x="1416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983550" y="30007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8" y="0"/>
                    <a:pt x="1186" y="12"/>
                    <a:pt x="1147" y="36"/>
                  </a:cubicBezTo>
                  <a:lnTo>
                    <a:pt x="132" y="699"/>
                  </a:lnTo>
                  <a:cubicBezTo>
                    <a:pt x="29" y="767"/>
                    <a:pt x="0" y="907"/>
                    <a:pt x="67" y="1010"/>
                  </a:cubicBezTo>
                  <a:cubicBezTo>
                    <a:pt x="109" y="1076"/>
                    <a:pt x="182" y="1113"/>
                    <a:pt x="255" y="1113"/>
                  </a:cubicBezTo>
                  <a:cubicBezTo>
                    <a:pt x="297" y="1113"/>
                    <a:pt x="340" y="1100"/>
                    <a:pt x="378" y="1076"/>
                  </a:cubicBezTo>
                  <a:lnTo>
                    <a:pt x="1394" y="414"/>
                  </a:lnTo>
                  <a:cubicBezTo>
                    <a:pt x="1497" y="345"/>
                    <a:pt x="1527" y="206"/>
                    <a:pt x="1458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028325" y="3069488"/>
              <a:ext cx="38250" cy="27850"/>
            </a:xfrm>
            <a:custGeom>
              <a:avLst/>
              <a:gdLst/>
              <a:ahLst/>
              <a:cxnLst/>
              <a:rect l="l" t="t" r="r" b="b"/>
              <a:pathLst>
                <a:path w="1530" h="1114" extrusionOk="0">
                  <a:moveTo>
                    <a:pt x="1271" y="1"/>
                  </a:moveTo>
                  <a:cubicBezTo>
                    <a:pt x="1229" y="1"/>
                    <a:pt x="1187" y="12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4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6" y="414"/>
                  </a:lnTo>
                  <a:cubicBezTo>
                    <a:pt x="1499" y="346"/>
                    <a:pt x="1529" y="206"/>
                    <a:pt x="1461" y="103"/>
                  </a:cubicBezTo>
                  <a:cubicBezTo>
                    <a:pt x="1417" y="36"/>
                    <a:pt x="1345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140400" y="3241388"/>
              <a:ext cx="38200" cy="27850"/>
            </a:xfrm>
            <a:custGeom>
              <a:avLst/>
              <a:gdLst/>
              <a:ahLst/>
              <a:cxnLst/>
              <a:rect l="l" t="t" r="r" b="b"/>
              <a:pathLst>
                <a:path w="1528" h="1114" extrusionOk="0">
                  <a:moveTo>
                    <a:pt x="1272" y="1"/>
                  </a:moveTo>
                  <a:cubicBezTo>
                    <a:pt x="1230" y="1"/>
                    <a:pt x="1187" y="13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5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6" y="415"/>
                  </a:lnTo>
                  <a:cubicBezTo>
                    <a:pt x="1499" y="346"/>
                    <a:pt x="1528" y="207"/>
                    <a:pt x="1461" y="104"/>
                  </a:cubicBezTo>
                  <a:cubicBezTo>
                    <a:pt x="1417" y="37"/>
                    <a:pt x="134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207650" y="33445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1"/>
                  </a:moveTo>
                  <a:cubicBezTo>
                    <a:pt x="1230" y="1"/>
                    <a:pt x="1187" y="12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7"/>
                    <a:pt x="69" y="1010"/>
                  </a:cubicBezTo>
                  <a:cubicBezTo>
                    <a:pt x="112" y="1077"/>
                    <a:pt x="185" y="1113"/>
                    <a:pt x="257" y="1113"/>
                  </a:cubicBezTo>
                  <a:cubicBezTo>
                    <a:pt x="300" y="1113"/>
                    <a:pt x="342" y="1101"/>
                    <a:pt x="380" y="1077"/>
                  </a:cubicBezTo>
                  <a:lnTo>
                    <a:pt x="1394" y="414"/>
                  </a:lnTo>
                  <a:cubicBezTo>
                    <a:pt x="1499" y="346"/>
                    <a:pt x="1527" y="206"/>
                    <a:pt x="1461" y="103"/>
                  </a:cubicBezTo>
                  <a:cubicBezTo>
                    <a:pt x="1417" y="36"/>
                    <a:pt x="1345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2252500" y="341331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49" y="36"/>
                  </a:cubicBezTo>
                  <a:lnTo>
                    <a:pt x="133" y="698"/>
                  </a:lnTo>
                  <a:cubicBezTo>
                    <a:pt x="30" y="767"/>
                    <a:pt x="0" y="906"/>
                    <a:pt x="69" y="1009"/>
                  </a:cubicBezTo>
                  <a:cubicBezTo>
                    <a:pt x="111" y="1076"/>
                    <a:pt x="184" y="1112"/>
                    <a:pt x="256" y="1112"/>
                  </a:cubicBezTo>
                  <a:cubicBezTo>
                    <a:pt x="299" y="1112"/>
                    <a:pt x="341" y="1100"/>
                    <a:pt x="380" y="1074"/>
                  </a:cubicBezTo>
                  <a:lnTo>
                    <a:pt x="1393" y="414"/>
                  </a:lnTo>
                  <a:cubicBezTo>
                    <a:pt x="1498" y="345"/>
                    <a:pt x="1527" y="206"/>
                    <a:pt x="1460" y="103"/>
                  </a:cubicBezTo>
                  <a:cubicBezTo>
                    <a:pt x="1416" y="36"/>
                    <a:pt x="1344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2297325" y="3482063"/>
              <a:ext cx="38175" cy="27775"/>
            </a:xfrm>
            <a:custGeom>
              <a:avLst/>
              <a:gdLst/>
              <a:ahLst/>
              <a:cxnLst/>
              <a:rect l="l" t="t" r="r" b="b"/>
              <a:pathLst>
                <a:path w="1527" h="1111" extrusionOk="0">
                  <a:moveTo>
                    <a:pt x="1271" y="1"/>
                  </a:moveTo>
                  <a:cubicBezTo>
                    <a:pt x="1229" y="1"/>
                    <a:pt x="1187" y="12"/>
                    <a:pt x="1149" y="37"/>
                  </a:cubicBezTo>
                  <a:lnTo>
                    <a:pt x="134" y="699"/>
                  </a:lnTo>
                  <a:cubicBezTo>
                    <a:pt x="31" y="766"/>
                    <a:pt x="0" y="905"/>
                    <a:pt x="69" y="1010"/>
                  </a:cubicBezTo>
                  <a:cubicBezTo>
                    <a:pt x="111" y="1075"/>
                    <a:pt x="184" y="1111"/>
                    <a:pt x="257" y="1111"/>
                  </a:cubicBezTo>
                  <a:cubicBezTo>
                    <a:pt x="299" y="1111"/>
                    <a:pt x="342" y="1101"/>
                    <a:pt x="380" y="1075"/>
                  </a:cubicBezTo>
                  <a:lnTo>
                    <a:pt x="1394" y="412"/>
                  </a:lnTo>
                  <a:cubicBezTo>
                    <a:pt x="1499" y="346"/>
                    <a:pt x="1527" y="206"/>
                    <a:pt x="1460" y="103"/>
                  </a:cubicBezTo>
                  <a:cubicBezTo>
                    <a:pt x="1417" y="36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2319725" y="3516438"/>
              <a:ext cx="38200" cy="27800"/>
            </a:xfrm>
            <a:custGeom>
              <a:avLst/>
              <a:gdLst/>
              <a:ahLst/>
              <a:cxnLst/>
              <a:rect l="l" t="t" r="r" b="b"/>
              <a:pathLst>
                <a:path w="1528" h="1112" extrusionOk="0">
                  <a:moveTo>
                    <a:pt x="1272" y="1"/>
                  </a:moveTo>
                  <a:cubicBezTo>
                    <a:pt x="1230" y="1"/>
                    <a:pt x="1187" y="13"/>
                    <a:pt x="1150" y="37"/>
                  </a:cubicBezTo>
                  <a:lnTo>
                    <a:pt x="134" y="699"/>
                  </a:lnTo>
                  <a:cubicBezTo>
                    <a:pt x="31" y="768"/>
                    <a:pt x="1" y="905"/>
                    <a:pt x="70" y="1010"/>
                  </a:cubicBezTo>
                  <a:cubicBezTo>
                    <a:pt x="112" y="1077"/>
                    <a:pt x="185" y="1111"/>
                    <a:pt x="257" y="1111"/>
                  </a:cubicBezTo>
                  <a:cubicBezTo>
                    <a:pt x="300" y="1111"/>
                    <a:pt x="342" y="1101"/>
                    <a:pt x="381" y="1075"/>
                  </a:cubicBezTo>
                  <a:lnTo>
                    <a:pt x="1394" y="414"/>
                  </a:lnTo>
                  <a:cubicBezTo>
                    <a:pt x="1499" y="346"/>
                    <a:pt x="1528" y="206"/>
                    <a:pt x="1461" y="103"/>
                  </a:cubicBezTo>
                  <a:cubicBezTo>
                    <a:pt x="1417" y="37"/>
                    <a:pt x="134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2342150" y="3550838"/>
              <a:ext cx="38200" cy="27825"/>
            </a:xfrm>
            <a:custGeom>
              <a:avLst/>
              <a:gdLst/>
              <a:ahLst/>
              <a:cxnLst/>
              <a:rect l="l" t="t" r="r" b="b"/>
              <a:pathLst>
                <a:path w="1528" h="1113" extrusionOk="0">
                  <a:moveTo>
                    <a:pt x="1271" y="0"/>
                  </a:moveTo>
                  <a:cubicBezTo>
                    <a:pt x="1229" y="0"/>
                    <a:pt x="1187" y="12"/>
                    <a:pt x="1150" y="36"/>
                  </a:cubicBezTo>
                  <a:lnTo>
                    <a:pt x="134" y="698"/>
                  </a:lnTo>
                  <a:cubicBezTo>
                    <a:pt x="31" y="767"/>
                    <a:pt x="1" y="906"/>
                    <a:pt x="69" y="1009"/>
                  </a:cubicBezTo>
                  <a:cubicBezTo>
                    <a:pt x="112" y="1076"/>
                    <a:pt x="184" y="1112"/>
                    <a:pt x="257" y="1112"/>
                  </a:cubicBezTo>
                  <a:cubicBezTo>
                    <a:pt x="299" y="1112"/>
                    <a:pt x="342" y="1100"/>
                    <a:pt x="380" y="1074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1" y="103"/>
                  </a:cubicBezTo>
                  <a:cubicBezTo>
                    <a:pt x="1417" y="36"/>
                    <a:pt x="1345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073150" y="3138263"/>
              <a:ext cx="38250" cy="27825"/>
            </a:xfrm>
            <a:custGeom>
              <a:avLst/>
              <a:gdLst/>
              <a:ahLst/>
              <a:cxnLst/>
              <a:rect l="l" t="t" r="r" b="b"/>
              <a:pathLst>
                <a:path w="1530" h="1113" extrusionOk="0">
                  <a:moveTo>
                    <a:pt x="1272" y="0"/>
                  </a:moveTo>
                  <a:cubicBezTo>
                    <a:pt x="1230" y="0"/>
                    <a:pt x="1187" y="12"/>
                    <a:pt x="1150" y="36"/>
                  </a:cubicBezTo>
                  <a:lnTo>
                    <a:pt x="134" y="699"/>
                  </a:lnTo>
                  <a:cubicBezTo>
                    <a:pt x="31" y="767"/>
                    <a:pt x="1" y="907"/>
                    <a:pt x="70" y="1010"/>
                  </a:cubicBezTo>
                  <a:cubicBezTo>
                    <a:pt x="112" y="1076"/>
                    <a:pt x="185" y="1113"/>
                    <a:pt x="257" y="1113"/>
                  </a:cubicBezTo>
                  <a:cubicBezTo>
                    <a:pt x="300" y="1113"/>
                    <a:pt x="342" y="1100"/>
                    <a:pt x="381" y="1076"/>
                  </a:cubicBezTo>
                  <a:lnTo>
                    <a:pt x="1396" y="414"/>
                  </a:lnTo>
                  <a:cubicBezTo>
                    <a:pt x="1499" y="345"/>
                    <a:pt x="1530" y="206"/>
                    <a:pt x="1461" y="103"/>
                  </a:cubicBezTo>
                  <a:cubicBezTo>
                    <a:pt x="1417" y="36"/>
                    <a:pt x="1345" y="0"/>
                    <a:pt x="1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118000" y="320701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1" y="1"/>
                  </a:moveTo>
                  <a:cubicBezTo>
                    <a:pt x="1229" y="1"/>
                    <a:pt x="1187" y="12"/>
                    <a:pt x="1149" y="37"/>
                  </a:cubicBezTo>
                  <a:lnTo>
                    <a:pt x="133" y="699"/>
                  </a:lnTo>
                  <a:cubicBezTo>
                    <a:pt x="30" y="768"/>
                    <a:pt x="0" y="907"/>
                    <a:pt x="69" y="1010"/>
                  </a:cubicBezTo>
                  <a:cubicBezTo>
                    <a:pt x="111" y="1077"/>
                    <a:pt x="184" y="1113"/>
                    <a:pt x="257" y="1113"/>
                  </a:cubicBezTo>
                  <a:cubicBezTo>
                    <a:pt x="299" y="1113"/>
                    <a:pt x="341" y="1101"/>
                    <a:pt x="380" y="1077"/>
                  </a:cubicBezTo>
                  <a:lnTo>
                    <a:pt x="1396" y="414"/>
                  </a:lnTo>
                  <a:cubicBezTo>
                    <a:pt x="1499" y="346"/>
                    <a:pt x="1527" y="206"/>
                    <a:pt x="1460" y="103"/>
                  </a:cubicBezTo>
                  <a:cubicBezTo>
                    <a:pt x="1417" y="36"/>
                    <a:pt x="134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185250" y="3310163"/>
              <a:ext cx="38175" cy="27825"/>
            </a:xfrm>
            <a:custGeom>
              <a:avLst/>
              <a:gdLst/>
              <a:ahLst/>
              <a:cxnLst/>
              <a:rect l="l" t="t" r="r" b="b"/>
              <a:pathLst>
                <a:path w="1527" h="1113" extrusionOk="0">
                  <a:moveTo>
                    <a:pt x="1270" y="1"/>
                  </a:moveTo>
                  <a:cubicBezTo>
                    <a:pt x="1228" y="1"/>
                    <a:pt x="1186" y="12"/>
                    <a:pt x="1149" y="36"/>
                  </a:cubicBezTo>
                  <a:lnTo>
                    <a:pt x="133" y="699"/>
                  </a:lnTo>
                  <a:cubicBezTo>
                    <a:pt x="30" y="767"/>
                    <a:pt x="0" y="907"/>
                    <a:pt x="69" y="1010"/>
                  </a:cubicBezTo>
                  <a:cubicBezTo>
                    <a:pt x="111" y="1076"/>
                    <a:pt x="184" y="1113"/>
                    <a:pt x="257" y="1113"/>
                  </a:cubicBezTo>
                  <a:cubicBezTo>
                    <a:pt x="299" y="1113"/>
                    <a:pt x="341" y="1101"/>
                    <a:pt x="380" y="1076"/>
                  </a:cubicBezTo>
                  <a:lnTo>
                    <a:pt x="1394" y="414"/>
                  </a:lnTo>
                  <a:cubicBezTo>
                    <a:pt x="1499" y="345"/>
                    <a:pt x="1527" y="206"/>
                    <a:pt x="1460" y="103"/>
                  </a:cubicBezTo>
                  <a:cubicBezTo>
                    <a:pt x="1416" y="37"/>
                    <a:pt x="1343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1626268" y="2303181"/>
            <a:ext cx="1987622" cy="2153127"/>
            <a:chOff x="2499550" y="3244075"/>
            <a:chExt cx="1582250" cy="1714000"/>
          </a:xfrm>
        </p:grpSpPr>
        <p:sp>
          <p:nvSpPr>
            <p:cNvPr id="257" name="Google Shape;257;p19"/>
            <p:cNvSpPr/>
            <p:nvPr/>
          </p:nvSpPr>
          <p:spPr>
            <a:xfrm>
              <a:off x="2499550" y="4301725"/>
              <a:ext cx="270175" cy="654075"/>
            </a:xfrm>
            <a:custGeom>
              <a:avLst/>
              <a:gdLst/>
              <a:ahLst/>
              <a:cxnLst/>
              <a:rect l="l" t="t" r="r" b="b"/>
              <a:pathLst>
                <a:path w="10807" h="26163" extrusionOk="0">
                  <a:moveTo>
                    <a:pt x="1188" y="0"/>
                  </a:moveTo>
                  <a:cubicBezTo>
                    <a:pt x="531" y="0"/>
                    <a:pt x="0" y="531"/>
                    <a:pt x="0" y="1186"/>
                  </a:cubicBezTo>
                  <a:lnTo>
                    <a:pt x="0" y="15356"/>
                  </a:lnTo>
                  <a:cubicBezTo>
                    <a:pt x="0" y="21324"/>
                    <a:pt x="4839" y="26162"/>
                    <a:pt x="10806" y="26162"/>
                  </a:cubicBezTo>
                  <a:lnTo>
                    <a:pt x="10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499550" y="4301675"/>
              <a:ext cx="270175" cy="120725"/>
            </a:xfrm>
            <a:custGeom>
              <a:avLst/>
              <a:gdLst/>
              <a:ahLst/>
              <a:cxnLst/>
              <a:rect l="l" t="t" r="r" b="b"/>
              <a:pathLst>
                <a:path w="10807" h="4829" extrusionOk="0">
                  <a:moveTo>
                    <a:pt x="1188" y="0"/>
                  </a:moveTo>
                  <a:cubicBezTo>
                    <a:pt x="531" y="0"/>
                    <a:pt x="0" y="533"/>
                    <a:pt x="0" y="1188"/>
                  </a:cubicBezTo>
                  <a:lnTo>
                    <a:pt x="0" y="4744"/>
                  </a:lnTo>
                  <a:lnTo>
                    <a:pt x="10806" y="4829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811625" y="4301675"/>
              <a:ext cx="270175" cy="654125"/>
            </a:xfrm>
            <a:custGeom>
              <a:avLst/>
              <a:gdLst/>
              <a:ahLst/>
              <a:cxnLst/>
              <a:rect l="l" t="t" r="r" b="b"/>
              <a:pathLst>
                <a:path w="10807" h="26165" extrusionOk="0">
                  <a:moveTo>
                    <a:pt x="1" y="0"/>
                  </a:moveTo>
                  <a:lnTo>
                    <a:pt x="1" y="26164"/>
                  </a:lnTo>
                  <a:lnTo>
                    <a:pt x="9906" y="26164"/>
                  </a:lnTo>
                  <a:cubicBezTo>
                    <a:pt x="10403" y="26164"/>
                    <a:pt x="10807" y="25760"/>
                    <a:pt x="10807" y="25264"/>
                  </a:cubicBezTo>
                  <a:lnTo>
                    <a:pt x="10807" y="99"/>
                  </a:lnTo>
                  <a:cubicBezTo>
                    <a:pt x="10807" y="45"/>
                    <a:pt x="10762" y="0"/>
                    <a:pt x="10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3811625" y="4301675"/>
              <a:ext cx="270175" cy="120725"/>
            </a:xfrm>
            <a:custGeom>
              <a:avLst/>
              <a:gdLst/>
              <a:ahLst/>
              <a:cxnLst/>
              <a:rect l="l" t="t" r="r" b="b"/>
              <a:pathLst>
                <a:path w="10807" h="4829" extrusionOk="0">
                  <a:moveTo>
                    <a:pt x="1" y="0"/>
                  </a:moveTo>
                  <a:lnTo>
                    <a:pt x="1" y="4829"/>
                  </a:lnTo>
                  <a:lnTo>
                    <a:pt x="10807" y="4744"/>
                  </a:lnTo>
                  <a:lnTo>
                    <a:pt x="10807" y="1188"/>
                  </a:lnTo>
                  <a:cubicBezTo>
                    <a:pt x="10807" y="533"/>
                    <a:pt x="10276" y="0"/>
                    <a:pt x="9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961600" y="3289975"/>
              <a:ext cx="661275" cy="371500"/>
            </a:xfrm>
            <a:custGeom>
              <a:avLst/>
              <a:gdLst/>
              <a:ahLst/>
              <a:cxnLst/>
              <a:rect l="l" t="t" r="r" b="b"/>
              <a:pathLst>
                <a:path w="26451" h="14860" extrusionOk="0">
                  <a:moveTo>
                    <a:pt x="13304" y="1"/>
                  </a:moveTo>
                  <a:cubicBezTo>
                    <a:pt x="6044" y="1"/>
                    <a:pt x="0" y="5419"/>
                    <a:pt x="158" y="14860"/>
                  </a:cubicBezTo>
                  <a:lnTo>
                    <a:pt x="3470" y="13460"/>
                  </a:lnTo>
                  <a:lnTo>
                    <a:pt x="3470" y="12733"/>
                  </a:lnTo>
                  <a:cubicBezTo>
                    <a:pt x="3470" y="6939"/>
                    <a:pt x="7872" y="2765"/>
                    <a:pt x="13304" y="2765"/>
                  </a:cubicBezTo>
                  <a:cubicBezTo>
                    <a:pt x="18737" y="2765"/>
                    <a:pt x="23139" y="6939"/>
                    <a:pt x="23139" y="12733"/>
                  </a:cubicBezTo>
                  <a:lnTo>
                    <a:pt x="23139" y="13460"/>
                  </a:lnTo>
                  <a:lnTo>
                    <a:pt x="26451" y="14860"/>
                  </a:lnTo>
                  <a:cubicBezTo>
                    <a:pt x="26164" y="5419"/>
                    <a:pt x="20566" y="1"/>
                    <a:pt x="13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2691700" y="3555725"/>
              <a:ext cx="1204975" cy="1402350"/>
            </a:xfrm>
            <a:custGeom>
              <a:avLst/>
              <a:gdLst/>
              <a:ahLst/>
              <a:cxnLst/>
              <a:rect l="l" t="t" r="r" b="b"/>
              <a:pathLst>
                <a:path w="48199" h="56094" extrusionOk="0">
                  <a:moveTo>
                    <a:pt x="23974" y="1"/>
                  </a:moveTo>
                  <a:cubicBezTo>
                    <a:pt x="8116" y="1"/>
                    <a:pt x="0" y="10825"/>
                    <a:pt x="0" y="24101"/>
                  </a:cubicBezTo>
                  <a:lnTo>
                    <a:pt x="0" y="52333"/>
                  </a:lnTo>
                  <a:cubicBezTo>
                    <a:pt x="0" y="54409"/>
                    <a:pt x="1684" y="56093"/>
                    <a:pt x="3762" y="56093"/>
                  </a:cubicBezTo>
                  <a:lnTo>
                    <a:pt x="44436" y="56093"/>
                  </a:lnTo>
                  <a:cubicBezTo>
                    <a:pt x="46514" y="56093"/>
                    <a:pt x="48198" y="54411"/>
                    <a:pt x="48198" y="52333"/>
                  </a:cubicBezTo>
                  <a:lnTo>
                    <a:pt x="48198" y="24101"/>
                  </a:lnTo>
                  <a:cubicBezTo>
                    <a:pt x="48198" y="10791"/>
                    <a:pt x="41090" y="64"/>
                    <a:pt x="24098" y="1"/>
                  </a:cubicBezTo>
                  <a:cubicBezTo>
                    <a:pt x="24057" y="1"/>
                    <a:pt x="24016" y="1"/>
                    <a:pt x="23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2691700" y="4549500"/>
              <a:ext cx="1204975" cy="408575"/>
            </a:xfrm>
            <a:custGeom>
              <a:avLst/>
              <a:gdLst/>
              <a:ahLst/>
              <a:cxnLst/>
              <a:rect l="l" t="t" r="r" b="b"/>
              <a:pathLst>
                <a:path w="48199" h="16343" extrusionOk="0">
                  <a:moveTo>
                    <a:pt x="0" y="1"/>
                  </a:moveTo>
                  <a:lnTo>
                    <a:pt x="0" y="12582"/>
                  </a:lnTo>
                  <a:cubicBezTo>
                    <a:pt x="0" y="14658"/>
                    <a:pt x="1684" y="16342"/>
                    <a:pt x="3762" y="16342"/>
                  </a:cubicBezTo>
                  <a:lnTo>
                    <a:pt x="44436" y="16342"/>
                  </a:lnTo>
                  <a:cubicBezTo>
                    <a:pt x="46514" y="16342"/>
                    <a:pt x="48198" y="14658"/>
                    <a:pt x="48198" y="12582"/>
                  </a:cubicBezTo>
                  <a:lnTo>
                    <a:pt x="48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855325" y="4251700"/>
              <a:ext cx="877775" cy="576525"/>
            </a:xfrm>
            <a:custGeom>
              <a:avLst/>
              <a:gdLst/>
              <a:ahLst/>
              <a:cxnLst/>
              <a:rect l="l" t="t" r="r" b="b"/>
              <a:pathLst>
                <a:path w="35111" h="23061" extrusionOk="0">
                  <a:moveTo>
                    <a:pt x="176" y="0"/>
                  </a:moveTo>
                  <a:cubicBezTo>
                    <a:pt x="79" y="0"/>
                    <a:pt x="0" y="79"/>
                    <a:pt x="0" y="178"/>
                  </a:cubicBezTo>
                  <a:lnTo>
                    <a:pt x="0" y="22884"/>
                  </a:lnTo>
                  <a:cubicBezTo>
                    <a:pt x="0" y="22981"/>
                    <a:pt x="79" y="23060"/>
                    <a:pt x="176" y="23060"/>
                  </a:cubicBezTo>
                  <a:lnTo>
                    <a:pt x="34933" y="23060"/>
                  </a:lnTo>
                  <a:cubicBezTo>
                    <a:pt x="35032" y="23060"/>
                    <a:pt x="35110" y="22981"/>
                    <a:pt x="35110" y="22884"/>
                  </a:cubicBezTo>
                  <a:lnTo>
                    <a:pt x="35110" y="178"/>
                  </a:lnTo>
                  <a:cubicBezTo>
                    <a:pt x="35110" y="79"/>
                    <a:pt x="35032" y="0"/>
                    <a:pt x="34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432225" y="4191600"/>
              <a:ext cx="91100" cy="94400"/>
            </a:xfrm>
            <a:custGeom>
              <a:avLst/>
              <a:gdLst/>
              <a:ahLst/>
              <a:cxnLst/>
              <a:rect l="l" t="t" r="r" b="b"/>
              <a:pathLst>
                <a:path w="3644" h="3776" extrusionOk="0">
                  <a:moveTo>
                    <a:pt x="2543" y="1"/>
                  </a:moveTo>
                  <a:cubicBezTo>
                    <a:pt x="1481" y="841"/>
                    <a:pt x="0" y="1879"/>
                    <a:pt x="0" y="1879"/>
                  </a:cubicBezTo>
                  <a:lnTo>
                    <a:pt x="1408" y="3262"/>
                  </a:lnTo>
                  <a:lnTo>
                    <a:pt x="3379" y="3775"/>
                  </a:lnTo>
                  <a:cubicBezTo>
                    <a:pt x="3379" y="3775"/>
                    <a:pt x="3478" y="1944"/>
                    <a:pt x="3644" y="617"/>
                  </a:cubicBezTo>
                  <a:lnTo>
                    <a:pt x="2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495775" y="4175825"/>
              <a:ext cx="30450" cy="31200"/>
            </a:xfrm>
            <a:custGeom>
              <a:avLst/>
              <a:gdLst/>
              <a:ahLst/>
              <a:cxnLst/>
              <a:rect l="l" t="t" r="r" b="b"/>
              <a:pathLst>
                <a:path w="1218" h="1248" extrusionOk="0">
                  <a:moveTo>
                    <a:pt x="954" y="1"/>
                  </a:moveTo>
                  <a:cubicBezTo>
                    <a:pt x="869" y="1"/>
                    <a:pt x="758" y="44"/>
                    <a:pt x="613" y="155"/>
                  </a:cubicBezTo>
                  <a:cubicBezTo>
                    <a:pt x="457" y="272"/>
                    <a:pt x="243" y="440"/>
                    <a:pt x="1" y="632"/>
                  </a:cubicBezTo>
                  <a:lnTo>
                    <a:pt x="1102" y="1248"/>
                  </a:lnTo>
                  <a:cubicBezTo>
                    <a:pt x="1140" y="939"/>
                    <a:pt x="1172" y="672"/>
                    <a:pt x="1196" y="489"/>
                  </a:cubicBezTo>
                  <a:cubicBezTo>
                    <a:pt x="1217" y="322"/>
                    <a:pt x="1184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307725" y="4267375"/>
              <a:ext cx="211300" cy="341700"/>
            </a:xfrm>
            <a:custGeom>
              <a:avLst/>
              <a:gdLst/>
              <a:ahLst/>
              <a:cxnLst/>
              <a:rect l="l" t="t" r="r" b="b"/>
              <a:pathLst>
                <a:path w="8452" h="13668" extrusionOk="0">
                  <a:moveTo>
                    <a:pt x="7636" y="1"/>
                  </a:moveTo>
                  <a:cubicBezTo>
                    <a:pt x="7436" y="1"/>
                    <a:pt x="7256" y="89"/>
                    <a:pt x="7164" y="252"/>
                  </a:cubicBezTo>
                  <a:lnTo>
                    <a:pt x="148" y="12778"/>
                  </a:lnTo>
                  <a:cubicBezTo>
                    <a:pt x="1" y="13039"/>
                    <a:pt x="138" y="13392"/>
                    <a:pt x="455" y="13570"/>
                  </a:cubicBezTo>
                  <a:cubicBezTo>
                    <a:pt x="574" y="13636"/>
                    <a:pt x="701" y="13668"/>
                    <a:pt x="821" y="13668"/>
                  </a:cubicBezTo>
                  <a:cubicBezTo>
                    <a:pt x="1019" y="13668"/>
                    <a:pt x="1198" y="13581"/>
                    <a:pt x="1289" y="13418"/>
                  </a:cubicBezTo>
                  <a:lnTo>
                    <a:pt x="8307" y="890"/>
                  </a:lnTo>
                  <a:cubicBezTo>
                    <a:pt x="8452" y="629"/>
                    <a:pt x="8315" y="276"/>
                    <a:pt x="8000" y="98"/>
                  </a:cubicBezTo>
                  <a:cubicBezTo>
                    <a:pt x="7882" y="32"/>
                    <a:pt x="7755" y="1"/>
                    <a:pt x="7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3279200" y="4251400"/>
              <a:ext cx="211300" cy="341675"/>
            </a:xfrm>
            <a:custGeom>
              <a:avLst/>
              <a:gdLst/>
              <a:ahLst/>
              <a:cxnLst/>
              <a:rect l="l" t="t" r="r" b="b"/>
              <a:pathLst>
                <a:path w="8452" h="13667" extrusionOk="0">
                  <a:moveTo>
                    <a:pt x="7632" y="0"/>
                  </a:moveTo>
                  <a:cubicBezTo>
                    <a:pt x="7434" y="0"/>
                    <a:pt x="7254" y="88"/>
                    <a:pt x="7164" y="250"/>
                  </a:cubicBezTo>
                  <a:lnTo>
                    <a:pt x="146" y="12777"/>
                  </a:lnTo>
                  <a:cubicBezTo>
                    <a:pt x="1" y="13038"/>
                    <a:pt x="138" y="13391"/>
                    <a:pt x="453" y="13569"/>
                  </a:cubicBezTo>
                  <a:cubicBezTo>
                    <a:pt x="572" y="13635"/>
                    <a:pt x="699" y="13667"/>
                    <a:pt x="819" y="13667"/>
                  </a:cubicBezTo>
                  <a:cubicBezTo>
                    <a:pt x="1017" y="13667"/>
                    <a:pt x="1197" y="13580"/>
                    <a:pt x="1289" y="13417"/>
                  </a:cubicBezTo>
                  <a:lnTo>
                    <a:pt x="8305" y="891"/>
                  </a:lnTo>
                  <a:cubicBezTo>
                    <a:pt x="8452" y="630"/>
                    <a:pt x="8315" y="275"/>
                    <a:pt x="7998" y="99"/>
                  </a:cubicBezTo>
                  <a:cubicBezTo>
                    <a:pt x="7879" y="32"/>
                    <a:pt x="7752" y="0"/>
                    <a:pt x="7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250625" y="4235375"/>
              <a:ext cx="211300" cy="341725"/>
            </a:xfrm>
            <a:custGeom>
              <a:avLst/>
              <a:gdLst/>
              <a:ahLst/>
              <a:cxnLst/>
              <a:rect l="l" t="t" r="r" b="b"/>
              <a:pathLst>
                <a:path w="8452" h="13669" extrusionOk="0">
                  <a:moveTo>
                    <a:pt x="7634" y="1"/>
                  </a:moveTo>
                  <a:cubicBezTo>
                    <a:pt x="7434" y="1"/>
                    <a:pt x="7254" y="89"/>
                    <a:pt x="7164" y="251"/>
                  </a:cubicBezTo>
                  <a:lnTo>
                    <a:pt x="146" y="12778"/>
                  </a:lnTo>
                  <a:cubicBezTo>
                    <a:pt x="1" y="13038"/>
                    <a:pt x="138" y="13394"/>
                    <a:pt x="453" y="13569"/>
                  </a:cubicBezTo>
                  <a:cubicBezTo>
                    <a:pt x="572" y="13636"/>
                    <a:pt x="700" y="13668"/>
                    <a:pt x="820" y="13668"/>
                  </a:cubicBezTo>
                  <a:cubicBezTo>
                    <a:pt x="1019" y="13668"/>
                    <a:pt x="1198" y="13580"/>
                    <a:pt x="1289" y="13418"/>
                  </a:cubicBezTo>
                  <a:lnTo>
                    <a:pt x="8307" y="891"/>
                  </a:lnTo>
                  <a:cubicBezTo>
                    <a:pt x="8452" y="631"/>
                    <a:pt x="8315" y="275"/>
                    <a:pt x="8000" y="100"/>
                  </a:cubicBezTo>
                  <a:cubicBezTo>
                    <a:pt x="7881" y="33"/>
                    <a:pt x="7754" y="1"/>
                    <a:pt x="7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246850" y="4547550"/>
              <a:ext cx="97400" cy="68925"/>
            </a:xfrm>
            <a:custGeom>
              <a:avLst/>
              <a:gdLst/>
              <a:ahLst/>
              <a:cxnLst/>
              <a:rect l="l" t="t" r="r" b="b"/>
              <a:pathLst>
                <a:path w="3896" h="2757" extrusionOk="0">
                  <a:moveTo>
                    <a:pt x="469" y="0"/>
                  </a:moveTo>
                  <a:lnTo>
                    <a:pt x="0" y="838"/>
                  </a:lnTo>
                  <a:lnTo>
                    <a:pt x="3425" y="2757"/>
                  </a:lnTo>
                  <a:lnTo>
                    <a:pt x="3896" y="191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224775" y="4568200"/>
              <a:ext cx="107725" cy="85100"/>
            </a:xfrm>
            <a:custGeom>
              <a:avLst/>
              <a:gdLst/>
              <a:ahLst/>
              <a:cxnLst/>
              <a:rect l="l" t="t" r="r" b="b"/>
              <a:pathLst>
                <a:path w="4309" h="3404" extrusionOk="0">
                  <a:moveTo>
                    <a:pt x="881" y="0"/>
                  </a:moveTo>
                  <a:lnTo>
                    <a:pt x="390" y="874"/>
                  </a:lnTo>
                  <a:lnTo>
                    <a:pt x="392" y="874"/>
                  </a:lnTo>
                  <a:cubicBezTo>
                    <a:pt x="384" y="889"/>
                    <a:pt x="376" y="901"/>
                    <a:pt x="368" y="915"/>
                  </a:cubicBezTo>
                  <a:cubicBezTo>
                    <a:pt x="1" y="1571"/>
                    <a:pt x="469" y="2534"/>
                    <a:pt x="1416" y="3064"/>
                  </a:cubicBezTo>
                  <a:cubicBezTo>
                    <a:pt x="1823" y="3292"/>
                    <a:pt x="2252" y="3403"/>
                    <a:pt x="2638" y="3403"/>
                  </a:cubicBezTo>
                  <a:cubicBezTo>
                    <a:pt x="3150" y="3403"/>
                    <a:pt x="3586" y="3208"/>
                    <a:pt x="3795" y="2833"/>
                  </a:cubicBezTo>
                  <a:cubicBezTo>
                    <a:pt x="3803" y="2821"/>
                    <a:pt x="3809" y="2807"/>
                    <a:pt x="3815" y="2793"/>
                  </a:cubicBezTo>
                  <a:lnTo>
                    <a:pt x="3817" y="2795"/>
                  </a:lnTo>
                  <a:lnTo>
                    <a:pt x="4308" y="1918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95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2982950" y="4165200"/>
              <a:ext cx="88975" cy="91525"/>
            </a:xfrm>
            <a:custGeom>
              <a:avLst/>
              <a:gdLst/>
              <a:ahLst/>
              <a:cxnLst/>
              <a:rect l="l" t="t" r="r" b="b"/>
              <a:pathLst>
                <a:path w="3559" h="3661" extrusionOk="0">
                  <a:moveTo>
                    <a:pt x="1212" y="1"/>
                  </a:moveTo>
                  <a:lnTo>
                    <a:pt x="53" y="500"/>
                  </a:lnTo>
                  <a:cubicBezTo>
                    <a:pt x="75" y="1855"/>
                    <a:pt x="0" y="3660"/>
                    <a:pt x="0" y="3660"/>
                  </a:cubicBezTo>
                  <a:lnTo>
                    <a:pt x="1953" y="3383"/>
                  </a:lnTo>
                  <a:lnTo>
                    <a:pt x="3559" y="2133"/>
                  </a:lnTo>
                  <a:cubicBezTo>
                    <a:pt x="3559" y="2133"/>
                    <a:pt x="2165" y="940"/>
                    <a:pt x="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2984100" y="4147150"/>
              <a:ext cx="29175" cy="30550"/>
            </a:xfrm>
            <a:custGeom>
              <a:avLst/>
              <a:gdLst/>
              <a:ahLst/>
              <a:cxnLst/>
              <a:rect l="l" t="t" r="r" b="b"/>
              <a:pathLst>
                <a:path w="1167" h="1222" extrusionOk="0">
                  <a:moveTo>
                    <a:pt x="251" y="1"/>
                  </a:moveTo>
                  <a:cubicBezTo>
                    <a:pt x="117" y="1"/>
                    <a:pt x="2" y="106"/>
                    <a:pt x="1" y="446"/>
                  </a:cubicBezTo>
                  <a:cubicBezTo>
                    <a:pt x="1" y="642"/>
                    <a:pt x="3" y="913"/>
                    <a:pt x="7" y="1222"/>
                  </a:cubicBezTo>
                  <a:lnTo>
                    <a:pt x="1166" y="723"/>
                  </a:lnTo>
                  <a:cubicBezTo>
                    <a:pt x="944" y="505"/>
                    <a:pt x="754" y="317"/>
                    <a:pt x="621" y="186"/>
                  </a:cubicBezTo>
                  <a:cubicBezTo>
                    <a:pt x="539" y="105"/>
                    <a:pt x="385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041000" y="4214200"/>
              <a:ext cx="178000" cy="357725"/>
            </a:xfrm>
            <a:custGeom>
              <a:avLst/>
              <a:gdLst/>
              <a:ahLst/>
              <a:cxnLst/>
              <a:rect l="l" t="t" r="r" b="b"/>
              <a:pathLst>
                <a:path w="7120" h="14309" extrusionOk="0">
                  <a:moveTo>
                    <a:pt x="809" y="1"/>
                  </a:moveTo>
                  <a:cubicBezTo>
                    <a:pt x="710" y="1"/>
                    <a:pt x="607" y="21"/>
                    <a:pt x="508" y="64"/>
                  </a:cubicBezTo>
                  <a:cubicBezTo>
                    <a:pt x="174" y="208"/>
                    <a:pt x="1" y="545"/>
                    <a:pt x="120" y="820"/>
                  </a:cubicBezTo>
                  <a:lnTo>
                    <a:pt x="5799" y="14009"/>
                  </a:lnTo>
                  <a:cubicBezTo>
                    <a:pt x="5880" y="14199"/>
                    <a:pt x="6083" y="14309"/>
                    <a:pt x="6311" y="14309"/>
                  </a:cubicBezTo>
                  <a:cubicBezTo>
                    <a:pt x="6409" y="14309"/>
                    <a:pt x="6513" y="14288"/>
                    <a:pt x="6612" y="14245"/>
                  </a:cubicBezTo>
                  <a:cubicBezTo>
                    <a:pt x="6946" y="14103"/>
                    <a:pt x="7119" y="13764"/>
                    <a:pt x="7000" y="13490"/>
                  </a:cubicBezTo>
                  <a:lnTo>
                    <a:pt x="1321" y="303"/>
                  </a:lnTo>
                  <a:cubicBezTo>
                    <a:pt x="1240" y="111"/>
                    <a:pt x="1037" y="1"/>
                    <a:pt x="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010975" y="4227150"/>
              <a:ext cx="177925" cy="357725"/>
            </a:xfrm>
            <a:custGeom>
              <a:avLst/>
              <a:gdLst/>
              <a:ahLst/>
              <a:cxnLst/>
              <a:rect l="l" t="t" r="r" b="b"/>
              <a:pathLst>
                <a:path w="7117" h="14309" extrusionOk="0">
                  <a:moveTo>
                    <a:pt x="807" y="0"/>
                  </a:moveTo>
                  <a:cubicBezTo>
                    <a:pt x="708" y="0"/>
                    <a:pt x="605" y="21"/>
                    <a:pt x="505" y="63"/>
                  </a:cubicBezTo>
                  <a:cubicBezTo>
                    <a:pt x="174" y="207"/>
                    <a:pt x="0" y="546"/>
                    <a:pt x="117" y="819"/>
                  </a:cubicBezTo>
                  <a:lnTo>
                    <a:pt x="5796" y="14008"/>
                  </a:lnTo>
                  <a:cubicBezTo>
                    <a:pt x="5879" y="14200"/>
                    <a:pt x="6082" y="14309"/>
                    <a:pt x="6310" y="14309"/>
                  </a:cubicBezTo>
                  <a:cubicBezTo>
                    <a:pt x="6409" y="14309"/>
                    <a:pt x="6512" y="14288"/>
                    <a:pt x="6612" y="14246"/>
                  </a:cubicBezTo>
                  <a:cubicBezTo>
                    <a:pt x="6943" y="14102"/>
                    <a:pt x="7117" y="13763"/>
                    <a:pt x="7000" y="13491"/>
                  </a:cubicBezTo>
                  <a:lnTo>
                    <a:pt x="1321" y="302"/>
                  </a:lnTo>
                  <a:cubicBezTo>
                    <a:pt x="1238" y="110"/>
                    <a:pt x="1035" y="0"/>
                    <a:pt x="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2980875" y="4240100"/>
              <a:ext cx="178000" cy="357725"/>
            </a:xfrm>
            <a:custGeom>
              <a:avLst/>
              <a:gdLst/>
              <a:ahLst/>
              <a:cxnLst/>
              <a:rect l="l" t="t" r="r" b="b"/>
              <a:pathLst>
                <a:path w="7120" h="14309" extrusionOk="0">
                  <a:moveTo>
                    <a:pt x="808" y="1"/>
                  </a:moveTo>
                  <a:cubicBezTo>
                    <a:pt x="710" y="1"/>
                    <a:pt x="607" y="21"/>
                    <a:pt x="507" y="64"/>
                  </a:cubicBezTo>
                  <a:cubicBezTo>
                    <a:pt x="174" y="208"/>
                    <a:pt x="1" y="545"/>
                    <a:pt x="120" y="820"/>
                  </a:cubicBezTo>
                  <a:lnTo>
                    <a:pt x="5798" y="14009"/>
                  </a:lnTo>
                  <a:cubicBezTo>
                    <a:pt x="5880" y="14199"/>
                    <a:pt x="6083" y="14309"/>
                    <a:pt x="6311" y="14309"/>
                  </a:cubicBezTo>
                  <a:cubicBezTo>
                    <a:pt x="6409" y="14309"/>
                    <a:pt x="6512" y="14288"/>
                    <a:pt x="6612" y="14245"/>
                  </a:cubicBezTo>
                  <a:cubicBezTo>
                    <a:pt x="6945" y="14101"/>
                    <a:pt x="7119" y="13764"/>
                    <a:pt x="7000" y="13490"/>
                  </a:cubicBezTo>
                  <a:lnTo>
                    <a:pt x="1321" y="303"/>
                  </a:lnTo>
                  <a:cubicBezTo>
                    <a:pt x="1239" y="111"/>
                    <a:pt x="1036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122550" y="4543150"/>
              <a:ext cx="99725" cy="60900"/>
            </a:xfrm>
            <a:custGeom>
              <a:avLst/>
              <a:gdLst/>
              <a:ahLst/>
              <a:cxnLst/>
              <a:rect l="l" t="t" r="r" b="b"/>
              <a:pathLst>
                <a:path w="3989" h="2436" extrusionOk="0">
                  <a:moveTo>
                    <a:pt x="3607" y="0"/>
                  </a:moveTo>
                  <a:lnTo>
                    <a:pt x="0" y="1553"/>
                  </a:lnTo>
                  <a:lnTo>
                    <a:pt x="380" y="2436"/>
                  </a:lnTo>
                  <a:lnTo>
                    <a:pt x="3989" y="883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131825" y="4565500"/>
              <a:ext cx="108075" cy="80375"/>
            </a:xfrm>
            <a:custGeom>
              <a:avLst/>
              <a:gdLst/>
              <a:ahLst/>
              <a:cxnLst/>
              <a:rect l="l" t="t" r="r" b="b"/>
              <a:pathLst>
                <a:path w="4323" h="3215" extrusionOk="0">
                  <a:moveTo>
                    <a:pt x="3610" y="1"/>
                  </a:moveTo>
                  <a:lnTo>
                    <a:pt x="3" y="1554"/>
                  </a:lnTo>
                  <a:lnTo>
                    <a:pt x="1" y="1554"/>
                  </a:lnTo>
                  <a:lnTo>
                    <a:pt x="399" y="2475"/>
                  </a:lnTo>
                  <a:lnTo>
                    <a:pt x="401" y="2475"/>
                  </a:lnTo>
                  <a:cubicBezTo>
                    <a:pt x="405" y="2489"/>
                    <a:pt x="411" y="2503"/>
                    <a:pt x="417" y="2517"/>
                  </a:cubicBezTo>
                  <a:cubicBezTo>
                    <a:pt x="610" y="2968"/>
                    <a:pt x="1122" y="3215"/>
                    <a:pt x="1730" y="3215"/>
                  </a:cubicBezTo>
                  <a:cubicBezTo>
                    <a:pt x="2057" y="3215"/>
                    <a:pt x="2411" y="3143"/>
                    <a:pt x="2759" y="2994"/>
                  </a:cubicBezTo>
                  <a:cubicBezTo>
                    <a:pt x="3755" y="2564"/>
                    <a:pt x="4322" y="1655"/>
                    <a:pt x="4023" y="964"/>
                  </a:cubicBezTo>
                  <a:cubicBezTo>
                    <a:pt x="4017" y="950"/>
                    <a:pt x="4011" y="936"/>
                    <a:pt x="4005" y="922"/>
                  </a:cubicBezTo>
                  <a:lnTo>
                    <a:pt x="3610" y="1"/>
                  </a:lnTo>
                  <a:close/>
                </a:path>
              </a:pathLst>
            </a:custGeom>
            <a:solidFill>
              <a:srgbClr val="FF8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232450" y="4154000"/>
              <a:ext cx="93825" cy="86400"/>
            </a:xfrm>
            <a:custGeom>
              <a:avLst/>
              <a:gdLst/>
              <a:ahLst/>
              <a:cxnLst/>
              <a:rect l="l" t="t" r="r" b="b"/>
              <a:pathLst>
                <a:path w="3753" h="3456" extrusionOk="0">
                  <a:moveTo>
                    <a:pt x="1759" y="0"/>
                  </a:moveTo>
                  <a:lnTo>
                    <a:pt x="540" y="315"/>
                  </a:lnTo>
                  <a:cubicBezTo>
                    <a:pt x="352" y="1656"/>
                    <a:pt x="1" y="3429"/>
                    <a:pt x="1" y="3429"/>
                  </a:cubicBezTo>
                  <a:lnTo>
                    <a:pt x="1974" y="3456"/>
                  </a:lnTo>
                  <a:lnTo>
                    <a:pt x="3753" y="2466"/>
                  </a:lnTo>
                  <a:cubicBezTo>
                    <a:pt x="3753" y="2466"/>
                    <a:pt x="2557" y="1075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245925" y="4132575"/>
              <a:ext cx="30525" cy="29325"/>
            </a:xfrm>
            <a:custGeom>
              <a:avLst/>
              <a:gdLst/>
              <a:ahLst/>
              <a:cxnLst/>
              <a:rect l="l" t="t" r="r" b="b"/>
              <a:pathLst>
                <a:path w="1221" h="1173" extrusionOk="0">
                  <a:moveTo>
                    <a:pt x="392" y="0"/>
                  </a:moveTo>
                  <a:cubicBezTo>
                    <a:pt x="272" y="0"/>
                    <a:pt x="161" y="99"/>
                    <a:pt x="112" y="405"/>
                  </a:cubicBezTo>
                  <a:cubicBezTo>
                    <a:pt x="81" y="599"/>
                    <a:pt x="43" y="866"/>
                    <a:pt x="1" y="1172"/>
                  </a:cubicBezTo>
                  <a:lnTo>
                    <a:pt x="1220" y="857"/>
                  </a:lnTo>
                  <a:cubicBezTo>
                    <a:pt x="1037" y="607"/>
                    <a:pt x="875" y="391"/>
                    <a:pt x="764" y="242"/>
                  </a:cubicBezTo>
                  <a:cubicBezTo>
                    <a:pt x="690" y="142"/>
                    <a:pt x="536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294300" y="4209550"/>
              <a:ext cx="125175" cy="375025"/>
            </a:xfrm>
            <a:custGeom>
              <a:avLst/>
              <a:gdLst/>
              <a:ahLst/>
              <a:cxnLst/>
              <a:rect l="l" t="t" r="r" b="b"/>
              <a:pathLst>
                <a:path w="5007" h="15001" extrusionOk="0">
                  <a:moveTo>
                    <a:pt x="770" y="1"/>
                  </a:moveTo>
                  <a:cubicBezTo>
                    <a:pt x="706" y="1"/>
                    <a:pt x="640" y="9"/>
                    <a:pt x="574" y="26"/>
                  </a:cubicBezTo>
                  <a:cubicBezTo>
                    <a:pt x="222" y="117"/>
                    <a:pt x="0" y="424"/>
                    <a:pt x="75" y="713"/>
                  </a:cubicBezTo>
                  <a:lnTo>
                    <a:pt x="3664" y="14615"/>
                  </a:lnTo>
                  <a:cubicBezTo>
                    <a:pt x="3724" y="14851"/>
                    <a:pt x="3963" y="15001"/>
                    <a:pt x="4238" y="15001"/>
                  </a:cubicBezTo>
                  <a:cubicBezTo>
                    <a:pt x="4302" y="15001"/>
                    <a:pt x="4367" y="14993"/>
                    <a:pt x="4433" y="14976"/>
                  </a:cubicBezTo>
                  <a:cubicBezTo>
                    <a:pt x="4782" y="14885"/>
                    <a:pt x="5007" y="14576"/>
                    <a:pt x="4932" y="14287"/>
                  </a:cubicBezTo>
                  <a:lnTo>
                    <a:pt x="1343" y="386"/>
                  </a:lnTo>
                  <a:cubicBezTo>
                    <a:pt x="1283" y="151"/>
                    <a:pt x="1044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262600" y="4217725"/>
              <a:ext cx="125175" cy="375025"/>
            </a:xfrm>
            <a:custGeom>
              <a:avLst/>
              <a:gdLst/>
              <a:ahLst/>
              <a:cxnLst/>
              <a:rect l="l" t="t" r="r" b="b"/>
              <a:pathLst>
                <a:path w="5007" h="15001" extrusionOk="0">
                  <a:moveTo>
                    <a:pt x="769" y="1"/>
                  </a:moveTo>
                  <a:cubicBezTo>
                    <a:pt x="705" y="1"/>
                    <a:pt x="640" y="9"/>
                    <a:pt x="574" y="26"/>
                  </a:cubicBezTo>
                  <a:cubicBezTo>
                    <a:pt x="224" y="115"/>
                    <a:pt x="0" y="424"/>
                    <a:pt x="75" y="713"/>
                  </a:cubicBezTo>
                  <a:lnTo>
                    <a:pt x="3663" y="14615"/>
                  </a:lnTo>
                  <a:cubicBezTo>
                    <a:pt x="3724" y="14851"/>
                    <a:pt x="3964" y="15001"/>
                    <a:pt x="4239" y="15001"/>
                  </a:cubicBezTo>
                  <a:cubicBezTo>
                    <a:pt x="4302" y="15001"/>
                    <a:pt x="4367" y="14993"/>
                    <a:pt x="4433" y="14976"/>
                  </a:cubicBezTo>
                  <a:cubicBezTo>
                    <a:pt x="4782" y="14885"/>
                    <a:pt x="5006" y="14576"/>
                    <a:pt x="4932" y="14288"/>
                  </a:cubicBezTo>
                  <a:lnTo>
                    <a:pt x="1343" y="386"/>
                  </a:lnTo>
                  <a:cubicBezTo>
                    <a:pt x="1282" y="151"/>
                    <a:pt x="1044" y="1"/>
                    <a:pt x="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230875" y="4225925"/>
              <a:ext cx="125200" cy="375000"/>
            </a:xfrm>
            <a:custGeom>
              <a:avLst/>
              <a:gdLst/>
              <a:ahLst/>
              <a:cxnLst/>
              <a:rect l="l" t="t" r="r" b="b"/>
              <a:pathLst>
                <a:path w="5008" h="15000" extrusionOk="0">
                  <a:moveTo>
                    <a:pt x="771" y="0"/>
                  </a:moveTo>
                  <a:cubicBezTo>
                    <a:pt x="707" y="0"/>
                    <a:pt x="641" y="8"/>
                    <a:pt x="574" y="25"/>
                  </a:cubicBezTo>
                  <a:cubicBezTo>
                    <a:pt x="225" y="116"/>
                    <a:pt x="1" y="423"/>
                    <a:pt x="76" y="712"/>
                  </a:cubicBezTo>
                  <a:lnTo>
                    <a:pt x="3664" y="14614"/>
                  </a:lnTo>
                  <a:lnTo>
                    <a:pt x="3664" y="14616"/>
                  </a:lnTo>
                  <a:cubicBezTo>
                    <a:pt x="3725" y="14851"/>
                    <a:pt x="3964" y="15000"/>
                    <a:pt x="4240" y="15000"/>
                  </a:cubicBezTo>
                  <a:cubicBezTo>
                    <a:pt x="4303" y="15000"/>
                    <a:pt x="4368" y="14992"/>
                    <a:pt x="4434" y="14975"/>
                  </a:cubicBezTo>
                  <a:cubicBezTo>
                    <a:pt x="4785" y="14885"/>
                    <a:pt x="5007" y="14578"/>
                    <a:pt x="4932" y="14287"/>
                  </a:cubicBezTo>
                  <a:lnTo>
                    <a:pt x="1344" y="385"/>
                  </a:lnTo>
                  <a:cubicBezTo>
                    <a:pt x="1283" y="151"/>
                    <a:pt x="1046" y="0"/>
                    <a:pt x="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20600" y="4558000"/>
              <a:ext cx="101100" cy="47825"/>
            </a:xfrm>
            <a:custGeom>
              <a:avLst/>
              <a:gdLst/>
              <a:ahLst/>
              <a:cxnLst/>
              <a:rect l="l" t="t" r="r" b="b"/>
              <a:pathLst>
                <a:path w="4044" h="1913" extrusionOk="0">
                  <a:moveTo>
                    <a:pt x="3803" y="0"/>
                  </a:moveTo>
                  <a:lnTo>
                    <a:pt x="0" y="982"/>
                  </a:lnTo>
                  <a:lnTo>
                    <a:pt x="241" y="1913"/>
                  </a:lnTo>
                  <a:lnTo>
                    <a:pt x="4043" y="929"/>
                  </a:lnTo>
                  <a:lnTo>
                    <a:pt x="3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326300" y="4581575"/>
              <a:ext cx="106400" cy="72900"/>
            </a:xfrm>
            <a:custGeom>
              <a:avLst/>
              <a:gdLst/>
              <a:ahLst/>
              <a:cxnLst/>
              <a:rect l="l" t="t" r="r" b="b"/>
              <a:pathLst>
                <a:path w="4256" h="2916" extrusionOk="0">
                  <a:moveTo>
                    <a:pt x="3805" y="0"/>
                  </a:moveTo>
                  <a:lnTo>
                    <a:pt x="1" y="982"/>
                  </a:lnTo>
                  <a:lnTo>
                    <a:pt x="253" y="1953"/>
                  </a:lnTo>
                  <a:cubicBezTo>
                    <a:pt x="257" y="1967"/>
                    <a:pt x="259" y="1983"/>
                    <a:pt x="263" y="1997"/>
                  </a:cubicBezTo>
                  <a:cubicBezTo>
                    <a:pt x="411" y="2565"/>
                    <a:pt x="1052" y="2916"/>
                    <a:pt x="1824" y="2916"/>
                  </a:cubicBezTo>
                  <a:cubicBezTo>
                    <a:pt x="2044" y="2916"/>
                    <a:pt x="2274" y="2887"/>
                    <a:pt x="2507" y="2827"/>
                  </a:cubicBezTo>
                  <a:cubicBezTo>
                    <a:pt x="3557" y="2557"/>
                    <a:pt x="4256" y="1745"/>
                    <a:pt x="4068" y="1016"/>
                  </a:cubicBezTo>
                  <a:cubicBezTo>
                    <a:pt x="4062" y="1002"/>
                    <a:pt x="4058" y="986"/>
                    <a:pt x="4054" y="972"/>
                  </a:cubicBezTo>
                  <a:lnTo>
                    <a:pt x="4056" y="972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rgbClr val="E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2855325" y="4447725"/>
              <a:ext cx="877775" cy="380550"/>
            </a:xfrm>
            <a:custGeom>
              <a:avLst/>
              <a:gdLst/>
              <a:ahLst/>
              <a:cxnLst/>
              <a:rect l="l" t="t" r="r" b="b"/>
              <a:pathLst>
                <a:path w="35111" h="15222" extrusionOk="0">
                  <a:moveTo>
                    <a:pt x="0" y="1"/>
                  </a:moveTo>
                  <a:lnTo>
                    <a:pt x="0" y="13103"/>
                  </a:lnTo>
                  <a:cubicBezTo>
                    <a:pt x="0" y="14272"/>
                    <a:pt x="947" y="15221"/>
                    <a:pt x="2117" y="15221"/>
                  </a:cubicBezTo>
                  <a:lnTo>
                    <a:pt x="32994" y="15221"/>
                  </a:lnTo>
                  <a:cubicBezTo>
                    <a:pt x="34163" y="15221"/>
                    <a:pt x="35110" y="14272"/>
                    <a:pt x="35110" y="13103"/>
                  </a:cubicBezTo>
                  <a:lnTo>
                    <a:pt x="351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653200" y="4474025"/>
              <a:ext cx="48250" cy="111550"/>
            </a:xfrm>
            <a:custGeom>
              <a:avLst/>
              <a:gdLst/>
              <a:ahLst/>
              <a:cxnLst/>
              <a:rect l="l" t="t" r="r" b="b"/>
              <a:pathLst>
                <a:path w="1930" h="4462" extrusionOk="0">
                  <a:moveTo>
                    <a:pt x="964" y="3189"/>
                  </a:moveTo>
                  <a:cubicBezTo>
                    <a:pt x="1182" y="3189"/>
                    <a:pt x="1358" y="3365"/>
                    <a:pt x="1358" y="3583"/>
                  </a:cubicBezTo>
                  <a:cubicBezTo>
                    <a:pt x="1358" y="3801"/>
                    <a:pt x="1182" y="3977"/>
                    <a:pt x="964" y="3977"/>
                  </a:cubicBezTo>
                  <a:cubicBezTo>
                    <a:pt x="748" y="3977"/>
                    <a:pt x="570" y="3801"/>
                    <a:pt x="570" y="3583"/>
                  </a:cubicBezTo>
                  <a:cubicBezTo>
                    <a:pt x="570" y="3365"/>
                    <a:pt x="748" y="3189"/>
                    <a:pt x="964" y="3189"/>
                  </a:cubicBezTo>
                  <a:close/>
                  <a:moveTo>
                    <a:pt x="964" y="1"/>
                  </a:moveTo>
                  <a:cubicBezTo>
                    <a:pt x="554" y="1"/>
                    <a:pt x="221" y="334"/>
                    <a:pt x="221" y="744"/>
                  </a:cubicBezTo>
                  <a:lnTo>
                    <a:pt x="1" y="3719"/>
                  </a:lnTo>
                  <a:cubicBezTo>
                    <a:pt x="1" y="4128"/>
                    <a:pt x="554" y="4462"/>
                    <a:pt x="964" y="4462"/>
                  </a:cubicBezTo>
                  <a:cubicBezTo>
                    <a:pt x="1376" y="4462"/>
                    <a:pt x="1929" y="4128"/>
                    <a:pt x="1929" y="3719"/>
                  </a:cubicBezTo>
                  <a:lnTo>
                    <a:pt x="1707" y="744"/>
                  </a:lnTo>
                  <a:lnTo>
                    <a:pt x="1709" y="744"/>
                  </a:lnTo>
                  <a:cubicBezTo>
                    <a:pt x="1709" y="334"/>
                    <a:pt x="1376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2846825" y="4439200"/>
              <a:ext cx="894750" cy="17025"/>
            </a:xfrm>
            <a:custGeom>
              <a:avLst/>
              <a:gdLst/>
              <a:ahLst/>
              <a:cxnLst/>
              <a:rect l="l" t="t" r="r" b="b"/>
              <a:pathLst>
                <a:path w="35790" h="681" extrusionOk="0">
                  <a:moveTo>
                    <a:pt x="340" y="0"/>
                  </a:moveTo>
                  <a:cubicBezTo>
                    <a:pt x="152" y="0"/>
                    <a:pt x="1" y="152"/>
                    <a:pt x="1" y="340"/>
                  </a:cubicBezTo>
                  <a:cubicBezTo>
                    <a:pt x="1" y="527"/>
                    <a:pt x="152" y="681"/>
                    <a:pt x="340" y="681"/>
                  </a:cubicBezTo>
                  <a:lnTo>
                    <a:pt x="35450" y="681"/>
                  </a:lnTo>
                  <a:cubicBezTo>
                    <a:pt x="35638" y="681"/>
                    <a:pt x="35790" y="527"/>
                    <a:pt x="35790" y="340"/>
                  </a:cubicBezTo>
                  <a:cubicBezTo>
                    <a:pt x="35790" y="152"/>
                    <a:pt x="35638" y="0"/>
                    <a:pt x="35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198025" y="4546025"/>
              <a:ext cx="47125" cy="41950"/>
            </a:xfrm>
            <a:custGeom>
              <a:avLst/>
              <a:gdLst/>
              <a:ahLst/>
              <a:cxnLst/>
              <a:rect l="l" t="t" r="r" b="b"/>
              <a:pathLst>
                <a:path w="1885" h="1678" extrusionOk="0">
                  <a:moveTo>
                    <a:pt x="943" y="1"/>
                  </a:moveTo>
                  <a:cubicBezTo>
                    <a:pt x="854" y="1"/>
                    <a:pt x="764" y="15"/>
                    <a:pt x="675" y="45"/>
                  </a:cubicBezTo>
                  <a:cubicBezTo>
                    <a:pt x="237" y="192"/>
                    <a:pt x="0" y="669"/>
                    <a:pt x="150" y="1107"/>
                  </a:cubicBezTo>
                  <a:cubicBezTo>
                    <a:pt x="267" y="1456"/>
                    <a:pt x="593" y="1677"/>
                    <a:pt x="943" y="1677"/>
                  </a:cubicBezTo>
                  <a:cubicBezTo>
                    <a:pt x="1032" y="1677"/>
                    <a:pt x="1123" y="1663"/>
                    <a:pt x="1212" y="1632"/>
                  </a:cubicBezTo>
                  <a:cubicBezTo>
                    <a:pt x="1650" y="1485"/>
                    <a:pt x="1884" y="1010"/>
                    <a:pt x="1737" y="572"/>
                  </a:cubicBezTo>
                  <a:cubicBezTo>
                    <a:pt x="1619" y="221"/>
                    <a:pt x="1293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43275" y="4547400"/>
              <a:ext cx="47125" cy="41950"/>
            </a:xfrm>
            <a:custGeom>
              <a:avLst/>
              <a:gdLst/>
              <a:ahLst/>
              <a:cxnLst/>
              <a:rect l="l" t="t" r="r" b="b"/>
              <a:pathLst>
                <a:path w="1885" h="1678" extrusionOk="0">
                  <a:moveTo>
                    <a:pt x="942" y="1"/>
                  </a:moveTo>
                  <a:cubicBezTo>
                    <a:pt x="853" y="1"/>
                    <a:pt x="763" y="15"/>
                    <a:pt x="675" y="44"/>
                  </a:cubicBezTo>
                  <a:cubicBezTo>
                    <a:pt x="236" y="194"/>
                    <a:pt x="0" y="668"/>
                    <a:pt x="150" y="1107"/>
                  </a:cubicBezTo>
                  <a:cubicBezTo>
                    <a:pt x="267" y="1456"/>
                    <a:pt x="593" y="1678"/>
                    <a:pt x="943" y="1678"/>
                  </a:cubicBezTo>
                  <a:cubicBezTo>
                    <a:pt x="1032" y="1678"/>
                    <a:pt x="1121" y="1663"/>
                    <a:pt x="1210" y="1634"/>
                  </a:cubicBezTo>
                  <a:cubicBezTo>
                    <a:pt x="1650" y="1484"/>
                    <a:pt x="1884" y="1010"/>
                    <a:pt x="1737" y="572"/>
                  </a:cubicBezTo>
                  <a:cubicBezTo>
                    <a:pt x="1619" y="222"/>
                    <a:pt x="1292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236950" y="4610600"/>
              <a:ext cx="110425" cy="52625"/>
            </a:xfrm>
            <a:custGeom>
              <a:avLst/>
              <a:gdLst/>
              <a:ahLst/>
              <a:cxnLst/>
              <a:rect l="l" t="t" r="r" b="b"/>
              <a:pathLst>
                <a:path w="4417" h="2105" extrusionOk="0">
                  <a:moveTo>
                    <a:pt x="4025" y="0"/>
                  </a:moveTo>
                  <a:cubicBezTo>
                    <a:pt x="3823" y="4"/>
                    <a:pt x="3664" y="172"/>
                    <a:pt x="3668" y="374"/>
                  </a:cubicBezTo>
                  <a:cubicBezTo>
                    <a:pt x="3674" y="754"/>
                    <a:pt x="3058" y="1353"/>
                    <a:pt x="2222" y="1370"/>
                  </a:cubicBezTo>
                  <a:cubicBezTo>
                    <a:pt x="2214" y="1370"/>
                    <a:pt x="2207" y="1370"/>
                    <a:pt x="2200" y="1370"/>
                  </a:cubicBezTo>
                  <a:cubicBezTo>
                    <a:pt x="1378" y="1370"/>
                    <a:pt x="745" y="809"/>
                    <a:pt x="737" y="433"/>
                  </a:cubicBezTo>
                  <a:cubicBezTo>
                    <a:pt x="733" y="231"/>
                    <a:pt x="570" y="79"/>
                    <a:pt x="364" y="73"/>
                  </a:cubicBezTo>
                  <a:cubicBezTo>
                    <a:pt x="162" y="77"/>
                    <a:pt x="0" y="245"/>
                    <a:pt x="4" y="447"/>
                  </a:cubicBezTo>
                  <a:cubicBezTo>
                    <a:pt x="22" y="1325"/>
                    <a:pt x="1056" y="2105"/>
                    <a:pt x="2187" y="2105"/>
                  </a:cubicBezTo>
                  <a:lnTo>
                    <a:pt x="2187" y="2103"/>
                  </a:lnTo>
                  <a:lnTo>
                    <a:pt x="2236" y="2103"/>
                  </a:lnTo>
                  <a:cubicBezTo>
                    <a:pt x="3387" y="2080"/>
                    <a:pt x="4417" y="1248"/>
                    <a:pt x="4399" y="358"/>
                  </a:cubicBezTo>
                  <a:cubicBezTo>
                    <a:pt x="4395" y="156"/>
                    <a:pt x="4231" y="8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860075" y="3244075"/>
              <a:ext cx="447425" cy="604300"/>
            </a:xfrm>
            <a:custGeom>
              <a:avLst/>
              <a:gdLst/>
              <a:ahLst/>
              <a:cxnLst/>
              <a:rect l="l" t="t" r="r" b="b"/>
              <a:pathLst>
                <a:path w="17897" h="24172" extrusionOk="0">
                  <a:moveTo>
                    <a:pt x="4629" y="1"/>
                  </a:moveTo>
                  <a:lnTo>
                    <a:pt x="0" y="2039"/>
                  </a:lnTo>
                  <a:lnTo>
                    <a:pt x="677" y="3577"/>
                  </a:lnTo>
                  <a:lnTo>
                    <a:pt x="1187" y="3353"/>
                  </a:lnTo>
                  <a:lnTo>
                    <a:pt x="4285" y="10393"/>
                  </a:lnTo>
                  <a:cubicBezTo>
                    <a:pt x="1604" y="12528"/>
                    <a:pt x="574" y="16268"/>
                    <a:pt x="2020" y="19551"/>
                  </a:cubicBezTo>
                  <a:cubicBezTo>
                    <a:pt x="3294" y="22448"/>
                    <a:pt x="6130" y="24172"/>
                    <a:pt x="9103" y="24172"/>
                  </a:cubicBezTo>
                  <a:cubicBezTo>
                    <a:pt x="10144" y="24172"/>
                    <a:pt x="11201" y="23961"/>
                    <a:pt x="12214" y="23515"/>
                  </a:cubicBezTo>
                  <a:cubicBezTo>
                    <a:pt x="16121" y="21795"/>
                    <a:pt x="17896" y="17231"/>
                    <a:pt x="16176" y="13321"/>
                  </a:cubicBezTo>
                  <a:cubicBezTo>
                    <a:pt x="14903" y="10427"/>
                    <a:pt x="12069" y="8709"/>
                    <a:pt x="9097" y="8709"/>
                  </a:cubicBezTo>
                  <a:cubicBezTo>
                    <a:pt x="8697" y="8709"/>
                    <a:pt x="8295" y="8740"/>
                    <a:pt x="7894" y="8804"/>
                  </a:cubicBezTo>
                  <a:lnTo>
                    <a:pt x="7894" y="8806"/>
                  </a:lnTo>
                  <a:lnTo>
                    <a:pt x="4796" y="1766"/>
                  </a:lnTo>
                  <a:lnTo>
                    <a:pt x="5305" y="1542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910150" y="3576425"/>
              <a:ext cx="397900" cy="271975"/>
            </a:xfrm>
            <a:custGeom>
              <a:avLst/>
              <a:gdLst/>
              <a:ahLst/>
              <a:cxnLst/>
              <a:rect l="l" t="t" r="r" b="b"/>
              <a:pathLst>
                <a:path w="15916" h="10879" extrusionOk="0">
                  <a:moveTo>
                    <a:pt x="14191" y="1"/>
                  </a:moveTo>
                  <a:lnTo>
                    <a:pt x="0" y="6247"/>
                  </a:lnTo>
                  <a:cubicBezTo>
                    <a:pt x="1278" y="9150"/>
                    <a:pt x="4119" y="10878"/>
                    <a:pt x="7099" y="10878"/>
                  </a:cubicBezTo>
                  <a:cubicBezTo>
                    <a:pt x="8142" y="10878"/>
                    <a:pt x="9202" y="10667"/>
                    <a:pt x="10219" y="10219"/>
                  </a:cubicBezTo>
                  <a:cubicBezTo>
                    <a:pt x="14136" y="8495"/>
                    <a:pt x="15916" y="3921"/>
                    <a:pt x="14191" y="1"/>
                  </a:cubicBezTo>
                  <a:close/>
                </a:path>
              </a:pathLst>
            </a:custGeom>
            <a:solidFill>
              <a:srgbClr val="FFFFFF">
                <a:alpha val="40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35200" y="3542300"/>
              <a:ext cx="396325" cy="423675"/>
            </a:xfrm>
            <a:custGeom>
              <a:avLst/>
              <a:gdLst/>
              <a:ahLst/>
              <a:cxnLst/>
              <a:rect l="l" t="t" r="r" b="b"/>
              <a:pathLst>
                <a:path w="15853" h="16947" extrusionOk="0">
                  <a:moveTo>
                    <a:pt x="10570" y="1"/>
                  </a:moveTo>
                  <a:lnTo>
                    <a:pt x="9001" y="2271"/>
                  </a:lnTo>
                  <a:cubicBezTo>
                    <a:pt x="11977" y="4577"/>
                    <a:pt x="12781" y="8333"/>
                    <a:pt x="10679" y="11376"/>
                  </a:cubicBezTo>
                  <a:lnTo>
                    <a:pt x="10679" y="11374"/>
                  </a:lnTo>
                  <a:cubicBezTo>
                    <a:pt x="9379" y="13256"/>
                    <a:pt x="7410" y="14225"/>
                    <a:pt x="5338" y="14225"/>
                  </a:cubicBezTo>
                  <a:cubicBezTo>
                    <a:pt x="4059" y="14225"/>
                    <a:pt x="2740" y="13856"/>
                    <a:pt x="1515" y="13105"/>
                  </a:cubicBezTo>
                  <a:lnTo>
                    <a:pt x="0" y="15298"/>
                  </a:lnTo>
                  <a:cubicBezTo>
                    <a:pt x="1613" y="16412"/>
                    <a:pt x="3454" y="16947"/>
                    <a:pt x="5276" y="16947"/>
                  </a:cubicBezTo>
                  <a:cubicBezTo>
                    <a:pt x="8227" y="16947"/>
                    <a:pt x="11129" y="15545"/>
                    <a:pt x="12933" y="12933"/>
                  </a:cubicBezTo>
                  <a:cubicBezTo>
                    <a:pt x="15853" y="8709"/>
                    <a:pt x="14795" y="2919"/>
                    <a:pt x="10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61075" y="3472925"/>
              <a:ext cx="374325" cy="495000"/>
            </a:xfrm>
            <a:custGeom>
              <a:avLst/>
              <a:gdLst/>
              <a:ahLst/>
              <a:cxnLst/>
              <a:rect l="l" t="t" r="r" b="b"/>
              <a:pathLst>
                <a:path w="14973" h="19800" extrusionOk="0">
                  <a:moveTo>
                    <a:pt x="12521" y="0"/>
                  </a:moveTo>
                  <a:cubicBezTo>
                    <a:pt x="12508" y="0"/>
                    <a:pt x="12496" y="6"/>
                    <a:pt x="12489" y="17"/>
                  </a:cubicBezTo>
                  <a:lnTo>
                    <a:pt x="13" y="18075"/>
                  </a:lnTo>
                  <a:cubicBezTo>
                    <a:pt x="1" y="18093"/>
                    <a:pt x="5" y="18118"/>
                    <a:pt x="23" y="18130"/>
                  </a:cubicBezTo>
                  <a:lnTo>
                    <a:pt x="2430" y="19792"/>
                  </a:lnTo>
                  <a:cubicBezTo>
                    <a:pt x="2437" y="19797"/>
                    <a:pt x="2445" y="19800"/>
                    <a:pt x="2453" y="19800"/>
                  </a:cubicBezTo>
                  <a:cubicBezTo>
                    <a:pt x="2465" y="19800"/>
                    <a:pt x="2477" y="19794"/>
                    <a:pt x="2484" y="19784"/>
                  </a:cubicBezTo>
                  <a:lnTo>
                    <a:pt x="14961" y="1726"/>
                  </a:lnTo>
                  <a:cubicBezTo>
                    <a:pt x="14973" y="1708"/>
                    <a:pt x="14967" y="1683"/>
                    <a:pt x="14951" y="1671"/>
                  </a:cubicBezTo>
                  <a:lnTo>
                    <a:pt x="12543" y="7"/>
                  </a:lnTo>
                  <a:cubicBezTo>
                    <a:pt x="12536" y="2"/>
                    <a:pt x="12528" y="0"/>
                    <a:pt x="1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445450" y="36513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1"/>
                  </a:moveTo>
                  <a:cubicBezTo>
                    <a:pt x="217" y="1"/>
                    <a:pt x="135" y="40"/>
                    <a:pt x="83" y="114"/>
                  </a:cubicBezTo>
                  <a:cubicBezTo>
                    <a:pt x="1" y="235"/>
                    <a:pt x="31" y="399"/>
                    <a:pt x="150" y="481"/>
                  </a:cubicBezTo>
                  <a:lnTo>
                    <a:pt x="1319" y="1287"/>
                  </a:lnTo>
                  <a:cubicBezTo>
                    <a:pt x="1364" y="1320"/>
                    <a:pt x="1416" y="1334"/>
                    <a:pt x="1469" y="1334"/>
                  </a:cubicBezTo>
                  <a:cubicBezTo>
                    <a:pt x="1552" y="1334"/>
                    <a:pt x="1634" y="1295"/>
                    <a:pt x="1685" y="1221"/>
                  </a:cubicBezTo>
                  <a:cubicBezTo>
                    <a:pt x="1768" y="1101"/>
                    <a:pt x="1737" y="938"/>
                    <a:pt x="1618" y="855"/>
                  </a:cubicBezTo>
                  <a:lnTo>
                    <a:pt x="449" y="47"/>
                  </a:lnTo>
                  <a:cubicBezTo>
                    <a:pt x="403" y="16"/>
                    <a:pt x="35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63525" y="3770100"/>
              <a:ext cx="44250" cy="33350"/>
            </a:xfrm>
            <a:custGeom>
              <a:avLst/>
              <a:gdLst/>
              <a:ahLst/>
              <a:cxnLst/>
              <a:rect l="l" t="t" r="r" b="b"/>
              <a:pathLst>
                <a:path w="1770" h="1334" extrusionOk="0">
                  <a:moveTo>
                    <a:pt x="300" y="0"/>
                  </a:moveTo>
                  <a:cubicBezTo>
                    <a:pt x="216" y="0"/>
                    <a:pt x="134" y="41"/>
                    <a:pt x="83" y="116"/>
                  </a:cubicBezTo>
                  <a:cubicBezTo>
                    <a:pt x="0" y="235"/>
                    <a:pt x="30" y="398"/>
                    <a:pt x="151" y="481"/>
                  </a:cubicBezTo>
                  <a:lnTo>
                    <a:pt x="1319" y="1287"/>
                  </a:lnTo>
                  <a:cubicBezTo>
                    <a:pt x="1365" y="1319"/>
                    <a:pt x="1418" y="1333"/>
                    <a:pt x="1468" y="1333"/>
                  </a:cubicBezTo>
                  <a:cubicBezTo>
                    <a:pt x="1553" y="1333"/>
                    <a:pt x="1634" y="1293"/>
                    <a:pt x="1686" y="1220"/>
                  </a:cubicBezTo>
                  <a:cubicBezTo>
                    <a:pt x="1769" y="1101"/>
                    <a:pt x="1739" y="936"/>
                    <a:pt x="1618" y="853"/>
                  </a:cubicBezTo>
                  <a:lnTo>
                    <a:pt x="450" y="47"/>
                  </a:lnTo>
                  <a:cubicBezTo>
                    <a:pt x="404" y="16"/>
                    <a:pt x="352" y="0"/>
                    <a:pt x="30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281625" y="38888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0"/>
                  </a:moveTo>
                  <a:cubicBezTo>
                    <a:pt x="217" y="0"/>
                    <a:pt x="134" y="40"/>
                    <a:pt x="83" y="113"/>
                  </a:cubicBezTo>
                  <a:cubicBezTo>
                    <a:pt x="0" y="233"/>
                    <a:pt x="31" y="398"/>
                    <a:pt x="150" y="479"/>
                  </a:cubicBezTo>
                  <a:lnTo>
                    <a:pt x="1319" y="1287"/>
                  </a:lnTo>
                  <a:cubicBezTo>
                    <a:pt x="1364" y="1317"/>
                    <a:pt x="1416" y="1333"/>
                    <a:pt x="1469" y="1333"/>
                  </a:cubicBezTo>
                  <a:cubicBezTo>
                    <a:pt x="1551" y="1333"/>
                    <a:pt x="1634" y="1293"/>
                    <a:pt x="1685" y="1218"/>
                  </a:cubicBezTo>
                  <a:cubicBezTo>
                    <a:pt x="1767" y="1099"/>
                    <a:pt x="1737" y="935"/>
                    <a:pt x="1618" y="853"/>
                  </a:cubicBezTo>
                  <a:lnTo>
                    <a:pt x="449" y="47"/>
                  </a:lnTo>
                  <a:cubicBezTo>
                    <a:pt x="403" y="15"/>
                    <a:pt x="351" y="0"/>
                    <a:pt x="300" y="0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90825" y="373052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1" y="0"/>
                  </a:moveTo>
                  <a:cubicBezTo>
                    <a:pt x="217" y="0"/>
                    <a:pt x="135" y="40"/>
                    <a:pt x="83" y="115"/>
                  </a:cubicBezTo>
                  <a:cubicBezTo>
                    <a:pt x="1" y="235"/>
                    <a:pt x="31" y="398"/>
                    <a:pt x="152" y="481"/>
                  </a:cubicBezTo>
                  <a:lnTo>
                    <a:pt x="1319" y="1287"/>
                  </a:lnTo>
                  <a:cubicBezTo>
                    <a:pt x="1366" y="1319"/>
                    <a:pt x="1418" y="1333"/>
                    <a:pt x="1469" y="1333"/>
                  </a:cubicBezTo>
                  <a:cubicBezTo>
                    <a:pt x="1553" y="1333"/>
                    <a:pt x="1634" y="1293"/>
                    <a:pt x="1687" y="1220"/>
                  </a:cubicBezTo>
                  <a:cubicBezTo>
                    <a:pt x="1768" y="1101"/>
                    <a:pt x="1739" y="935"/>
                    <a:pt x="1618" y="855"/>
                  </a:cubicBezTo>
                  <a:lnTo>
                    <a:pt x="451" y="47"/>
                  </a:lnTo>
                  <a:cubicBezTo>
                    <a:pt x="405" y="15"/>
                    <a:pt x="353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08925" y="3849250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0" y="1"/>
                  </a:moveTo>
                  <a:cubicBezTo>
                    <a:pt x="217" y="1"/>
                    <a:pt x="135" y="40"/>
                    <a:pt x="84" y="114"/>
                  </a:cubicBezTo>
                  <a:cubicBezTo>
                    <a:pt x="1" y="233"/>
                    <a:pt x="31" y="399"/>
                    <a:pt x="150" y="482"/>
                  </a:cubicBezTo>
                  <a:lnTo>
                    <a:pt x="1320" y="1287"/>
                  </a:lnTo>
                  <a:cubicBezTo>
                    <a:pt x="1364" y="1318"/>
                    <a:pt x="1417" y="1334"/>
                    <a:pt x="1469" y="1334"/>
                  </a:cubicBezTo>
                  <a:cubicBezTo>
                    <a:pt x="1552" y="1334"/>
                    <a:pt x="1635" y="1294"/>
                    <a:pt x="1685" y="1219"/>
                  </a:cubicBezTo>
                  <a:cubicBezTo>
                    <a:pt x="1768" y="1100"/>
                    <a:pt x="1738" y="936"/>
                    <a:pt x="1619" y="853"/>
                  </a:cubicBezTo>
                  <a:lnTo>
                    <a:pt x="449" y="48"/>
                  </a:lnTo>
                  <a:cubicBezTo>
                    <a:pt x="404" y="16"/>
                    <a:pt x="352" y="1"/>
                    <a:pt x="300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472775" y="361177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301" y="1"/>
                  </a:moveTo>
                  <a:cubicBezTo>
                    <a:pt x="217" y="1"/>
                    <a:pt x="134" y="41"/>
                    <a:pt x="83" y="116"/>
                  </a:cubicBezTo>
                  <a:cubicBezTo>
                    <a:pt x="0" y="235"/>
                    <a:pt x="30" y="398"/>
                    <a:pt x="150" y="481"/>
                  </a:cubicBezTo>
                  <a:lnTo>
                    <a:pt x="1319" y="1287"/>
                  </a:lnTo>
                  <a:cubicBezTo>
                    <a:pt x="1363" y="1319"/>
                    <a:pt x="1416" y="1333"/>
                    <a:pt x="1468" y="1333"/>
                  </a:cubicBezTo>
                  <a:cubicBezTo>
                    <a:pt x="1551" y="1333"/>
                    <a:pt x="1634" y="1295"/>
                    <a:pt x="1684" y="1220"/>
                  </a:cubicBezTo>
                  <a:cubicBezTo>
                    <a:pt x="1767" y="1101"/>
                    <a:pt x="1737" y="938"/>
                    <a:pt x="1618" y="855"/>
                  </a:cubicBezTo>
                  <a:lnTo>
                    <a:pt x="448" y="47"/>
                  </a:lnTo>
                  <a:cubicBezTo>
                    <a:pt x="403" y="16"/>
                    <a:pt x="3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18150" y="369092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299" y="1"/>
                  </a:moveTo>
                  <a:cubicBezTo>
                    <a:pt x="216" y="1"/>
                    <a:pt x="134" y="40"/>
                    <a:pt x="83" y="114"/>
                  </a:cubicBezTo>
                  <a:cubicBezTo>
                    <a:pt x="0" y="235"/>
                    <a:pt x="30" y="399"/>
                    <a:pt x="149" y="482"/>
                  </a:cubicBezTo>
                  <a:lnTo>
                    <a:pt x="1319" y="1287"/>
                  </a:lnTo>
                  <a:cubicBezTo>
                    <a:pt x="1365" y="1320"/>
                    <a:pt x="1418" y="1334"/>
                    <a:pt x="1468" y="1334"/>
                  </a:cubicBezTo>
                  <a:cubicBezTo>
                    <a:pt x="1551" y="1334"/>
                    <a:pt x="1634" y="1296"/>
                    <a:pt x="1684" y="1221"/>
                  </a:cubicBezTo>
                  <a:cubicBezTo>
                    <a:pt x="1767" y="1102"/>
                    <a:pt x="1737" y="936"/>
                    <a:pt x="1618" y="853"/>
                  </a:cubicBezTo>
                  <a:lnTo>
                    <a:pt x="448" y="48"/>
                  </a:lnTo>
                  <a:cubicBezTo>
                    <a:pt x="403" y="16"/>
                    <a:pt x="35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336250" y="3809675"/>
              <a:ext cx="44200" cy="33350"/>
            </a:xfrm>
            <a:custGeom>
              <a:avLst/>
              <a:gdLst/>
              <a:ahLst/>
              <a:cxnLst/>
              <a:rect l="l" t="t" r="r" b="b"/>
              <a:pathLst>
                <a:path w="1768" h="1334" extrusionOk="0">
                  <a:moveTo>
                    <a:pt x="299" y="1"/>
                  </a:moveTo>
                  <a:cubicBezTo>
                    <a:pt x="216" y="1"/>
                    <a:pt x="133" y="40"/>
                    <a:pt x="83" y="114"/>
                  </a:cubicBezTo>
                  <a:cubicBezTo>
                    <a:pt x="1" y="235"/>
                    <a:pt x="31" y="399"/>
                    <a:pt x="150" y="481"/>
                  </a:cubicBezTo>
                  <a:lnTo>
                    <a:pt x="1319" y="1287"/>
                  </a:lnTo>
                  <a:cubicBezTo>
                    <a:pt x="1364" y="1317"/>
                    <a:pt x="1416" y="1334"/>
                    <a:pt x="1467" y="1334"/>
                  </a:cubicBezTo>
                  <a:cubicBezTo>
                    <a:pt x="1551" y="1334"/>
                    <a:pt x="1634" y="1293"/>
                    <a:pt x="1685" y="1221"/>
                  </a:cubicBezTo>
                  <a:cubicBezTo>
                    <a:pt x="1768" y="1099"/>
                    <a:pt x="1737" y="936"/>
                    <a:pt x="1618" y="853"/>
                  </a:cubicBezTo>
                  <a:lnTo>
                    <a:pt x="449" y="47"/>
                  </a:lnTo>
                  <a:cubicBezTo>
                    <a:pt x="403" y="16"/>
                    <a:pt x="351" y="1"/>
                    <a:pt x="299" y="1"/>
                  </a:cubicBezTo>
                  <a:close/>
                </a:path>
              </a:pathLst>
            </a:custGeom>
            <a:solidFill>
              <a:srgbClr val="2D3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928375" y="3779450"/>
              <a:ext cx="749350" cy="229725"/>
            </a:xfrm>
            <a:custGeom>
              <a:avLst/>
              <a:gdLst/>
              <a:ahLst/>
              <a:cxnLst/>
              <a:rect l="l" t="t" r="r" b="b"/>
              <a:pathLst>
                <a:path w="29974" h="9189" extrusionOk="0">
                  <a:moveTo>
                    <a:pt x="9189" y="0"/>
                  </a:moveTo>
                  <a:cubicBezTo>
                    <a:pt x="4114" y="0"/>
                    <a:pt x="0" y="4114"/>
                    <a:pt x="0" y="9189"/>
                  </a:cubicBezTo>
                  <a:lnTo>
                    <a:pt x="29973" y="9189"/>
                  </a:lnTo>
                  <a:cubicBezTo>
                    <a:pt x="29973" y="4114"/>
                    <a:pt x="25859" y="0"/>
                    <a:pt x="20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919850" y="3770950"/>
              <a:ext cx="766350" cy="246700"/>
            </a:xfrm>
            <a:custGeom>
              <a:avLst/>
              <a:gdLst/>
              <a:ahLst/>
              <a:cxnLst/>
              <a:rect l="l" t="t" r="r" b="b"/>
              <a:pathLst>
                <a:path w="30654" h="9868" extrusionOk="0">
                  <a:moveTo>
                    <a:pt x="9530" y="1"/>
                  </a:moveTo>
                  <a:cubicBezTo>
                    <a:pt x="4275" y="1"/>
                    <a:pt x="0" y="4274"/>
                    <a:pt x="0" y="9529"/>
                  </a:cubicBezTo>
                  <a:cubicBezTo>
                    <a:pt x="0" y="9716"/>
                    <a:pt x="154" y="9868"/>
                    <a:pt x="341" y="9868"/>
                  </a:cubicBezTo>
                  <a:cubicBezTo>
                    <a:pt x="527" y="9868"/>
                    <a:pt x="681" y="9716"/>
                    <a:pt x="681" y="9529"/>
                  </a:cubicBezTo>
                  <a:cubicBezTo>
                    <a:pt x="681" y="4650"/>
                    <a:pt x="4649" y="679"/>
                    <a:pt x="9530" y="679"/>
                  </a:cubicBezTo>
                  <a:lnTo>
                    <a:pt x="21126" y="679"/>
                  </a:lnTo>
                  <a:cubicBezTo>
                    <a:pt x="26005" y="679"/>
                    <a:pt x="29975" y="4650"/>
                    <a:pt x="29975" y="9529"/>
                  </a:cubicBezTo>
                  <a:cubicBezTo>
                    <a:pt x="29975" y="9716"/>
                    <a:pt x="30126" y="9868"/>
                    <a:pt x="30314" y="9868"/>
                  </a:cubicBezTo>
                  <a:cubicBezTo>
                    <a:pt x="30502" y="9868"/>
                    <a:pt x="30653" y="9716"/>
                    <a:pt x="30653" y="9529"/>
                  </a:cubicBezTo>
                  <a:cubicBezTo>
                    <a:pt x="30653" y="4274"/>
                    <a:pt x="26380" y="1"/>
                    <a:pt x="2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903275" y="4000075"/>
              <a:ext cx="50050" cy="115825"/>
            </a:xfrm>
            <a:custGeom>
              <a:avLst/>
              <a:gdLst/>
              <a:ahLst/>
              <a:cxnLst/>
              <a:rect l="l" t="t" r="r" b="b"/>
              <a:pathLst>
                <a:path w="2002" h="4633" extrusionOk="0">
                  <a:moveTo>
                    <a:pt x="1002" y="3310"/>
                  </a:moveTo>
                  <a:cubicBezTo>
                    <a:pt x="1229" y="3310"/>
                    <a:pt x="1412" y="3494"/>
                    <a:pt x="1412" y="3720"/>
                  </a:cubicBezTo>
                  <a:cubicBezTo>
                    <a:pt x="1412" y="3946"/>
                    <a:pt x="1229" y="4130"/>
                    <a:pt x="1002" y="4130"/>
                  </a:cubicBezTo>
                  <a:cubicBezTo>
                    <a:pt x="776" y="4130"/>
                    <a:pt x="592" y="3946"/>
                    <a:pt x="592" y="3720"/>
                  </a:cubicBezTo>
                  <a:cubicBezTo>
                    <a:pt x="592" y="3494"/>
                    <a:pt x="776" y="3310"/>
                    <a:pt x="1002" y="3310"/>
                  </a:cubicBezTo>
                  <a:close/>
                  <a:moveTo>
                    <a:pt x="1002" y="0"/>
                  </a:moveTo>
                  <a:cubicBezTo>
                    <a:pt x="576" y="0"/>
                    <a:pt x="231" y="345"/>
                    <a:pt x="231" y="772"/>
                  </a:cubicBezTo>
                  <a:lnTo>
                    <a:pt x="1" y="3861"/>
                  </a:lnTo>
                  <a:cubicBezTo>
                    <a:pt x="1" y="4287"/>
                    <a:pt x="576" y="4633"/>
                    <a:pt x="1002" y="4633"/>
                  </a:cubicBezTo>
                  <a:cubicBezTo>
                    <a:pt x="1428" y="4633"/>
                    <a:pt x="2002" y="4287"/>
                    <a:pt x="2002" y="3861"/>
                  </a:cubicBezTo>
                  <a:lnTo>
                    <a:pt x="1774" y="772"/>
                  </a:lnTo>
                  <a:cubicBezTo>
                    <a:pt x="1774" y="345"/>
                    <a:pt x="1428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>
            <a:off x="2176622" y="1392248"/>
            <a:ext cx="746037" cy="784892"/>
            <a:chOff x="2701425" y="2522375"/>
            <a:chExt cx="582250" cy="612575"/>
          </a:xfrm>
        </p:grpSpPr>
        <p:sp>
          <p:nvSpPr>
            <p:cNvPr id="308" name="Google Shape;308;p19"/>
            <p:cNvSpPr/>
            <p:nvPr/>
          </p:nvSpPr>
          <p:spPr>
            <a:xfrm>
              <a:off x="2709100" y="2527050"/>
              <a:ext cx="574575" cy="607900"/>
            </a:xfrm>
            <a:custGeom>
              <a:avLst/>
              <a:gdLst/>
              <a:ahLst/>
              <a:cxnLst/>
              <a:rect l="l" t="t" r="r" b="b"/>
              <a:pathLst>
                <a:path w="22983" h="24316" extrusionOk="0">
                  <a:moveTo>
                    <a:pt x="15106" y="0"/>
                  </a:moveTo>
                  <a:cubicBezTo>
                    <a:pt x="14958" y="0"/>
                    <a:pt x="14807" y="29"/>
                    <a:pt x="14660" y="89"/>
                  </a:cubicBezTo>
                  <a:lnTo>
                    <a:pt x="1" y="6078"/>
                  </a:lnTo>
                  <a:lnTo>
                    <a:pt x="3" y="6078"/>
                  </a:lnTo>
                  <a:lnTo>
                    <a:pt x="7455" y="24316"/>
                  </a:lnTo>
                  <a:lnTo>
                    <a:pt x="22114" y="18326"/>
                  </a:lnTo>
                  <a:cubicBezTo>
                    <a:pt x="22695" y="18088"/>
                    <a:pt x="22982" y="17442"/>
                    <a:pt x="22754" y="16884"/>
                  </a:cubicBezTo>
                  <a:lnTo>
                    <a:pt x="16128" y="670"/>
                  </a:lnTo>
                  <a:cubicBezTo>
                    <a:pt x="15957" y="251"/>
                    <a:pt x="15547" y="0"/>
                    <a:pt x="15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703350" y="2522375"/>
              <a:ext cx="558800" cy="611475"/>
            </a:xfrm>
            <a:custGeom>
              <a:avLst/>
              <a:gdLst/>
              <a:ahLst/>
              <a:cxnLst/>
              <a:rect l="l" t="t" r="r" b="b"/>
              <a:pathLst>
                <a:path w="22352" h="24459" extrusionOk="0">
                  <a:moveTo>
                    <a:pt x="14274" y="1"/>
                  </a:moveTo>
                  <a:cubicBezTo>
                    <a:pt x="14130" y="1"/>
                    <a:pt x="13984" y="28"/>
                    <a:pt x="13842" y="86"/>
                  </a:cubicBezTo>
                  <a:lnTo>
                    <a:pt x="1" y="5742"/>
                  </a:lnTo>
                  <a:lnTo>
                    <a:pt x="7648" y="24458"/>
                  </a:lnTo>
                  <a:lnTo>
                    <a:pt x="21490" y="18804"/>
                  </a:lnTo>
                  <a:cubicBezTo>
                    <a:pt x="22073" y="18566"/>
                    <a:pt x="22352" y="17901"/>
                    <a:pt x="22114" y="17318"/>
                  </a:cubicBezTo>
                  <a:lnTo>
                    <a:pt x="15328" y="710"/>
                  </a:lnTo>
                  <a:cubicBezTo>
                    <a:pt x="15148" y="268"/>
                    <a:pt x="14723" y="1"/>
                    <a:pt x="14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2873550" y="2807875"/>
              <a:ext cx="388600" cy="325975"/>
            </a:xfrm>
            <a:custGeom>
              <a:avLst/>
              <a:gdLst/>
              <a:ahLst/>
              <a:cxnLst/>
              <a:rect l="l" t="t" r="r" b="b"/>
              <a:pathLst>
                <a:path w="15544" h="13039" extrusionOk="0">
                  <a:moveTo>
                    <a:pt x="12896" y="1"/>
                  </a:moveTo>
                  <a:lnTo>
                    <a:pt x="0" y="10985"/>
                  </a:lnTo>
                  <a:lnTo>
                    <a:pt x="840" y="13038"/>
                  </a:lnTo>
                  <a:lnTo>
                    <a:pt x="14682" y="7384"/>
                  </a:lnTo>
                  <a:cubicBezTo>
                    <a:pt x="15265" y="7146"/>
                    <a:pt x="15544" y="6481"/>
                    <a:pt x="15306" y="5898"/>
                  </a:cubicBezTo>
                  <a:lnTo>
                    <a:pt x="12896" y="3"/>
                  </a:lnTo>
                  <a:lnTo>
                    <a:pt x="12896" y="1"/>
                  </a:lnTo>
                  <a:close/>
                </a:path>
              </a:pathLst>
            </a:custGeom>
            <a:solidFill>
              <a:srgbClr val="283564">
                <a:alpha val="6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703250" y="2638150"/>
              <a:ext cx="259775" cy="496000"/>
            </a:xfrm>
            <a:custGeom>
              <a:avLst/>
              <a:gdLst/>
              <a:ahLst/>
              <a:cxnLst/>
              <a:rect l="l" t="t" r="r" b="b"/>
              <a:pathLst>
                <a:path w="10391" h="19840" extrusionOk="0">
                  <a:moveTo>
                    <a:pt x="2745" y="1"/>
                  </a:moveTo>
                  <a:lnTo>
                    <a:pt x="1" y="1119"/>
                  </a:lnTo>
                  <a:lnTo>
                    <a:pt x="7648" y="19840"/>
                  </a:lnTo>
                  <a:lnTo>
                    <a:pt x="10391" y="18719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701425" y="2677500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1" y="0"/>
                  </a:moveTo>
                  <a:cubicBezTo>
                    <a:pt x="1478" y="0"/>
                    <a:pt x="1476" y="1"/>
                    <a:pt x="1473" y="2"/>
                  </a:cubicBezTo>
                  <a:lnTo>
                    <a:pt x="15" y="595"/>
                  </a:lnTo>
                  <a:cubicBezTo>
                    <a:pt x="5" y="599"/>
                    <a:pt x="1" y="612"/>
                    <a:pt x="5" y="620"/>
                  </a:cubicBezTo>
                  <a:lnTo>
                    <a:pt x="235" y="1183"/>
                  </a:lnTo>
                  <a:cubicBezTo>
                    <a:pt x="238" y="1191"/>
                    <a:pt x="245" y="1195"/>
                    <a:pt x="252" y="1195"/>
                  </a:cubicBezTo>
                  <a:cubicBezTo>
                    <a:pt x="254" y="1195"/>
                    <a:pt x="257" y="1194"/>
                    <a:pt x="259" y="1193"/>
                  </a:cubicBezTo>
                  <a:lnTo>
                    <a:pt x="1717" y="597"/>
                  </a:lnTo>
                  <a:cubicBezTo>
                    <a:pt x="1726" y="593"/>
                    <a:pt x="1732" y="583"/>
                    <a:pt x="1728" y="573"/>
                  </a:cubicBezTo>
                  <a:lnTo>
                    <a:pt x="1497" y="12"/>
                  </a:lnTo>
                  <a:cubicBezTo>
                    <a:pt x="1494" y="4"/>
                    <a:pt x="1488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2723300" y="2729950"/>
              <a:ext cx="43250" cy="29875"/>
            </a:xfrm>
            <a:custGeom>
              <a:avLst/>
              <a:gdLst/>
              <a:ahLst/>
              <a:cxnLst/>
              <a:rect l="l" t="t" r="r" b="b"/>
              <a:pathLst>
                <a:path w="1730" h="1195" extrusionOk="0">
                  <a:moveTo>
                    <a:pt x="1479" y="0"/>
                  </a:moveTo>
                  <a:cubicBezTo>
                    <a:pt x="1477" y="0"/>
                    <a:pt x="1475" y="1"/>
                    <a:pt x="1473" y="2"/>
                  </a:cubicBezTo>
                  <a:lnTo>
                    <a:pt x="15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3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8"/>
                  </a:lnTo>
                  <a:cubicBezTo>
                    <a:pt x="1725" y="594"/>
                    <a:pt x="1729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744750" y="2783450"/>
              <a:ext cx="43250" cy="29900"/>
            </a:xfrm>
            <a:custGeom>
              <a:avLst/>
              <a:gdLst/>
              <a:ahLst/>
              <a:cxnLst/>
              <a:rect l="l" t="t" r="r" b="b"/>
              <a:pathLst>
                <a:path w="1730" h="1196" extrusionOk="0">
                  <a:moveTo>
                    <a:pt x="1481" y="1"/>
                  </a:moveTo>
                  <a:cubicBezTo>
                    <a:pt x="1478" y="1"/>
                    <a:pt x="1475" y="1"/>
                    <a:pt x="1473" y="3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5" y="1184"/>
                  </a:lnTo>
                  <a:cubicBezTo>
                    <a:pt x="238" y="1191"/>
                    <a:pt x="244" y="1196"/>
                    <a:pt x="251" y="1196"/>
                  </a:cubicBezTo>
                  <a:cubicBezTo>
                    <a:pt x="254" y="1196"/>
                    <a:pt x="257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29" y="584"/>
                    <a:pt x="1727" y="574"/>
                  </a:cubicBezTo>
                  <a:lnTo>
                    <a:pt x="1497" y="13"/>
                  </a:lnTo>
                  <a:cubicBezTo>
                    <a:pt x="1494" y="5"/>
                    <a:pt x="1488" y="1"/>
                    <a:pt x="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766625" y="2835925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9" y="0"/>
                  </a:moveTo>
                  <a:cubicBezTo>
                    <a:pt x="1477" y="0"/>
                    <a:pt x="1474" y="1"/>
                    <a:pt x="1472" y="2"/>
                  </a:cubicBezTo>
                  <a:lnTo>
                    <a:pt x="14" y="597"/>
                  </a:lnTo>
                  <a:cubicBezTo>
                    <a:pt x="4" y="601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7" y="1191"/>
                    <a:pt x="244" y="1195"/>
                    <a:pt x="251" y="1195"/>
                  </a:cubicBezTo>
                  <a:cubicBezTo>
                    <a:pt x="253" y="1195"/>
                    <a:pt x="256" y="1194"/>
                    <a:pt x="259" y="1193"/>
                  </a:cubicBezTo>
                  <a:lnTo>
                    <a:pt x="1715" y="597"/>
                  </a:lnTo>
                  <a:cubicBezTo>
                    <a:pt x="1725" y="595"/>
                    <a:pt x="1729" y="583"/>
                    <a:pt x="1725" y="575"/>
                  </a:cubicBezTo>
                  <a:lnTo>
                    <a:pt x="1496" y="12"/>
                  </a:lnTo>
                  <a:cubicBezTo>
                    <a:pt x="1493" y="4"/>
                    <a:pt x="1486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2788075" y="2889375"/>
              <a:ext cx="43275" cy="29900"/>
            </a:xfrm>
            <a:custGeom>
              <a:avLst/>
              <a:gdLst/>
              <a:ahLst/>
              <a:cxnLst/>
              <a:rect l="l" t="t" r="r" b="b"/>
              <a:pathLst>
                <a:path w="1731" h="1196" extrusionOk="0">
                  <a:moveTo>
                    <a:pt x="1480" y="1"/>
                  </a:moveTo>
                  <a:cubicBezTo>
                    <a:pt x="1478" y="1"/>
                    <a:pt x="1475" y="1"/>
                    <a:pt x="1473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5" y="1184"/>
                  </a:lnTo>
                  <a:cubicBezTo>
                    <a:pt x="238" y="1191"/>
                    <a:pt x="244" y="1195"/>
                    <a:pt x="251" y="1195"/>
                  </a:cubicBezTo>
                  <a:cubicBezTo>
                    <a:pt x="254" y="1195"/>
                    <a:pt x="256" y="1195"/>
                    <a:pt x="259" y="1194"/>
                  </a:cubicBezTo>
                  <a:lnTo>
                    <a:pt x="1717" y="598"/>
                  </a:lnTo>
                  <a:cubicBezTo>
                    <a:pt x="1725" y="594"/>
                    <a:pt x="1731" y="584"/>
                    <a:pt x="1727" y="576"/>
                  </a:cubicBezTo>
                  <a:lnTo>
                    <a:pt x="1497" y="12"/>
                  </a:lnTo>
                  <a:cubicBezTo>
                    <a:pt x="1494" y="5"/>
                    <a:pt x="1487" y="1"/>
                    <a:pt x="1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2809725" y="2942400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7" y="0"/>
                  </a:moveTo>
                  <a:cubicBezTo>
                    <a:pt x="1475" y="0"/>
                    <a:pt x="1473" y="1"/>
                    <a:pt x="1471" y="2"/>
                  </a:cubicBezTo>
                  <a:lnTo>
                    <a:pt x="15" y="597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1"/>
                    <a:pt x="244" y="1197"/>
                    <a:pt x="251" y="1197"/>
                  </a:cubicBezTo>
                  <a:cubicBezTo>
                    <a:pt x="253" y="1197"/>
                    <a:pt x="255" y="1196"/>
                    <a:pt x="257" y="1195"/>
                  </a:cubicBezTo>
                  <a:lnTo>
                    <a:pt x="1715" y="599"/>
                  </a:lnTo>
                  <a:cubicBezTo>
                    <a:pt x="1725" y="595"/>
                    <a:pt x="1729" y="585"/>
                    <a:pt x="1725" y="575"/>
                  </a:cubicBezTo>
                  <a:lnTo>
                    <a:pt x="1495" y="12"/>
                  </a:lnTo>
                  <a:cubicBezTo>
                    <a:pt x="1492" y="6"/>
                    <a:pt x="1485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831600" y="2994900"/>
              <a:ext cx="43225" cy="29875"/>
            </a:xfrm>
            <a:custGeom>
              <a:avLst/>
              <a:gdLst/>
              <a:ahLst/>
              <a:cxnLst/>
              <a:rect l="l" t="t" r="r" b="b"/>
              <a:pathLst>
                <a:path w="1729" h="1195" extrusionOk="0">
                  <a:moveTo>
                    <a:pt x="1478" y="0"/>
                  </a:moveTo>
                  <a:cubicBezTo>
                    <a:pt x="1475" y="0"/>
                    <a:pt x="1473" y="1"/>
                    <a:pt x="1470" y="2"/>
                  </a:cubicBezTo>
                  <a:lnTo>
                    <a:pt x="14" y="598"/>
                  </a:lnTo>
                  <a:cubicBezTo>
                    <a:pt x="4" y="602"/>
                    <a:pt x="0" y="612"/>
                    <a:pt x="4" y="622"/>
                  </a:cubicBezTo>
                  <a:lnTo>
                    <a:pt x="234" y="1183"/>
                  </a:lnTo>
                  <a:cubicBezTo>
                    <a:pt x="236" y="1191"/>
                    <a:pt x="243" y="1195"/>
                    <a:pt x="250" y="1195"/>
                  </a:cubicBezTo>
                  <a:cubicBezTo>
                    <a:pt x="252" y="1195"/>
                    <a:pt x="254" y="1194"/>
                    <a:pt x="257" y="1193"/>
                  </a:cubicBezTo>
                  <a:lnTo>
                    <a:pt x="1715" y="598"/>
                  </a:lnTo>
                  <a:cubicBezTo>
                    <a:pt x="1725" y="594"/>
                    <a:pt x="1729" y="584"/>
                    <a:pt x="1725" y="573"/>
                  </a:cubicBezTo>
                  <a:lnTo>
                    <a:pt x="1494" y="12"/>
                  </a:lnTo>
                  <a:cubicBezTo>
                    <a:pt x="1491" y="5"/>
                    <a:pt x="1485" y="0"/>
                    <a:pt x="1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853000" y="3048425"/>
              <a:ext cx="43300" cy="29875"/>
            </a:xfrm>
            <a:custGeom>
              <a:avLst/>
              <a:gdLst/>
              <a:ahLst/>
              <a:cxnLst/>
              <a:rect l="l" t="t" r="r" b="b"/>
              <a:pathLst>
                <a:path w="1732" h="1195" extrusionOk="0">
                  <a:moveTo>
                    <a:pt x="1480" y="0"/>
                  </a:moveTo>
                  <a:cubicBezTo>
                    <a:pt x="1478" y="0"/>
                    <a:pt x="1475" y="1"/>
                    <a:pt x="1473" y="2"/>
                  </a:cubicBezTo>
                  <a:lnTo>
                    <a:pt x="14" y="597"/>
                  </a:lnTo>
                  <a:cubicBezTo>
                    <a:pt x="6" y="601"/>
                    <a:pt x="0" y="611"/>
                    <a:pt x="4" y="620"/>
                  </a:cubicBezTo>
                  <a:lnTo>
                    <a:pt x="235" y="1183"/>
                  </a:lnTo>
                  <a:cubicBezTo>
                    <a:pt x="238" y="1190"/>
                    <a:pt x="244" y="1195"/>
                    <a:pt x="251" y="1195"/>
                  </a:cubicBezTo>
                  <a:cubicBezTo>
                    <a:pt x="254" y="1195"/>
                    <a:pt x="256" y="1194"/>
                    <a:pt x="259" y="1193"/>
                  </a:cubicBezTo>
                  <a:lnTo>
                    <a:pt x="1717" y="597"/>
                  </a:lnTo>
                  <a:cubicBezTo>
                    <a:pt x="1727" y="593"/>
                    <a:pt x="1731" y="583"/>
                    <a:pt x="1727" y="573"/>
                  </a:cubicBezTo>
                  <a:lnTo>
                    <a:pt x="1497" y="12"/>
                  </a:lnTo>
                  <a:cubicBezTo>
                    <a:pt x="1494" y="4"/>
                    <a:pt x="1487" y="0"/>
                    <a:pt x="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2870100" y="3091175"/>
              <a:ext cx="43250" cy="29925"/>
            </a:xfrm>
            <a:custGeom>
              <a:avLst/>
              <a:gdLst/>
              <a:ahLst/>
              <a:cxnLst/>
              <a:rect l="l" t="t" r="r" b="b"/>
              <a:pathLst>
                <a:path w="1730" h="1197" extrusionOk="0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lnTo>
                    <a:pt x="15" y="598"/>
                  </a:lnTo>
                  <a:cubicBezTo>
                    <a:pt x="5" y="602"/>
                    <a:pt x="1" y="612"/>
                    <a:pt x="5" y="622"/>
                  </a:cubicBezTo>
                  <a:lnTo>
                    <a:pt x="233" y="1185"/>
                  </a:lnTo>
                  <a:cubicBezTo>
                    <a:pt x="236" y="1192"/>
                    <a:pt x="244" y="1197"/>
                    <a:pt x="252" y="1197"/>
                  </a:cubicBezTo>
                  <a:cubicBezTo>
                    <a:pt x="254" y="1197"/>
                    <a:pt x="256" y="1196"/>
                    <a:pt x="257" y="1196"/>
                  </a:cubicBezTo>
                  <a:lnTo>
                    <a:pt x="1715" y="600"/>
                  </a:lnTo>
                  <a:cubicBezTo>
                    <a:pt x="1726" y="596"/>
                    <a:pt x="1730" y="586"/>
                    <a:pt x="1726" y="576"/>
                  </a:cubicBezTo>
                  <a:lnTo>
                    <a:pt x="1495" y="12"/>
                  </a:lnTo>
                  <a:cubicBezTo>
                    <a:pt x="1492" y="6"/>
                    <a:pt x="1485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9"/>
          <p:cNvGrpSpPr/>
          <p:nvPr/>
        </p:nvGrpSpPr>
        <p:grpSpPr>
          <a:xfrm>
            <a:off x="2510177" y="1075863"/>
            <a:ext cx="685079" cy="753212"/>
            <a:chOff x="2961750" y="2275450"/>
            <a:chExt cx="534675" cy="587850"/>
          </a:xfrm>
        </p:grpSpPr>
        <p:sp>
          <p:nvSpPr>
            <p:cNvPr id="322" name="Google Shape;322;p19"/>
            <p:cNvSpPr/>
            <p:nvPr/>
          </p:nvSpPr>
          <p:spPr>
            <a:xfrm>
              <a:off x="2969475" y="2289400"/>
              <a:ext cx="526950" cy="573900"/>
            </a:xfrm>
            <a:custGeom>
              <a:avLst/>
              <a:gdLst/>
              <a:ahLst/>
              <a:cxnLst/>
              <a:rect l="l" t="t" r="r" b="b"/>
              <a:pathLst>
                <a:path w="21078" h="22956" extrusionOk="0">
                  <a:moveTo>
                    <a:pt x="4714" y="0"/>
                  </a:moveTo>
                  <a:lnTo>
                    <a:pt x="4714" y="2"/>
                  </a:lnTo>
                  <a:lnTo>
                    <a:pt x="0" y="19132"/>
                  </a:lnTo>
                  <a:lnTo>
                    <a:pt x="15376" y="22921"/>
                  </a:lnTo>
                  <a:cubicBezTo>
                    <a:pt x="15471" y="22944"/>
                    <a:pt x="15565" y="22955"/>
                    <a:pt x="15658" y="22955"/>
                  </a:cubicBezTo>
                  <a:cubicBezTo>
                    <a:pt x="16165" y="22955"/>
                    <a:pt x="16621" y="22626"/>
                    <a:pt x="16743" y="22131"/>
                  </a:cubicBezTo>
                  <a:lnTo>
                    <a:pt x="20934" y="5123"/>
                  </a:lnTo>
                  <a:cubicBezTo>
                    <a:pt x="21077" y="4538"/>
                    <a:pt x="20700" y="3940"/>
                    <a:pt x="20090" y="3789"/>
                  </a:cubicBezTo>
                  <a:lnTo>
                    <a:pt x="4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2969375" y="2275450"/>
              <a:ext cx="508525" cy="581100"/>
            </a:xfrm>
            <a:custGeom>
              <a:avLst/>
              <a:gdLst/>
              <a:ahLst/>
              <a:cxnLst/>
              <a:rect l="l" t="t" r="r" b="b"/>
              <a:pathLst>
                <a:path w="20341" h="23244" extrusionOk="0">
                  <a:moveTo>
                    <a:pt x="4839" y="1"/>
                  </a:moveTo>
                  <a:lnTo>
                    <a:pt x="0" y="19634"/>
                  </a:lnTo>
                  <a:lnTo>
                    <a:pt x="14520" y="23210"/>
                  </a:lnTo>
                  <a:cubicBezTo>
                    <a:pt x="14612" y="23233"/>
                    <a:pt x="14704" y="23244"/>
                    <a:pt x="14794" y="23244"/>
                  </a:cubicBezTo>
                  <a:cubicBezTo>
                    <a:pt x="15305" y="23244"/>
                    <a:pt x="15770" y="22896"/>
                    <a:pt x="15897" y="22376"/>
                  </a:cubicBezTo>
                  <a:lnTo>
                    <a:pt x="20191" y="4957"/>
                  </a:lnTo>
                  <a:cubicBezTo>
                    <a:pt x="20340" y="4345"/>
                    <a:pt x="19968" y="3729"/>
                    <a:pt x="19357" y="3577"/>
                  </a:cubicBezTo>
                  <a:lnTo>
                    <a:pt x="4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969425" y="2638000"/>
              <a:ext cx="445900" cy="218550"/>
            </a:xfrm>
            <a:custGeom>
              <a:avLst/>
              <a:gdLst/>
              <a:ahLst/>
              <a:cxnLst/>
              <a:rect l="l" t="t" r="r" b="b"/>
              <a:pathLst>
                <a:path w="17836" h="8742" extrusionOk="0">
                  <a:moveTo>
                    <a:pt x="17836" y="0"/>
                  </a:moveTo>
                  <a:lnTo>
                    <a:pt x="592" y="2729"/>
                  </a:lnTo>
                  <a:lnTo>
                    <a:pt x="0" y="5132"/>
                  </a:lnTo>
                  <a:lnTo>
                    <a:pt x="14518" y="8708"/>
                  </a:lnTo>
                  <a:cubicBezTo>
                    <a:pt x="14610" y="8731"/>
                    <a:pt x="14702" y="8742"/>
                    <a:pt x="14792" y="8742"/>
                  </a:cubicBezTo>
                  <a:cubicBezTo>
                    <a:pt x="15303" y="8742"/>
                    <a:pt x="15768" y="8394"/>
                    <a:pt x="15895" y="7874"/>
                  </a:cubicBezTo>
                  <a:lnTo>
                    <a:pt x="17836" y="0"/>
                  </a:lnTo>
                  <a:close/>
                </a:path>
              </a:pathLst>
            </a:custGeom>
            <a:solidFill>
              <a:srgbClr val="283564">
                <a:alpha val="18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069475" y="2295750"/>
              <a:ext cx="42900" cy="25125"/>
            </a:xfrm>
            <a:custGeom>
              <a:avLst/>
              <a:gdLst/>
              <a:ahLst/>
              <a:cxnLst/>
              <a:rect l="l" t="t" r="r" b="b"/>
              <a:pathLst>
                <a:path w="1716" h="1005" extrusionOk="0">
                  <a:moveTo>
                    <a:pt x="166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4"/>
                  </a:lnTo>
                  <a:cubicBezTo>
                    <a:pt x="1" y="615"/>
                    <a:pt x="7" y="625"/>
                    <a:pt x="17" y="627"/>
                  </a:cubicBezTo>
                  <a:lnTo>
                    <a:pt x="1546" y="1004"/>
                  </a:lnTo>
                  <a:cubicBezTo>
                    <a:pt x="1547" y="1005"/>
                    <a:pt x="1548" y="1005"/>
                    <a:pt x="1550" y="1005"/>
                  </a:cubicBezTo>
                  <a:cubicBezTo>
                    <a:pt x="1558" y="1005"/>
                    <a:pt x="1566" y="999"/>
                    <a:pt x="1568" y="990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9" y="378"/>
                  </a:cubicBezTo>
                  <a:lnTo>
                    <a:pt x="170" y="1"/>
                  </a:ln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3055800" y="235132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7" y="625"/>
                    <a:pt x="17" y="627"/>
                  </a:cubicBezTo>
                  <a:lnTo>
                    <a:pt x="1545" y="1003"/>
                  </a:lnTo>
                  <a:cubicBezTo>
                    <a:pt x="1548" y="1004"/>
                    <a:pt x="1550" y="1004"/>
                    <a:pt x="1552" y="1004"/>
                  </a:cubicBezTo>
                  <a:cubicBezTo>
                    <a:pt x="1559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81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7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042175" y="2406825"/>
              <a:ext cx="42925" cy="25125"/>
            </a:xfrm>
            <a:custGeom>
              <a:avLst/>
              <a:gdLst/>
              <a:ahLst/>
              <a:cxnLst/>
              <a:rect l="l" t="t" r="r" b="b"/>
              <a:pathLst>
                <a:path w="1717" h="1005" extrusionOk="0">
                  <a:moveTo>
                    <a:pt x="168" y="0"/>
                  </a:moveTo>
                  <a:cubicBezTo>
                    <a:pt x="159" y="0"/>
                    <a:pt x="151" y="6"/>
                    <a:pt x="150" y="15"/>
                  </a:cubicBezTo>
                  <a:lnTo>
                    <a:pt x="4" y="604"/>
                  </a:lnTo>
                  <a:cubicBezTo>
                    <a:pt x="0" y="614"/>
                    <a:pt x="6" y="624"/>
                    <a:pt x="16" y="626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6" y="999"/>
                    <a:pt x="1569" y="990"/>
                  </a:cubicBezTo>
                  <a:lnTo>
                    <a:pt x="1715" y="400"/>
                  </a:lnTo>
                  <a:cubicBezTo>
                    <a:pt x="1717" y="390"/>
                    <a:pt x="1711" y="380"/>
                    <a:pt x="1701" y="378"/>
                  </a:cubicBezTo>
                  <a:lnTo>
                    <a:pt x="172" y="0"/>
                  </a:lnTo>
                  <a:cubicBezTo>
                    <a:pt x="171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3028425" y="2462500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7" y="0"/>
                  </a:moveTo>
                  <a:cubicBezTo>
                    <a:pt x="158" y="0"/>
                    <a:pt x="150" y="6"/>
                    <a:pt x="148" y="15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2"/>
                  </a:lnTo>
                  <a:cubicBezTo>
                    <a:pt x="1548" y="1003"/>
                    <a:pt x="1549" y="1004"/>
                    <a:pt x="1551" y="1004"/>
                  </a:cubicBezTo>
                  <a:cubicBezTo>
                    <a:pt x="1558" y="1004"/>
                    <a:pt x="1565" y="998"/>
                    <a:pt x="1568" y="990"/>
                  </a:cubicBezTo>
                  <a:lnTo>
                    <a:pt x="1713" y="399"/>
                  </a:lnTo>
                  <a:cubicBezTo>
                    <a:pt x="1715" y="391"/>
                    <a:pt x="1709" y="381"/>
                    <a:pt x="1699" y="376"/>
                  </a:cubicBezTo>
                  <a:lnTo>
                    <a:pt x="171" y="1"/>
                  </a:lnTo>
                  <a:cubicBezTo>
                    <a:pt x="169" y="1"/>
                    <a:pt x="16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014800" y="251802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6" y="1"/>
                  </a:moveTo>
                  <a:cubicBezTo>
                    <a:pt x="158" y="1"/>
                    <a:pt x="150" y="6"/>
                    <a:pt x="148" y="13"/>
                  </a:cubicBezTo>
                  <a:lnTo>
                    <a:pt x="3" y="605"/>
                  </a:lnTo>
                  <a:cubicBezTo>
                    <a:pt x="1" y="615"/>
                    <a:pt x="7" y="625"/>
                    <a:pt x="15" y="627"/>
                  </a:cubicBezTo>
                  <a:lnTo>
                    <a:pt x="1546" y="1003"/>
                  </a:lnTo>
                  <a:cubicBezTo>
                    <a:pt x="1547" y="1003"/>
                    <a:pt x="1548" y="1003"/>
                    <a:pt x="1549" y="1003"/>
                  </a:cubicBezTo>
                  <a:cubicBezTo>
                    <a:pt x="1558" y="1003"/>
                    <a:pt x="1564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9" y="1"/>
                    <a:pt x="16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3000975" y="2573725"/>
              <a:ext cx="42875" cy="25075"/>
            </a:xfrm>
            <a:custGeom>
              <a:avLst/>
              <a:gdLst/>
              <a:ahLst/>
              <a:cxnLst/>
              <a:rect l="l" t="t" r="r" b="b"/>
              <a:pathLst>
                <a:path w="1715" h="1003" extrusionOk="0">
                  <a:moveTo>
                    <a:pt x="166" y="0"/>
                  </a:moveTo>
                  <a:cubicBezTo>
                    <a:pt x="157" y="0"/>
                    <a:pt x="150" y="6"/>
                    <a:pt x="148" y="13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7" y="627"/>
                  </a:cubicBezTo>
                  <a:lnTo>
                    <a:pt x="1545" y="1002"/>
                  </a:lnTo>
                  <a:cubicBezTo>
                    <a:pt x="1547" y="1003"/>
                    <a:pt x="1549" y="1003"/>
                    <a:pt x="1550" y="1003"/>
                  </a:cubicBezTo>
                  <a:cubicBezTo>
                    <a:pt x="1558" y="1003"/>
                    <a:pt x="1564" y="999"/>
                    <a:pt x="1567" y="990"/>
                  </a:cubicBezTo>
                  <a:lnTo>
                    <a:pt x="1713" y="399"/>
                  </a:lnTo>
                  <a:cubicBezTo>
                    <a:pt x="1715" y="388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0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987350" y="2629225"/>
              <a:ext cx="42875" cy="25125"/>
            </a:xfrm>
            <a:custGeom>
              <a:avLst/>
              <a:gdLst/>
              <a:ahLst/>
              <a:cxnLst/>
              <a:rect l="l" t="t" r="r" b="b"/>
              <a:pathLst>
                <a:path w="1715" h="1005" extrusionOk="0">
                  <a:moveTo>
                    <a:pt x="163" y="1"/>
                  </a:moveTo>
                  <a:cubicBezTo>
                    <a:pt x="156" y="1"/>
                    <a:pt x="149" y="6"/>
                    <a:pt x="148" y="14"/>
                  </a:cubicBezTo>
                  <a:lnTo>
                    <a:pt x="2" y="606"/>
                  </a:lnTo>
                  <a:cubicBezTo>
                    <a:pt x="0" y="616"/>
                    <a:pt x="6" y="624"/>
                    <a:pt x="16" y="628"/>
                  </a:cubicBezTo>
                  <a:lnTo>
                    <a:pt x="1545" y="1004"/>
                  </a:lnTo>
                  <a:cubicBezTo>
                    <a:pt x="1546" y="1004"/>
                    <a:pt x="1548" y="1004"/>
                    <a:pt x="1549" y="1004"/>
                  </a:cubicBezTo>
                  <a:cubicBezTo>
                    <a:pt x="1558" y="1004"/>
                    <a:pt x="1565" y="999"/>
                    <a:pt x="1567" y="992"/>
                  </a:cubicBezTo>
                  <a:lnTo>
                    <a:pt x="1713" y="400"/>
                  </a:lnTo>
                  <a:cubicBezTo>
                    <a:pt x="1715" y="390"/>
                    <a:pt x="1709" y="380"/>
                    <a:pt x="1698" y="378"/>
                  </a:cubicBezTo>
                  <a:lnTo>
                    <a:pt x="170" y="2"/>
                  </a:lnTo>
                  <a:cubicBezTo>
                    <a:pt x="168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973700" y="2684775"/>
              <a:ext cx="42900" cy="25100"/>
            </a:xfrm>
            <a:custGeom>
              <a:avLst/>
              <a:gdLst/>
              <a:ahLst/>
              <a:cxnLst/>
              <a:rect l="l" t="t" r="r" b="b"/>
              <a:pathLst>
                <a:path w="1716" h="1004" extrusionOk="0">
                  <a:moveTo>
                    <a:pt x="164" y="0"/>
                  </a:moveTo>
                  <a:cubicBezTo>
                    <a:pt x="156" y="0"/>
                    <a:pt x="150" y="6"/>
                    <a:pt x="148" y="14"/>
                  </a:cubicBezTo>
                  <a:lnTo>
                    <a:pt x="3" y="605"/>
                  </a:lnTo>
                  <a:cubicBezTo>
                    <a:pt x="1" y="615"/>
                    <a:pt x="7" y="623"/>
                    <a:pt x="17" y="628"/>
                  </a:cubicBezTo>
                  <a:lnTo>
                    <a:pt x="1546" y="1003"/>
                  </a:lnTo>
                  <a:cubicBezTo>
                    <a:pt x="1547" y="1003"/>
                    <a:pt x="1548" y="1004"/>
                    <a:pt x="1550" y="1004"/>
                  </a:cubicBezTo>
                  <a:cubicBezTo>
                    <a:pt x="1558" y="1004"/>
                    <a:pt x="1566" y="998"/>
                    <a:pt x="1568" y="991"/>
                  </a:cubicBezTo>
                  <a:lnTo>
                    <a:pt x="1713" y="399"/>
                  </a:lnTo>
                  <a:cubicBezTo>
                    <a:pt x="1715" y="389"/>
                    <a:pt x="1709" y="379"/>
                    <a:pt x="1699" y="377"/>
                  </a:cubicBezTo>
                  <a:lnTo>
                    <a:pt x="170" y="1"/>
                  </a:lnTo>
                  <a:cubicBezTo>
                    <a:pt x="168" y="1"/>
                    <a:pt x="166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961750" y="2729775"/>
              <a:ext cx="42875" cy="25100"/>
            </a:xfrm>
            <a:custGeom>
              <a:avLst/>
              <a:gdLst/>
              <a:ahLst/>
              <a:cxnLst/>
              <a:rect l="l" t="t" r="r" b="b"/>
              <a:pathLst>
                <a:path w="1715" h="1004" extrusionOk="0">
                  <a:moveTo>
                    <a:pt x="166" y="0"/>
                  </a:moveTo>
                  <a:cubicBezTo>
                    <a:pt x="157" y="0"/>
                    <a:pt x="149" y="6"/>
                    <a:pt x="148" y="15"/>
                  </a:cubicBezTo>
                  <a:lnTo>
                    <a:pt x="2" y="605"/>
                  </a:lnTo>
                  <a:cubicBezTo>
                    <a:pt x="0" y="615"/>
                    <a:pt x="6" y="625"/>
                    <a:pt x="16" y="627"/>
                  </a:cubicBezTo>
                  <a:lnTo>
                    <a:pt x="1545" y="1002"/>
                  </a:lnTo>
                  <a:cubicBezTo>
                    <a:pt x="1547" y="1003"/>
                    <a:pt x="1549" y="1004"/>
                    <a:pt x="1552" y="1004"/>
                  </a:cubicBezTo>
                  <a:cubicBezTo>
                    <a:pt x="1559" y="1004"/>
                    <a:pt x="1566" y="998"/>
                    <a:pt x="1567" y="990"/>
                  </a:cubicBezTo>
                  <a:lnTo>
                    <a:pt x="1713" y="401"/>
                  </a:lnTo>
                  <a:cubicBezTo>
                    <a:pt x="1715" y="391"/>
                    <a:pt x="1709" y="380"/>
                    <a:pt x="1699" y="376"/>
                  </a:cubicBezTo>
                  <a:lnTo>
                    <a:pt x="170" y="1"/>
                  </a:lnTo>
                  <a:cubicBezTo>
                    <a:pt x="169" y="1"/>
                    <a:pt x="16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158225" y="2448950"/>
              <a:ext cx="169525" cy="165575"/>
            </a:xfrm>
            <a:custGeom>
              <a:avLst/>
              <a:gdLst/>
              <a:ahLst/>
              <a:cxnLst/>
              <a:rect l="l" t="t" r="r" b="b"/>
              <a:pathLst>
                <a:path w="6781" h="6623" extrusionOk="0">
                  <a:moveTo>
                    <a:pt x="1337" y="0"/>
                  </a:moveTo>
                  <a:cubicBezTo>
                    <a:pt x="1317" y="0"/>
                    <a:pt x="1298" y="13"/>
                    <a:pt x="1293" y="34"/>
                  </a:cubicBezTo>
                  <a:lnTo>
                    <a:pt x="7" y="5232"/>
                  </a:lnTo>
                  <a:cubicBezTo>
                    <a:pt x="1" y="5256"/>
                    <a:pt x="15" y="5278"/>
                    <a:pt x="39" y="5285"/>
                  </a:cubicBezTo>
                  <a:lnTo>
                    <a:pt x="5433" y="6621"/>
                  </a:lnTo>
                  <a:cubicBezTo>
                    <a:pt x="5437" y="6622"/>
                    <a:pt x="5441" y="6623"/>
                    <a:pt x="5444" y="6623"/>
                  </a:cubicBezTo>
                  <a:cubicBezTo>
                    <a:pt x="5464" y="6623"/>
                    <a:pt x="5481" y="6610"/>
                    <a:pt x="5486" y="6589"/>
                  </a:cubicBezTo>
                  <a:lnTo>
                    <a:pt x="6774" y="1391"/>
                  </a:lnTo>
                  <a:cubicBezTo>
                    <a:pt x="6780" y="1367"/>
                    <a:pt x="6766" y="1343"/>
                    <a:pt x="6742" y="1336"/>
                  </a:cubicBezTo>
                  <a:lnTo>
                    <a:pt x="1348" y="2"/>
                  </a:lnTo>
                  <a:cubicBezTo>
                    <a:pt x="1344" y="1"/>
                    <a:pt x="1340" y="0"/>
                    <a:pt x="1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3157675" y="2601675"/>
              <a:ext cx="122350" cy="38725"/>
            </a:xfrm>
            <a:custGeom>
              <a:avLst/>
              <a:gdLst/>
              <a:ahLst/>
              <a:cxnLst/>
              <a:rect l="l" t="t" r="r" b="b"/>
              <a:pathLst>
                <a:path w="4894" h="1549" extrusionOk="0">
                  <a:moveTo>
                    <a:pt x="257" y="1"/>
                  </a:moveTo>
                  <a:cubicBezTo>
                    <a:pt x="152" y="1"/>
                    <a:pt x="57" y="72"/>
                    <a:pt x="31" y="177"/>
                  </a:cubicBezTo>
                  <a:cubicBezTo>
                    <a:pt x="1" y="300"/>
                    <a:pt x="75" y="426"/>
                    <a:pt x="201" y="456"/>
                  </a:cubicBezTo>
                  <a:lnTo>
                    <a:pt x="4583" y="1542"/>
                  </a:lnTo>
                  <a:cubicBezTo>
                    <a:pt x="4601" y="1546"/>
                    <a:pt x="4619" y="1548"/>
                    <a:pt x="4639" y="1548"/>
                  </a:cubicBezTo>
                  <a:cubicBezTo>
                    <a:pt x="4742" y="1548"/>
                    <a:pt x="4837" y="1478"/>
                    <a:pt x="4862" y="1373"/>
                  </a:cubicBezTo>
                  <a:cubicBezTo>
                    <a:pt x="4894" y="1249"/>
                    <a:pt x="4817" y="1124"/>
                    <a:pt x="4694" y="1094"/>
                  </a:cubicBezTo>
                  <a:lnTo>
                    <a:pt x="312" y="8"/>
                  </a:lnTo>
                  <a:cubicBezTo>
                    <a:pt x="293" y="3"/>
                    <a:pt x="27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3150050" y="2632450"/>
              <a:ext cx="76825" cy="27425"/>
            </a:xfrm>
            <a:custGeom>
              <a:avLst/>
              <a:gdLst/>
              <a:ahLst/>
              <a:cxnLst/>
              <a:rect l="l" t="t" r="r" b="b"/>
              <a:pathLst>
                <a:path w="3073" h="1097" extrusionOk="0">
                  <a:moveTo>
                    <a:pt x="254" y="1"/>
                  </a:moveTo>
                  <a:cubicBezTo>
                    <a:pt x="151" y="1"/>
                    <a:pt x="58" y="72"/>
                    <a:pt x="31" y="176"/>
                  </a:cubicBezTo>
                  <a:cubicBezTo>
                    <a:pt x="1" y="301"/>
                    <a:pt x="78" y="426"/>
                    <a:pt x="201" y="457"/>
                  </a:cubicBezTo>
                  <a:lnTo>
                    <a:pt x="2761" y="1091"/>
                  </a:lnTo>
                  <a:cubicBezTo>
                    <a:pt x="2780" y="1095"/>
                    <a:pt x="2798" y="1097"/>
                    <a:pt x="2816" y="1097"/>
                  </a:cubicBezTo>
                  <a:lnTo>
                    <a:pt x="2818" y="1097"/>
                  </a:lnTo>
                  <a:cubicBezTo>
                    <a:pt x="2921" y="1097"/>
                    <a:pt x="3016" y="1028"/>
                    <a:pt x="3040" y="921"/>
                  </a:cubicBezTo>
                  <a:cubicBezTo>
                    <a:pt x="3072" y="798"/>
                    <a:pt x="2996" y="673"/>
                    <a:pt x="2872" y="642"/>
                  </a:cubicBezTo>
                  <a:lnTo>
                    <a:pt x="312" y="8"/>
                  </a:lnTo>
                  <a:cubicBezTo>
                    <a:pt x="292" y="3"/>
                    <a:pt x="27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9"/>
          <p:cNvGrpSpPr/>
          <p:nvPr/>
        </p:nvGrpSpPr>
        <p:grpSpPr>
          <a:xfrm rot="4499988">
            <a:off x="3856396" y="2169021"/>
            <a:ext cx="437597" cy="693415"/>
            <a:chOff x="3437575" y="2774725"/>
            <a:chExt cx="323600" cy="512775"/>
          </a:xfrm>
        </p:grpSpPr>
        <p:sp>
          <p:nvSpPr>
            <p:cNvPr id="338" name="Google Shape;338;p19"/>
            <p:cNvSpPr/>
            <p:nvPr/>
          </p:nvSpPr>
          <p:spPr>
            <a:xfrm>
              <a:off x="3437575" y="2774725"/>
              <a:ext cx="322125" cy="511775"/>
            </a:xfrm>
            <a:custGeom>
              <a:avLst/>
              <a:gdLst/>
              <a:ahLst/>
              <a:cxnLst/>
              <a:rect l="l" t="t" r="r" b="b"/>
              <a:pathLst>
                <a:path w="12885" h="20471" extrusionOk="0">
                  <a:moveTo>
                    <a:pt x="4146" y="0"/>
                  </a:moveTo>
                  <a:lnTo>
                    <a:pt x="1" y="2058"/>
                  </a:lnTo>
                  <a:lnTo>
                    <a:pt x="625" y="3312"/>
                  </a:lnTo>
                  <a:lnTo>
                    <a:pt x="1087" y="3082"/>
                  </a:lnTo>
                  <a:lnTo>
                    <a:pt x="9225" y="19474"/>
                  </a:lnTo>
                  <a:cubicBezTo>
                    <a:pt x="9540" y="20106"/>
                    <a:pt x="10176" y="20471"/>
                    <a:pt x="10837" y="20471"/>
                  </a:cubicBezTo>
                  <a:cubicBezTo>
                    <a:pt x="11105" y="20471"/>
                    <a:pt x="11378" y="20411"/>
                    <a:pt x="11635" y="20283"/>
                  </a:cubicBezTo>
                  <a:cubicBezTo>
                    <a:pt x="12523" y="19841"/>
                    <a:pt x="12885" y="18765"/>
                    <a:pt x="12444" y="17876"/>
                  </a:cubicBezTo>
                  <a:lnTo>
                    <a:pt x="4306" y="1484"/>
                  </a:lnTo>
                  <a:lnTo>
                    <a:pt x="4770" y="1254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3531275" y="2944050"/>
              <a:ext cx="229900" cy="343450"/>
            </a:xfrm>
            <a:custGeom>
              <a:avLst/>
              <a:gdLst/>
              <a:ahLst/>
              <a:cxnLst/>
              <a:rect l="l" t="t" r="r" b="b"/>
              <a:pathLst>
                <a:path w="9196" h="13738" extrusionOk="0">
                  <a:moveTo>
                    <a:pt x="3226" y="0"/>
                  </a:moveTo>
                  <a:lnTo>
                    <a:pt x="1" y="1604"/>
                  </a:lnTo>
                  <a:lnTo>
                    <a:pt x="5528" y="12737"/>
                  </a:lnTo>
                  <a:cubicBezTo>
                    <a:pt x="5842" y="13370"/>
                    <a:pt x="6480" y="13737"/>
                    <a:pt x="7142" y="13737"/>
                  </a:cubicBezTo>
                  <a:cubicBezTo>
                    <a:pt x="7411" y="13737"/>
                    <a:pt x="7684" y="13677"/>
                    <a:pt x="7941" y="13549"/>
                  </a:cubicBezTo>
                  <a:cubicBezTo>
                    <a:pt x="8832" y="13107"/>
                    <a:pt x="9195" y="12024"/>
                    <a:pt x="8753" y="11134"/>
                  </a:cubicBezTo>
                  <a:lnTo>
                    <a:pt x="3226" y="0"/>
                  </a:lnTo>
                  <a:close/>
                </a:path>
              </a:pathLst>
            </a:custGeom>
            <a:solidFill>
              <a:srgbClr val="FFFFFF">
                <a:alpha val="40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3445150" y="2799025"/>
              <a:ext cx="119675" cy="65525"/>
            </a:xfrm>
            <a:custGeom>
              <a:avLst/>
              <a:gdLst/>
              <a:ahLst/>
              <a:cxnLst/>
              <a:rect l="l" t="t" r="r" b="b"/>
              <a:pathLst>
                <a:path w="4787" h="2621" extrusionOk="0">
                  <a:moveTo>
                    <a:pt x="4466" y="1"/>
                  </a:moveTo>
                  <a:cubicBezTo>
                    <a:pt x="4424" y="1"/>
                    <a:pt x="4382" y="10"/>
                    <a:pt x="4342" y="30"/>
                  </a:cubicBezTo>
                  <a:lnTo>
                    <a:pt x="196" y="2088"/>
                  </a:lnTo>
                  <a:cubicBezTo>
                    <a:pt x="57" y="2158"/>
                    <a:pt x="0" y="2326"/>
                    <a:pt x="69" y="2465"/>
                  </a:cubicBezTo>
                  <a:cubicBezTo>
                    <a:pt x="118" y="2564"/>
                    <a:pt x="219" y="2621"/>
                    <a:pt x="322" y="2621"/>
                  </a:cubicBezTo>
                  <a:cubicBezTo>
                    <a:pt x="362" y="2621"/>
                    <a:pt x="406" y="2613"/>
                    <a:pt x="445" y="2592"/>
                  </a:cubicBezTo>
                  <a:lnTo>
                    <a:pt x="4591" y="535"/>
                  </a:lnTo>
                  <a:cubicBezTo>
                    <a:pt x="4730" y="466"/>
                    <a:pt x="4787" y="296"/>
                    <a:pt x="4718" y="157"/>
                  </a:cubicBezTo>
                  <a:cubicBezTo>
                    <a:pt x="4669" y="58"/>
                    <a:pt x="4569" y="1"/>
                    <a:pt x="4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3548550" y="2906925"/>
              <a:ext cx="161275" cy="302650"/>
            </a:xfrm>
            <a:custGeom>
              <a:avLst/>
              <a:gdLst/>
              <a:ahLst/>
              <a:cxnLst/>
              <a:rect l="l" t="t" r="r" b="b"/>
              <a:pathLst>
                <a:path w="6451" h="12106" extrusionOk="0">
                  <a:moveTo>
                    <a:pt x="322" y="1"/>
                  </a:moveTo>
                  <a:cubicBezTo>
                    <a:pt x="280" y="1"/>
                    <a:pt x="236" y="11"/>
                    <a:pt x="196" y="31"/>
                  </a:cubicBezTo>
                  <a:cubicBezTo>
                    <a:pt x="57" y="100"/>
                    <a:pt x="0" y="270"/>
                    <a:pt x="71" y="407"/>
                  </a:cubicBezTo>
                  <a:lnTo>
                    <a:pt x="5879" y="11950"/>
                  </a:lnTo>
                  <a:cubicBezTo>
                    <a:pt x="5927" y="12049"/>
                    <a:pt x="6026" y="12106"/>
                    <a:pt x="6129" y="12106"/>
                  </a:cubicBezTo>
                  <a:cubicBezTo>
                    <a:pt x="6172" y="12106"/>
                    <a:pt x="6216" y="12096"/>
                    <a:pt x="6257" y="12075"/>
                  </a:cubicBezTo>
                  <a:cubicBezTo>
                    <a:pt x="6394" y="12005"/>
                    <a:pt x="6450" y="11835"/>
                    <a:pt x="6380" y="11698"/>
                  </a:cubicBezTo>
                  <a:lnTo>
                    <a:pt x="574" y="155"/>
                  </a:lnTo>
                  <a:cubicBezTo>
                    <a:pt x="524" y="58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9"/>
          <p:cNvSpPr/>
          <p:nvPr/>
        </p:nvSpPr>
        <p:spPr>
          <a:xfrm>
            <a:off x="3914871" y="873923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1202725" y="3446925"/>
            <a:ext cx="73500" cy="7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4535250" y="399450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1768900" y="765500"/>
            <a:ext cx="73500" cy="7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3434376" y="1502032"/>
            <a:ext cx="746020" cy="419005"/>
            <a:chOff x="3642800" y="2341125"/>
            <a:chExt cx="452325" cy="254050"/>
          </a:xfrm>
        </p:grpSpPr>
        <p:sp>
          <p:nvSpPr>
            <p:cNvPr id="347" name="Google Shape;347;p19"/>
            <p:cNvSpPr/>
            <p:nvPr/>
          </p:nvSpPr>
          <p:spPr>
            <a:xfrm>
              <a:off x="3727925" y="2341125"/>
              <a:ext cx="278900" cy="254050"/>
            </a:xfrm>
            <a:custGeom>
              <a:avLst/>
              <a:gdLst/>
              <a:ahLst/>
              <a:cxnLst/>
              <a:rect l="l" t="t" r="r" b="b"/>
              <a:pathLst>
                <a:path w="11156" h="10162" extrusionOk="0">
                  <a:moveTo>
                    <a:pt x="5578" y="0"/>
                  </a:moveTo>
                  <a:cubicBezTo>
                    <a:pt x="4278" y="0"/>
                    <a:pt x="2977" y="496"/>
                    <a:pt x="1986" y="1487"/>
                  </a:cubicBezTo>
                  <a:cubicBezTo>
                    <a:pt x="0" y="3473"/>
                    <a:pt x="0" y="6690"/>
                    <a:pt x="1986" y="8675"/>
                  </a:cubicBezTo>
                  <a:cubicBezTo>
                    <a:pt x="2977" y="9666"/>
                    <a:pt x="4278" y="10162"/>
                    <a:pt x="5578" y="10162"/>
                  </a:cubicBezTo>
                  <a:cubicBezTo>
                    <a:pt x="6879" y="10162"/>
                    <a:pt x="8179" y="9666"/>
                    <a:pt x="9171" y="8675"/>
                  </a:cubicBezTo>
                  <a:cubicBezTo>
                    <a:pt x="11156" y="6690"/>
                    <a:pt x="11156" y="3473"/>
                    <a:pt x="9171" y="1487"/>
                  </a:cubicBezTo>
                  <a:cubicBezTo>
                    <a:pt x="8179" y="496"/>
                    <a:pt x="6879" y="0"/>
                    <a:pt x="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3642800" y="2386875"/>
              <a:ext cx="452325" cy="141800"/>
            </a:xfrm>
            <a:custGeom>
              <a:avLst/>
              <a:gdLst/>
              <a:ahLst/>
              <a:cxnLst/>
              <a:rect l="l" t="t" r="r" b="b"/>
              <a:pathLst>
                <a:path w="18093" h="5672" extrusionOk="0">
                  <a:moveTo>
                    <a:pt x="2128" y="1"/>
                  </a:moveTo>
                  <a:cubicBezTo>
                    <a:pt x="1033" y="1"/>
                    <a:pt x="430" y="198"/>
                    <a:pt x="330" y="590"/>
                  </a:cubicBezTo>
                  <a:cubicBezTo>
                    <a:pt x="1" y="1879"/>
                    <a:pt x="5671" y="3688"/>
                    <a:pt x="8715" y="4466"/>
                  </a:cubicBezTo>
                  <a:cubicBezTo>
                    <a:pt x="11019" y="5053"/>
                    <a:pt x="13222" y="5461"/>
                    <a:pt x="14924" y="5611"/>
                  </a:cubicBezTo>
                  <a:cubicBezTo>
                    <a:pt x="15417" y="5653"/>
                    <a:pt x="15829" y="5671"/>
                    <a:pt x="16174" y="5671"/>
                  </a:cubicBezTo>
                  <a:cubicBezTo>
                    <a:pt x="17588" y="5671"/>
                    <a:pt x="17863" y="5352"/>
                    <a:pt x="17931" y="5088"/>
                  </a:cubicBezTo>
                  <a:cubicBezTo>
                    <a:pt x="18093" y="4452"/>
                    <a:pt x="16863" y="3638"/>
                    <a:pt x="14276" y="2670"/>
                  </a:cubicBezTo>
                  <a:cubicBezTo>
                    <a:pt x="14250" y="2660"/>
                    <a:pt x="14222" y="2656"/>
                    <a:pt x="14196" y="2656"/>
                  </a:cubicBezTo>
                  <a:cubicBezTo>
                    <a:pt x="14104" y="2656"/>
                    <a:pt x="14018" y="2712"/>
                    <a:pt x="13983" y="2804"/>
                  </a:cubicBezTo>
                  <a:cubicBezTo>
                    <a:pt x="13939" y="2921"/>
                    <a:pt x="13999" y="3050"/>
                    <a:pt x="14117" y="3095"/>
                  </a:cubicBezTo>
                  <a:cubicBezTo>
                    <a:pt x="17037" y="4189"/>
                    <a:pt x="17521" y="4855"/>
                    <a:pt x="17491" y="4975"/>
                  </a:cubicBezTo>
                  <a:cubicBezTo>
                    <a:pt x="17489" y="4978"/>
                    <a:pt x="17362" y="5218"/>
                    <a:pt x="16162" y="5218"/>
                  </a:cubicBezTo>
                  <a:cubicBezTo>
                    <a:pt x="15844" y="5218"/>
                    <a:pt x="15450" y="5201"/>
                    <a:pt x="14963" y="5158"/>
                  </a:cubicBezTo>
                  <a:cubicBezTo>
                    <a:pt x="13287" y="5009"/>
                    <a:pt x="11108" y="4609"/>
                    <a:pt x="8828" y="4025"/>
                  </a:cubicBezTo>
                  <a:cubicBezTo>
                    <a:pt x="3418" y="2644"/>
                    <a:pt x="667" y="1105"/>
                    <a:pt x="768" y="703"/>
                  </a:cubicBezTo>
                  <a:cubicBezTo>
                    <a:pt x="787" y="628"/>
                    <a:pt x="1096" y="456"/>
                    <a:pt x="2116" y="456"/>
                  </a:cubicBezTo>
                  <a:cubicBezTo>
                    <a:pt x="2685" y="456"/>
                    <a:pt x="3474" y="510"/>
                    <a:pt x="4558" y="663"/>
                  </a:cubicBezTo>
                  <a:cubicBezTo>
                    <a:pt x="4570" y="665"/>
                    <a:pt x="4581" y="665"/>
                    <a:pt x="4592" y="665"/>
                  </a:cubicBezTo>
                  <a:cubicBezTo>
                    <a:pt x="4705" y="665"/>
                    <a:pt x="4800" y="582"/>
                    <a:pt x="4815" y="469"/>
                  </a:cubicBezTo>
                  <a:cubicBezTo>
                    <a:pt x="4833" y="344"/>
                    <a:pt x="4746" y="231"/>
                    <a:pt x="4623" y="213"/>
                  </a:cubicBezTo>
                  <a:cubicBezTo>
                    <a:pt x="3616" y="71"/>
                    <a:pt x="2784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3843475" y="2414700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0"/>
                  </a:cubicBezTo>
                  <a:cubicBezTo>
                    <a:pt x="152" y="4"/>
                    <a:pt x="1" y="164"/>
                    <a:pt x="5" y="354"/>
                  </a:cubicBezTo>
                  <a:cubicBezTo>
                    <a:pt x="11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3900575" y="2433075"/>
              <a:ext cx="17550" cy="1730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349" y="0"/>
                    <a:pt x="347" y="0"/>
                    <a:pt x="344" y="1"/>
                  </a:cubicBezTo>
                  <a:cubicBezTo>
                    <a:pt x="152" y="5"/>
                    <a:pt x="1" y="164"/>
                    <a:pt x="5" y="354"/>
                  </a:cubicBezTo>
                  <a:cubicBezTo>
                    <a:pt x="9" y="542"/>
                    <a:pt x="162" y="691"/>
                    <a:pt x="349" y="691"/>
                  </a:cubicBezTo>
                  <a:cubicBezTo>
                    <a:pt x="353" y="691"/>
                    <a:pt x="357" y="691"/>
                    <a:pt x="360" y="691"/>
                  </a:cubicBezTo>
                  <a:cubicBezTo>
                    <a:pt x="550" y="687"/>
                    <a:pt x="702" y="530"/>
                    <a:pt x="698" y="338"/>
                  </a:cubicBezTo>
                  <a:cubicBezTo>
                    <a:pt x="694" y="148"/>
                    <a:pt x="53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3850400" y="2444100"/>
              <a:ext cx="45425" cy="26975"/>
            </a:xfrm>
            <a:custGeom>
              <a:avLst/>
              <a:gdLst/>
              <a:ahLst/>
              <a:cxnLst/>
              <a:rect l="l" t="t" r="r" b="b"/>
              <a:pathLst>
                <a:path w="1817" h="1079" extrusionOk="0">
                  <a:moveTo>
                    <a:pt x="196" y="0"/>
                  </a:moveTo>
                  <a:cubicBezTo>
                    <a:pt x="130" y="0"/>
                    <a:pt x="69" y="44"/>
                    <a:pt x="49" y="111"/>
                  </a:cubicBezTo>
                  <a:cubicBezTo>
                    <a:pt x="1" y="278"/>
                    <a:pt x="49" y="478"/>
                    <a:pt x="182" y="660"/>
                  </a:cubicBezTo>
                  <a:cubicBezTo>
                    <a:pt x="314" y="840"/>
                    <a:pt x="507" y="973"/>
                    <a:pt x="726" y="1038"/>
                  </a:cubicBezTo>
                  <a:cubicBezTo>
                    <a:pt x="822" y="1064"/>
                    <a:pt x="919" y="1078"/>
                    <a:pt x="1016" y="1078"/>
                  </a:cubicBezTo>
                  <a:cubicBezTo>
                    <a:pt x="1378" y="1078"/>
                    <a:pt x="1713" y="894"/>
                    <a:pt x="1794" y="616"/>
                  </a:cubicBezTo>
                  <a:cubicBezTo>
                    <a:pt x="1816" y="535"/>
                    <a:pt x="1770" y="450"/>
                    <a:pt x="1689" y="428"/>
                  </a:cubicBezTo>
                  <a:cubicBezTo>
                    <a:pt x="1675" y="424"/>
                    <a:pt x="1660" y="421"/>
                    <a:pt x="1646" y="421"/>
                  </a:cubicBezTo>
                  <a:cubicBezTo>
                    <a:pt x="1582" y="421"/>
                    <a:pt x="1521" y="465"/>
                    <a:pt x="1503" y="531"/>
                  </a:cubicBezTo>
                  <a:cubicBezTo>
                    <a:pt x="1468" y="649"/>
                    <a:pt x="1263" y="774"/>
                    <a:pt x="1015" y="774"/>
                  </a:cubicBezTo>
                  <a:cubicBezTo>
                    <a:pt x="949" y="774"/>
                    <a:pt x="880" y="765"/>
                    <a:pt x="810" y="745"/>
                  </a:cubicBezTo>
                  <a:cubicBezTo>
                    <a:pt x="657" y="703"/>
                    <a:pt x="518" y="606"/>
                    <a:pt x="427" y="480"/>
                  </a:cubicBezTo>
                  <a:cubicBezTo>
                    <a:pt x="352" y="379"/>
                    <a:pt x="318" y="268"/>
                    <a:pt x="340" y="194"/>
                  </a:cubicBezTo>
                  <a:cubicBezTo>
                    <a:pt x="364" y="115"/>
                    <a:pt x="318" y="30"/>
                    <a:pt x="237" y="6"/>
                  </a:cubicBezTo>
                  <a:cubicBezTo>
                    <a:pt x="223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650244" y="1892329"/>
            <a:ext cx="129715" cy="146812"/>
          </a:xfrm>
          <a:custGeom>
            <a:avLst/>
            <a:gdLst/>
            <a:ahLst/>
            <a:cxnLst/>
            <a:rect l="l" t="t" r="r" b="b"/>
            <a:pathLst>
              <a:path w="5241" h="5930" extrusionOk="0">
                <a:moveTo>
                  <a:pt x="2621" y="0"/>
                </a:moveTo>
                <a:cubicBezTo>
                  <a:pt x="2595" y="0"/>
                  <a:pt x="2570" y="18"/>
                  <a:pt x="2563" y="55"/>
                </a:cubicBezTo>
                <a:cubicBezTo>
                  <a:pt x="2301" y="1339"/>
                  <a:pt x="1194" y="2601"/>
                  <a:pt x="65" y="2898"/>
                </a:cubicBezTo>
                <a:cubicBezTo>
                  <a:pt x="0" y="2916"/>
                  <a:pt x="0" y="3013"/>
                  <a:pt x="65" y="3031"/>
                </a:cubicBezTo>
                <a:cubicBezTo>
                  <a:pt x="1194" y="3328"/>
                  <a:pt x="2301" y="4590"/>
                  <a:pt x="2563" y="5875"/>
                </a:cubicBezTo>
                <a:cubicBezTo>
                  <a:pt x="2570" y="5911"/>
                  <a:pt x="2595" y="5929"/>
                  <a:pt x="2621" y="5929"/>
                </a:cubicBezTo>
                <a:cubicBezTo>
                  <a:pt x="2646" y="5929"/>
                  <a:pt x="2672" y="5911"/>
                  <a:pt x="2680" y="5875"/>
                </a:cubicBezTo>
                <a:cubicBezTo>
                  <a:pt x="2941" y="4590"/>
                  <a:pt x="4049" y="3328"/>
                  <a:pt x="5178" y="3031"/>
                </a:cubicBezTo>
                <a:cubicBezTo>
                  <a:pt x="5241" y="3013"/>
                  <a:pt x="5241" y="2916"/>
                  <a:pt x="5178" y="2898"/>
                </a:cubicBezTo>
                <a:cubicBezTo>
                  <a:pt x="4049" y="2601"/>
                  <a:pt x="2941" y="1339"/>
                  <a:pt x="2680" y="55"/>
                </a:cubicBezTo>
                <a:cubicBezTo>
                  <a:pt x="2672" y="18"/>
                  <a:pt x="2646" y="0"/>
                  <a:pt x="2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2778770" y="453875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872457" y="41865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>
            <a:off x="3963957" y="445628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3250445" y="23476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8276557" y="12944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7469838" y="910575"/>
            <a:ext cx="73500" cy="7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>
            <a:off x="6501943" y="3828046"/>
            <a:ext cx="1346197" cy="1713321"/>
            <a:chOff x="5047950" y="2877050"/>
            <a:chExt cx="746850" cy="950525"/>
          </a:xfrm>
        </p:grpSpPr>
        <p:sp>
          <p:nvSpPr>
            <p:cNvPr id="360" name="Google Shape;360;p19"/>
            <p:cNvSpPr/>
            <p:nvPr/>
          </p:nvSpPr>
          <p:spPr>
            <a:xfrm>
              <a:off x="5115000" y="2946525"/>
              <a:ext cx="679800" cy="589200"/>
            </a:xfrm>
            <a:custGeom>
              <a:avLst/>
              <a:gdLst/>
              <a:ahLst/>
              <a:cxnLst/>
              <a:rect l="l" t="t" r="r" b="b"/>
              <a:pathLst>
                <a:path w="27192" h="23568" extrusionOk="0">
                  <a:moveTo>
                    <a:pt x="23655" y="1"/>
                  </a:moveTo>
                  <a:cubicBezTo>
                    <a:pt x="23586" y="1"/>
                    <a:pt x="23516" y="22"/>
                    <a:pt x="23456" y="65"/>
                  </a:cubicBezTo>
                  <a:cubicBezTo>
                    <a:pt x="23304" y="176"/>
                    <a:pt x="23270" y="388"/>
                    <a:pt x="23381" y="542"/>
                  </a:cubicBezTo>
                  <a:cubicBezTo>
                    <a:pt x="25595" y="3575"/>
                    <a:pt x="26493" y="7291"/>
                    <a:pt x="25912" y="11000"/>
                  </a:cubicBezTo>
                  <a:cubicBezTo>
                    <a:pt x="25330" y="14710"/>
                    <a:pt x="23339" y="17972"/>
                    <a:pt x="20304" y="20185"/>
                  </a:cubicBezTo>
                  <a:cubicBezTo>
                    <a:pt x="17871" y="21957"/>
                    <a:pt x="15005" y="22886"/>
                    <a:pt x="12052" y="22886"/>
                  </a:cubicBezTo>
                  <a:cubicBezTo>
                    <a:pt x="11320" y="22886"/>
                    <a:pt x="10582" y="22829"/>
                    <a:pt x="9845" y="22713"/>
                  </a:cubicBezTo>
                  <a:cubicBezTo>
                    <a:pt x="6135" y="22134"/>
                    <a:pt x="2872" y="20143"/>
                    <a:pt x="660" y="17107"/>
                  </a:cubicBezTo>
                  <a:cubicBezTo>
                    <a:pt x="593" y="17016"/>
                    <a:pt x="490" y="16967"/>
                    <a:pt x="385" y="16967"/>
                  </a:cubicBezTo>
                  <a:cubicBezTo>
                    <a:pt x="316" y="16967"/>
                    <a:pt x="246" y="16988"/>
                    <a:pt x="186" y="17033"/>
                  </a:cubicBezTo>
                  <a:cubicBezTo>
                    <a:pt x="34" y="17144"/>
                    <a:pt x="0" y="17356"/>
                    <a:pt x="111" y="17507"/>
                  </a:cubicBezTo>
                  <a:cubicBezTo>
                    <a:pt x="2429" y="20688"/>
                    <a:pt x="5850" y="22776"/>
                    <a:pt x="9740" y="23386"/>
                  </a:cubicBezTo>
                  <a:cubicBezTo>
                    <a:pt x="10511" y="23507"/>
                    <a:pt x="11285" y="23568"/>
                    <a:pt x="12052" y="23568"/>
                  </a:cubicBezTo>
                  <a:cubicBezTo>
                    <a:pt x="15148" y="23568"/>
                    <a:pt x="18155" y="22592"/>
                    <a:pt x="20703" y="20734"/>
                  </a:cubicBezTo>
                  <a:cubicBezTo>
                    <a:pt x="23886" y="18414"/>
                    <a:pt x="25972" y="14995"/>
                    <a:pt x="26582" y="11105"/>
                  </a:cubicBezTo>
                  <a:cubicBezTo>
                    <a:pt x="27192" y="7216"/>
                    <a:pt x="26251" y="3323"/>
                    <a:pt x="23931" y="140"/>
                  </a:cubicBezTo>
                  <a:cubicBezTo>
                    <a:pt x="23864" y="49"/>
                    <a:pt x="23760" y="1"/>
                    <a:pt x="23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47950" y="2896525"/>
              <a:ext cx="731725" cy="536450"/>
            </a:xfrm>
            <a:custGeom>
              <a:avLst/>
              <a:gdLst/>
              <a:ahLst/>
              <a:cxnLst/>
              <a:rect l="l" t="t" r="r" b="b"/>
              <a:pathLst>
                <a:path w="29269" h="21458" extrusionOk="0">
                  <a:moveTo>
                    <a:pt x="28882" y="1"/>
                  </a:moveTo>
                  <a:cubicBezTo>
                    <a:pt x="28812" y="1"/>
                    <a:pt x="28743" y="22"/>
                    <a:pt x="28682" y="66"/>
                  </a:cubicBezTo>
                  <a:lnTo>
                    <a:pt x="184" y="20844"/>
                  </a:lnTo>
                  <a:cubicBezTo>
                    <a:pt x="33" y="20955"/>
                    <a:pt x="0" y="21167"/>
                    <a:pt x="109" y="21319"/>
                  </a:cubicBezTo>
                  <a:cubicBezTo>
                    <a:pt x="176" y="21409"/>
                    <a:pt x="279" y="21458"/>
                    <a:pt x="384" y="21458"/>
                  </a:cubicBezTo>
                  <a:cubicBezTo>
                    <a:pt x="455" y="21458"/>
                    <a:pt x="523" y="21438"/>
                    <a:pt x="584" y="21393"/>
                  </a:cubicBezTo>
                  <a:lnTo>
                    <a:pt x="29084" y="615"/>
                  </a:lnTo>
                  <a:cubicBezTo>
                    <a:pt x="29236" y="504"/>
                    <a:pt x="29268" y="292"/>
                    <a:pt x="29157" y="141"/>
                  </a:cubicBezTo>
                  <a:cubicBezTo>
                    <a:pt x="29090" y="49"/>
                    <a:pt x="28986" y="1"/>
                    <a:pt x="28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285025" y="3521650"/>
              <a:ext cx="96600" cy="227475"/>
            </a:xfrm>
            <a:custGeom>
              <a:avLst/>
              <a:gdLst/>
              <a:ahLst/>
              <a:cxnLst/>
              <a:rect l="l" t="t" r="r" b="b"/>
              <a:pathLst>
                <a:path w="3864" h="9099" extrusionOk="0">
                  <a:moveTo>
                    <a:pt x="3479" y="0"/>
                  </a:moveTo>
                  <a:cubicBezTo>
                    <a:pt x="3341" y="0"/>
                    <a:pt x="3211" y="84"/>
                    <a:pt x="3161" y="221"/>
                  </a:cubicBezTo>
                  <a:lnTo>
                    <a:pt x="65" y="8642"/>
                  </a:lnTo>
                  <a:cubicBezTo>
                    <a:pt x="1" y="8818"/>
                    <a:pt x="89" y="9014"/>
                    <a:pt x="265" y="9079"/>
                  </a:cubicBezTo>
                  <a:cubicBezTo>
                    <a:pt x="305" y="9093"/>
                    <a:pt x="344" y="9099"/>
                    <a:pt x="384" y="9099"/>
                  </a:cubicBezTo>
                  <a:cubicBezTo>
                    <a:pt x="522" y="9099"/>
                    <a:pt x="651" y="9014"/>
                    <a:pt x="701" y="8877"/>
                  </a:cubicBezTo>
                  <a:lnTo>
                    <a:pt x="3799" y="457"/>
                  </a:lnTo>
                  <a:cubicBezTo>
                    <a:pt x="3864" y="280"/>
                    <a:pt x="3773" y="86"/>
                    <a:pt x="3597" y="21"/>
                  </a:cubicBezTo>
                  <a:cubicBezTo>
                    <a:pt x="3558" y="7"/>
                    <a:pt x="3518" y="0"/>
                    <a:pt x="3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125450" y="2877050"/>
              <a:ext cx="580100" cy="580125"/>
            </a:xfrm>
            <a:custGeom>
              <a:avLst/>
              <a:gdLst/>
              <a:ahLst/>
              <a:cxnLst/>
              <a:rect l="l" t="t" r="r" b="b"/>
              <a:pathLst>
                <a:path w="23204" h="23205" extrusionOk="0">
                  <a:moveTo>
                    <a:pt x="11602" y="1"/>
                  </a:moveTo>
                  <a:cubicBezTo>
                    <a:pt x="8526" y="1"/>
                    <a:pt x="5574" y="1225"/>
                    <a:pt x="3399" y="3400"/>
                  </a:cubicBezTo>
                  <a:cubicBezTo>
                    <a:pt x="1222" y="5574"/>
                    <a:pt x="0" y="8527"/>
                    <a:pt x="0" y="11603"/>
                  </a:cubicBezTo>
                  <a:cubicBezTo>
                    <a:pt x="0" y="14680"/>
                    <a:pt x="1222" y="17631"/>
                    <a:pt x="3399" y="19808"/>
                  </a:cubicBezTo>
                  <a:cubicBezTo>
                    <a:pt x="5574" y="21982"/>
                    <a:pt x="8526" y="23204"/>
                    <a:pt x="11602" y="23204"/>
                  </a:cubicBezTo>
                  <a:cubicBezTo>
                    <a:pt x="14679" y="23204"/>
                    <a:pt x="17630" y="21982"/>
                    <a:pt x="19807" y="19808"/>
                  </a:cubicBezTo>
                  <a:cubicBezTo>
                    <a:pt x="21982" y="17631"/>
                    <a:pt x="23204" y="14680"/>
                    <a:pt x="23204" y="11603"/>
                  </a:cubicBezTo>
                  <a:cubicBezTo>
                    <a:pt x="23204" y="8527"/>
                    <a:pt x="21982" y="5574"/>
                    <a:pt x="19807" y="3400"/>
                  </a:cubicBezTo>
                  <a:cubicBezTo>
                    <a:pt x="17630" y="1225"/>
                    <a:pt x="14679" y="1"/>
                    <a:pt x="1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156225" y="3698625"/>
              <a:ext cx="264425" cy="128950"/>
            </a:xfrm>
            <a:custGeom>
              <a:avLst/>
              <a:gdLst/>
              <a:ahLst/>
              <a:cxnLst/>
              <a:rect l="l" t="t" r="r" b="b"/>
              <a:pathLst>
                <a:path w="10577" h="5158" extrusionOk="0">
                  <a:moveTo>
                    <a:pt x="1225" y="0"/>
                  </a:moveTo>
                  <a:cubicBezTo>
                    <a:pt x="784" y="0"/>
                    <a:pt x="369" y="271"/>
                    <a:pt x="207" y="709"/>
                  </a:cubicBezTo>
                  <a:cubicBezTo>
                    <a:pt x="1" y="1270"/>
                    <a:pt x="290" y="1892"/>
                    <a:pt x="849" y="2100"/>
                  </a:cubicBezTo>
                  <a:lnTo>
                    <a:pt x="8979" y="5091"/>
                  </a:lnTo>
                  <a:cubicBezTo>
                    <a:pt x="9102" y="5136"/>
                    <a:pt x="9228" y="5158"/>
                    <a:pt x="9352" y="5158"/>
                  </a:cubicBezTo>
                  <a:cubicBezTo>
                    <a:pt x="9793" y="5158"/>
                    <a:pt x="10208" y="4886"/>
                    <a:pt x="10371" y="4447"/>
                  </a:cubicBezTo>
                  <a:cubicBezTo>
                    <a:pt x="10577" y="3888"/>
                    <a:pt x="10288" y="3264"/>
                    <a:pt x="9729" y="3058"/>
                  </a:cubicBezTo>
                  <a:lnTo>
                    <a:pt x="1598" y="67"/>
                  </a:lnTo>
                  <a:cubicBezTo>
                    <a:pt x="1475" y="22"/>
                    <a:pt x="1349" y="0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5128825" y="3183750"/>
              <a:ext cx="576275" cy="273450"/>
            </a:xfrm>
            <a:custGeom>
              <a:avLst/>
              <a:gdLst/>
              <a:ahLst/>
              <a:cxnLst/>
              <a:rect l="l" t="t" r="r" b="b"/>
              <a:pathLst>
                <a:path w="23051" h="10938" extrusionOk="0">
                  <a:moveTo>
                    <a:pt x="23050" y="1"/>
                  </a:moveTo>
                  <a:lnTo>
                    <a:pt x="23050" y="1"/>
                  </a:lnTo>
                  <a:cubicBezTo>
                    <a:pt x="23050" y="1"/>
                    <a:pt x="17527" y="2071"/>
                    <a:pt x="12850" y="2293"/>
                  </a:cubicBezTo>
                  <a:cubicBezTo>
                    <a:pt x="12505" y="2309"/>
                    <a:pt x="12141" y="2317"/>
                    <a:pt x="11762" y="2317"/>
                  </a:cubicBezTo>
                  <a:cubicBezTo>
                    <a:pt x="7011" y="2317"/>
                    <a:pt x="1" y="1122"/>
                    <a:pt x="0" y="1122"/>
                  </a:cubicBezTo>
                  <a:lnTo>
                    <a:pt x="0" y="1122"/>
                  </a:lnTo>
                  <a:cubicBezTo>
                    <a:pt x="275" y="2891"/>
                    <a:pt x="964" y="4623"/>
                    <a:pt x="2093" y="6170"/>
                  </a:cubicBezTo>
                  <a:cubicBezTo>
                    <a:pt x="4363" y="9285"/>
                    <a:pt x="7895" y="10938"/>
                    <a:pt x="11476" y="10938"/>
                  </a:cubicBezTo>
                  <a:cubicBezTo>
                    <a:pt x="13847" y="10938"/>
                    <a:pt x="16240" y="10213"/>
                    <a:pt x="18303" y="8709"/>
                  </a:cubicBezTo>
                  <a:cubicBezTo>
                    <a:pt x="21221" y="6582"/>
                    <a:pt x="22856" y="3347"/>
                    <a:pt x="23050" y="1"/>
                  </a:cubicBezTo>
                  <a:close/>
                </a:path>
              </a:pathLst>
            </a:custGeom>
            <a:solidFill>
              <a:srgbClr val="283564">
                <a:alpha val="18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7852350" y="535008"/>
            <a:ext cx="576931" cy="534496"/>
            <a:chOff x="5151425" y="2466450"/>
            <a:chExt cx="266100" cy="246550"/>
          </a:xfrm>
        </p:grpSpPr>
        <p:sp>
          <p:nvSpPr>
            <p:cNvPr id="367" name="Google Shape;367;p19"/>
            <p:cNvSpPr/>
            <p:nvPr/>
          </p:nvSpPr>
          <p:spPr>
            <a:xfrm>
              <a:off x="5210200" y="2469700"/>
              <a:ext cx="151425" cy="238850"/>
            </a:xfrm>
            <a:custGeom>
              <a:avLst/>
              <a:gdLst/>
              <a:ahLst/>
              <a:cxnLst/>
              <a:rect l="l" t="t" r="r" b="b"/>
              <a:pathLst>
                <a:path w="6057" h="9554" extrusionOk="0">
                  <a:moveTo>
                    <a:pt x="1626" y="365"/>
                  </a:moveTo>
                  <a:cubicBezTo>
                    <a:pt x="2062" y="365"/>
                    <a:pt x="2583" y="626"/>
                    <a:pt x="3110" y="1112"/>
                  </a:cubicBezTo>
                  <a:cubicBezTo>
                    <a:pt x="3837" y="1785"/>
                    <a:pt x="4500" y="2807"/>
                    <a:pt x="4978" y="3988"/>
                  </a:cubicBezTo>
                  <a:cubicBezTo>
                    <a:pt x="5457" y="5169"/>
                    <a:pt x="5691" y="6363"/>
                    <a:pt x="5637" y="7352"/>
                  </a:cubicBezTo>
                  <a:cubicBezTo>
                    <a:pt x="5588" y="8277"/>
                    <a:pt x="5277" y="8924"/>
                    <a:pt x="4789" y="9121"/>
                  </a:cubicBezTo>
                  <a:cubicBezTo>
                    <a:pt x="4678" y="9166"/>
                    <a:pt x="4558" y="9188"/>
                    <a:pt x="4431" y="9188"/>
                  </a:cubicBezTo>
                  <a:cubicBezTo>
                    <a:pt x="3995" y="9188"/>
                    <a:pt x="3474" y="8929"/>
                    <a:pt x="2947" y="8441"/>
                  </a:cubicBezTo>
                  <a:cubicBezTo>
                    <a:pt x="2220" y="7768"/>
                    <a:pt x="1557" y="6749"/>
                    <a:pt x="1079" y="5567"/>
                  </a:cubicBezTo>
                  <a:cubicBezTo>
                    <a:pt x="600" y="4386"/>
                    <a:pt x="366" y="3190"/>
                    <a:pt x="420" y="2203"/>
                  </a:cubicBezTo>
                  <a:cubicBezTo>
                    <a:pt x="471" y="1276"/>
                    <a:pt x="780" y="632"/>
                    <a:pt x="1269" y="432"/>
                  </a:cubicBezTo>
                  <a:cubicBezTo>
                    <a:pt x="1380" y="387"/>
                    <a:pt x="1499" y="365"/>
                    <a:pt x="1626" y="365"/>
                  </a:cubicBezTo>
                  <a:close/>
                  <a:moveTo>
                    <a:pt x="1634" y="0"/>
                  </a:moveTo>
                  <a:cubicBezTo>
                    <a:pt x="1459" y="0"/>
                    <a:pt x="1291" y="32"/>
                    <a:pt x="1133" y="97"/>
                  </a:cubicBezTo>
                  <a:cubicBezTo>
                    <a:pt x="497" y="353"/>
                    <a:pt x="116" y="1094"/>
                    <a:pt x="57" y="2183"/>
                  </a:cubicBezTo>
                  <a:cubicBezTo>
                    <a:pt x="0" y="3223"/>
                    <a:pt x="243" y="4473"/>
                    <a:pt x="742" y="5703"/>
                  </a:cubicBezTo>
                  <a:cubicBezTo>
                    <a:pt x="1238" y="6932"/>
                    <a:pt x="1935" y="7999"/>
                    <a:pt x="2698" y="8707"/>
                  </a:cubicBezTo>
                  <a:cubicBezTo>
                    <a:pt x="3300" y="9265"/>
                    <a:pt x="3896" y="9554"/>
                    <a:pt x="4425" y="9554"/>
                  </a:cubicBezTo>
                  <a:cubicBezTo>
                    <a:pt x="4599" y="9554"/>
                    <a:pt x="4766" y="9521"/>
                    <a:pt x="4924" y="9457"/>
                  </a:cubicBezTo>
                  <a:cubicBezTo>
                    <a:pt x="5558" y="9200"/>
                    <a:pt x="5942" y="8459"/>
                    <a:pt x="6000" y="7371"/>
                  </a:cubicBezTo>
                  <a:cubicBezTo>
                    <a:pt x="6057" y="6331"/>
                    <a:pt x="5812" y="5081"/>
                    <a:pt x="5316" y="3851"/>
                  </a:cubicBezTo>
                  <a:cubicBezTo>
                    <a:pt x="4817" y="2621"/>
                    <a:pt x="4122" y="1555"/>
                    <a:pt x="3357" y="846"/>
                  </a:cubicBezTo>
                  <a:cubicBezTo>
                    <a:pt x="2756" y="289"/>
                    <a:pt x="2161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5189000" y="2466450"/>
              <a:ext cx="190900" cy="246550"/>
            </a:xfrm>
            <a:custGeom>
              <a:avLst/>
              <a:gdLst/>
              <a:ahLst/>
              <a:cxnLst/>
              <a:rect l="l" t="t" r="r" b="b"/>
              <a:pathLst>
                <a:path w="7636" h="9862" extrusionOk="0">
                  <a:moveTo>
                    <a:pt x="5725" y="364"/>
                  </a:moveTo>
                  <a:cubicBezTo>
                    <a:pt x="5867" y="364"/>
                    <a:pt x="6002" y="384"/>
                    <a:pt x="6129" y="428"/>
                  </a:cubicBezTo>
                  <a:cubicBezTo>
                    <a:pt x="6450" y="540"/>
                    <a:pt x="6689" y="786"/>
                    <a:pt x="6842" y="1164"/>
                  </a:cubicBezTo>
                  <a:cubicBezTo>
                    <a:pt x="7254" y="2181"/>
                    <a:pt x="6955" y="3954"/>
                    <a:pt x="6079" y="5683"/>
                  </a:cubicBezTo>
                  <a:cubicBezTo>
                    <a:pt x="4960" y="7890"/>
                    <a:pt x="3158" y="9497"/>
                    <a:pt x="1910" y="9497"/>
                  </a:cubicBezTo>
                  <a:cubicBezTo>
                    <a:pt x="1767" y="9497"/>
                    <a:pt x="1633" y="9476"/>
                    <a:pt x="1507" y="9433"/>
                  </a:cubicBezTo>
                  <a:cubicBezTo>
                    <a:pt x="1188" y="9322"/>
                    <a:pt x="947" y="9074"/>
                    <a:pt x="794" y="8696"/>
                  </a:cubicBezTo>
                  <a:cubicBezTo>
                    <a:pt x="382" y="7680"/>
                    <a:pt x="683" y="5905"/>
                    <a:pt x="1559" y="4177"/>
                  </a:cubicBezTo>
                  <a:cubicBezTo>
                    <a:pt x="2676" y="1973"/>
                    <a:pt x="4477" y="364"/>
                    <a:pt x="5723" y="364"/>
                  </a:cubicBezTo>
                  <a:close/>
                  <a:moveTo>
                    <a:pt x="5719" y="0"/>
                  </a:moveTo>
                  <a:cubicBezTo>
                    <a:pt x="4308" y="0"/>
                    <a:pt x="2445" y="1625"/>
                    <a:pt x="1234" y="4013"/>
                  </a:cubicBezTo>
                  <a:cubicBezTo>
                    <a:pt x="299" y="5859"/>
                    <a:pt x="0" y="7707"/>
                    <a:pt x="457" y="8833"/>
                  </a:cubicBezTo>
                  <a:cubicBezTo>
                    <a:pt x="648" y="9306"/>
                    <a:pt x="972" y="9631"/>
                    <a:pt x="1390" y="9777"/>
                  </a:cubicBezTo>
                  <a:cubicBezTo>
                    <a:pt x="1555" y="9833"/>
                    <a:pt x="1733" y="9861"/>
                    <a:pt x="1917" y="9861"/>
                  </a:cubicBezTo>
                  <a:cubicBezTo>
                    <a:pt x="3328" y="9861"/>
                    <a:pt x="5192" y="8236"/>
                    <a:pt x="6402" y="5847"/>
                  </a:cubicBezTo>
                  <a:cubicBezTo>
                    <a:pt x="7339" y="4001"/>
                    <a:pt x="7636" y="2155"/>
                    <a:pt x="7179" y="1026"/>
                  </a:cubicBezTo>
                  <a:cubicBezTo>
                    <a:pt x="6988" y="554"/>
                    <a:pt x="6666" y="229"/>
                    <a:pt x="6246" y="85"/>
                  </a:cubicBezTo>
                  <a:cubicBezTo>
                    <a:pt x="6080" y="28"/>
                    <a:pt x="5903" y="0"/>
                    <a:pt x="5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5151425" y="2513700"/>
              <a:ext cx="266100" cy="152050"/>
            </a:xfrm>
            <a:custGeom>
              <a:avLst/>
              <a:gdLst/>
              <a:ahLst/>
              <a:cxnLst/>
              <a:rect l="l" t="t" r="r" b="b"/>
              <a:pathLst>
                <a:path w="10644" h="6082" extrusionOk="0">
                  <a:moveTo>
                    <a:pt x="3308" y="376"/>
                  </a:moveTo>
                  <a:cubicBezTo>
                    <a:pt x="4258" y="376"/>
                    <a:pt x="5348" y="556"/>
                    <a:pt x="6421" y="927"/>
                  </a:cubicBezTo>
                  <a:cubicBezTo>
                    <a:pt x="8252" y="1558"/>
                    <a:pt x="9702" y="2624"/>
                    <a:pt x="10114" y="3642"/>
                  </a:cubicBezTo>
                  <a:cubicBezTo>
                    <a:pt x="10268" y="4019"/>
                    <a:pt x="10268" y="4365"/>
                    <a:pt x="10114" y="4665"/>
                  </a:cubicBezTo>
                  <a:cubicBezTo>
                    <a:pt x="9769" y="5347"/>
                    <a:pt x="8700" y="5705"/>
                    <a:pt x="7351" y="5705"/>
                  </a:cubicBezTo>
                  <a:cubicBezTo>
                    <a:pt x="6396" y="5705"/>
                    <a:pt x="5301" y="5526"/>
                    <a:pt x="4221" y="5154"/>
                  </a:cubicBezTo>
                  <a:cubicBezTo>
                    <a:pt x="2390" y="4522"/>
                    <a:pt x="940" y="3456"/>
                    <a:pt x="528" y="2438"/>
                  </a:cubicBezTo>
                  <a:cubicBezTo>
                    <a:pt x="376" y="2060"/>
                    <a:pt x="376" y="1717"/>
                    <a:pt x="530" y="1414"/>
                  </a:cubicBezTo>
                  <a:cubicBezTo>
                    <a:pt x="875" y="734"/>
                    <a:pt x="1941" y="376"/>
                    <a:pt x="3292" y="376"/>
                  </a:cubicBezTo>
                  <a:cubicBezTo>
                    <a:pt x="3298" y="376"/>
                    <a:pt x="3303" y="376"/>
                    <a:pt x="3308" y="376"/>
                  </a:cubicBezTo>
                  <a:close/>
                  <a:moveTo>
                    <a:pt x="3281" y="0"/>
                  </a:moveTo>
                  <a:cubicBezTo>
                    <a:pt x="1791" y="0"/>
                    <a:pt x="620" y="432"/>
                    <a:pt x="205" y="1251"/>
                  </a:cubicBezTo>
                  <a:cubicBezTo>
                    <a:pt x="5" y="1644"/>
                    <a:pt x="1" y="2103"/>
                    <a:pt x="193" y="2575"/>
                  </a:cubicBezTo>
                  <a:cubicBezTo>
                    <a:pt x="649" y="3702"/>
                    <a:pt x="2147" y="4823"/>
                    <a:pt x="4104" y="5498"/>
                  </a:cubicBezTo>
                  <a:cubicBezTo>
                    <a:pt x="5245" y="5891"/>
                    <a:pt x="6374" y="6081"/>
                    <a:pt x="7362" y="6081"/>
                  </a:cubicBezTo>
                  <a:cubicBezTo>
                    <a:pt x="8852" y="6081"/>
                    <a:pt x="10023" y="5649"/>
                    <a:pt x="10437" y="4831"/>
                  </a:cubicBezTo>
                  <a:cubicBezTo>
                    <a:pt x="10637" y="4435"/>
                    <a:pt x="10643" y="3977"/>
                    <a:pt x="10451" y="3506"/>
                  </a:cubicBezTo>
                  <a:cubicBezTo>
                    <a:pt x="9995" y="2377"/>
                    <a:pt x="8495" y="1259"/>
                    <a:pt x="6540" y="584"/>
                  </a:cubicBezTo>
                  <a:cubicBezTo>
                    <a:pt x="5399" y="190"/>
                    <a:pt x="4270" y="0"/>
                    <a:pt x="3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5248125" y="2559250"/>
              <a:ext cx="75075" cy="66250"/>
            </a:xfrm>
            <a:custGeom>
              <a:avLst/>
              <a:gdLst/>
              <a:ahLst/>
              <a:cxnLst/>
              <a:rect l="l" t="t" r="r" b="b"/>
              <a:pathLst>
                <a:path w="3003" h="2650" extrusionOk="0">
                  <a:moveTo>
                    <a:pt x="1501" y="1"/>
                  </a:moveTo>
                  <a:cubicBezTo>
                    <a:pt x="1336" y="1"/>
                    <a:pt x="1168" y="32"/>
                    <a:pt x="1006" y="97"/>
                  </a:cubicBezTo>
                  <a:cubicBezTo>
                    <a:pt x="327" y="372"/>
                    <a:pt x="0" y="1145"/>
                    <a:pt x="275" y="1822"/>
                  </a:cubicBezTo>
                  <a:cubicBezTo>
                    <a:pt x="483" y="2337"/>
                    <a:pt x="979" y="2650"/>
                    <a:pt x="1502" y="2650"/>
                  </a:cubicBezTo>
                  <a:cubicBezTo>
                    <a:pt x="1668" y="2650"/>
                    <a:pt x="1836" y="2619"/>
                    <a:pt x="1999" y="2553"/>
                  </a:cubicBezTo>
                  <a:cubicBezTo>
                    <a:pt x="2678" y="2278"/>
                    <a:pt x="3003" y="1507"/>
                    <a:pt x="2730" y="828"/>
                  </a:cubicBezTo>
                  <a:cubicBezTo>
                    <a:pt x="2522" y="312"/>
                    <a:pt x="2024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9"/>
          <p:cNvSpPr/>
          <p:nvPr/>
        </p:nvSpPr>
        <p:spPr>
          <a:xfrm>
            <a:off x="6354057" y="3756338"/>
            <a:ext cx="147900" cy="147900"/>
          </a:xfrm>
          <a:prstGeom prst="mathPlus">
            <a:avLst>
              <a:gd name="adj1" fmla="val 1359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A083F9"/>
                </a:solidFill>
              </a:rPr>
              <a:t>Extraordinary (adj.)</a:t>
            </a:r>
            <a:r>
              <a:rPr lang="en-US" b="0" dirty="0"/>
              <a:t>: Extraordinary means something that is very special.</a:t>
            </a:r>
            <a:br>
              <a:rPr lang="en-US" b="0" dirty="0"/>
            </a:br>
            <a:r>
              <a:rPr lang="en-US" b="0" dirty="0"/>
              <a:t>Ex: he is a very </a:t>
            </a:r>
            <a:r>
              <a:rPr lang="en-US" b="0" dirty="0">
                <a:solidFill>
                  <a:srgbClr val="A083F9"/>
                </a:solidFill>
              </a:rPr>
              <a:t>extraordinary</a:t>
            </a:r>
            <a:r>
              <a:rPr lang="en-US" b="0" dirty="0"/>
              <a:t> baby.</a:t>
            </a: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13" y="2692322"/>
            <a:ext cx="6013537" cy="20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A083F9"/>
                </a:solidFill>
              </a:rPr>
              <a:t>Desperate (adj.): </a:t>
            </a:r>
            <a:r>
              <a:rPr lang="en-US" b="0" dirty="0"/>
              <a:t>Desperate means feeling of need, or a strong desire for something. 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1027320" y="3780862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4429963" y="3671687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9899" r="17149" b="15350"/>
          <a:stretch/>
        </p:blipFill>
        <p:spPr>
          <a:xfrm>
            <a:off x="6429375" y="1930288"/>
            <a:ext cx="1895475" cy="28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72" y="619074"/>
            <a:ext cx="7717500" cy="510300"/>
          </a:xfrm>
        </p:spPr>
        <p:txBody>
          <a:bodyPr/>
          <a:lstStyle/>
          <a:p>
            <a:r>
              <a:rPr lang="en-US" sz="1600" dirty="0"/>
              <a:t>Unable: When you are not able to do something.</a:t>
            </a:r>
            <a:br>
              <a:rPr lang="en-US" sz="1600" dirty="0"/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injured athlete was unable to compete in the race.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Due to a power outage, we were unable to watch our favorite TV show.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Preoccupied: When your mind is already busy thinking about something else.</a:t>
            </a:r>
            <a:br>
              <a:rPr lang="en-US" sz="1600" dirty="0"/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boy was preoccupied with his tests.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He seemed preoccupied and lost in thought.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Transform: To change something completely</a:t>
            </a:r>
            <a:br>
              <a:rPr lang="en-US" sz="1600" dirty="0"/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Sarah transformed the scarf into a hat.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magician transformed the handkerchief into </a:t>
            </a:r>
            <a:r>
              <a:rPr lang="en-US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a dove.</a:t>
            </a:r>
            <a:endParaRPr lang="en-US" sz="1600" dirty="0"/>
          </a:p>
        </p:txBody>
      </p:sp>
      <p:pic>
        <p:nvPicPr>
          <p:cNvPr id="1028" name="Picture 4" descr="Man using scissors to remove the word can't to read I can do it... - Stock  Image - Every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07" y="158823"/>
            <a:ext cx="1329468" cy="9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occupied Stock Illustrations – 365 Preoccupied Stock Illustrations, 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9" y="1310611"/>
            <a:ext cx="1095672" cy="10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sformation | Cartoon Mov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06" y="2571750"/>
            <a:ext cx="1653070" cy="8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B1F612-E5C3-5023-F535-BDBDC834D360}"/>
              </a:ext>
            </a:extLst>
          </p:cNvPr>
          <p:cNvSpPr txBox="1"/>
          <p:nvPr/>
        </p:nvSpPr>
        <p:spPr>
          <a:xfrm>
            <a:off x="5920740" y="8001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Spelling 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0" y="345547"/>
            <a:ext cx="7717500" cy="510300"/>
          </a:xfrm>
        </p:spPr>
        <p:txBody>
          <a:bodyPr/>
          <a:lstStyle/>
          <a:p>
            <a:r>
              <a:rPr lang="en-US" sz="2000" dirty="0"/>
              <a:t>Imaginable: Something that you can think about or imagine.</a:t>
            </a:r>
            <a:br>
              <a:rPr lang="en-US" sz="2000" dirty="0"/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science fiction movie had every imaginable futuristic gadget.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artist's imagination knew no bounds, creating the most unimaginable artwork.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/>
              <a:t>Adventurous: Willing to take risks and try new things.</a:t>
            </a:r>
            <a:br>
              <a:rPr lang="en-US" sz="2000" dirty="0"/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He was an adventurous explorer.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He went on an adventurous hiking trip. 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/>
              <a:t>Unacceptable: Something that is not okay or not allowed.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Cheating on an exam is an unacceptable behavior in academic settings.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poor quality of the product made it unacceptable to the customers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Page 2 | Kids imagination Vectors &amp; Illustrations for Free Download | 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02" y="1014849"/>
            <a:ext cx="1202635" cy="1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2,700+ Adventure Cartoon Stock Photos, Pictures &amp; Royalty-Free Images -  iStock | Future, F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61" y="2475926"/>
            <a:ext cx="1444003" cy="9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ntal Guidelines - Rhody Disposal | Roll-Off Containers, Junk Removal and  Hauling in RI and 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70" y="3597597"/>
            <a:ext cx="1160455" cy="9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8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8" y="446549"/>
            <a:ext cx="7717500" cy="510300"/>
          </a:xfrm>
        </p:spPr>
        <p:txBody>
          <a:bodyPr/>
          <a:lstStyle/>
          <a:p>
            <a:r>
              <a:rPr lang="en-US" sz="1800" dirty="0"/>
              <a:t>Unwell: When you are not feeling healthy or sick.</a:t>
            </a:r>
            <a:br>
              <a:rPr lang="en-US" sz="1800" dirty="0"/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Mary stayed home from work because she was feeling unwell.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flu season left many people feeling unwell and seeking medical attention.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/>
              <a:t>Enormous: Very, very big or huge.</a:t>
            </a:r>
            <a:br>
              <a:rPr lang="en-US" sz="1800" dirty="0"/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elephant was an enormous creature, towering over all other animals in the safari.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project required an enormous amount of time and resources to complete.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1800" dirty="0"/>
            </a:br>
            <a:r>
              <a:rPr lang="en-US" sz="1800" dirty="0"/>
              <a:t>Numerous: A lot of something, many in number.</a:t>
            </a:r>
            <a:br>
              <a:rPr lang="en-US" sz="1800" dirty="0"/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store offers numerous options for customers to choose from.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scientist conducted numerous experiments to gather data for the research.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3074" name="Picture 2" descr="Many cartoon people comic characters group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" b="8697"/>
          <a:stretch/>
        </p:blipFill>
        <p:spPr bwMode="auto">
          <a:xfrm>
            <a:off x="7846766" y="3468756"/>
            <a:ext cx="1167967" cy="10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ormous Cartoons and Comics - funny pictures from Cartoon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58" y="1293145"/>
            <a:ext cx="1181421" cy="7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ck Cartoon Images – Browse 108,130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37" y="55796"/>
            <a:ext cx="1085425" cy="7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8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82" y="301425"/>
            <a:ext cx="7717500" cy="510300"/>
          </a:xfrm>
        </p:spPr>
        <p:txBody>
          <a:bodyPr/>
          <a:lstStyle/>
          <a:p>
            <a:r>
              <a:rPr lang="en-US" sz="1700" dirty="0"/>
              <a:t>Laughable: Something that is funny and makes you laugh.</a:t>
            </a:r>
            <a:br>
              <a:rPr lang="en-US" sz="1700" dirty="0"/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politician's claim was so absurd that it was laughable.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actor's attempt at a serious role turned out to be laughable due to his poor acting skills.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700" dirty="0"/>
              <a:t>Irresistible: Something that is too hard to say "no" to, you can't resist it.</a:t>
            </a:r>
            <a:br>
              <a:rPr lang="en-US" sz="1700" dirty="0"/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The smell of freshly baked cookies was irresistible, and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 couldn't help but have one.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puppy's adorable face was irresistible, and we decided to adopt it.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1700" dirty="0"/>
            </a:br>
            <a:r>
              <a:rPr lang="en-US" sz="1700" dirty="0"/>
              <a:t>Independent: When you can do things on your own without help.</a:t>
            </a:r>
            <a:br>
              <a:rPr lang="en-US" sz="1700" dirty="0"/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1: After moving out of her parents' house, Lisa became independent and started taking care of herself.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2: The teenager wanted to prove his independence by making his own decisions.</a:t>
            </a:r>
            <a:b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1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hildren laugh at the fun. Funny cartoon character. Vector illustration.  isolated on white background 12576575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82" y="53667"/>
            <a:ext cx="1148137" cy="10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4,832 Irresistible Images, Stock Photos, 3D objects, &amp; Vector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26" y="1538533"/>
            <a:ext cx="1039335" cy="7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,800+ Independent Child Illustrations, Royalty-Free Vector Graphics &amp; Clip  Art - iStock | Toddler, Stubborn, Free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82" y="3217340"/>
            <a:ext cx="1232918" cy="9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C9AC5-58DF-CD70-54CF-A711F18134CC}"/>
              </a:ext>
            </a:extLst>
          </p:cNvPr>
          <p:cNvSpPr txBox="1"/>
          <p:nvPr/>
        </p:nvSpPr>
        <p:spPr>
          <a:xfrm>
            <a:off x="6109409" y="1270735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Spelling 3</a:t>
            </a:r>
          </a:p>
        </p:txBody>
      </p:sp>
    </p:spTree>
    <p:extLst>
      <p:ext uri="{BB962C8B-B14F-4D97-AF65-F5344CB8AC3E}">
        <p14:creationId xmlns:p14="http://schemas.microsoft.com/office/powerpoint/2010/main" val="14583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1"/>
          <p:cNvSpPr txBox="1">
            <a:spLocks noGrp="1"/>
          </p:cNvSpPr>
          <p:nvPr>
            <p:ph type="title"/>
          </p:nvPr>
        </p:nvSpPr>
        <p:spPr>
          <a:xfrm>
            <a:off x="496075" y="715975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>
                <a:solidFill>
                  <a:srgbClr val="A083F9"/>
                </a:solidFill>
              </a:rPr>
              <a:t>Possession (n.): </a:t>
            </a:r>
            <a:r>
              <a:rPr lang="en-US" sz="2800" b="0" dirty="0">
                <a:solidFill>
                  <a:srgbClr val="283564"/>
                </a:solidFill>
              </a:rPr>
              <a:t>when you own something.</a:t>
            </a:r>
            <a:br>
              <a:rPr lang="en-US" sz="2800" b="0" dirty="0">
                <a:solidFill>
                  <a:srgbClr val="283564"/>
                </a:solidFill>
              </a:rPr>
            </a:br>
            <a:r>
              <a:rPr lang="en-US" sz="2800" b="0" dirty="0">
                <a:solidFill>
                  <a:srgbClr val="283564"/>
                </a:solidFill>
              </a:rPr>
              <a:t>Ex: This teddy is </a:t>
            </a:r>
            <a:r>
              <a:rPr lang="en-US" sz="2800" b="0" dirty="0">
                <a:solidFill>
                  <a:srgbClr val="A083F9"/>
                </a:solidFill>
              </a:rPr>
              <a:t>in my possession. </a:t>
            </a:r>
            <a:br>
              <a:rPr lang="en-US" sz="2800" dirty="0"/>
            </a:b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88" y="2041963"/>
            <a:ext cx="4155598" cy="2762250"/>
          </a:xfrm>
          <a:prstGeom prst="rect">
            <a:avLst/>
          </a:prstGeom>
        </p:spPr>
      </p:pic>
      <p:grpSp>
        <p:nvGrpSpPr>
          <p:cNvPr id="5" name="Google Shape;790;p30"/>
          <p:cNvGrpSpPr/>
          <p:nvPr/>
        </p:nvGrpSpPr>
        <p:grpSpPr>
          <a:xfrm>
            <a:off x="171663" y="3804338"/>
            <a:ext cx="1174500" cy="999875"/>
            <a:chOff x="2358900" y="2450050"/>
            <a:chExt cx="1174500" cy="999875"/>
          </a:xfrm>
        </p:grpSpPr>
        <p:sp>
          <p:nvSpPr>
            <p:cNvPr id="6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18;p30"/>
          <p:cNvGrpSpPr/>
          <p:nvPr/>
        </p:nvGrpSpPr>
        <p:grpSpPr>
          <a:xfrm>
            <a:off x="2111863" y="3741275"/>
            <a:ext cx="1015925" cy="1126000"/>
            <a:chOff x="238050" y="2265025"/>
            <a:chExt cx="1015925" cy="1126000"/>
          </a:xfrm>
        </p:grpSpPr>
        <p:sp>
          <p:nvSpPr>
            <p:cNvPr id="22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63;p30"/>
          <p:cNvGrpSpPr/>
          <p:nvPr/>
        </p:nvGrpSpPr>
        <p:grpSpPr>
          <a:xfrm>
            <a:off x="5513100" y="3938875"/>
            <a:ext cx="670675" cy="730800"/>
            <a:chOff x="5471550" y="2476750"/>
            <a:chExt cx="670675" cy="730800"/>
          </a:xfrm>
        </p:grpSpPr>
        <p:sp>
          <p:nvSpPr>
            <p:cNvPr id="67" name="Google Shape;864;p30"/>
            <p:cNvSpPr/>
            <p:nvPr/>
          </p:nvSpPr>
          <p:spPr>
            <a:xfrm>
              <a:off x="5763150" y="2476750"/>
              <a:ext cx="218225" cy="239325"/>
            </a:xfrm>
            <a:custGeom>
              <a:avLst/>
              <a:gdLst/>
              <a:ahLst/>
              <a:cxnLst/>
              <a:rect l="l" t="t" r="r" b="b"/>
              <a:pathLst>
                <a:path w="8729" h="9573" extrusionOk="0">
                  <a:moveTo>
                    <a:pt x="7801" y="0"/>
                  </a:moveTo>
                  <a:cubicBezTo>
                    <a:pt x="7800" y="1"/>
                    <a:pt x="3798" y="804"/>
                    <a:pt x="1899" y="3447"/>
                  </a:cubicBezTo>
                  <a:cubicBezTo>
                    <a:pt x="1" y="6090"/>
                    <a:pt x="927" y="9572"/>
                    <a:pt x="927" y="9572"/>
                  </a:cubicBezTo>
                  <a:cubicBezTo>
                    <a:pt x="927" y="9572"/>
                    <a:pt x="4932" y="8771"/>
                    <a:pt x="6830" y="6127"/>
                  </a:cubicBezTo>
                  <a:cubicBezTo>
                    <a:pt x="8728" y="3484"/>
                    <a:pt x="7801" y="1"/>
                    <a:pt x="7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5;p30"/>
            <p:cNvSpPr/>
            <p:nvPr/>
          </p:nvSpPr>
          <p:spPr>
            <a:xfrm>
              <a:off x="5806950" y="2505475"/>
              <a:ext cx="130625" cy="181900"/>
            </a:xfrm>
            <a:custGeom>
              <a:avLst/>
              <a:gdLst/>
              <a:ahLst/>
              <a:cxnLst/>
              <a:rect l="l" t="t" r="r" b="b"/>
              <a:pathLst>
                <a:path w="5225" h="7276" extrusionOk="0">
                  <a:moveTo>
                    <a:pt x="5223" y="0"/>
                  </a:moveTo>
                  <a:cubicBezTo>
                    <a:pt x="5223" y="0"/>
                    <a:pt x="5223" y="1"/>
                    <a:pt x="5222" y="3"/>
                  </a:cubicBezTo>
                  <a:lnTo>
                    <a:pt x="5222" y="3"/>
                  </a:lnTo>
                  <a:cubicBezTo>
                    <a:pt x="5224" y="1"/>
                    <a:pt x="5225" y="0"/>
                    <a:pt x="5225" y="0"/>
                  </a:cubicBezTo>
                  <a:close/>
                  <a:moveTo>
                    <a:pt x="5222" y="3"/>
                  </a:moveTo>
                  <a:cubicBezTo>
                    <a:pt x="5185" y="39"/>
                    <a:pt x="4780" y="436"/>
                    <a:pt x="4250" y="1051"/>
                  </a:cubicBezTo>
                  <a:cubicBezTo>
                    <a:pt x="3690" y="1695"/>
                    <a:pt x="2991" y="2580"/>
                    <a:pt x="2337" y="3488"/>
                  </a:cubicBezTo>
                  <a:cubicBezTo>
                    <a:pt x="1685" y="4398"/>
                    <a:pt x="1078" y="5333"/>
                    <a:pt x="658" y="6053"/>
                  </a:cubicBezTo>
                  <a:cubicBezTo>
                    <a:pt x="233" y="6770"/>
                    <a:pt x="0" y="7276"/>
                    <a:pt x="0" y="7276"/>
                  </a:cubicBezTo>
                  <a:cubicBezTo>
                    <a:pt x="0" y="7276"/>
                    <a:pt x="419" y="6872"/>
                    <a:pt x="975" y="6225"/>
                  </a:cubicBezTo>
                  <a:cubicBezTo>
                    <a:pt x="1534" y="5581"/>
                    <a:pt x="2234" y="4696"/>
                    <a:pt x="2889" y="3788"/>
                  </a:cubicBezTo>
                  <a:cubicBezTo>
                    <a:pt x="3539" y="2878"/>
                    <a:pt x="4146" y="1943"/>
                    <a:pt x="4566" y="1223"/>
                  </a:cubicBezTo>
                  <a:cubicBezTo>
                    <a:pt x="4973" y="535"/>
                    <a:pt x="5203" y="43"/>
                    <a:pt x="522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6;p30"/>
            <p:cNvSpPr/>
            <p:nvPr/>
          </p:nvSpPr>
          <p:spPr>
            <a:xfrm>
              <a:off x="5471550" y="2670250"/>
              <a:ext cx="670675" cy="537300"/>
            </a:xfrm>
            <a:custGeom>
              <a:avLst/>
              <a:gdLst/>
              <a:ahLst/>
              <a:cxnLst/>
              <a:rect l="l" t="t" r="r" b="b"/>
              <a:pathLst>
                <a:path w="26827" h="21492" extrusionOk="0">
                  <a:moveTo>
                    <a:pt x="18690" y="0"/>
                  </a:moveTo>
                  <a:cubicBezTo>
                    <a:pt x="16888" y="0"/>
                    <a:pt x="14828" y="519"/>
                    <a:pt x="12558" y="1694"/>
                  </a:cubicBezTo>
                  <a:cubicBezTo>
                    <a:pt x="12376" y="1689"/>
                    <a:pt x="12197" y="1687"/>
                    <a:pt x="12019" y="1687"/>
                  </a:cubicBezTo>
                  <a:cubicBezTo>
                    <a:pt x="2664" y="1687"/>
                    <a:pt x="1" y="8608"/>
                    <a:pt x="3165" y="14734"/>
                  </a:cubicBezTo>
                  <a:cubicBezTo>
                    <a:pt x="5096" y="18476"/>
                    <a:pt x="8892" y="21491"/>
                    <a:pt x="12984" y="21491"/>
                  </a:cubicBezTo>
                  <a:cubicBezTo>
                    <a:pt x="14267" y="21491"/>
                    <a:pt x="15578" y="21195"/>
                    <a:pt x="16870" y="20533"/>
                  </a:cubicBezTo>
                  <a:cubicBezTo>
                    <a:pt x="16944" y="20535"/>
                    <a:pt x="17017" y="20536"/>
                    <a:pt x="17089" y="20536"/>
                  </a:cubicBezTo>
                  <a:cubicBezTo>
                    <a:pt x="23042" y="20536"/>
                    <a:pt x="26543" y="14812"/>
                    <a:pt x="26688" y="9350"/>
                  </a:cubicBezTo>
                  <a:cubicBezTo>
                    <a:pt x="26827" y="4159"/>
                    <a:pt x="23793" y="0"/>
                    <a:pt x="18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867;p30"/>
          <p:cNvGrpSpPr/>
          <p:nvPr/>
        </p:nvGrpSpPr>
        <p:grpSpPr>
          <a:xfrm>
            <a:off x="6755163" y="3741263"/>
            <a:ext cx="170275" cy="243650"/>
            <a:chOff x="6769650" y="2739150"/>
            <a:chExt cx="170275" cy="243650"/>
          </a:xfrm>
        </p:grpSpPr>
        <p:sp>
          <p:nvSpPr>
            <p:cNvPr id="71" name="Google Shape;868;p30"/>
            <p:cNvSpPr/>
            <p:nvPr/>
          </p:nvSpPr>
          <p:spPr>
            <a:xfrm>
              <a:off x="6775300" y="2864100"/>
              <a:ext cx="90900" cy="118700"/>
            </a:xfrm>
            <a:custGeom>
              <a:avLst/>
              <a:gdLst/>
              <a:ahLst/>
              <a:cxnLst/>
              <a:rect l="l" t="t" r="r" b="b"/>
              <a:pathLst>
                <a:path w="3636" h="4748" extrusionOk="0">
                  <a:moveTo>
                    <a:pt x="1811" y="0"/>
                  </a:moveTo>
                  <a:cubicBezTo>
                    <a:pt x="1811" y="0"/>
                    <a:pt x="0" y="4543"/>
                    <a:pt x="367" y="4741"/>
                  </a:cubicBezTo>
                  <a:cubicBezTo>
                    <a:pt x="375" y="4745"/>
                    <a:pt x="384" y="4747"/>
                    <a:pt x="395" y="4747"/>
                  </a:cubicBezTo>
                  <a:cubicBezTo>
                    <a:pt x="862" y="4747"/>
                    <a:pt x="3635" y="612"/>
                    <a:pt x="3635" y="612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9;p30"/>
            <p:cNvSpPr/>
            <p:nvPr/>
          </p:nvSpPr>
          <p:spPr>
            <a:xfrm>
              <a:off x="6769650" y="2800100"/>
              <a:ext cx="153600" cy="123375"/>
            </a:xfrm>
            <a:custGeom>
              <a:avLst/>
              <a:gdLst/>
              <a:ahLst/>
              <a:cxnLst/>
              <a:rect l="l" t="t" r="r" b="b"/>
              <a:pathLst>
                <a:path w="6144" h="4935" extrusionOk="0">
                  <a:moveTo>
                    <a:pt x="3183" y="1"/>
                  </a:moveTo>
                  <a:cubicBezTo>
                    <a:pt x="1991" y="1"/>
                    <a:pt x="723" y="808"/>
                    <a:pt x="1" y="2154"/>
                  </a:cubicBezTo>
                  <a:lnTo>
                    <a:pt x="5178" y="4935"/>
                  </a:lnTo>
                  <a:cubicBezTo>
                    <a:pt x="6144" y="3136"/>
                    <a:pt x="5768" y="1054"/>
                    <a:pt x="4339" y="286"/>
                  </a:cubicBezTo>
                  <a:cubicBezTo>
                    <a:pt x="3978" y="93"/>
                    <a:pt x="3585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0;p30"/>
            <p:cNvSpPr/>
            <p:nvPr/>
          </p:nvSpPr>
          <p:spPr>
            <a:xfrm>
              <a:off x="6831300" y="2739150"/>
              <a:ext cx="108625" cy="121250"/>
            </a:xfrm>
            <a:custGeom>
              <a:avLst/>
              <a:gdLst/>
              <a:ahLst/>
              <a:cxnLst/>
              <a:rect l="l" t="t" r="r" b="b"/>
              <a:pathLst>
                <a:path w="4345" h="4850" extrusionOk="0">
                  <a:moveTo>
                    <a:pt x="1919" y="1"/>
                  </a:moveTo>
                  <a:cubicBezTo>
                    <a:pt x="1907" y="1"/>
                    <a:pt x="1896" y="7"/>
                    <a:pt x="1889" y="17"/>
                  </a:cubicBezTo>
                  <a:lnTo>
                    <a:pt x="0" y="3536"/>
                  </a:lnTo>
                  <a:lnTo>
                    <a:pt x="2446" y="4850"/>
                  </a:lnTo>
                  <a:lnTo>
                    <a:pt x="4335" y="1331"/>
                  </a:lnTo>
                  <a:cubicBezTo>
                    <a:pt x="4344" y="1316"/>
                    <a:pt x="4338" y="1297"/>
                    <a:pt x="4322" y="1288"/>
                  </a:cubicBezTo>
                  <a:lnTo>
                    <a:pt x="1934" y="4"/>
                  </a:lnTo>
                  <a:lnTo>
                    <a:pt x="1932" y="4"/>
                  </a:lnTo>
                  <a:cubicBezTo>
                    <a:pt x="1928" y="2"/>
                    <a:pt x="1923" y="1"/>
                    <a:pt x="1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871;p30"/>
          <p:cNvSpPr/>
          <p:nvPr/>
        </p:nvSpPr>
        <p:spPr>
          <a:xfrm>
            <a:off x="5046488" y="3707376"/>
            <a:ext cx="170274" cy="192273"/>
          </a:xfrm>
          <a:custGeom>
            <a:avLst/>
            <a:gdLst/>
            <a:ahLst/>
            <a:cxnLst/>
            <a:rect l="l" t="t" r="r" b="b"/>
            <a:pathLst>
              <a:path w="5031" h="5681" extrusionOk="0">
                <a:moveTo>
                  <a:pt x="2569" y="404"/>
                </a:moveTo>
                <a:lnTo>
                  <a:pt x="4652" y="1669"/>
                </a:lnTo>
                <a:lnTo>
                  <a:pt x="4598" y="4106"/>
                </a:lnTo>
                <a:lnTo>
                  <a:pt x="2461" y="5277"/>
                </a:lnTo>
                <a:lnTo>
                  <a:pt x="379" y="4012"/>
                </a:lnTo>
                <a:lnTo>
                  <a:pt x="377" y="4012"/>
                </a:lnTo>
                <a:lnTo>
                  <a:pt x="432" y="1575"/>
                </a:lnTo>
                <a:lnTo>
                  <a:pt x="2569" y="404"/>
                </a:lnTo>
                <a:close/>
                <a:moveTo>
                  <a:pt x="2575" y="1"/>
                </a:moveTo>
                <a:cubicBezTo>
                  <a:pt x="2544" y="1"/>
                  <a:pt x="2513" y="8"/>
                  <a:pt x="2485" y="24"/>
                </a:cubicBezTo>
                <a:lnTo>
                  <a:pt x="157" y="1299"/>
                </a:lnTo>
                <a:cubicBezTo>
                  <a:pt x="100" y="1330"/>
                  <a:pt x="62" y="1393"/>
                  <a:pt x="61" y="1460"/>
                </a:cubicBezTo>
                <a:lnTo>
                  <a:pt x="2" y="4112"/>
                </a:lnTo>
                <a:cubicBezTo>
                  <a:pt x="0" y="4179"/>
                  <a:pt x="34" y="4241"/>
                  <a:pt x="92" y="4275"/>
                </a:cubicBezTo>
                <a:lnTo>
                  <a:pt x="2359" y="5652"/>
                </a:lnTo>
                <a:cubicBezTo>
                  <a:pt x="2390" y="5672"/>
                  <a:pt x="2422" y="5681"/>
                  <a:pt x="2457" y="5681"/>
                </a:cubicBezTo>
                <a:cubicBezTo>
                  <a:pt x="2488" y="5681"/>
                  <a:pt x="2519" y="5673"/>
                  <a:pt x="2547" y="5657"/>
                </a:cubicBezTo>
                <a:lnTo>
                  <a:pt x="4873" y="4382"/>
                </a:lnTo>
                <a:cubicBezTo>
                  <a:pt x="4931" y="4349"/>
                  <a:pt x="4969" y="4288"/>
                  <a:pt x="4971" y="4222"/>
                </a:cubicBezTo>
                <a:lnTo>
                  <a:pt x="5029" y="1569"/>
                </a:lnTo>
                <a:cubicBezTo>
                  <a:pt x="5030" y="1503"/>
                  <a:pt x="4996" y="1440"/>
                  <a:pt x="4940" y="1405"/>
                </a:cubicBezTo>
                <a:lnTo>
                  <a:pt x="2672" y="27"/>
                </a:lnTo>
                <a:cubicBezTo>
                  <a:pt x="2642" y="10"/>
                  <a:pt x="2608" y="1"/>
                  <a:pt x="25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Choice (n.): </a:t>
            </a:r>
            <a:r>
              <a:rPr lang="en-US" sz="2800" b="0" dirty="0"/>
              <a:t>Choice means the act of picking something from different options.</a:t>
            </a:r>
            <a:br>
              <a:rPr lang="en-US" sz="2800" b="0" dirty="0"/>
            </a:br>
            <a:r>
              <a:rPr lang="en-US" sz="2800" b="0" dirty="0"/>
              <a:t>Ex: This is my </a:t>
            </a:r>
            <a:r>
              <a:rPr lang="en-US" sz="2800" b="0" dirty="0">
                <a:solidFill>
                  <a:srgbClr val="A083F9"/>
                </a:solidFill>
              </a:rPr>
              <a:t>choice.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6444" r="20355" b="7630"/>
          <a:stretch/>
        </p:blipFill>
        <p:spPr>
          <a:xfrm>
            <a:off x="4791075" y="2356472"/>
            <a:ext cx="3216967" cy="2510803"/>
          </a:xfrm>
          <a:prstGeom prst="rect">
            <a:avLst/>
          </a:prstGeom>
        </p:spPr>
      </p:pic>
      <p:grpSp>
        <p:nvGrpSpPr>
          <p:cNvPr id="4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5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1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4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20" y="534999"/>
            <a:ext cx="7856830" cy="829051"/>
          </a:xfrm>
        </p:spPr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Strode(v.):</a:t>
            </a:r>
            <a:r>
              <a:rPr lang="en-US" sz="2800" b="0" dirty="0"/>
              <a:t> Strode means walking with long steps.</a:t>
            </a:r>
            <a:br>
              <a:rPr lang="en-US" sz="2800" b="0" dirty="0"/>
            </a:br>
            <a:r>
              <a:rPr lang="en-US" sz="2800" b="0" dirty="0"/>
              <a:t>Ex: he </a:t>
            </a:r>
            <a:r>
              <a:rPr lang="en-US" sz="2800" b="0" dirty="0">
                <a:solidFill>
                  <a:srgbClr val="A083F9"/>
                </a:solidFill>
              </a:rPr>
              <a:t>strode</a:t>
            </a:r>
            <a:r>
              <a:rPr lang="en-US" sz="2800" b="0" dirty="0"/>
              <a:t> very fast in the race. </a:t>
            </a:r>
            <a:r>
              <a:rPr lang="en-US" sz="2800" b="0" dirty="0">
                <a:solidFill>
                  <a:schemeClr val="bg1"/>
                </a:solidFill>
              </a:rPr>
              <a:t>It's when someone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1" y="2181901"/>
            <a:ext cx="2688612" cy="2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Exclaimed (v.): </a:t>
            </a:r>
            <a:r>
              <a:rPr lang="en-US" sz="2800" b="0" dirty="0"/>
              <a:t>say something with strong emotion, like happiness, excitement or fear.</a:t>
            </a:r>
            <a:br>
              <a:rPr lang="en-US" sz="2800" b="0" dirty="0"/>
            </a:br>
            <a:r>
              <a:rPr lang="en-US" sz="2800" b="0" dirty="0"/>
              <a:t>Ex: he </a:t>
            </a:r>
            <a:r>
              <a:rPr lang="en-US" sz="2800" b="0" dirty="0">
                <a:solidFill>
                  <a:srgbClr val="A083F9"/>
                </a:solidFill>
              </a:rPr>
              <a:t>exclaimed</a:t>
            </a:r>
            <a:r>
              <a:rPr lang="en-US" sz="2800" b="0" dirty="0"/>
              <a:t> in excitement when he won.</a:t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1246395" y="3712725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4115562" y="3682225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4" y="1980688"/>
            <a:ext cx="2888025" cy="28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Muttered (v.): </a:t>
            </a:r>
            <a:r>
              <a:rPr lang="en-US" sz="2800" b="0" dirty="0"/>
              <a:t>Muttered means to speak in a low voice.</a:t>
            </a:r>
            <a:br>
              <a:rPr lang="en-US" sz="2800" b="0" dirty="0"/>
            </a:br>
            <a:r>
              <a:rPr lang="en-US" sz="2800" b="0" dirty="0"/>
              <a:t>Ex: he </a:t>
            </a:r>
            <a:r>
              <a:rPr lang="en-US" sz="2800" b="0" dirty="0">
                <a:solidFill>
                  <a:srgbClr val="A083F9"/>
                </a:solidFill>
              </a:rPr>
              <a:t>muttered</a:t>
            </a:r>
            <a:r>
              <a:rPr lang="en-US" sz="2800" b="0" dirty="0"/>
              <a:t> to his friend, </a:t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608220" y="3842262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3104712" y="3705737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075050"/>
            <a:ext cx="2765662" cy="27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Snarled (v.): </a:t>
            </a:r>
            <a:r>
              <a:rPr lang="en-US" sz="2800" b="0" dirty="0"/>
              <a:t>Snarled means to speak or make a sound in an angry way. </a:t>
            </a:r>
            <a:br>
              <a:rPr lang="en-US" sz="2800" b="0" dirty="0"/>
            </a:br>
            <a:r>
              <a:rPr lang="en-US" sz="2800" b="0" dirty="0"/>
              <a:t>Ex: the cat </a:t>
            </a:r>
            <a:r>
              <a:rPr lang="en-US" sz="2800" b="0" dirty="0">
                <a:solidFill>
                  <a:srgbClr val="A083F9"/>
                </a:solidFill>
              </a:rPr>
              <a:t>snarled</a:t>
            </a:r>
            <a:r>
              <a:rPr lang="en-US" sz="2800" b="0" dirty="0"/>
              <a:t> very loudly.</a:t>
            </a: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3" y="2167964"/>
            <a:ext cx="4482450" cy="26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A083F9"/>
                </a:solidFill>
              </a:rPr>
              <a:t>Whispered (v.)</a:t>
            </a:r>
            <a:r>
              <a:rPr lang="en-US" sz="2800" b="0" dirty="0"/>
              <a:t>: Whispered means to speak very quietly.</a:t>
            </a:r>
            <a:br>
              <a:rPr lang="en-US" sz="2800" b="0" dirty="0"/>
            </a:br>
            <a:r>
              <a:rPr lang="en-US" sz="2800" b="0" dirty="0"/>
              <a:t>Ex: he </a:t>
            </a:r>
            <a:r>
              <a:rPr lang="en-US" sz="2800" b="0" dirty="0">
                <a:solidFill>
                  <a:srgbClr val="A083F9"/>
                </a:solidFill>
              </a:rPr>
              <a:t>whispered</a:t>
            </a:r>
            <a:r>
              <a:rPr lang="en-US" sz="2800" b="0" dirty="0"/>
              <a:t> in his friend’s ear.</a:t>
            </a:r>
            <a:br>
              <a:rPr lang="en-US" sz="2800" b="0" dirty="0"/>
            </a:br>
            <a:endParaRPr lang="en-US" sz="2800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2085975"/>
            <a:ext cx="4136243" cy="27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A083F9"/>
                </a:solidFill>
              </a:rPr>
              <a:t>Ought (v.)</a:t>
            </a:r>
            <a:r>
              <a:rPr lang="en-US" b="0" dirty="0"/>
              <a:t>: It's like when you should do something because it's the right thing to do.</a:t>
            </a:r>
            <a:br>
              <a:rPr lang="en-US" b="0" dirty="0"/>
            </a:br>
            <a:r>
              <a:rPr lang="en-US" b="0" dirty="0"/>
              <a:t>Ex: I </a:t>
            </a:r>
            <a:r>
              <a:rPr lang="en-US" b="0" dirty="0">
                <a:solidFill>
                  <a:srgbClr val="A083F9"/>
                </a:solidFill>
              </a:rPr>
              <a:t>ought</a:t>
            </a:r>
            <a:r>
              <a:rPr lang="en-US" b="0" dirty="0"/>
              <a:t> to do my homework.</a:t>
            </a: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grpSp>
        <p:nvGrpSpPr>
          <p:cNvPr id="3" name="Google Shape;790;p30"/>
          <p:cNvGrpSpPr/>
          <p:nvPr/>
        </p:nvGrpSpPr>
        <p:grpSpPr>
          <a:xfrm>
            <a:off x="379620" y="3818750"/>
            <a:ext cx="1174500" cy="999875"/>
            <a:chOff x="2358900" y="2450050"/>
            <a:chExt cx="1174500" cy="999875"/>
          </a:xfrm>
        </p:grpSpPr>
        <p:sp>
          <p:nvSpPr>
            <p:cNvPr id="4" name="Google Shape;791;p30"/>
            <p:cNvSpPr/>
            <p:nvPr/>
          </p:nvSpPr>
          <p:spPr>
            <a:xfrm>
              <a:off x="2358900" y="2709800"/>
              <a:ext cx="562250" cy="740125"/>
            </a:xfrm>
            <a:custGeom>
              <a:avLst/>
              <a:gdLst/>
              <a:ahLst/>
              <a:cxnLst/>
              <a:rect l="l" t="t" r="r" b="b"/>
              <a:pathLst>
                <a:path w="22490" h="29605" extrusionOk="0">
                  <a:moveTo>
                    <a:pt x="4310" y="1"/>
                  </a:moveTo>
                  <a:cubicBezTo>
                    <a:pt x="3598" y="1"/>
                    <a:pt x="2792" y="257"/>
                    <a:pt x="2060" y="770"/>
                  </a:cubicBezTo>
                  <a:cubicBezTo>
                    <a:pt x="606" y="1788"/>
                    <a:pt x="0" y="3432"/>
                    <a:pt x="708" y="4442"/>
                  </a:cubicBezTo>
                  <a:cubicBezTo>
                    <a:pt x="723" y="4462"/>
                    <a:pt x="738" y="4482"/>
                    <a:pt x="753" y="4502"/>
                  </a:cubicBezTo>
                  <a:lnTo>
                    <a:pt x="751" y="4504"/>
                  </a:lnTo>
                  <a:lnTo>
                    <a:pt x="1692" y="5849"/>
                  </a:lnTo>
                  <a:lnTo>
                    <a:pt x="2268" y="6669"/>
                  </a:lnTo>
                  <a:lnTo>
                    <a:pt x="15752" y="25924"/>
                  </a:lnTo>
                  <a:cubicBezTo>
                    <a:pt x="15803" y="25995"/>
                    <a:pt x="15867" y="26052"/>
                    <a:pt x="15935" y="26101"/>
                  </a:cubicBezTo>
                  <a:lnTo>
                    <a:pt x="15932" y="26104"/>
                  </a:lnTo>
                  <a:cubicBezTo>
                    <a:pt x="15932" y="26104"/>
                    <a:pt x="15950" y="26114"/>
                    <a:pt x="15976" y="26129"/>
                  </a:cubicBezTo>
                  <a:cubicBezTo>
                    <a:pt x="16002" y="26144"/>
                    <a:pt x="16028" y="26159"/>
                    <a:pt x="16055" y="26172"/>
                  </a:cubicBezTo>
                  <a:cubicBezTo>
                    <a:pt x="16594" y="26472"/>
                    <a:pt x="18798" y="27704"/>
                    <a:pt x="20401" y="28740"/>
                  </a:cubicBezTo>
                  <a:cubicBezTo>
                    <a:pt x="20830" y="29017"/>
                    <a:pt x="21198" y="29256"/>
                    <a:pt x="21455" y="29421"/>
                  </a:cubicBezTo>
                  <a:cubicBezTo>
                    <a:pt x="21588" y="29508"/>
                    <a:pt x="21811" y="29605"/>
                    <a:pt x="22007" y="29605"/>
                  </a:cubicBezTo>
                  <a:cubicBezTo>
                    <a:pt x="22273" y="29605"/>
                    <a:pt x="22490" y="29425"/>
                    <a:pt x="22362" y="28796"/>
                  </a:cubicBezTo>
                  <a:cubicBezTo>
                    <a:pt x="22298" y="28483"/>
                    <a:pt x="22203" y="28051"/>
                    <a:pt x="22093" y="27555"/>
                  </a:cubicBezTo>
                  <a:cubicBezTo>
                    <a:pt x="21667" y="25645"/>
                    <a:pt x="21243" y="23149"/>
                    <a:pt x="21149" y="22589"/>
                  </a:cubicBezTo>
                  <a:cubicBezTo>
                    <a:pt x="21148" y="22570"/>
                    <a:pt x="21143" y="22549"/>
                    <a:pt x="21139" y="22530"/>
                  </a:cubicBezTo>
                  <a:cubicBezTo>
                    <a:pt x="21134" y="22496"/>
                    <a:pt x="21130" y="22472"/>
                    <a:pt x="21130" y="22472"/>
                  </a:cubicBezTo>
                  <a:lnTo>
                    <a:pt x="21125" y="22473"/>
                  </a:lnTo>
                  <a:cubicBezTo>
                    <a:pt x="21103" y="22390"/>
                    <a:pt x="21072" y="22309"/>
                    <a:pt x="21020" y="22234"/>
                  </a:cubicBezTo>
                  <a:lnTo>
                    <a:pt x="21020" y="22236"/>
                  </a:lnTo>
                  <a:lnTo>
                    <a:pt x="7862" y="3449"/>
                  </a:lnTo>
                  <a:lnTo>
                    <a:pt x="6960" y="2160"/>
                  </a:lnTo>
                  <a:lnTo>
                    <a:pt x="6017" y="814"/>
                  </a:lnTo>
                  <a:lnTo>
                    <a:pt x="6016" y="816"/>
                  </a:lnTo>
                  <a:cubicBezTo>
                    <a:pt x="6002" y="795"/>
                    <a:pt x="5989" y="774"/>
                    <a:pt x="5976" y="753"/>
                  </a:cubicBezTo>
                  <a:cubicBezTo>
                    <a:pt x="5624" y="251"/>
                    <a:pt x="5013" y="1"/>
                    <a:pt x="4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2;p30"/>
            <p:cNvSpPr/>
            <p:nvPr/>
          </p:nvSpPr>
          <p:spPr>
            <a:xfrm>
              <a:off x="2401275" y="2763950"/>
              <a:ext cx="154275" cy="124425"/>
            </a:xfrm>
            <a:custGeom>
              <a:avLst/>
              <a:gdLst/>
              <a:ahLst/>
              <a:cxnLst/>
              <a:rect l="l" t="t" r="r" b="b"/>
              <a:pathLst>
                <a:path w="6171" h="4977" extrusionOk="0">
                  <a:moveTo>
                    <a:pt x="5268" y="0"/>
                  </a:moveTo>
                  <a:lnTo>
                    <a:pt x="0" y="3689"/>
                  </a:lnTo>
                  <a:lnTo>
                    <a:pt x="903" y="4977"/>
                  </a:lnTo>
                  <a:lnTo>
                    <a:pt x="6170" y="1289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3;p30"/>
            <p:cNvSpPr/>
            <p:nvPr/>
          </p:nvSpPr>
          <p:spPr>
            <a:xfrm>
              <a:off x="2551500" y="2948975"/>
              <a:ext cx="216175" cy="267400"/>
            </a:xfrm>
            <a:custGeom>
              <a:avLst/>
              <a:gdLst/>
              <a:ahLst/>
              <a:cxnLst/>
              <a:rect l="l" t="t" r="r" b="b"/>
              <a:pathLst>
                <a:path w="8647" h="10696" extrusionOk="0">
                  <a:moveTo>
                    <a:pt x="1080" y="0"/>
                  </a:moveTo>
                  <a:cubicBezTo>
                    <a:pt x="962" y="0"/>
                    <a:pt x="859" y="28"/>
                    <a:pt x="774" y="86"/>
                  </a:cubicBezTo>
                  <a:cubicBezTo>
                    <a:pt x="1" y="607"/>
                    <a:pt x="961" y="3387"/>
                    <a:pt x="2922" y="6293"/>
                  </a:cubicBezTo>
                  <a:cubicBezTo>
                    <a:pt x="4667" y="8880"/>
                    <a:pt x="6614" y="10696"/>
                    <a:pt x="7567" y="10696"/>
                  </a:cubicBezTo>
                  <a:cubicBezTo>
                    <a:pt x="7685" y="10696"/>
                    <a:pt x="7788" y="10668"/>
                    <a:pt x="7873" y="10610"/>
                  </a:cubicBezTo>
                  <a:cubicBezTo>
                    <a:pt x="8646" y="10089"/>
                    <a:pt x="7686" y="7309"/>
                    <a:pt x="5726" y="4403"/>
                  </a:cubicBezTo>
                  <a:cubicBezTo>
                    <a:pt x="3981" y="1816"/>
                    <a:pt x="2034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4;p30"/>
            <p:cNvSpPr/>
            <p:nvPr/>
          </p:nvSpPr>
          <p:spPr>
            <a:xfrm>
              <a:off x="2755625" y="3270475"/>
              <a:ext cx="136650" cy="97750"/>
            </a:xfrm>
            <a:custGeom>
              <a:avLst/>
              <a:gdLst/>
              <a:ahLst/>
              <a:cxnLst/>
              <a:rect l="l" t="t" r="r" b="b"/>
              <a:pathLst>
                <a:path w="5466" h="3910" extrusionOk="0">
                  <a:moveTo>
                    <a:pt x="5280" y="0"/>
                  </a:moveTo>
                  <a:cubicBezTo>
                    <a:pt x="5247" y="0"/>
                    <a:pt x="5215" y="10"/>
                    <a:pt x="5186" y="30"/>
                  </a:cubicBezTo>
                  <a:lnTo>
                    <a:pt x="93" y="3611"/>
                  </a:lnTo>
                  <a:cubicBezTo>
                    <a:pt x="18" y="3663"/>
                    <a:pt x="1" y="3766"/>
                    <a:pt x="53" y="3840"/>
                  </a:cubicBezTo>
                  <a:cubicBezTo>
                    <a:pt x="84" y="3885"/>
                    <a:pt x="134" y="3910"/>
                    <a:pt x="186" y="3910"/>
                  </a:cubicBezTo>
                  <a:cubicBezTo>
                    <a:pt x="219" y="3910"/>
                    <a:pt x="251" y="3899"/>
                    <a:pt x="280" y="3880"/>
                  </a:cubicBezTo>
                  <a:lnTo>
                    <a:pt x="5374" y="297"/>
                  </a:lnTo>
                  <a:cubicBezTo>
                    <a:pt x="5448" y="245"/>
                    <a:pt x="5466" y="143"/>
                    <a:pt x="5414" y="69"/>
                  </a:cubicBezTo>
                  <a:cubicBezTo>
                    <a:pt x="5382" y="24"/>
                    <a:pt x="5331" y="0"/>
                    <a:pt x="5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5;p30"/>
            <p:cNvSpPr/>
            <p:nvPr/>
          </p:nvSpPr>
          <p:spPr>
            <a:xfrm>
              <a:off x="2723900" y="3228800"/>
              <a:ext cx="137350" cy="96500"/>
            </a:xfrm>
            <a:custGeom>
              <a:avLst/>
              <a:gdLst/>
              <a:ahLst/>
              <a:cxnLst/>
              <a:rect l="l" t="t" r="r" b="b"/>
              <a:pathLst>
                <a:path w="5494" h="3860" extrusionOk="0">
                  <a:moveTo>
                    <a:pt x="5311" y="1"/>
                  </a:moveTo>
                  <a:lnTo>
                    <a:pt x="1" y="3589"/>
                  </a:lnTo>
                  <a:lnTo>
                    <a:pt x="183" y="3860"/>
                  </a:lnTo>
                  <a:lnTo>
                    <a:pt x="5494" y="271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6;p30"/>
            <p:cNvSpPr/>
            <p:nvPr/>
          </p:nvSpPr>
          <p:spPr>
            <a:xfrm>
              <a:off x="2884375" y="2455350"/>
              <a:ext cx="214200" cy="876200"/>
            </a:xfrm>
            <a:custGeom>
              <a:avLst/>
              <a:gdLst/>
              <a:ahLst/>
              <a:cxnLst/>
              <a:rect l="l" t="t" r="r" b="b"/>
              <a:pathLst>
                <a:path w="8568" h="35048" extrusionOk="0">
                  <a:moveTo>
                    <a:pt x="3494" y="0"/>
                  </a:moveTo>
                  <a:cubicBezTo>
                    <a:pt x="3374" y="0"/>
                    <a:pt x="3252" y="5"/>
                    <a:pt x="3128" y="15"/>
                  </a:cubicBezTo>
                  <a:cubicBezTo>
                    <a:pt x="1357" y="154"/>
                    <a:pt x="1" y="1263"/>
                    <a:pt x="97" y="2492"/>
                  </a:cubicBezTo>
                  <a:cubicBezTo>
                    <a:pt x="99" y="2517"/>
                    <a:pt x="102" y="2543"/>
                    <a:pt x="105" y="2566"/>
                  </a:cubicBezTo>
                  <a:lnTo>
                    <a:pt x="103" y="2566"/>
                  </a:lnTo>
                  <a:lnTo>
                    <a:pt x="231" y="4203"/>
                  </a:lnTo>
                  <a:lnTo>
                    <a:pt x="310" y="5204"/>
                  </a:lnTo>
                  <a:lnTo>
                    <a:pt x="2150" y="28638"/>
                  </a:lnTo>
                  <a:cubicBezTo>
                    <a:pt x="2157" y="28726"/>
                    <a:pt x="2183" y="28806"/>
                    <a:pt x="2218" y="28883"/>
                  </a:cubicBezTo>
                  <a:lnTo>
                    <a:pt x="2214" y="28884"/>
                  </a:lnTo>
                  <a:cubicBezTo>
                    <a:pt x="2214" y="28884"/>
                    <a:pt x="2224" y="28902"/>
                    <a:pt x="2239" y="28927"/>
                  </a:cubicBezTo>
                  <a:cubicBezTo>
                    <a:pt x="2252" y="28954"/>
                    <a:pt x="2267" y="28981"/>
                    <a:pt x="2285" y="29006"/>
                  </a:cubicBezTo>
                  <a:cubicBezTo>
                    <a:pt x="2597" y="29537"/>
                    <a:pt x="3870" y="31718"/>
                    <a:pt x="4725" y="33425"/>
                  </a:cubicBezTo>
                  <a:cubicBezTo>
                    <a:pt x="4954" y="33882"/>
                    <a:pt x="5150" y="34274"/>
                    <a:pt x="5286" y="34547"/>
                  </a:cubicBezTo>
                  <a:cubicBezTo>
                    <a:pt x="5385" y="34744"/>
                    <a:pt x="5623" y="35047"/>
                    <a:pt x="5876" y="35047"/>
                  </a:cubicBezTo>
                  <a:cubicBezTo>
                    <a:pt x="6052" y="35047"/>
                    <a:pt x="6236" y="34900"/>
                    <a:pt x="6385" y="34468"/>
                  </a:cubicBezTo>
                  <a:cubicBezTo>
                    <a:pt x="6488" y="34165"/>
                    <a:pt x="6628" y="33747"/>
                    <a:pt x="6784" y="33263"/>
                  </a:cubicBezTo>
                  <a:cubicBezTo>
                    <a:pt x="7386" y="31400"/>
                    <a:pt x="8289" y="29036"/>
                    <a:pt x="8492" y="28506"/>
                  </a:cubicBezTo>
                  <a:cubicBezTo>
                    <a:pt x="8501" y="28487"/>
                    <a:pt x="8507" y="28467"/>
                    <a:pt x="8514" y="28448"/>
                  </a:cubicBezTo>
                  <a:cubicBezTo>
                    <a:pt x="8526" y="28417"/>
                    <a:pt x="8535" y="28395"/>
                    <a:pt x="8535" y="28395"/>
                  </a:cubicBezTo>
                  <a:lnTo>
                    <a:pt x="8531" y="28393"/>
                  </a:lnTo>
                  <a:cubicBezTo>
                    <a:pt x="8553" y="28310"/>
                    <a:pt x="8568" y="28224"/>
                    <a:pt x="8560" y="28135"/>
                  </a:cubicBezTo>
                  <a:lnTo>
                    <a:pt x="8562" y="28135"/>
                  </a:lnTo>
                  <a:lnTo>
                    <a:pt x="6766" y="5268"/>
                  </a:lnTo>
                  <a:lnTo>
                    <a:pt x="6643" y="3700"/>
                  </a:lnTo>
                  <a:lnTo>
                    <a:pt x="6514" y="2063"/>
                  </a:lnTo>
                  <a:lnTo>
                    <a:pt x="6511" y="2063"/>
                  </a:lnTo>
                  <a:cubicBezTo>
                    <a:pt x="6511" y="2039"/>
                    <a:pt x="6509" y="2014"/>
                    <a:pt x="6508" y="1989"/>
                  </a:cubicBezTo>
                  <a:cubicBezTo>
                    <a:pt x="6418" y="846"/>
                    <a:pt x="5102" y="0"/>
                    <a:pt x="3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7;p30"/>
            <p:cNvSpPr/>
            <p:nvPr/>
          </p:nvSpPr>
          <p:spPr>
            <a:xfrm>
              <a:off x="2890125" y="2547875"/>
              <a:ext cx="163400" cy="51825"/>
            </a:xfrm>
            <a:custGeom>
              <a:avLst/>
              <a:gdLst/>
              <a:ahLst/>
              <a:cxnLst/>
              <a:rect l="l" t="t" r="r" b="b"/>
              <a:pathLst>
                <a:path w="6536" h="2073" extrusionOk="0">
                  <a:moveTo>
                    <a:pt x="6413" y="1"/>
                  </a:moveTo>
                  <a:lnTo>
                    <a:pt x="1" y="505"/>
                  </a:lnTo>
                  <a:lnTo>
                    <a:pt x="124" y="2073"/>
                  </a:lnTo>
                  <a:lnTo>
                    <a:pt x="6536" y="1570"/>
                  </a:lnTo>
                  <a:lnTo>
                    <a:pt x="6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8;p30"/>
            <p:cNvSpPr/>
            <p:nvPr/>
          </p:nvSpPr>
          <p:spPr>
            <a:xfrm>
              <a:off x="2949175" y="2701700"/>
              <a:ext cx="96650" cy="364725"/>
            </a:xfrm>
            <a:custGeom>
              <a:avLst/>
              <a:gdLst/>
              <a:ahLst/>
              <a:cxnLst/>
              <a:rect l="l" t="t" r="r" b="b"/>
              <a:pathLst>
                <a:path w="3866" h="14589" extrusionOk="0">
                  <a:moveTo>
                    <a:pt x="1513" y="1"/>
                  </a:moveTo>
                  <a:cubicBezTo>
                    <a:pt x="1505" y="1"/>
                    <a:pt x="1497" y="1"/>
                    <a:pt x="1489" y="1"/>
                  </a:cubicBezTo>
                  <a:cubicBezTo>
                    <a:pt x="557" y="58"/>
                    <a:pt x="0" y="3369"/>
                    <a:pt x="245" y="7397"/>
                  </a:cubicBezTo>
                  <a:cubicBezTo>
                    <a:pt x="488" y="11390"/>
                    <a:pt x="1428" y="14589"/>
                    <a:pt x="2352" y="14589"/>
                  </a:cubicBezTo>
                  <a:cubicBezTo>
                    <a:pt x="2360" y="14589"/>
                    <a:pt x="2369" y="14589"/>
                    <a:pt x="2377" y="14588"/>
                  </a:cubicBezTo>
                  <a:cubicBezTo>
                    <a:pt x="3309" y="14532"/>
                    <a:pt x="3865" y="11220"/>
                    <a:pt x="3620" y="7192"/>
                  </a:cubicBezTo>
                  <a:cubicBezTo>
                    <a:pt x="3378" y="3199"/>
                    <a:pt x="2438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9;p30"/>
            <p:cNvSpPr/>
            <p:nvPr/>
          </p:nvSpPr>
          <p:spPr>
            <a:xfrm>
              <a:off x="2932950" y="3116475"/>
              <a:ext cx="163375" cy="19525"/>
            </a:xfrm>
            <a:custGeom>
              <a:avLst/>
              <a:gdLst/>
              <a:ahLst/>
              <a:cxnLst/>
              <a:rect l="l" t="t" r="r" b="b"/>
              <a:pathLst>
                <a:path w="6535" h="781" extrusionOk="0">
                  <a:moveTo>
                    <a:pt x="6512" y="1"/>
                  </a:moveTo>
                  <a:lnTo>
                    <a:pt x="1" y="454"/>
                  </a:lnTo>
                  <a:lnTo>
                    <a:pt x="23" y="780"/>
                  </a:lnTo>
                  <a:lnTo>
                    <a:pt x="6534" y="327"/>
                  </a:lnTo>
                  <a:lnTo>
                    <a:pt x="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0;p30"/>
            <p:cNvSpPr/>
            <p:nvPr/>
          </p:nvSpPr>
          <p:spPr>
            <a:xfrm>
              <a:off x="2933875" y="3154625"/>
              <a:ext cx="168800" cy="20775"/>
            </a:xfrm>
            <a:custGeom>
              <a:avLst/>
              <a:gdLst/>
              <a:ahLst/>
              <a:cxnLst/>
              <a:rect l="l" t="t" r="r" b="b"/>
              <a:pathLst>
                <a:path w="6752" h="831" extrusionOk="0">
                  <a:moveTo>
                    <a:pt x="6581" y="0"/>
                  </a:moveTo>
                  <a:cubicBezTo>
                    <a:pt x="6577" y="0"/>
                    <a:pt x="6573" y="0"/>
                    <a:pt x="6569" y="1"/>
                  </a:cubicBezTo>
                  <a:lnTo>
                    <a:pt x="158" y="504"/>
                  </a:lnTo>
                  <a:cubicBezTo>
                    <a:pt x="68" y="511"/>
                    <a:pt x="1" y="590"/>
                    <a:pt x="8" y="680"/>
                  </a:cubicBezTo>
                  <a:cubicBezTo>
                    <a:pt x="14" y="765"/>
                    <a:pt x="85" y="830"/>
                    <a:pt x="170" y="830"/>
                  </a:cubicBezTo>
                  <a:lnTo>
                    <a:pt x="183" y="830"/>
                  </a:lnTo>
                  <a:lnTo>
                    <a:pt x="6594" y="327"/>
                  </a:lnTo>
                  <a:cubicBezTo>
                    <a:pt x="6684" y="320"/>
                    <a:pt x="6751" y="241"/>
                    <a:pt x="6745" y="151"/>
                  </a:cubicBezTo>
                  <a:cubicBezTo>
                    <a:pt x="6738" y="65"/>
                    <a:pt x="6674" y="0"/>
                    <a:pt x="6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1;p30"/>
            <p:cNvSpPr/>
            <p:nvPr/>
          </p:nvSpPr>
          <p:spPr>
            <a:xfrm>
              <a:off x="3199925" y="2450050"/>
              <a:ext cx="333475" cy="852950"/>
            </a:xfrm>
            <a:custGeom>
              <a:avLst/>
              <a:gdLst/>
              <a:ahLst/>
              <a:cxnLst/>
              <a:rect l="l" t="t" r="r" b="b"/>
              <a:pathLst>
                <a:path w="13339" h="34118" extrusionOk="0">
                  <a:moveTo>
                    <a:pt x="9336" y="0"/>
                  </a:moveTo>
                  <a:cubicBezTo>
                    <a:pt x="8089" y="0"/>
                    <a:pt x="7054" y="563"/>
                    <a:pt x="6809" y="1481"/>
                  </a:cubicBezTo>
                  <a:cubicBezTo>
                    <a:pt x="6802" y="1505"/>
                    <a:pt x="6797" y="1530"/>
                    <a:pt x="6791" y="1554"/>
                  </a:cubicBezTo>
                  <a:lnTo>
                    <a:pt x="6790" y="1554"/>
                  </a:lnTo>
                  <a:lnTo>
                    <a:pt x="6364" y="3139"/>
                  </a:lnTo>
                  <a:lnTo>
                    <a:pt x="6105" y="4108"/>
                  </a:lnTo>
                  <a:lnTo>
                    <a:pt x="25" y="26815"/>
                  </a:lnTo>
                  <a:cubicBezTo>
                    <a:pt x="2" y="26898"/>
                    <a:pt x="1" y="26983"/>
                    <a:pt x="7" y="27067"/>
                  </a:cubicBezTo>
                  <a:lnTo>
                    <a:pt x="2" y="27067"/>
                  </a:lnTo>
                  <a:cubicBezTo>
                    <a:pt x="2" y="27067"/>
                    <a:pt x="7" y="27087"/>
                    <a:pt x="13" y="27116"/>
                  </a:cubicBezTo>
                  <a:cubicBezTo>
                    <a:pt x="17" y="27148"/>
                    <a:pt x="22" y="27176"/>
                    <a:pt x="29" y="27206"/>
                  </a:cubicBezTo>
                  <a:cubicBezTo>
                    <a:pt x="146" y="27811"/>
                    <a:pt x="620" y="30293"/>
                    <a:pt x="856" y="32187"/>
                  </a:cubicBezTo>
                  <a:cubicBezTo>
                    <a:pt x="920" y="32693"/>
                    <a:pt x="974" y="33128"/>
                    <a:pt x="1012" y="33430"/>
                  </a:cubicBezTo>
                  <a:cubicBezTo>
                    <a:pt x="1042" y="33681"/>
                    <a:pt x="1197" y="34118"/>
                    <a:pt x="1505" y="34118"/>
                  </a:cubicBezTo>
                  <a:cubicBezTo>
                    <a:pt x="1656" y="34118"/>
                    <a:pt x="1845" y="34011"/>
                    <a:pt x="2074" y="33723"/>
                  </a:cubicBezTo>
                  <a:cubicBezTo>
                    <a:pt x="2273" y="33473"/>
                    <a:pt x="2543" y="33123"/>
                    <a:pt x="2850" y="32719"/>
                  </a:cubicBezTo>
                  <a:cubicBezTo>
                    <a:pt x="4041" y="31165"/>
                    <a:pt x="5679" y="29236"/>
                    <a:pt x="6049" y="28804"/>
                  </a:cubicBezTo>
                  <a:cubicBezTo>
                    <a:pt x="6062" y="28789"/>
                    <a:pt x="6076" y="28774"/>
                    <a:pt x="6088" y="28758"/>
                  </a:cubicBezTo>
                  <a:lnTo>
                    <a:pt x="6126" y="28713"/>
                  </a:lnTo>
                  <a:lnTo>
                    <a:pt x="6122" y="28712"/>
                  </a:lnTo>
                  <a:cubicBezTo>
                    <a:pt x="6172" y="28641"/>
                    <a:pt x="6214" y="28564"/>
                    <a:pt x="6238" y="28478"/>
                  </a:cubicBezTo>
                  <a:lnTo>
                    <a:pt x="6236" y="28478"/>
                  </a:lnTo>
                  <a:lnTo>
                    <a:pt x="12168" y="6321"/>
                  </a:lnTo>
                  <a:lnTo>
                    <a:pt x="12575" y="4803"/>
                  </a:lnTo>
                  <a:lnTo>
                    <a:pt x="13000" y="3216"/>
                  </a:lnTo>
                  <a:lnTo>
                    <a:pt x="12998" y="3216"/>
                  </a:lnTo>
                  <a:cubicBezTo>
                    <a:pt x="13006" y="3192"/>
                    <a:pt x="13013" y="3169"/>
                    <a:pt x="13020" y="3143"/>
                  </a:cubicBezTo>
                  <a:cubicBezTo>
                    <a:pt x="13338" y="1953"/>
                    <a:pt x="12207" y="616"/>
                    <a:pt x="10491" y="156"/>
                  </a:cubicBezTo>
                  <a:cubicBezTo>
                    <a:pt x="10097" y="50"/>
                    <a:pt x="9707" y="0"/>
                    <a:pt x="9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2;p30"/>
            <p:cNvSpPr/>
            <p:nvPr/>
          </p:nvSpPr>
          <p:spPr>
            <a:xfrm>
              <a:off x="3348900" y="2528550"/>
              <a:ext cx="165500" cy="79575"/>
            </a:xfrm>
            <a:custGeom>
              <a:avLst/>
              <a:gdLst/>
              <a:ahLst/>
              <a:cxnLst/>
              <a:rect l="l" t="t" r="r" b="b"/>
              <a:pathLst>
                <a:path w="6620" h="3183" extrusionOk="0">
                  <a:moveTo>
                    <a:pt x="408" y="0"/>
                  </a:moveTo>
                  <a:lnTo>
                    <a:pt x="1" y="1519"/>
                  </a:lnTo>
                  <a:lnTo>
                    <a:pt x="6212" y="3183"/>
                  </a:lnTo>
                  <a:lnTo>
                    <a:pt x="6619" y="166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3;p30"/>
            <p:cNvSpPr/>
            <p:nvPr/>
          </p:nvSpPr>
          <p:spPr>
            <a:xfrm>
              <a:off x="3279475" y="2756575"/>
              <a:ext cx="127500" cy="288875"/>
            </a:xfrm>
            <a:custGeom>
              <a:avLst/>
              <a:gdLst/>
              <a:ahLst/>
              <a:cxnLst/>
              <a:rect l="l" t="t" r="r" b="b"/>
              <a:pathLst>
                <a:path w="5100" h="11555" extrusionOk="0">
                  <a:moveTo>
                    <a:pt x="4063" y="0"/>
                  </a:moveTo>
                  <a:cubicBezTo>
                    <a:pt x="3159" y="0"/>
                    <a:pt x="1792" y="2290"/>
                    <a:pt x="926" y="5312"/>
                  </a:cubicBezTo>
                  <a:cubicBezTo>
                    <a:pt x="13" y="8493"/>
                    <a:pt x="1" y="11279"/>
                    <a:pt x="899" y="11535"/>
                  </a:cubicBezTo>
                  <a:cubicBezTo>
                    <a:pt x="944" y="11548"/>
                    <a:pt x="990" y="11555"/>
                    <a:pt x="1038" y="11555"/>
                  </a:cubicBezTo>
                  <a:cubicBezTo>
                    <a:pt x="1942" y="11555"/>
                    <a:pt x="3309" y="9266"/>
                    <a:pt x="4176" y="6244"/>
                  </a:cubicBezTo>
                  <a:cubicBezTo>
                    <a:pt x="5087" y="3063"/>
                    <a:pt x="5099" y="277"/>
                    <a:pt x="4201" y="19"/>
                  </a:cubicBezTo>
                  <a:cubicBezTo>
                    <a:pt x="4157" y="6"/>
                    <a:pt x="4111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4;p30"/>
            <p:cNvSpPr/>
            <p:nvPr/>
          </p:nvSpPr>
          <p:spPr>
            <a:xfrm>
              <a:off x="3195675" y="3123900"/>
              <a:ext cx="160025" cy="50375"/>
            </a:xfrm>
            <a:custGeom>
              <a:avLst/>
              <a:gdLst/>
              <a:ahLst/>
              <a:cxnLst/>
              <a:rect l="l" t="t" r="r" b="b"/>
              <a:pathLst>
                <a:path w="6401" h="2015" extrusionOk="0">
                  <a:moveTo>
                    <a:pt x="181" y="0"/>
                  </a:moveTo>
                  <a:cubicBezTo>
                    <a:pt x="110" y="0"/>
                    <a:pt x="45" y="48"/>
                    <a:pt x="25" y="119"/>
                  </a:cubicBezTo>
                  <a:cubicBezTo>
                    <a:pt x="0" y="206"/>
                    <a:pt x="51" y="296"/>
                    <a:pt x="138" y="321"/>
                  </a:cubicBezTo>
                  <a:lnTo>
                    <a:pt x="6174" y="2009"/>
                  </a:lnTo>
                  <a:cubicBezTo>
                    <a:pt x="6189" y="2013"/>
                    <a:pt x="6204" y="2015"/>
                    <a:pt x="6218" y="2015"/>
                  </a:cubicBezTo>
                  <a:cubicBezTo>
                    <a:pt x="6290" y="2015"/>
                    <a:pt x="6356" y="1967"/>
                    <a:pt x="6375" y="1895"/>
                  </a:cubicBezTo>
                  <a:cubicBezTo>
                    <a:pt x="6400" y="1808"/>
                    <a:pt x="6350" y="1718"/>
                    <a:pt x="6262" y="1694"/>
                  </a:cubicBezTo>
                  <a:lnTo>
                    <a:pt x="226" y="7"/>
                  </a:lnTo>
                  <a:cubicBezTo>
                    <a:pt x="211" y="2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5;p30"/>
            <p:cNvSpPr/>
            <p:nvPr/>
          </p:nvSpPr>
          <p:spPr>
            <a:xfrm>
              <a:off x="3206525" y="3085500"/>
              <a:ext cx="161375" cy="49925"/>
            </a:xfrm>
            <a:custGeom>
              <a:avLst/>
              <a:gdLst/>
              <a:ahLst/>
              <a:cxnLst/>
              <a:rect l="l" t="t" r="r" b="b"/>
              <a:pathLst>
                <a:path w="6455" h="1997" extrusionOk="0">
                  <a:moveTo>
                    <a:pt x="182" y="0"/>
                  </a:moveTo>
                  <a:cubicBezTo>
                    <a:pt x="111" y="0"/>
                    <a:pt x="44" y="48"/>
                    <a:pt x="25" y="121"/>
                  </a:cubicBezTo>
                  <a:cubicBezTo>
                    <a:pt x="1" y="207"/>
                    <a:pt x="53" y="297"/>
                    <a:pt x="140" y="321"/>
                  </a:cubicBezTo>
                  <a:lnTo>
                    <a:pt x="6230" y="1991"/>
                  </a:lnTo>
                  <a:cubicBezTo>
                    <a:pt x="6244" y="1994"/>
                    <a:pt x="6258" y="1997"/>
                    <a:pt x="6273" y="1997"/>
                  </a:cubicBezTo>
                  <a:lnTo>
                    <a:pt x="6273" y="1995"/>
                  </a:lnTo>
                  <a:cubicBezTo>
                    <a:pt x="6345" y="1995"/>
                    <a:pt x="6411" y="1948"/>
                    <a:pt x="6431" y="1875"/>
                  </a:cubicBezTo>
                  <a:cubicBezTo>
                    <a:pt x="6454" y="1789"/>
                    <a:pt x="6402" y="1698"/>
                    <a:pt x="6316" y="1675"/>
                  </a:cubicBezTo>
                  <a:lnTo>
                    <a:pt x="227" y="6"/>
                  </a:lnTo>
                  <a:cubicBezTo>
                    <a:pt x="212" y="2"/>
                    <a:pt x="197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18;p30"/>
          <p:cNvGrpSpPr/>
          <p:nvPr/>
        </p:nvGrpSpPr>
        <p:grpSpPr>
          <a:xfrm>
            <a:off x="2616688" y="3742713"/>
            <a:ext cx="1015925" cy="1126000"/>
            <a:chOff x="238050" y="2265025"/>
            <a:chExt cx="1015925" cy="1126000"/>
          </a:xfrm>
        </p:grpSpPr>
        <p:sp>
          <p:nvSpPr>
            <p:cNvPr id="20" name="Google Shape;819;p30"/>
            <p:cNvSpPr/>
            <p:nvPr/>
          </p:nvSpPr>
          <p:spPr>
            <a:xfrm>
              <a:off x="238050" y="2265025"/>
              <a:ext cx="1015925" cy="1126000"/>
            </a:xfrm>
            <a:custGeom>
              <a:avLst/>
              <a:gdLst/>
              <a:ahLst/>
              <a:cxnLst/>
              <a:rect l="l" t="t" r="r" b="b"/>
              <a:pathLst>
                <a:path w="40637" h="45040" extrusionOk="0">
                  <a:moveTo>
                    <a:pt x="33976" y="0"/>
                  </a:moveTo>
                  <a:lnTo>
                    <a:pt x="0" y="39279"/>
                  </a:lnTo>
                  <a:lnTo>
                    <a:pt x="6660" y="45039"/>
                  </a:lnTo>
                  <a:lnTo>
                    <a:pt x="40637" y="5761"/>
                  </a:lnTo>
                  <a:lnTo>
                    <a:pt x="33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0;p30"/>
            <p:cNvSpPr/>
            <p:nvPr/>
          </p:nvSpPr>
          <p:spPr>
            <a:xfrm>
              <a:off x="1126975" y="237240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3403" y="3226"/>
                  </a:lnTo>
                  <a:cubicBezTo>
                    <a:pt x="3437" y="3257"/>
                    <a:pt x="3481" y="3272"/>
                    <a:pt x="3526" y="3272"/>
                  </a:cubicBezTo>
                  <a:cubicBezTo>
                    <a:pt x="3578" y="3272"/>
                    <a:pt x="3630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1;p30"/>
            <p:cNvSpPr/>
            <p:nvPr/>
          </p:nvSpPr>
          <p:spPr>
            <a:xfrm>
              <a:off x="1150025" y="24298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9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5"/>
                  </a:cubicBezTo>
                  <a:lnTo>
                    <a:pt x="331" y="46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2;p30"/>
            <p:cNvSpPr/>
            <p:nvPr/>
          </p:nvSpPr>
          <p:spPr>
            <a:xfrm>
              <a:off x="1131250" y="24515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4"/>
                  </a:cubicBezTo>
                  <a:cubicBezTo>
                    <a:pt x="0" y="142"/>
                    <a:pt x="9" y="259"/>
                    <a:pt x="87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2"/>
                    <a:pt x="2009" y="1760"/>
                  </a:cubicBezTo>
                  <a:cubicBezTo>
                    <a:pt x="2075" y="1681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3;p30"/>
            <p:cNvSpPr/>
            <p:nvPr/>
          </p:nvSpPr>
          <p:spPr>
            <a:xfrm>
              <a:off x="1112500" y="24731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7" y="0"/>
                  </a:moveTo>
                  <a:cubicBezTo>
                    <a:pt x="156" y="0"/>
                    <a:pt x="105" y="21"/>
                    <a:pt x="69" y="64"/>
                  </a:cubicBezTo>
                  <a:cubicBezTo>
                    <a:pt x="1" y="142"/>
                    <a:pt x="8" y="260"/>
                    <a:pt x="87" y="328"/>
                  </a:cubicBezTo>
                  <a:lnTo>
                    <a:pt x="1743" y="1778"/>
                  </a:lnTo>
                  <a:cubicBezTo>
                    <a:pt x="1779" y="1808"/>
                    <a:pt x="1824" y="1824"/>
                    <a:pt x="1867" y="1824"/>
                  </a:cubicBezTo>
                  <a:cubicBezTo>
                    <a:pt x="1919" y="1824"/>
                    <a:pt x="1970" y="1802"/>
                    <a:pt x="2008" y="1760"/>
                  </a:cubicBezTo>
                  <a:cubicBezTo>
                    <a:pt x="2076" y="1682"/>
                    <a:pt x="2068" y="1564"/>
                    <a:pt x="1990" y="1496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4;p30"/>
            <p:cNvSpPr/>
            <p:nvPr/>
          </p:nvSpPr>
          <p:spPr>
            <a:xfrm>
              <a:off x="1075000" y="2516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5;p30"/>
            <p:cNvSpPr/>
            <p:nvPr/>
          </p:nvSpPr>
          <p:spPr>
            <a:xfrm>
              <a:off x="1014475" y="25022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2"/>
                    <a:pt x="3665" y="3208"/>
                  </a:cubicBezTo>
                  <a:cubicBezTo>
                    <a:pt x="3733" y="3131"/>
                    <a:pt x="3726" y="3013"/>
                    <a:pt x="3647" y="2944"/>
                  </a:cubicBezTo>
                  <a:lnTo>
                    <a:pt x="332" y="47"/>
                  </a:lnTo>
                  <a:cubicBezTo>
                    <a:pt x="296" y="16"/>
                    <a:pt x="252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6;p30"/>
            <p:cNvSpPr/>
            <p:nvPr/>
          </p:nvSpPr>
          <p:spPr>
            <a:xfrm>
              <a:off x="1037475" y="25596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3"/>
                    <a:pt x="10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5"/>
                    <a:pt x="1868" y="1825"/>
                  </a:cubicBezTo>
                  <a:cubicBezTo>
                    <a:pt x="1920" y="1825"/>
                    <a:pt x="1972" y="1803"/>
                    <a:pt x="2009" y="1759"/>
                  </a:cubicBezTo>
                  <a:cubicBezTo>
                    <a:pt x="2076" y="1682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7;p30"/>
            <p:cNvSpPr/>
            <p:nvPr/>
          </p:nvSpPr>
          <p:spPr>
            <a:xfrm>
              <a:off x="1093725" y="249477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7"/>
                  </a:lnTo>
                  <a:cubicBezTo>
                    <a:pt x="1780" y="1809"/>
                    <a:pt x="1825" y="1823"/>
                    <a:pt x="1868" y="1823"/>
                  </a:cubicBezTo>
                  <a:cubicBezTo>
                    <a:pt x="1920" y="1823"/>
                    <a:pt x="1972" y="1801"/>
                    <a:pt x="2009" y="1760"/>
                  </a:cubicBezTo>
                  <a:cubicBezTo>
                    <a:pt x="2077" y="1681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6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8;p30"/>
            <p:cNvSpPr/>
            <p:nvPr/>
          </p:nvSpPr>
          <p:spPr>
            <a:xfrm>
              <a:off x="1018750" y="258132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8" y="1"/>
                  </a:moveTo>
                  <a:cubicBezTo>
                    <a:pt x="156" y="1"/>
                    <a:pt x="105" y="22"/>
                    <a:pt x="69" y="64"/>
                  </a:cubicBezTo>
                  <a:cubicBezTo>
                    <a:pt x="0" y="142"/>
                    <a:pt x="8" y="261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2"/>
                    <a:pt x="2068" y="1563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9;p30"/>
            <p:cNvSpPr/>
            <p:nvPr/>
          </p:nvSpPr>
          <p:spPr>
            <a:xfrm>
              <a:off x="1000000" y="26029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6" y="0"/>
                    <a:pt x="105" y="22"/>
                    <a:pt x="67" y="65"/>
                  </a:cubicBezTo>
                  <a:cubicBezTo>
                    <a:pt x="1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9" y="1807"/>
                    <a:pt x="1823" y="1823"/>
                    <a:pt x="1866" y="1823"/>
                  </a:cubicBezTo>
                  <a:cubicBezTo>
                    <a:pt x="1918" y="1823"/>
                    <a:pt x="1970" y="1801"/>
                    <a:pt x="2007" y="1760"/>
                  </a:cubicBezTo>
                  <a:cubicBezTo>
                    <a:pt x="2076" y="1681"/>
                    <a:pt x="2067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0;p30"/>
            <p:cNvSpPr/>
            <p:nvPr/>
          </p:nvSpPr>
          <p:spPr>
            <a:xfrm>
              <a:off x="962500" y="26462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8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1;p30"/>
            <p:cNvSpPr/>
            <p:nvPr/>
          </p:nvSpPr>
          <p:spPr>
            <a:xfrm>
              <a:off x="901975" y="2632050"/>
              <a:ext cx="93300" cy="81825"/>
            </a:xfrm>
            <a:custGeom>
              <a:avLst/>
              <a:gdLst/>
              <a:ahLst/>
              <a:cxnLst/>
              <a:rect l="l" t="t" r="r" b="b"/>
              <a:pathLst>
                <a:path w="3732" h="3273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3401" y="3227"/>
                  </a:lnTo>
                  <a:cubicBezTo>
                    <a:pt x="3436" y="3258"/>
                    <a:pt x="3479" y="3273"/>
                    <a:pt x="3524" y="3273"/>
                  </a:cubicBezTo>
                  <a:cubicBezTo>
                    <a:pt x="3576" y="3273"/>
                    <a:pt x="3628" y="3252"/>
                    <a:pt x="3665" y="3209"/>
                  </a:cubicBezTo>
                  <a:cubicBezTo>
                    <a:pt x="3732" y="3132"/>
                    <a:pt x="3724" y="3013"/>
                    <a:pt x="3647" y="2945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2;p30"/>
            <p:cNvSpPr/>
            <p:nvPr/>
          </p:nvSpPr>
          <p:spPr>
            <a:xfrm>
              <a:off x="981225" y="26246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3;p30"/>
            <p:cNvSpPr/>
            <p:nvPr/>
          </p:nvSpPr>
          <p:spPr>
            <a:xfrm>
              <a:off x="924975" y="2689500"/>
              <a:ext cx="51900" cy="45650"/>
            </a:xfrm>
            <a:custGeom>
              <a:avLst/>
              <a:gdLst/>
              <a:ahLst/>
              <a:cxnLst/>
              <a:rect l="l" t="t" r="r" b="b"/>
              <a:pathLst>
                <a:path w="2076" h="1826" extrusionOk="0">
                  <a:moveTo>
                    <a:pt x="210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8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1"/>
                  </a:cubicBezTo>
                  <a:cubicBezTo>
                    <a:pt x="2076" y="1683"/>
                    <a:pt x="2068" y="1565"/>
                    <a:pt x="1989" y="1497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4;p30"/>
            <p:cNvSpPr/>
            <p:nvPr/>
          </p:nvSpPr>
          <p:spPr>
            <a:xfrm>
              <a:off x="906250" y="27111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3"/>
                    <a:pt x="7" y="260"/>
                    <a:pt x="85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6" y="1565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5;p30"/>
            <p:cNvSpPr/>
            <p:nvPr/>
          </p:nvSpPr>
          <p:spPr>
            <a:xfrm>
              <a:off x="887475" y="2732800"/>
              <a:ext cx="51875" cy="45600"/>
            </a:xfrm>
            <a:custGeom>
              <a:avLst/>
              <a:gdLst/>
              <a:ahLst/>
              <a:cxnLst/>
              <a:rect l="l" t="t" r="r" b="b"/>
              <a:pathLst>
                <a:path w="2075" h="1824" extrusionOk="0">
                  <a:moveTo>
                    <a:pt x="208" y="0"/>
                  </a:moveTo>
                  <a:cubicBezTo>
                    <a:pt x="156" y="0"/>
                    <a:pt x="105" y="22"/>
                    <a:pt x="68" y="65"/>
                  </a:cubicBezTo>
                  <a:cubicBezTo>
                    <a:pt x="0" y="142"/>
                    <a:pt x="7" y="261"/>
                    <a:pt x="86" y="328"/>
                  </a:cubicBezTo>
                  <a:lnTo>
                    <a:pt x="1744" y="1776"/>
                  </a:lnTo>
                  <a:cubicBezTo>
                    <a:pt x="1780" y="1807"/>
                    <a:pt x="1823" y="1824"/>
                    <a:pt x="1867" y="1824"/>
                  </a:cubicBezTo>
                  <a:cubicBezTo>
                    <a:pt x="1919" y="1824"/>
                    <a:pt x="1971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6;p30"/>
            <p:cNvSpPr/>
            <p:nvPr/>
          </p:nvSpPr>
          <p:spPr>
            <a:xfrm>
              <a:off x="849950" y="27760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2"/>
                    <a:pt x="9" y="260"/>
                    <a:pt x="87" y="329"/>
                  </a:cubicBezTo>
                  <a:lnTo>
                    <a:pt x="1744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2"/>
                    <a:pt x="2009" y="1759"/>
                  </a:cubicBezTo>
                  <a:cubicBezTo>
                    <a:pt x="2075" y="1682"/>
                    <a:pt x="2068" y="1564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7;p30"/>
            <p:cNvSpPr/>
            <p:nvPr/>
          </p:nvSpPr>
          <p:spPr>
            <a:xfrm>
              <a:off x="789425" y="2761900"/>
              <a:ext cx="93350" cy="81800"/>
            </a:xfrm>
            <a:custGeom>
              <a:avLst/>
              <a:gdLst/>
              <a:ahLst/>
              <a:cxnLst/>
              <a:rect l="l" t="t" r="r" b="b"/>
              <a:pathLst>
                <a:path w="3734" h="3272" extrusionOk="0">
                  <a:moveTo>
                    <a:pt x="209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4" y="3131"/>
                    <a:pt x="3726" y="3012"/>
                    <a:pt x="3647" y="2944"/>
                  </a:cubicBezTo>
                  <a:lnTo>
                    <a:pt x="333" y="47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8;p30"/>
            <p:cNvSpPr/>
            <p:nvPr/>
          </p:nvSpPr>
          <p:spPr>
            <a:xfrm>
              <a:off x="812475" y="281935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4" y="22"/>
                    <a:pt x="67" y="64"/>
                  </a:cubicBezTo>
                  <a:cubicBezTo>
                    <a:pt x="0" y="143"/>
                    <a:pt x="8" y="260"/>
                    <a:pt x="85" y="328"/>
                  </a:cubicBezTo>
                  <a:lnTo>
                    <a:pt x="1743" y="1777"/>
                  </a:lnTo>
                  <a:cubicBezTo>
                    <a:pt x="1779" y="1808"/>
                    <a:pt x="1823" y="1823"/>
                    <a:pt x="1866" y="1823"/>
                  </a:cubicBezTo>
                  <a:cubicBezTo>
                    <a:pt x="1918" y="1823"/>
                    <a:pt x="1970" y="1802"/>
                    <a:pt x="2007" y="1759"/>
                  </a:cubicBezTo>
                  <a:cubicBezTo>
                    <a:pt x="2075" y="1682"/>
                    <a:pt x="2066" y="1563"/>
                    <a:pt x="1989" y="1496"/>
                  </a:cubicBezTo>
                  <a:lnTo>
                    <a:pt x="331" y="46"/>
                  </a:lnTo>
                  <a:cubicBezTo>
                    <a:pt x="296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9;p30"/>
            <p:cNvSpPr/>
            <p:nvPr/>
          </p:nvSpPr>
          <p:spPr>
            <a:xfrm>
              <a:off x="868725" y="27544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1"/>
                  </a:moveTo>
                  <a:cubicBezTo>
                    <a:pt x="156" y="1"/>
                    <a:pt x="104" y="22"/>
                    <a:pt x="67" y="65"/>
                  </a:cubicBezTo>
                  <a:cubicBezTo>
                    <a:pt x="0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1" y="47"/>
                  </a:ln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0;p30"/>
            <p:cNvSpPr/>
            <p:nvPr/>
          </p:nvSpPr>
          <p:spPr>
            <a:xfrm>
              <a:off x="793700" y="28410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3"/>
                  </a:cubicBezTo>
                  <a:cubicBezTo>
                    <a:pt x="0" y="142"/>
                    <a:pt x="8" y="259"/>
                    <a:pt x="86" y="328"/>
                  </a:cubicBezTo>
                  <a:lnTo>
                    <a:pt x="1744" y="1778"/>
                  </a:lnTo>
                  <a:cubicBezTo>
                    <a:pt x="1778" y="1807"/>
                    <a:pt x="1823" y="1824"/>
                    <a:pt x="1868" y="1824"/>
                  </a:cubicBezTo>
                  <a:cubicBezTo>
                    <a:pt x="1919" y="1824"/>
                    <a:pt x="1970" y="1801"/>
                    <a:pt x="2007" y="1760"/>
                  </a:cubicBezTo>
                  <a:cubicBezTo>
                    <a:pt x="2075" y="1681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1;p30"/>
            <p:cNvSpPr/>
            <p:nvPr/>
          </p:nvSpPr>
          <p:spPr>
            <a:xfrm>
              <a:off x="774950" y="28626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9"/>
                  </a:cubicBezTo>
                  <a:lnTo>
                    <a:pt x="1743" y="1778"/>
                  </a:lnTo>
                  <a:cubicBezTo>
                    <a:pt x="1779" y="1809"/>
                    <a:pt x="1823" y="1824"/>
                    <a:pt x="1867" y="1824"/>
                  </a:cubicBezTo>
                  <a:cubicBezTo>
                    <a:pt x="1918" y="1824"/>
                    <a:pt x="1970" y="1802"/>
                    <a:pt x="2008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2;p30"/>
            <p:cNvSpPr/>
            <p:nvPr/>
          </p:nvSpPr>
          <p:spPr>
            <a:xfrm>
              <a:off x="737450" y="29059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0" y="142"/>
                    <a:pt x="8" y="261"/>
                    <a:pt x="86" y="329"/>
                  </a:cubicBezTo>
                  <a:lnTo>
                    <a:pt x="1744" y="1778"/>
                  </a:lnTo>
                  <a:cubicBezTo>
                    <a:pt x="1778" y="1809"/>
                    <a:pt x="1823" y="1824"/>
                    <a:pt x="1867" y="1824"/>
                  </a:cubicBezTo>
                  <a:cubicBezTo>
                    <a:pt x="1919" y="1824"/>
                    <a:pt x="1970" y="1803"/>
                    <a:pt x="2007" y="1760"/>
                  </a:cubicBezTo>
                  <a:cubicBezTo>
                    <a:pt x="2075" y="1683"/>
                    <a:pt x="2068" y="1564"/>
                    <a:pt x="1989" y="1496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3;p30"/>
            <p:cNvSpPr/>
            <p:nvPr/>
          </p:nvSpPr>
          <p:spPr>
            <a:xfrm>
              <a:off x="676925" y="289172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1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7" y="3257"/>
                    <a:pt x="3481" y="3272"/>
                    <a:pt x="3524" y="3272"/>
                  </a:cubicBezTo>
                  <a:cubicBezTo>
                    <a:pt x="3576" y="3272"/>
                    <a:pt x="3628" y="3251"/>
                    <a:pt x="3665" y="3208"/>
                  </a:cubicBezTo>
                  <a:cubicBezTo>
                    <a:pt x="3733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4;p30"/>
            <p:cNvSpPr/>
            <p:nvPr/>
          </p:nvSpPr>
          <p:spPr>
            <a:xfrm>
              <a:off x="756175" y="288427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1" y="142"/>
                    <a:pt x="8" y="260"/>
                    <a:pt x="87" y="329"/>
                  </a:cubicBezTo>
                  <a:lnTo>
                    <a:pt x="1745" y="1777"/>
                  </a:lnTo>
                  <a:cubicBezTo>
                    <a:pt x="1780" y="1808"/>
                    <a:pt x="1823" y="1823"/>
                    <a:pt x="1868" y="1823"/>
                  </a:cubicBezTo>
                  <a:cubicBezTo>
                    <a:pt x="1920" y="1823"/>
                    <a:pt x="1972" y="1801"/>
                    <a:pt x="2009" y="1759"/>
                  </a:cubicBezTo>
                  <a:cubicBezTo>
                    <a:pt x="2076" y="1681"/>
                    <a:pt x="2068" y="1563"/>
                    <a:pt x="1991" y="1495"/>
                  </a:cubicBezTo>
                  <a:lnTo>
                    <a:pt x="333" y="47"/>
                  </a:lnTo>
                  <a:cubicBezTo>
                    <a:pt x="298" y="15"/>
                    <a:pt x="25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5;p30"/>
            <p:cNvSpPr/>
            <p:nvPr/>
          </p:nvSpPr>
          <p:spPr>
            <a:xfrm>
              <a:off x="699925" y="2949200"/>
              <a:ext cx="51900" cy="45575"/>
            </a:xfrm>
            <a:custGeom>
              <a:avLst/>
              <a:gdLst/>
              <a:ahLst/>
              <a:cxnLst/>
              <a:rect l="l" t="t" r="r" b="b"/>
              <a:pathLst>
                <a:path w="2076" h="1823" extrusionOk="0">
                  <a:moveTo>
                    <a:pt x="209" y="0"/>
                  </a:moveTo>
                  <a:cubicBezTo>
                    <a:pt x="157" y="0"/>
                    <a:pt x="105" y="21"/>
                    <a:pt x="69" y="63"/>
                  </a:cubicBezTo>
                  <a:cubicBezTo>
                    <a:pt x="1" y="142"/>
                    <a:pt x="8" y="259"/>
                    <a:pt x="87" y="328"/>
                  </a:cubicBezTo>
                  <a:lnTo>
                    <a:pt x="1745" y="1776"/>
                  </a:lnTo>
                  <a:cubicBezTo>
                    <a:pt x="1780" y="1807"/>
                    <a:pt x="1823" y="1822"/>
                    <a:pt x="1868" y="1822"/>
                  </a:cubicBezTo>
                  <a:cubicBezTo>
                    <a:pt x="1920" y="1822"/>
                    <a:pt x="1972" y="1801"/>
                    <a:pt x="2007" y="1758"/>
                  </a:cubicBezTo>
                  <a:cubicBezTo>
                    <a:pt x="2076" y="1681"/>
                    <a:pt x="2068" y="1562"/>
                    <a:pt x="1990" y="1494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6;p30"/>
            <p:cNvSpPr/>
            <p:nvPr/>
          </p:nvSpPr>
          <p:spPr>
            <a:xfrm>
              <a:off x="681200" y="2970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4"/>
                  </a:cubicBezTo>
                  <a:cubicBezTo>
                    <a:pt x="0" y="142"/>
                    <a:pt x="8" y="260"/>
                    <a:pt x="85" y="328"/>
                  </a:cubicBezTo>
                  <a:lnTo>
                    <a:pt x="1743" y="1778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59"/>
                  </a:cubicBezTo>
                  <a:cubicBezTo>
                    <a:pt x="2075" y="1681"/>
                    <a:pt x="2068" y="1563"/>
                    <a:pt x="1989" y="1494"/>
                  </a:cubicBezTo>
                  <a:lnTo>
                    <a:pt x="331" y="46"/>
                  </a:lnTo>
                  <a:cubicBezTo>
                    <a:pt x="296" y="15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7;p30"/>
            <p:cNvSpPr/>
            <p:nvPr/>
          </p:nvSpPr>
          <p:spPr>
            <a:xfrm>
              <a:off x="662425" y="29924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7" y="1"/>
                    <a:pt x="106" y="23"/>
                    <a:pt x="68" y="65"/>
                  </a:cubicBezTo>
                  <a:cubicBezTo>
                    <a:pt x="0" y="143"/>
                    <a:pt x="8" y="261"/>
                    <a:pt x="86" y="328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7" y="1824"/>
                  </a:cubicBezTo>
                  <a:cubicBezTo>
                    <a:pt x="1919" y="1824"/>
                    <a:pt x="1971" y="1802"/>
                    <a:pt x="2008" y="1760"/>
                  </a:cubicBezTo>
                  <a:cubicBezTo>
                    <a:pt x="2075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8;p30"/>
            <p:cNvSpPr/>
            <p:nvPr/>
          </p:nvSpPr>
          <p:spPr>
            <a:xfrm>
              <a:off x="624900" y="30357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9;p30"/>
            <p:cNvSpPr/>
            <p:nvPr/>
          </p:nvSpPr>
          <p:spPr>
            <a:xfrm>
              <a:off x="564375" y="3021550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3" y="3226"/>
                  </a:lnTo>
                  <a:cubicBezTo>
                    <a:pt x="3437" y="3258"/>
                    <a:pt x="3481" y="3272"/>
                    <a:pt x="3526" y="3272"/>
                  </a:cubicBezTo>
                  <a:cubicBezTo>
                    <a:pt x="3578" y="3272"/>
                    <a:pt x="3630" y="3252"/>
                    <a:pt x="3665" y="3209"/>
                  </a:cubicBezTo>
                  <a:cubicBezTo>
                    <a:pt x="3734" y="3131"/>
                    <a:pt x="3726" y="3013"/>
                    <a:pt x="3648" y="2944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;p30"/>
            <p:cNvSpPr/>
            <p:nvPr/>
          </p:nvSpPr>
          <p:spPr>
            <a:xfrm>
              <a:off x="587425" y="307900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3"/>
                    <a:pt x="8" y="261"/>
                    <a:pt x="87" y="329"/>
                  </a:cubicBezTo>
                  <a:lnTo>
                    <a:pt x="1743" y="1777"/>
                  </a:lnTo>
                  <a:cubicBezTo>
                    <a:pt x="1779" y="1809"/>
                    <a:pt x="1823" y="1825"/>
                    <a:pt x="1866" y="1825"/>
                  </a:cubicBezTo>
                  <a:cubicBezTo>
                    <a:pt x="1918" y="1825"/>
                    <a:pt x="1970" y="1803"/>
                    <a:pt x="2007" y="1760"/>
                  </a:cubicBezTo>
                  <a:cubicBezTo>
                    <a:pt x="2076" y="1682"/>
                    <a:pt x="2068" y="1564"/>
                    <a:pt x="1989" y="1497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1;p30"/>
            <p:cNvSpPr/>
            <p:nvPr/>
          </p:nvSpPr>
          <p:spPr>
            <a:xfrm>
              <a:off x="643675" y="30141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5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7"/>
                  </a:lnTo>
                  <a:cubicBezTo>
                    <a:pt x="1779" y="1809"/>
                    <a:pt x="1823" y="1824"/>
                    <a:pt x="1866" y="1824"/>
                  </a:cubicBezTo>
                  <a:cubicBezTo>
                    <a:pt x="1918" y="1824"/>
                    <a:pt x="1970" y="1801"/>
                    <a:pt x="2007" y="1760"/>
                  </a:cubicBezTo>
                  <a:cubicBezTo>
                    <a:pt x="2076" y="1681"/>
                    <a:pt x="2068" y="1564"/>
                    <a:pt x="1990" y="1495"/>
                  </a:cubicBezTo>
                  <a:lnTo>
                    <a:pt x="332" y="47"/>
                  </a:lnTo>
                  <a:cubicBezTo>
                    <a:pt x="296" y="16"/>
                    <a:pt x="25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2;p30"/>
            <p:cNvSpPr/>
            <p:nvPr/>
          </p:nvSpPr>
          <p:spPr>
            <a:xfrm>
              <a:off x="568650" y="3100650"/>
              <a:ext cx="51925" cy="45625"/>
            </a:xfrm>
            <a:custGeom>
              <a:avLst/>
              <a:gdLst/>
              <a:ahLst/>
              <a:cxnLst/>
              <a:rect l="l" t="t" r="r" b="b"/>
              <a:pathLst>
                <a:path w="2077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3"/>
                    <a:pt x="9" y="261"/>
                    <a:pt x="87" y="328"/>
                  </a:cubicBezTo>
                  <a:lnTo>
                    <a:pt x="1744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7" y="1682"/>
                    <a:pt x="2068" y="1564"/>
                    <a:pt x="1991" y="1496"/>
                  </a:cubicBezTo>
                  <a:lnTo>
                    <a:pt x="333" y="48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3;p30"/>
            <p:cNvSpPr/>
            <p:nvPr/>
          </p:nvSpPr>
          <p:spPr>
            <a:xfrm>
              <a:off x="549900" y="31223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0"/>
                  </a:moveTo>
                  <a:cubicBezTo>
                    <a:pt x="157" y="0"/>
                    <a:pt x="106" y="22"/>
                    <a:pt x="69" y="65"/>
                  </a:cubicBezTo>
                  <a:cubicBezTo>
                    <a:pt x="1" y="142"/>
                    <a:pt x="8" y="261"/>
                    <a:pt x="87" y="327"/>
                  </a:cubicBezTo>
                  <a:lnTo>
                    <a:pt x="1743" y="1776"/>
                  </a:lnTo>
                  <a:cubicBezTo>
                    <a:pt x="1779" y="1807"/>
                    <a:pt x="1824" y="1823"/>
                    <a:pt x="1867" y="1823"/>
                  </a:cubicBezTo>
                  <a:cubicBezTo>
                    <a:pt x="1919" y="1823"/>
                    <a:pt x="1971" y="1801"/>
                    <a:pt x="2008" y="1760"/>
                  </a:cubicBezTo>
                  <a:cubicBezTo>
                    <a:pt x="2076" y="1681"/>
                    <a:pt x="2069" y="1564"/>
                    <a:pt x="1990" y="1495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4;p30"/>
            <p:cNvSpPr/>
            <p:nvPr/>
          </p:nvSpPr>
          <p:spPr>
            <a:xfrm>
              <a:off x="512400" y="31655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0" y="142"/>
                    <a:pt x="8" y="261"/>
                    <a:pt x="87" y="329"/>
                  </a:cubicBezTo>
                  <a:lnTo>
                    <a:pt x="1744" y="1778"/>
                  </a:lnTo>
                  <a:cubicBezTo>
                    <a:pt x="1780" y="1809"/>
                    <a:pt x="1823" y="1824"/>
                    <a:pt x="1868" y="1824"/>
                  </a:cubicBezTo>
                  <a:cubicBezTo>
                    <a:pt x="1920" y="1824"/>
                    <a:pt x="1971" y="1803"/>
                    <a:pt x="2009" y="1760"/>
                  </a:cubicBezTo>
                  <a:cubicBezTo>
                    <a:pt x="2075" y="1683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5;p30"/>
            <p:cNvSpPr/>
            <p:nvPr/>
          </p:nvSpPr>
          <p:spPr>
            <a:xfrm>
              <a:off x="451875" y="3151375"/>
              <a:ext cx="93350" cy="81825"/>
            </a:xfrm>
            <a:custGeom>
              <a:avLst/>
              <a:gdLst/>
              <a:ahLst/>
              <a:cxnLst/>
              <a:rect l="l" t="t" r="r" b="b"/>
              <a:pathLst>
                <a:path w="3734" h="3273" extrusionOk="0">
                  <a:moveTo>
                    <a:pt x="209" y="1"/>
                  </a:moveTo>
                  <a:cubicBezTo>
                    <a:pt x="157" y="1"/>
                    <a:pt x="105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3401" y="3227"/>
                  </a:lnTo>
                  <a:cubicBezTo>
                    <a:pt x="3437" y="3258"/>
                    <a:pt x="3481" y="3273"/>
                    <a:pt x="3524" y="3273"/>
                  </a:cubicBezTo>
                  <a:cubicBezTo>
                    <a:pt x="3576" y="3273"/>
                    <a:pt x="3628" y="3250"/>
                    <a:pt x="3665" y="3209"/>
                  </a:cubicBezTo>
                  <a:cubicBezTo>
                    <a:pt x="3733" y="3132"/>
                    <a:pt x="3726" y="3013"/>
                    <a:pt x="3647" y="2945"/>
                  </a:cubicBezTo>
                  <a:lnTo>
                    <a:pt x="333" y="48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6;p30"/>
            <p:cNvSpPr/>
            <p:nvPr/>
          </p:nvSpPr>
          <p:spPr>
            <a:xfrm>
              <a:off x="531125" y="3143925"/>
              <a:ext cx="51950" cy="45600"/>
            </a:xfrm>
            <a:custGeom>
              <a:avLst/>
              <a:gdLst/>
              <a:ahLst/>
              <a:cxnLst/>
              <a:rect l="l" t="t" r="r" b="b"/>
              <a:pathLst>
                <a:path w="2078" h="1824" extrusionOk="0">
                  <a:moveTo>
                    <a:pt x="210" y="1"/>
                  </a:moveTo>
                  <a:cubicBezTo>
                    <a:pt x="158" y="1"/>
                    <a:pt x="106" y="22"/>
                    <a:pt x="69" y="65"/>
                  </a:cubicBezTo>
                  <a:cubicBezTo>
                    <a:pt x="1" y="142"/>
                    <a:pt x="10" y="261"/>
                    <a:pt x="87" y="328"/>
                  </a:cubicBezTo>
                  <a:lnTo>
                    <a:pt x="1745" y="1778"/>
                  </a:lnTo>
                  <a:cubicBezTo>
                    <a:pt x="1781" y="1809"/>
                    <a:pt x="1825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7" y="1683"/>
                    <a:pt x="2069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7;p30"/>
            <p:cNvSpPr/>
            <p:nvPr/>
          </p:nvSpPr>
          <p:spPr>
            <a:xfrm>
              <a:off x="474875" y="32088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10" y="0"/>
                  </a:moveTo>
                  <a:cubicBezTo>
                    <a:pt x="158" y="0"/>
                    <a:pt x="106" y="22"/>
                    <a:pt x="69" y="65"/>
                  </a:cubicBezTo>
                  <a:cubicBezTo>
                    <a:pt x="1" y="142"/>
                    <a:pt x="10" y="261"/>
                    <a:pt x="87" y="329"/>
                  </a:cubicBezTo>
                  <a:lnTo>
                    <a:pt x="1745" y="1778"/>
                  </a:lnTo>
                  <a:cubicBezTo>
                    <a:pt x="1780" y="1809"/>
                    <a:pt x="1824" y="1824"/>
                    <a:pt x="1868" y="1824"/>
                  </a:cubicBezTo>
                  <a:cubicBezTo>
                    <a:pt x="1920" y="1824"/>
                    <a:pt x="1972" y="1803"/>
                    <a:pt x="2009" y="1760"/>
                  </a:cubicBezTo>
                  <a:cubicBezTo>
                    <a:pt x="2076" y="1683"/>
                    <a:pt x="2068" y="1564"/>
                    <a:pt x="1991" y="1497"/>
                  </a:cubicBezTo>
                  <a:lnTo>
                    <a:pt x="333" y="47"/>
                  </a:lnTo>
                  <a:cubicBezTo>
                    <a:pt x="297" y="16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8;p30"/>
            <p:cNvSpPr/>
            <p:nvPr/>
          </p:nvSpPr>
          <p:spPr>
            <a:xfrm>
              <a:off x="456150" y="3230475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0"/>
                  </a:moveTo>
                  <a:cubicBezTo>
                    <a:pt x="158" y="0"/>
                    <a:pt x="106" y="22"/>
                    <a:pt x="69" y="64"/>
                  </a:cubicBezTo>
                  <a:cubicBezTo>
                    <a:pt x="0" y="143"/>
                    <a:pt x="8" y="260"/>
                    <a:pt x="86" y="328"/>
                  </a:cubicBezTo>
                  <a:lnTo>
                    <a:pt x="1743" y="1777"/>
                  </a:lnTo>
                  <a:cubicBezTo>
                    <a:pt x="1778" y="1808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1"/>
                  </a:cubicBezTo>
                  <a:cubicBezTo>
                    <a:pt x="2075" y="1682"/>
                    <a:pt x="2068" y="1565"/>
                    <a:pt x="1989" y="1496"/>
                  </a:cubicBezTo>
                  <a:lnTo>
                    <a:pt x="333" y="46"/>
                  </a:lnTo>
                  <a:cubicBezTo>
                    <a:pt x="297" y="15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9;p30"/>
            <p:cNvSpPr/>
            <p:nvPr/>
          </p:nvSpPr>
          <p:spPr>
            <a:xfrm>
              <a:off x="437400" y="3252125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9" y="1"/>
                  </a:moveTo>
                  <a:cubicBezTo>
                    <a:pt x="157" y="1"/>
                    <a:pt x="105" y="22"/>
                    <a:pt x="68" y="65"/>
                  </a:cubicBezTo>
                  <a:cubicBezTo>
                    <a:pt x="1" y="142"/>
                    <a:pt x="8" y="261"/>
                    <a:pt x="85" y="328"/>
                  </a:cubicBezTo>
                  <a:lnTo>
                    <a:pt x="1743" y="1778"/>
                  </a:lnTo>
                  <a:cubicBezTo>
                    <a:pt x="1779" y="1807"/>
                    <a:pt x="1823" y="1824"/>
                    <a:pt x="1866" y="1824"/>
                  </a:cubicBezTo>
                  <a:cubicBezTo>
                    <a:pt x="1918" y="1824"/>
                    <a:pt x="1970" y="1802"/>
                    <a:pt x="2007" y="1760"/>
                  </a:cubicBezTo>
                  <a:cubicBezTo>
                    <a:pt x="2076" y="1681"/>
                    <a:pt x="2067" y="1564"/>
                    <a:pt x="1990" y="1496"/>
                  </a:cubicBezTo>
                  <a:lnTo>
                    <a:pt x="332" y="47"/>
                  </a:lnTo>
                  <a:cubicBezTo>
                    <a:pt x="297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0;p30"/>
            <p:cNvSpPr/>
            <p:nvPr/>
          </p:nvSpPr>
          <p:spPr>
            <a:xfrm>
              <a:off x="399900" y="3295400"/>
              <a:ext cx="51900" cy="45600"/>
            </a:xfrm>
            <a:custGeom>
              <a:avLst/>
              <a:gdLst/>
              <a:ahLst/>
              <a:cxnLst/>
              <a:rect l="l" t="t" r="r" b="b"/>
              <a:pathLst>
                <a:path w="2076" h="1824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0"/>
                    <a:pt x="85" y="327"/>
                  </a:cubicBezTo>
                  <a:lnTo>
                    <a:pt x="1743" y="1777"/>
                  </a:lnTo>
                  <a:cubicBezTo>
                    <a:pt x="1778" y="1809"/>
                    <a:pt x="1823" y="1823"/>
                    <a:pt x="1866" y="1823"/>
                  </a:cubicBezTo>
                  <a:cubicBezTo>
                    <a:pt x="1918" y="1823"/>
                    <a:pt x="1970" y="1803"/>
                    <a:pt x="2007" y="1760"/>
                  </a:cubicBezTo>
                  <a:cubicBezTo>
                    <a:pt x="2075" y="1682"/>
                    <a:pt x="2068" y="1564"/>
                    <a:pt x="1989" y="1495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1;p30"/>
            <p:cNvSpPr/>
            <p:nvPr/>
          </p:nvSpPr>
          <p:spPr>
            <a:xfrm>
              <a:off x="339375" y="3281225"/>
              <a:ext cx="93300" cy="81800"/>
            </a:xfrm>
            <a:custGeom>
              <a:avLst/>
              <a:gdLst/>
              <a:ahLst/>
              <a:cxnLst/>
              <a:rect l="l" t="t" r="r" b="b"/>
              <a:pathLst>
                <a:path w="3732" h="3272" extrusionOk="0">
                  <a:moveTo>
                    <a:pt x="208" y="0"/>
                  </a:moveTo>
                  <a:cubicBezTo>
                    <a:pt x="156" y="0"/>
                    <a:pt x="104" y="22"/>
                    <a:pt x="67" y="65"/>
                  </a:cubicBezTo>
                  <a:cubicBezTo>
                    <a:pt x="0" y="142"/>
                    <a:pt x="8" y="261"/>
                    <a:pt x="85" y="327"/>
                  </a:cubicBezTo>
                  <a:lnTo>
                    <a:pt x="3401" y="3226"/>
                  </a:lnTo>
                  <a:cubicBezTo>
                    <a:pt x="3435" y="3257"/>
                    <a:pt x="3480" y="3272"/>
                    <a:pt x="3524" y="3272"/>
                  </a:cubicBezTo>
                  <a:cubicBezTo>
                    <a:pt x="3576" y="3272"/>
                    <a:pt x="3628" y="3251"/>
                    <a:pt x="3664" y="3208"/>
                  </a:cubicBezTo>
                  <a:cubicBezTo>
                    <a:pt x="3732" y="3131"/>
                    <a:pt x="3724" y="3012"/>
                    <a:pt x="3647" y="2944"/>
                  </a:cubicBezTo>
                  <a:lnTo>
                    <a:pt x="331" y="47"/>
                  </a:lnTo>
                  <a:cubicBezTo>
                    <a:pt x="296" y="1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2;p30"/>
            <p:cNvSpPr/>
            <p:nvPr/>
          </p:nvSpPr>
          <p:spPr>
            <a:xfrm>
              <a:off x="418625" y="3273750"/>
              <a:ext cx="51900" cy="45625"/>
            </a:xfrm>
            <a:custGeom>
              <a:avLst/>
              <a:gdLst/>
              <a:ahLst/>
              <a:cxnLst/>
              <a:rect l="l" t="t" r="r" b="b"/>
              <a:pathLst>
                <a:path w="2076" h="1825" extrusionOk="0">
                  <a:moveTo>
                    <a:pt x="210" y="1"/>
                  </a:moveTo>
                  <a:cubicBezTo>
                    <a:pt x="158" y="1"/>
                    <a:pt x="106" y="23"/>
                    <a:pt x="69" y="65"/>
                  </a:cubicBezTo>
                  <a:cubicBezTo>
                    <a:pt x="1" y="142"/>
                    <a:pt x="8" y="261"/>
                    <a:pt x="87" y="328"/>
                  </a:cubicBezTo>
                  <a:lnTo>
                    <a:pt x="1745" y="1777"/>
                  </a:lnTo>
                  <a:cubicBezTo>
                    <a:pt x="1780" y="1808"/>
                    <a:pt x="1823" y="1824"/>
                    <a:pt x="1868" y="1824"/>
                  </a:cubicBezTo>
                  <a:cubicBezTo>
                    <a:pt x="1920" y="1824"/>
                    <a:pt x="1972" y="1802"/>
                    <a:pt x="2009" y="1760"/>
                  </a:cubicBezTo>
                  <a:cubicBezTo>
                    <a:pt x="2076" y="1682"/>
                    <a:pt x="2068" y="1564"/>
                    <a:pt x="1991" y="1496"/>
                  </a:cubicBezTo>
                  <a:lnTo>
                    <a:pt x="333" y="47"/>
                  </a:lnTo>
                  <a:cubicBezTo>
                    <a:pt x="298" y="16"/>
                    <a:pt x="25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8694528"/>
      </p:ext>
    </p:extLst>
  </p:cSld>
  <p:clrMapOvr>
    <a:masterClrMapping/>
  </p:clrMapOvr>
</p:sld>
</file>

<file path=ppt/theme/theme1.xml><?xml version="1.0" encoding="utf-8"?>
<a:theme xmlns:a="http://schemas.openxmlformats.org/drawingml/2006/main" name="Verb Activities by Slidesgo">
  <a:themeElements>
    <a:clrScheme name="Simple Light">
      <a:dk1>
        <a:srgbClr val="283564"/>
      </a:dk1>
      <a:lt1>
        <a:srgbClr val="FFFFFF"/>
      </a:lt1>
      <a:dk2>
        <a:srgbClr val="F5816B"/>
      </a:dk2>
      <a:lt2>
        <a:srgbClr val="EFA85B"/>
      </a:lt2>
      <a:accent1>
        <a:srgbClr val="84CEED"/>
      </a:accent1>
      <a:accent2>
        <a:srgbClr val="718EF9"/>
      </a:accent2>
      <a:accent3>
        <a:srgbClr val="A083F9"/>
      </a:accent3>
      <a:accent4>
        <a:srgbClr val="F9B2D8"/>
      </a:accent4>
      <a:accent5>
        <a:srgbClr val="FFFFFF"/>
      </a:accent5>
      <a:accent6>
        <a:srgbClr val="FFFFFF"/>
      </a:accent6>
      <a:hlink>
        <a:srgbClr val="2835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Academ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407A"/>
      </a:accent1>
      <a:accent2>
        <a:srgbClr val="2882BA"/>
      </a:accent2>
      <a:accent3>
        <a:srgbClr val="39B3B0"/>
      </a:accent3>
      <a:accent4>
        <a:srgbClr val="E43E36"/>
      </a:accent4>
      <a:accent5>
        <a:srgbClr val="D4E7E6"/>
      </a:accent5>
      <a:accent6>
        <a:srgbClr val="A31E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793</Words>
  <Application>Microsoft Office PowerPoint</Application>
  <PresentationFormat>On-screen Show (16:9)</PresentationFormat>
  <Paragraphs>17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Lato</vt:lpstr>
      <vt:lpstr>Bebas Neue</vt:lpstr>
      <vt:lpstr>Grandstander Black</vt:lpstr>
      <vt:lpstr>Livvic</vt:lpstr>
      <vt:lpstr>Grandstander ExtraBold</vt:lpstr>
      <vt:lpstr>Arial</vt:lpstr>
      <vt:lpstr>Murecho Black</vt:lpstr>
      <vt:lpstr>Hammersmith One</vt:lpstr>
      <vt:lpstr>Verb Activities by Slidesgo</vt:lpstr>
      <vt:lpstr>English Academy by Slidesgo</vt:lpstr>
      <vt:lpstr>Spelling 1</vt:lpstr>
      <vt:lpstr>Possession (n.): when you own something. Ex: This teddy is in my possession.  </vt:lpstr>
      <vt:lpstr>Choice (n.): Choice means the act of picking something from different options. Ex: This is my choice.</vt:lpstr>
      <vt:lpstr>Strode(v.): Strode means walking with long steps. Ex: he strode very fast in the race. It's when someone </vt:lpstr>
      <vt:lpstr>Exclaimed (v.): say something with strong emotion, like happiness, excitement or fear. Ex: he exclaimed in excitement when he won. </vt:lpstr>
      <vt:lpstr>Muttered (v.): Muttered means to speak in a low voice. Ex: he muttered to his friend,  </vt:lpstr>
      <vt:lpstr>Snarled (v.): Snarled means to speak or make a sound in an angry way.  Ex: the cat snarled very loudly.</vt:lpstr>
      <vt:lpstr>Whispered (v.): Whispered means to speak very quietly. Ex: he whispered in his friend’s ear. </vt:lpstr>
      <vt:lpstr>Ought (v.): It's like when you should do something because it's the right thing to do. Ex: I ought to do my homework.  </vt:lpstr>
      <vt:lpstr>Extraordinary (adj.): Extraordinary means something that is very special. Ex: he is a very extraordinary baby.</vt:lpstr>
      <vt:lpstr>Desperate (adj.): Desperate means feeling of need, or a strong desire for something.   </vt:lpstr>
      <vt:lpstr>Unable: When you are not able to do something. Example 1: The injured athlete was unable to compete in the race. Example 2: Due to a power outage, we were unable to watch our favorite TV show.  Preoccupied: When your mind is already busy thinking about something else. Example 1: The boy was preoccupied with his tests. Example 2: He seemed preoccupied and lost in thought.   Transform: To change something completely Example 1: Sarah transformed the scarf into a hat. Example 2: The magician transformed the handkerchief into a dove.</vt:lpstr>
      <vt:lpstr>Imaginable: Something that you can think about or imagine. Example 1: The science fiction movie had every imaginable futuristic gadget. Example 2: The artist's imagination knew no bounds, creating the most unimaginable artwork.  Adventurous: Willing to take risks and try new things. Example 1: He was an adventurous explorer. Example 2: He went on an adventurous hiking trip.   Unacceptable: Something that is not okay or not allowed. Example 1: Cheating on an exam is an unacceptable behavior in academic settings. Example 2: The poor quality of the product made it unacceptable to the customers  </vt:lpstr>
      <vt:lpstr>Unwell: When you are not feeling healthy or sick. Example 1: Mary stayed home from work because she was feeling unwell. Example 2: The flu season left many people feeling unwell and seeking medical attention.  Enormous: Very, very big or huge. Example 1: The elephant was an enormous creature, towering over all other animals in the safari. Example 2: The project required an enormous amount of time and resources to complete.  Numerous: A lot of something, many in number. Example 1: The store offers numerous options for customers to choose from. Example 2: The scientist conducted numerous experiments to gather data for the research. </vt:lpstr>
      <vt:lpstr>Laughable: Something that is funny and makes you laugh. Example 1: The politician's claim was so absurd that it was laughable. Example 2: The actor's attempt at a serious role turned out to be laughable due to his poor acting skills.  Irresistible: Something that is too hard to say "no" to, you can't resist it. Example 1: The smell of freshly baked cookies was irresistible, and  I couldn't help but have one. Example 2: The puppy's adorable face was irresistible, and we decided to adopt it.  Independent: When you can do things on your own without help. Example 1: After moving out of her parents' house, Lisa became independent and started taking care of herself. Example 2: The teenager wanted to prove his independence by making his own decisions.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User</cp:lastModifiedBy>
  <cp:revision>10</cp:revision>
  <dcterms:modified xsi:type="dcterms:W3CDTF">2023-12-03T13:08:58Z</dcterms:modified>
</cp:coreProperties>
</file>