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097A-6A3D-2A82-4A43-8AF22371F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ACF9-FCDE-5D26-7294-CE398B13E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0D593-BAD5-2143-3606-069D2479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8FF7-5908-FB93-1AB7-55176A43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5654-7143-55D0-F3BB-8C606401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5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76B4-DD2F-8925-33ED-F6AA5EB4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DBFC2-D20D-8EC6-AD35-9AAD6BA32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1717F-E3CD-B945-AF9E-07CA4A22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CEB3-4D15-B87D-BEB4-C39AE37F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D677-BD54-FA31-9001-DB3CFC4C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9B65B-4920-760D-C435-7AB3B9071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350E7-2EBA-9E5B-FC0D-4C1D4D3DA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C7C7-126F-0FC2-D6DB-41AEE3EF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BB2AB-C95F-C615-54FF-0A82089D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6C88B-6DDF-3E34-8487-61D86BA3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1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FB74-A87B-B04A-B227-DDD14471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5DF9-49D2-8F4D-103E-A5F92015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99BA-0C84-ABAE-9190-9BFDF5F6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A1908-8045-9AA8-4842-A54BC4A9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9B58-7457-DFD9-B909-1A126A09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C8C3-F61B-3808-045E-1E2112F7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09C64-C0C2-EFEB-BD06-48BE2F65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67361-3F31-F7E3-85CE-8FE4144F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344F-37B8-797B-3BC0-C52D2C44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CEB6-365B-D00C-AF81-6AB8B0DD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EF98-5FF0-F7B1-47D1-506FB395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00166-3CDC-C687-916F-03C1DC95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1019B-5EDA-D7F5-0A03-208A4B14C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823DA-1FE9-1532-1D2E-E45FC3B0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8FD4F-4DFA-6857-DB78-127D8663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B7A06-AC7D-E84D-E3A2-51FBEA78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FBBB-FCAF-F7E4-15DA-72DEE38F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DFF9-44F6-73A3-EFAC-DBE72C6A9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2A36-88AD-39F6-D173-CBCD26158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8078E-0FEA-23FD-1189-48EFF5D1B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1E790-AFCC-77CA-A0AB-798B431E9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96666-EE2B-9C8E-9EFC-A32847F1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D5E93-7FA5-307B-0C97-E583F55D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8EE2E-7C5C-CF57-FC19-51C1440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36C5-8CE5-CF2A-9CDD-753775D4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51D40-D139-CCB5-7217-D14D6F2C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9A81D-892A-C758-3B55-0EFF9570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8EDB5-1C1D-B225-B083-E35A93F0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0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B8D19-4C73-CAAC-792B-85A5201E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9A139-6A44-6EFF-837D-8BB1BDFA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9152-1058-FFFE-DB8E-47DC1981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6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045E-F99C-4AA8-CBB8-978BE30D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E3DD-5A9F-1424-26AB-876C39A28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0E859-02FC-7CE8-4295-9036A43D8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C6E22-AA13-4267-B354-AF88AF18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CACBB-BB4C-38E2-1CE1-B89DFED3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8866F-F1E9-8FE8-8E8B-1FD8F859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4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8285-8D83-C9AA-B72E-C961F5BB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11C0F-D45E-D26A-4E14-9332FD34D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10FC8-51E8-8284-1FF4-89866CA8B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822F9-5175-3BA7-D85E-98B232EB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F4AA6-83C8-0F2A-87DD-75BB021B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0E120-23CC-7E6B-28C6-65193940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2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35C7E-192A-DFBE-7B2A-7B1F481B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5CD9-9FC8-ACDB-4222-5ADCDDFD6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B3BC-5E27-29E0-BAF8-12B3F875B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C4A7-063C-4A7F-9276-44A01E571172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8DDBB-6B41-47EA-9EEB-9DC70E51E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590A6-B6BF-C957-A00C-BDFDA177D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C8E7-DF67-475E-8AFE-33C282AD5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99E57B-2789-BFD5-A991-8927433EC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295400"/>
            <a:ext cx="36703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2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AA5A-D623-186F-1929-44C0290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02.Traccia 2">
            <a:hlinkClick r:id="" action="ppaction://media"/>
            <a:extLst>
              <a:ext uri="{FF2B5EF4-FFF2-40B4-BE49-F238E27FC236}">
                <a16:creationId xmlns:a16="http://schemas.microsoft.com/office/drawing/2014/main" id="{B9A87714-32C1-2411-0AF2-25D772BD2DD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33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Faten Abouelezz</dc:creator>
  <cp:lastModifiedBy>Faten Abouelezz</cp:lastModifiedBy>
  <cp:revision>6</cp:revision>
  <dcterms:created xsi:type="dcterms:W3CDTF">2023-09-13T08:14:53Z</dcterms:created>
  <dcterms:modified xsi:type="dcterms:W3CDTF">2023-09-13T08:40:10Z</dcterms:modified>
</cp:coreProperties>
</file>