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</p:sldMasterIdLst>
  <p:sldIdLst>
    <p:sldId id="256" r:id="rId5"/>
    <p:sldId id="257" r:id="rId6"/>
    <p:sldId id="258" r:id="rId7"/>
    <p:sldId id="264" r:id="rId8"/>
    <p:sldId id="261" r:id="rId9"/>
    <p:sldId id="268" r:id="rId10"/>
    <p:sldId id="269" r:id="rId11"/>
    <p:sldId id="259" r:id="rId12"/>
    <p:sldId id="265" r:id="rId13"/>
    <p:sldId id="266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D6E03-7FD4-04A0-5D82-89E853A1E611}" v="1" dt="2023-12-24T19:51:59.291"/>
    <p1510:client id="{AD147F24-5C16-D3B8-9B90-4DF78442BB94}" v="45" dt="2023-12-24T19:49:19.668"/>
    <p1510:client id="{CAD0E613-DC15-426A-5B02-5D5F817DA1CD}" v="172" dt="2023-12-24T11:48:44.158"/>
    <p1510:client id="{EAD80F9B-331B-FD9B-5562-9E634CC8C648}" v="12" dt="2023-12-24T21:29:06.803"/>
    <p1510:client id="{F40C1089-34A2-631E-2729-8D584CDC6B9F}" v="52" dt="2023-12-24T20:22:40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AD147F24-5C16-D3B8-9B90-4DF78442BB94}"/>
    <pc:docChg chg="addSld delSld modSld">
      <pc:chgData name="Somya Yasser Elgohary" userId="S::somya.elgohary@aspireschool.org::026bb0db-f09f-477e-98e0-e90d75a83e94" providerId="AD" clId="Web-{AD147F24-5C16-D3B8-9B90-4DF78442BB94}" dt="2023-12-24T19:49:19.668" v="47"/>
      <pc:docMkLst>
        <pc:docMk/>
      </pc:docMkLst>
      <pc:sldChg chg="addSp delSp modSp mod setClrOvrMap">
        <pc:chgData name="Somya Yasser Elgohary" userId="S::somya.elgohary@aspireschool.org::026bb0db-f09f-477e-98e0-e90d75a83e94" providerId="AD" clId="Web-{AD147F24-5C16-D3B8-9B90-4DF78442BB94}" dt="2023-12-24T19:46:33.459" v="35"/>
        <pc:sldMkLst>
          <pc:docMk/>
          <pc:sldMk cId="792360926" sldId="259"/>
        </pc:sldMkLst>
        <pc:spChg chg="del mod ord">
          <ac:chgData name="Somya Yasser Elgohary" userId="S::somya.elgohary@aspireschool.org::026bb0db-f09f-477e-98e0-e90d75a83e94" providerId="AD" clId="Web-{AD147F24-5C16-D3B8-9B90-4DF78442BB94}" dt="2023-12-24T19:45:39.113" v="25"/>
          <ac:spMkLst>
            <pc:docMk/>
            <pc:sldMk cId="792360926" sldId="259"/>
            <ac:spMk id="2" creationId="{8E3B4641-1518-B9B1-13A0-33598E5A264D}"/>
          </ac:spMkLst>
        </pc:spChg>
        <pc:spChg chg="add del mod">
          <ac:chgData name="Somya Yasser Elgohary" userId="S::somya.elgohary@aspireschool.org::026bb0db-f09f-477e-98e0-e90d75a83e94" providerId="AD" clId="Web-{AD147F24-5C16-D3B8-9B90-4DF78442BB94}" dt="2023-12-24T19:46:09.552" v="29"/>
          <ac:spMkLst>
            <pc:docMk/>
            <pc:sldMk cId="792360926" sldId="259"/>
            <ac:spMk id="5" creationId="{D4BA81DF-99F0-70D5-0F4E-74659C889B31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2:04.916" v="10"/>
          <ac:spMkLst>
            <pc:docMk/>
            <pc:sldMk cId="792360926" sldId="259"/>
            <ac:spMk id="8" creationId="{47AEE1E1-3486-CDA5-81D8-95E94EC51282}"/>
          </ac:spMkLst>
        </pc:spChg>
        <pc:spChg chg="add del mod">
          <ac:chgData name="Somya Yasser Elgohary" userId="S::somya.elgohary@aspireschool.org::026bb0db-f09f-477e-98e0-e90d75a83e94" providerId="AD" clId="Web-{AD147F24-5C16-D3B8-9B90-4DF78442BB94}" dt="2023-12-24T19:46:33.459" v="35"/>
          <ac:spMkLst>
            <pc:docMk/>
            <pc:sldMk cId="792360926" sldId="259"/>
            <ac:spMk id="9" creationId="{9CC3C71F-0783-1532-0F65-E9C084DDD0B6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2:04.916" v="10"/>
          <ac:spMkLst>
            <pc:docMk/>
            <pc:sldMk cId="792360926" sldId="259"/>
            <ac:spMk id="12" creationId="{9E07F6BB-82D3-13E6-6A9D-34ED90ED1B33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5:42.191" v="26"/>
          <ac:spMkLst>
            <pc:docMk/>
            <pc:sldMk cId="792360926" sldId="259"/>
            <ac:spMk id="13" creationId="{DB281435-E805-E48E-C389-C635CAA6CA6D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2:04.916" v="10"/>
          <ac:spMkLst>
            <pc:docMk/>
            <pc:sldMk cId="792360926" sldId="259"/>
            <ac:spMk id="14" creationId="{1FC34A19-33FF-89F6-486F-2999BD35FC3B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2:04.916" v="10"/>
          <ac:spMkLst>
            <pc:docMk/>
            <pc:sldMk cId="792360926" sldId="259"/>
            <ac:spMk id="16" creationId="{2B8BEE67-53B5-5B30-6C7B-52D5409274E6}"/>
          </ac:spMkLst>
        </pc:spChg>
        <pc:spChg chg="add mod">
          <ac:chgData name="Somya Yasser Elgohary" userId="S::somya.elgohary@aspireschool.org::026bb0db-f09f-477e-98e0-e90d75a83e94" providerId="AD" clId="Web-{AD147F24-5C16-D3B8-9B90-4DF78442BB94}" dt="2023-12-24T19:46:16.943" v="32" actId="20577"/>
          <ac:spMkLst>
            <pc:docMk/>
            <pc:sldMk cId="792360926" sldId="259"/>
            <ac:spMk id="17" creationId="{CCB15EB8-38DA-1142-5E9E-F910F39B464B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2:04.916" v="10"/>
          <ac:spMkLst>
            <pc:docMk/>
            <pc:sldMk cId="792360926" sldId="259"/>
            <ac:spMk id="18" creationId="{A9C52E40-9FB0-7E72-2747-DFEDC60E176B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2:04.885" v="9"/>
          <ac:spMkLst>
            <pc:docMk/>
            <pc:sldMk cId="792360926" sldId="259"/>
            <ac:spMk id="23" creationId="{0BABF38A-8A0D-492E-BD20-6CF4D46B50BD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2:04.885" v="9"/>
          <ac:spMkLst>
            <pc:docMk/>
            <pc:sldMk cId="792360926" sldId="259"/>
            <ac:spMk id="27" creationId="{37FDDF72-DE39-4F99-A3C1-DD9D7815D7DB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2:04.885" v="9"/>
          <ac:spMkLst>
            <pc:docMk/>
            <pc:sldMk cId="792360926" sldId="259"/>
            <ac:spMk id="29" creationId="{5E4ECE80-3AD1-450C-B62A-98788F193948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2:04.885" v="9"/>
          <ac:spMkLst>
            <pc:docMk/>
            <pc:sldMk cId="792360926" sldId="259"/>
            <ac:spMk id="31" creationId="{C4056FD6-9767-4B1A-ACC2-9883F6A5B86D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4:22.579" v="21"/>
          <ac:spMkLst>
            <pc:docMk/>
            <pc:sldMk cId="792360926" sldId="259"/>
            <ac:spMk id="33" creationId="{AA090277-9074-44AA-8A49-453BF2C45733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4:22.579" v="21"/>
          <ac:spMkLst>
            <pc:docMk/>
            <pc:sldMk cId="792360926" sldId="259"/>
            <ac:spMk id="34" creationId="{0BABF38A-8A0D-492E-BD20-6CF4D46B50BD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4:22.579" v="21"/>
          <ac:spMkLst>
            <pc:docMk/>
            <pc:sldMk cId="792360926" sldId="259"/>
            <ac:spMk id="36" creationId="{297F7562-DBE2-4729-835D-1486BBB4373A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4:22.579" v="21"/>
          <ac:spMkLst>
            <pc:docMk/>
            <pc:sldMk cId="792360926" sldId="259"/>
            <ac:spMk id="37" creationId="{DCE0245F-7D4D-413E-940B-1D9D9A171161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4:22.579" v="21"/>
          <ac:spMkLst>
            <pc:docMk/>
            <pc:sldMk cId="792360926" sldId="259"/>
            <ac:spMk id="38" creationId="{19B97BE4-8A98-49F3-8669-EAAF6D4331D8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5:20.753" v="24"/>
          <ac:spMkLst>
            <pc:docMk/>
            <pc:sldMk cId="792360926" sldId="259"/>
            <ac:spMk id="43" creationId="{8651CFA9-6065-4243-AC48-858E359780B1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5:20.753" v="24"/>
          <ac:spMkLst>
            <pc:docMk/>
            <pc:sldMk cId="792360926" sldId="259"/>
            <ac:spMk id="45" creationId="{E8B2F707-EF35-4955-8439-F76145F3CD7E}"/>
          </ac:spMkLst>
        </pc:spChg>
        <pc:spChg chg="add del">
          <ac:chgData name="Somya Yasser Elgohary" userId="S::somya.elgohary@aspireschool.org::026bb0db-f09f-477e-98e0-e90d75a83e94" providerId="AD" clId="Web-{AD147F24-5C16-D3B8-9B90-4DF78442BB94}" dt="2023-12-24T19:45:20.753" v="24"/>
          <ac:spMkLst>
            <pc:docMk/>
            <pc:sldMk cId="792360926" sldId="259"/>
            <ac:spMk id="47" creationId="{3C8134F5-D8B2-4E75-AB7D-52504044EC64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5:20.753" v="24"/>
          <ac:spMkLst>
            <pc:docMk/>
            <pc:sldMk cId="792360926" sldId="259"/>
            <ac:spMk id="52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5:20.753" v="24"/>
          <ac:spMkLst>
            <pc:docMk/>
            <pc:sldMk cId="792360926" sldId="259"/>
            <ac:spMk id="54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5:20.753" v="24"/>
          <ac:spMkLst>
            <pc:docMk/>
            <pc:sldMk cId="792360926" sldId="259"/>
            <ac:spMk id="56" creationId="{3C8134F5-D8B2-4E75-AB7D-52504044EC64}"/>
          </ac:spMkLst>
        </pc:spChg>
        <pc:picChg chg="add del mod">
          <ac:chgData name="Somya Yasser Elgohary" userId="S::somya.elgohary@aspireschool.org::026bb0db-f09f-477e-98e0-e90d75a83e94" providerId="AD" clId="Web-{AD147F24-5C16-D3B8-9B90-4DF78442BB94}" dt="2023-12-24T19:44:34.189" v="22"/>
          <ac:picMkLst>
            <pc:docMk/>
            <pc:sldMk cId="792360926" sldId="259"/>
            <ac:picMk id="3" creationId="{8CA355A0-03A9-DFE9-E2A0-1C3AA8D95C94}"/>
          </ac:picMkLst>
        </pc:picChg>
        <pc:picChg chg="add del mod ord">
          <ac:chgData name="Somya Yasser Elgohary" userId="S::somya.elgohary@aspireschool.org::026bb0db-f09f-477e-98e0-e90d75a83e94" providerId="AD" clId="Web-{AD147F24-5C16-D3B8-9B90-4DF78442BB94}" dt="2023-12-24T19:46:25.365" v="34"/>
          <ac:picMkLst>
            <pc:docMk/>
            <pc:sldMk cId="792360926" sldId="259"/>
            <ac:picMk id="6" creationId="{7D08D5C1-A24D-E35D-D29E-32299EDDB67A}"/>
          </ac:picMkLst>
        </pc:picChg>
        <pc:picChg chg="add del">
          <ac:chgData name="Somya Yasser Elgohary" userId="S::somya.elgohary@aspireschool.org::026bb0db-f09f-477e-98e0-e90d75a83e94" providerId="AD" clId="Web-{AD147F24-5C16-D3B8-9B90-4DF78442BB94}" dt="2023-12-24T19:42:04.916" v="10"/>
          <ac:picMkLst>
            <pc:docMk/>
            <pc:sldMk cId="792360926" sldId="259"/>
            <ac:picMk id="10" creationId="{337FC005-3C5C-4071-0333-28D5344D2F03}"/>
          </ac:picMkLst>
        </pc:picChg>
        <pc:picChg chg="add del">
          <ac:chgData name="Somya Yasser Elgohary" userId="S::somya.elgohary@aspireschool.org::026bb0db-f09f-477e-98e0-e90d75a83e94" providerId="AD" clId="Web-{AD147F24-5C16-D3B8-9B90-4DF78442BB94}" dt="2023-12-24T19:42:04.885" v="9"/>
          <ac:picMkLst>
            <pc:docMk/>
            <pc:sldMk cId="792360926" sldId="259"/>
            <ac:picMk id="25" creationId="{1CB7E8AE-A3AC-4BB7-A5C6-F00EC697B265}"/>
          </ac:picMkLst>
        </pc:picChg>
        <pc:picChg chg="add del">
          <ac:chgData name="Somya Yasser Elgohary" userId="S::somya.elgohary@aspireschool.org::026bb0db-f09f-477e-98e0-e90d75a83e94" providerId="AD" clId="Web-{AD147F24-5C16-D3B8-9B90-4DF78442BB94}" dt="2023-12-24T19:44:22.579" v="21"/>
          <ac:picMkLst>
            <pc:docMk/>
            <pc:sldMk cId="792360926" sldId="259"/>
            <ac:picMk id="35" creationId="{1CB7E8AE-A3AC-4BB7-A5C6-F00EC697B265}"/>
          </ac:picMkLst>
        </pc:picChg>
      </pc:sldChg>
      <pc:sldChg chg="del">
        <pc:chgData name="Somya Yasser Elgohary" userId="S::somya.elgohary@aspireschool.org::026bb0db-f09f-477e-98e0-e90d75a83e94" providerId="AD" clId="Web-{AD147F24-5C16-D3B8-9B90-4DF78442BB94}" dt="2023-12-24T19:46:43.787" v="36"/>
        <pc:sldMkLst>
          <pc:docMk/>
          <pc:sldMk cId="3398142711" sldId="260"/>
        </pc:sldMkLst>
      </pc:sldChg>
      <pc:sldChg chg="addSp delSp modSp add del">
        <pc:chgData name="Somya Yasser Elgohary" userId="S::somya.elgohary@aspireschool.org::026bb0db-f09f-477e-98e0-e90d75a83e94" providerId="AD" clId="Web-{AD147F24-5C16-D3B8-9B90-4DF78442BB94}" dt="2023-12-24T19:48:58.698" v="46"/>
        <pc:sldMkLst>
          <pc:docMk/>
          <pc:sldMk cId="3831004980" sldId="262"/>
        </pc:sldMkLst>
        <pc:spChg chg="mod">
          <ac:chgData name="Somya Yasser Elgohary" userId="S::somya.elgohary@aspireschool.org::026bb0db-f09f-477e-98e0-e90d75a83e94" providerId="AD" clId="Web-{AD147F24-5C16-D3B8-9B90-4DF78442BB94}" dt="2023-12-24T19:40:44.444" v="6" actId="20577"/>
          <ac:spMkLst>
            <pc:docMk/>
            <pc:sldMk cId="3831004980" sldId="262"/>
            <ac:spMk id="7" creationId="{156A2A5D-51C9-05A3-4081-F202DE59E2E9}"/>
          </ac:spMkLst>
        </pc:spChg>
        <pc:spChg chg="del">
          <ac:chgData name="Somya Yasser Elgohary" userId="S::somya.elgohary@aspireschool.org::026bb0db-f09f-477e-98e0-e90d75a83e94" providerId="AD" clId="Web-{AD147F24-5C16-D3B8-9B90-4DF78442BB94}" dt="2023-12-24T19:40:07.130" v="1"/>
          <ac:spMkLst>
            <pc:docMk/>
            <pc:sldMk cId="3831004980" sldId="262"/>
            <ac:spMk id="48" creationId="{9E770AC7-38E8-96A0-6827-8B9AA89A5E81}"/>
          </ac:spMkLst>
        </pc:spChg>
        <pc:spChg chg="del">
          <ac:chgData name="Somya Yasser Elgohary" userId="S::somya.elgohary@aspireschool.org::026bb0db-f09f-477e-98e0-e90d75a83e94" providerId="AD" clId="Web-{AD147F24-5C16-D3B8-9B90-4DF78442BB94}" dt="2023-12-24T19:40:07.130" v="1"/>
          <ac:spMkLst>
            <pc:docMk/>
            <pc:sldMk cId="3831004980" sldId="262"/>
            <ac:spMk id="50" creationId="{949DE94B-01D2-73CB-A497-0E081B90FDBF}"/>
          </ac:spMkLst>
        </pc:spChg>
        <pc:spChg chg="del">
          <ac:chgData name="Somya Yasser Elgohary" userId="S::somya.elgohary@aspireschool.org::026bb0db-f09f-477e-98e0-e90d75a83e94" providerId="AD" clId="Web-{AD147F24-5C16-D3B8-9B90-4DF78442BB94}" dt="2023-12-24T19:40:07.130" v="1"/>
          <ac:spMkLst>
            <pc:docMk/>
            <pc:sldMk cId="3831004980" sldId="262"/>
            <ac:spMk id="52" creationId="{A5DEAA92-8164-7337-1602-20165E80252A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0:07.130" v="1"/>
          <ac:spMkLst>
            <pc:docMk/>
            <pc:sldMk cId="3831004980" sldId="262"/>
            <ac:spMk id="57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0:07.130" v="1"/>
          <ac:spMkLst>
            <pc:docMk/>
            <pc:sldMk cId="3831004980" sldId="262"/>
            <ac:spMk id="59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0:07.130" v="1"/>
          <ac:spMkLst>
            <pc:docMk/>
            <pc:sldMk cId="3831004980" sldId="262"/>
            <ac:spMk id="61" creationId="{3C8134F5-D8B2-4E75-AB7D-52504044EC64}"/>
          </ac:spMkLst>
        </pc:spChg>
        <pc:picChg chg="add mod ord">
          <ac:chgData name="Somya Yasser Elgohary" userId="S::somya.elgohary@aspireschool.org::026bb0db-f09f-477e-98e0-e90d75a83e94" providerId="AD" clId="Web-{AD147F24-5C16-D3B8-9B90-4DF78442BB94}" dt="2023-12-24T19:40:07.130" v="1"/>
          <ac:picMkLst>
            <pc:docMk/>
            <pc:sldMk cId="3831004980" sldId="262"/>
            <ac:picMk id="2" creationId="{8AB8154B-0459-7923-AEFC-CDFD95C7D8CB}"/>
          </ac:picMkLst>
        </pc:picChg>
      </pc:sldChg>
      <pc:sldChg chg="delSp add del replId">
        <pc:chgData name="Somya Yasser Elgohary" userId="S::somya.elgohary@aspireschool.org::026bb0db-f09f-477e-98e0-e90d75a83e94" providerId="AD" clId="Web-{AD147F24-5C16-D3B8-9B90-4DF78442BB94}" dt="2023-12-24T19:48:37.963" v="43"/>
        <pc:sldMkLst>
          <pc:docMk/>
          <pc:sldMk cId="599857331" sldId="263"/>
        </pc:sldMkLst>
        <pc:picChg chg="del">
          <ac:chgData name="Somya Yasser Elgohary" userId="S::somya.elgohary@aspireschool.org::026bb0db-f09f-477e-98e0-e90d75a83e94" providerId="AD" clId="Web-{AD147F24-5C16-D3B8-9B90-4DF78442BB94}" dt="2023-12-24T19:47:04.632" v="38"/>
          <ac:picMkLst>
            <pc:docMk/>
            <pc:sldMk cId="599857331" sldId="263"/>
            <ac:picMk id="2" creationId="{48221640-838C-EB9B-E0A4-91C4DE798D6D}"/>
          </ac:picMkLst>
        </pc:picChg>
      </pc:sldChg>
      <pc:sldChg chg="addSp delSp modSp add replId">
        <pc:chgData name="Somya Yasser Elgohary" userId="S::somya.elgohary@aspireschool.org::026bb0db-f09f-477e-98e0-e90d75a83e94" providerId="AD" clId="Web-{AD147F24-5C16-D3B8-9B90-4DF78442BB94}" dt="2023-12-24T19:48:13.290" v="42"/>
        <pc:sldMkLst>
          <pc:docMk/>
          <pc:sldMk cId="820181294" sldId="264"/>
        </pc:sldMkLst>
        <pc:spChg chg="mod">
          <ac:chgData name="Somya Yasser Elgohary" userId="S::somya.elgohary@aspireschool.org::026bb0db-f09f-477e-98e0-e90d75a83e94" providerId="AD" clId="Web-{AD147F24-5C16-D3B8-9B90-4DF78442BB94}" dt="2023-12-24T19:48:13.290" v="42"/>
          <ac:spMkLst>
            <pc:docMk/>
            <pc:sldMk cId="820181294" sldId="264"/>
            <ac:spMk id="7" creationId="{E8889383-7101-F7D2-2C40-2270767C1551}"/>
          </ac:spMkLst>
        </pc:spChg>
        <pc:spChg chg="del">
          <ac:chgData name="Somya Yasser Elgohary" userId="S::somya.elgohary@aspireschool.org::026bb0db-f09f-477e-98e0-e90d75a83e94" providerId="AD" clId="Web-{AD147F24-5C16-D3B8-9B90-4DF78442BB94}" dt="2023-12-24T19:48:13.290" v="42"/>
          <ac:spMkLst>
            <pc:docMk/>
            <pc:sldMk cId="820181294" sldId="264"/>
            <ac:spMk id="39" creationId="{616C0679-EFB8-8546-6443-DDD4B17E0DB6}"/>
          </ac:spMkLst>
        </pc:spChg>
        <pc:spChg chg="del">
          <ac:chgData name="Somya Yasser Elgohary" userId="S::somya.elgohary@aspireschool.org::026bb0db-f09f-477e-98e0-e90d75a83e94" providerId="AD" clId="Web-{AD147F24-5C16-D3B8-9B90-4DF78442BB94}" dt="2023-12-24T19:48:13.290" v="42"/>
          <ac:spMkLst>
            <pc:docMk/>
            <pc:sldMk cId="820181294" sldId="264"/>
            <ac:spMk id="41" creationId="{3E841045-F07B-E043-8922-AFFDC833BED3}"/>
          </ac:spMkLst>
        </pc:spChg>
        <pc:spChg chg="del">
          <ac:chgData name="Somya Yasser Elgohary" userId="S::somya.elgohary@aspireschool.org::026bb0db-f09f-477e-98e0-e90d75a83e94" providerId="AD" clId="Web-{AD147F24-5C16-D3B8-9B90-4DF78442BB94}" dt="2023-12-24T19:48:13.290" v="42"/>
          <ac:spMkLst>
            <pc:docMk/>
            <pc:sldMk cId="820181294" sldId="264"/>
            <ac:spMk id="43" creationId="{4658FC96-078D-0EAA-1A2B-3F2370F6B4D8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8:13.290" v="42"/>
          <ac:spMkLst>
            <pc:docMk/>
            <pc:sldMk cId="820181294" sldId="264"/>
            <ac:spMk id="48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8:13.290" v="42"/>
          <ac:spMkLst>
            <pc:docMk/>
            <pc:sldMk cId="820181294" sldId="264"/>
            <ac:spMk id="50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AD147F24-5C16-D3B8-9B90-4DF78442BB94}" dt="2023-12-24T19:48:13.290" v="42"/>
          <ac:spMkLst>
            <pc:docMk/>
            <pc:sldMk cId="820181294" sldId="264"/>
            <ac:spMk id="52" creationId="{3C8134F5-D8B2-4E75-AB7D-52504044EC64}"/>
          </ac:spMkLst>
        </pc:spChg>
        <pc:picChg chg="add mod ord">
          <ac:chgData name="Somya Yasser Elgohary" userId="S::somya.elgohary@aspireschool.org::026bb0db-f09f-477e-98e0-e90d75a83e94" providerId="AD" clId="Web-{AD147F24-5C16-D3B8-9B90-4DF78442BB94}" dt="2023-12-24T19:48:13.290" v="42"/>
          <ac:picMkLst>
            <pc:docMk/>
            <pc:sldMk cId="820181294" sldId="264"/>
            <ac:picMk id="2" creationId="{176382DF-DF57-000F-EEB8-D187D4B81868}"/>
          </ac:picMkLst>
        </pc:picChg>
        <pc:picChg chg="del">
          <ac:chgData name="Somya Yasser Elgohary" userId="S::somya.elgohary@aspireschool.org::026bb0db-f09f-477e-98e0-e90d75a83e94" providerId="AD" clId="Web-{AD147F24-5C16-D3B8-9B90-4DF78442BB94}" dt="2023-12-24T19:47:34.305" v="40"/>
          <ac:picMkLst>
            <pc:docMk/>
            <pc:sldMk cId="820181294" sldId="264"/>
            <ac:picMk id="3" creationId="{BDE6A110-D85B-9ADC-FF64-A6DF8537183B}"/>
          </ac:picMkLst>
        </pc:picChg>
      </pc:sldChg>
      <pc:sldChg chg="new del">
        <pc:chgData name="Somya Yasser Elgohary" userId="S::somya.elgohary@aspireschool.org::026bb0db-f09f-477e-98e0-e90d75a83e94" providerId="AD" clId="Web-{AD147F24-5C16-D3B8-9B90-4DF78442BB94}" dt="2023-12-24T19:49:19.668" v="47"/>
        <pc:sldMkLst>
          <pc:docMk/>
          <pc:sldMk cId="4197232424" sldId="265"/>
        </pc:sldMkLst>
      </pc:sldChg>
    </pc:docChg>
  </pc:docChgLst>
  <pc:docChgLst>
    <pc:chgData name="Somya Yasser Elgohary" userId="S::somya.elgohary@aspireschool.org::026bb0db-f09f-477e-98e0-e90d75a83e94" providerId="AD" clId="Web-{CAD0E613-DC15-426A-5B02-5D5F817DA1CD}"/>
    <pc:docChg chg="addSld modSld addMainMaster delMainMaster">
      <pc:chgData name="Somya Yasser Elgohary" userId="S::somya.elgohary@aspireschool.org::026bb0db-f09f-477e-98e0-e90d75a83e94" providerId="AD" clId="Web-{CAD0E613-DC15-426A-5B02-5D5F817DA1CD}" dt="2023-12-24T11:48:44.158" v="156"/>
      <pc:docMkLst>
        <pc:docMk/>
      </pc:docMkLst>
      <pc:sldChg chg="addSp delSp modSp mod setBg modClrScheme chgLayout">
        <pc:chgData name="Somya Yasser Elgohary" userId="S::somya.elgohary@aspireschool.org::026bb0db-f09f-477e-98e0-e90d75a83e94" providerId="AD" clId="Web-{CAD0E613-DC15-426A-5B02-5D5F817DA1CD}" dt="2023-12-24T11:24:54.676" v="25" actId="20577"/>
        <pc:sldMkLst>
          <pc:docMk/>
          <pc:sldMk cId="3324645251" sldId="256"/>
        </pc:sldMkLst>
        <pc:spChg chg="mod">
          <ac:chgData name="Somya Yasser Elgohary" userId="S::somya.elgohary@aspireschool.org::026bb0db-f09f-477e-98e0-e90d75a83e94" providerId="AD" clId="Web-{CAD0E613-DC15-426A-5B02-5D5F817DA1CD}" dt="2023-12-24T11:24:54.676" v="25" actId="20577"/>
          <ac:spMkLst>
            <pc:docMk/>
            <pc:sldMk cId="3324645251" sldId="256"/>
            <ac:spMk id="2" creationId="{7EEE949E-58D6-3220-5C93-2621124785FC}"/>
          </ac:spMkLst>
        </pc:spChg>
        <pc:spChg chg="mod">
          <ac:chgData name="Somya Yasser Elgohary" userId="S::somya.elgohary@aspireschool.org::026bb0db-f09f-477e-98e0-e90d75a83e94" providerId="AD" clId="Web-{CAD0E613-DC15-426A-5B02-5D5F817DA1CD}" dt="2023-12-24T11:23:51.357" v="22"/>
          <ac:spMkLst>
            <pc:docMk/>
            <pc:sldMk cId="3324645251" sldId="256"/>
            <ac:spMk id="3" creationId="{1E6B6526-89E8-2CC7-D3C3-B221C40915A5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23:51.357" v="22"/>
          <ac:spMkLst>
            <pc:docMk/>
            <pc:sldMk cId="3324645251" sldId="256"/>
            <ac:spMk id="9" creationId="{55B419A7-F817-4767-8CCB-FB0E189C4ACD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23:51.357" v="22"/>
          <ac:spMkLst>
            <pc:docMk/>
            <pc:sldMk cId="3324645251" sldId="256"/>
            <ac:spMk id="11" creationId="{ADA271CD-3011-4A05-B4A3-80F1794684F2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23:51.357" v="22"/>
          <ac:spMkLst>
            <pc:docMk/>
            <pc:sldMk cId="3324645251" sldId="256"/>
            <ac:spMk id="16" creationId="{37FDDF72-DE39-4F99-A3C1-DD9D7815D7DB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23:51.357" v="22"/>
          <ac:spMkLst>
            <pc:docMk/>
            <pc:sldMk cId="3324645251" sldId="256"/>
            <ac:spMk id="18" creationId="{5E4ECE80-3AD1-450C-B62A-98788F193948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23:51.357" v="22"/>
          <ac:spMkLst>
            <pc:docMk/>
            <pc:sldMk cId="3324645251" sldId="256"/>
            <ac:spMk id="20" creationId="{C4056FD6-9767-4B1A-ACC2-9883F6A5B86D}"/>
          </ac:spMkLst>
        </pc:spChg>
        <pc:picChg chg="add mod">
          <ac:chgData name="Somya Yasser Elgohary" userId="S::somya.elgohary@aspireschool.org::026bb0db-f09f-477e-98e0-e90d75a83e94" providerId="AD" clId="Web-{CAD0E613-DC15-426A-5B02-5D5F817DA1CD}" dt="2023-12-24T11:23:51.357" v="22"/>
          <ac:picMkLst>
            <pc:docMk/>
            <pc:sldMk cId="3324645251" sldId="256"/>
            <ac:picMk id="4" creationId="{AEEC593B-5578-E3FA-0E2A-E4C10F4964CC}"/>
          </ac:picMkLst>
        </pc:picChg>
      </pc:sldChg>
      <pc:sldChg chg="addSp delSp modSp new mod setBg setClrOvrMap">
        <pc:chgData name="Somya Yasser Elgohary" userId="S::somya.elgohary@aspireschool.org::026bb0db-f09f-477e-98e0-e90d75a83e94" providerId="AD" clId="Web-{CAD0E613-DC15-426A-5B02-5D5F817DA1CD}" dt="2023-12-24T11:48:09.641" v="147" actId="20577"/>
        <pc:sldMkLst>
          <pc:docMk/>
          <pc:sldMk cId="267580744" sldId="257"/>
        </pc:sldMkLst>
        <pc:spChg chg="mod ord">
          <ac:chgData name="Somya Yasser Elgohary" userId="S::somya.elgohary@aspireschool.org::026bb0db-f09f-477e-98e0-e90d75a83e94" providerId="AD" clId="Web-{CAD0E613-DC15-426A-5B02-5D5F817DA1CD}" dt="2023-12-24T11:42:26.580" v="129"/>
          <ac:spMkLst>
            <pc:docMk/>
            <pc:sldMk cId="267580744" sldId="257"/>
            <ac:spMk id="2" creationId="{832A8E2C-37E5-70A2-46D2-2CF4526826D8}"/>
          </ac:spMkLst>
        </pc:spChg>
        <pc:spChg chg="del">
          <ac:chgData name="Somya Yasser Elgohary" userId="S::somya.elgohary@aspireschool.org::026bb0db-f09f-477e-98e0-e90d75a83e94" providerId="AD" clId="Web-{CAD0E613-DC15-426A-5B02-5D5F817DA1CD}" dt="2023-12-24T11:25:10.271" v="27"/>
          <ac:spMkLst>
            <pc:docMk/>
            <pc:sldMk cId="267580744" sldId="257"/>
            <ac:spMk id="3" creationId="{86892E1F-02B9-E341-6A0F-76536A68B9B0}"/>
          </ac:spMkLst>
        </pc:spChg>
        <pc:spChg chg="add del mod">
          <ac:chgData name="Somya Yasser Elgohary" userId="S::somya.elgohary@aspireschool.org::026bb0db-f09f-477e-98e0-e90d75a83e94" providerId="AD" clId="Web-{CAD0E613-DC15-426A-5B02-5D5F817DA1CD}" dt="2023-12-24T11:29:41.794" v="47"/>
          <ac:spMkLst>
            <pc:docMk/>
            <pc:sldMk cId="267580744" sldId="257"/>
            <ac:spMk id="5" creationId="{4F87AECE-70DC-DB83-B068-DAD63A1AA8B8}"/>
          </ac:spMkLst>
        </pc:spChg>
        <pc:spChg chg="add mod">
          <ac:chgData name="Somya Yasser Elgohary" userId="S::somya.elgohary@aspireschool.org::026bb0db-f09f-477e-98e0-e90d75a83e94" providerId="AD" clId="Web-{CAD0E613-DC15-426A-5B02-5D5F817DA1CD}" dt="2023-12-24T11:48:09.641" v="147" actId="20577"/>
          <ac:spMkLst>
            <pc:docMk/>
            <pc:sldMk cId="267580744" sldId="257"/>
            <ac:spMk id="7" creationId="{211F5345-7A86-3F0A-E37C-C3EFB99E2B8E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2:26.580" v="129"/>
          <ac:spMkLst>
            <pc:docMk/>
            <pc:sldMk cId="267580744" sldId="257"/>
            <ac:spMk id="8" creationId="{0BABF38A-8A0D-492E-BD20-6CF4D46B50BD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2:26.580" v="129"/>
          <ac:spMkLst>
            <pc:docMk/>
            <pc:sldMk cId="267580744" sldId="257"/>
            <ac:spMk id="12" creationId="{2D924463-4DB7-437D-85B1-7EE5042DE522}"/>
          </ac:spMkLst>
        </pc:spChg>
        <pc:spChg chg="add del mod">
          <ac:chgData name="Somya Yasser Elgohary" userId="S::somya.elgohary@aspireschool.org::026bb0db-f09f-477e-98e0-e90d75a83e94" providerId="AD" clId="Web-{CAD0E613-DC15-426A-5B02-5D5F817DA1CD}" dt="2023-12-24T11:42:26.580" v="129"/>
          <ac:spMkLst>
            <pc:docMk/>
            <pc:sldMk cId="267580744" sldId="257"/>
            <ac:spMk id="14" creationId="{9F108545-2EA9-4B3E-915B-295949608005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2:26.580" v="129"/>
          <ac:spMkLst>
            <pc:docMk/>
            <pc:sldMk cId="267580744" sldId="257"/>
            <ac:spMk id="16" creationId="{A232D1C9-8AD3-453F-948D-966B7A11B77A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2:26.580" v="129"/>
          <ac:spMkLst>
            <pc:docMk/>
            <pc:sldMk cId="267580744" sldId="257"/>
            <ac:spMk id="18" creationId="{F4ACD4D7-3FA3-4106-AFB4-55B58A02ED08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42:26.580" v="129"/>
          <ac:spMkLst>
            <pc:docMk/>
            <pc:sldMk cId="267580744" sldId="257"/>
            <ac:spMk id="23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42:26.580" v="129"/>
          <ac:spMkLst>
            <pc:docMk/>
            <pc:sldMk cId="267580744" sldId="257"/>
            <ac:spMk id="25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42:26.580" v="129"/>
          <ac:spMkLst>
            <pc:docMk/>
            <pc:sldMk cId="267580744" sldId="257"/>
            <ac:spMk id="27" creationId="{3C8134F5-D8B2-4E75-AB7D-52504044EC64}"/>
          </ac:spMkLst>
        </pc:spChg>
        <pc:picChg chg="add mod">
          <ac:chgData name="Somya Yasser Elgohary" userId="S::somya.elgohary@aspireschool.org::026bb0db-f09f-477e-98e0-e90d75a83e94" providerId="AD" clId="Web-{CAD0E613-DC15-426A-5B02-5D5F817DA1CD}" dt="2023-12-24T11:42:26.580" v="129"/>
          <ac:picMkLst>
            <pc:docMk/>
            <pc:sldMk cId="267580744" sldId="257"/>
            <ac:picMk id="4" creationId="{7A28E80E-A2D2-C07B-4739-0E6467E77016}"/>
          </ac:picMkLst>
        </pc:picChg>
        <pc:picChg chg="add del">
          <ac:chgData name="Somya Yasser Elgohary" userId="S::somya.elgohary@aspireschool.org::026bb0db-f09f-477e-98e0-e90d75a83e94" providerId="AD" clId="Web-{CAD0E613-DC15-426A-5B02-5D5F817DA1CD}" dt="2023-12-24T11:42:26.580" v="129"/>
          <ac:picMkLst>
            <pc:docMk/>
            <pc:sldMk cId="267580744" sldId="257"/>
            <ac:picMk id="10" creationId="{1CB7E8AE-A3AC-4BB7-A5C6-F00EC697B265}"/>
          </ac:picMkLst>
        </pc:picChg>
      </pc:sldChg>
      <pc:sldChg chg="addSp delSp modSp add mod replId setClrOvrMap">
        <pc:chgData name="Somya Yasser Elgohary" userId="S::somya.elgohary@aspireschool.org::026bb0db-f09f-477e-98e0-e90d75a83e94" providerId="AD" clId="Web-{CAD0E613-DC15-426A-5B02-5D5F817DA1CD}" dt="2023-12-24T11:48:18.047" v="149" actId="20577"/>
        <pc:sldMkLst>
          <pc:docMk/>
          <pc:sldMk cId="420083471" sldId="258"/>
        </pc:sldMkLst>
        <pc:spChg chg="del mod">
          <ac:chgData name="Somya Yasser Elgohary" userId="S::somya.elgohary@aspireschool.org::026bb0db-f09f-477e-98e0-e90d75a83e94" providerId="AD" clId="Web-{CAD0E613-DC15-426A-5B02-5D5F817DA1CD}" dt="2023-12-24T11:40:19.561" v="124"/>
          <ac:spMkLst>
            <pc:docMk/>
            <pc:sldMk cId="420083471" sldId="258"/>
            <ac:spMk id="2" creationId="{C70BB6CA-0224-8C5E-4E44-6240EE01CA8D}"/>
          </ac:spMkLst>
        </pc:spChg>
        <pc:spChg chg="add mod">
          <ac:chgData name="Somya Yasser Elgohary" userId="S::somya.elgohary@aspireschool.org::026bb0db-f09f-477e-98e0-e90d75a83e94" providerId="AD" clId="Web-{CAD0E613-DC15-426A-5B02-5D5F817DA1CD}" dt="2023-12-24T11:42:43.909" v="130"/>
          <ac:spMkLst>
            <pc:docMk/>
            <pc:sldMk cId="420083471" sldId="258"/>
            <ac:spMk id="5" creationId="{5FC15D9E-30DA-16D0-F8DA-9B66C4BB42EB}"/>
          </ac:spMkLst>
        </pc:spChg>
        <pc:spChg chg="add mod">
          <ac:chgData name="Somya Yasser Elgohary" userId="S::somya.elgohary@aspireschool.org::026bb0db-f09f-477e-98e0-e90d75a83e94" providerId="AD" clId="Web-{CAD0E613-DC15-426A-5B02-5D5F817DA1CD}" dt="2023-12-24T11:48:18.047" v="149" actId="20577"/>
          <ac:spMkLst>
            <pc:docMk/>
            <pc:sldMk cId="420083471" sldId="258"/>
            <ac:spMk id="7" creationId="{F4515FEF-AD3E-2C9F-1D9F-D7C606E52E66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1:35.313" v="128"/>
          <ac:spMkLst>
            <pc:docMk/>
            <pc:sldMk cId="420083471" sldId="258"/>
            <ac:spMk id="8" creationId="{1C2CDE69-D98E-5466-0EA2-25278A09E692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1:35.313" v="128"/>
          <ac:spMkLst>
            <pc:docMk/>
            <pc:sldMk cId="420083471" sldId="258"/>
            <ac:spMk id="12" creationId="{DDFC4DF5-1AA7-FE03-76E3-F00AC2F5AB40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1:35.313" v="128"/>
          <ac:spMkLst>
            <pc:docMk/>
            <pc:sldMk cId="420083471" sldId="258"/>
            <ac:spMk id="14" creationId="{73A89965-4692-7682-7DA1-1B1DCA205BD0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1:35.313" v="128"/>
          <ac:spMkLst>
            <pc:docMk/>
            <pc:sldMk cId="420083471" sldId="258"/>
            <ac:spMk id="16" creationId="{3C8C647D-8AED-11FF-2370-2DB38909B5A0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1:35.313" v="128"/>
          <ac:spMkLst>
            <pc:docMk/>
            <pc:sldMk cId="420083471" sldId="258"/>
            <ac:spMk id="18" creationId="{B8C3BDD7-006A-CDE0-C42D-36A064D71636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1:35.298" v="127"/>
          <ac:spMkLst>
            <pc:docMk/>
            <pc:sldMk cId="420083471" sldId="258"/>
            <ac:spMk id="23" creationId="{A4FB2F27-3F7D-440E-A905-86607A926A29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1:35.298" v="127"/>
          <ac:spMkLst>
            <pc:docMk/>
            <pc:sldMk cId="420083471" sldId="258"/>
            <ac:spMk id="25" creationId="{AF678C14-A033-4139-BCA9-8382B039648B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2:43.909" v="130"/>
          <ac:spMkLst>
            <pc:docMk/>
            <pc:sldMk cId="420083471" sldId="258"/>
            <ac:spMk id="31" creationId="{8651CFA9-6065-4243-AC48-858E359780B1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2:43.909" v="130"/>
          <ac:spMkLst>
            <pc:docMk/>
            <pc:sldMk cId="420083471" sldId="258"/>
            <ac:spMk id="32" creationId="{FBC8BBE5-981E-4B0B-9654-32B5668BFF31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2:43.909" v="130"/>
          <ac:spMkLst>
            <pc:docMk/>
            <pc:sldMk cId="420083471" sldId="258"/>
            <ac:spMk id="33" creationId="{592DB257-3E16-4A3C-9E28-4682828127AD}"/>
          </ac:spMkLst>
        </pc:spChg>
        <pc:spChg chg="add del">
          <ac:chgData name="Somya Yasser Elgohary" userId="S::somya.elgohary@aspireschool.org::026bb0db-f09f-477e-98e0-e90d75a83e94" providerId="AD" clId="Web-{CAD0E613-DC15-426A-5B02-5D5F817DA1CD}" dt="2023-12-24T11:42:43.909" v="130"/>
          <ac:spMkLst>
            <pc:docMk/>
            <pc:sldMk cId="420083471" sldId="258"/>
            <ac:spMk id="34" creationId="{487685E6-1160-459B-8C70-301404C06C23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42:43.909" v="130"/>
          <ac:spMkLst>
            <pc:docMk/>
            <pc:sldMk cId="420083471" sldId="258"/>
            <ac:spMk id="39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42:43.909" v="130"/>
          <ac:spMkLst>
            <pc:docMk/>
            <pc:sldMk cId="420083471" sldId="258"/>
            <ac:spMk id="41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42:43.909" v="130"/>
          <ac:spMkLst>
            <pc:docMk/>
            <pc:sldMk cId="420083471" sldId="258"/>
            <ac:spMk id="43" creationId="{3C8134F5-D8B2-4E75-AB7D-52504044EC64}"/>
          </ac:spMkLst>
        </pc:spChg>
        <pc:picChg chg="add mod ord">
          <ac:chgData name="Somya Yasser Elgohary" userId="S::somya.elgohary@aspireschool.org::026bb0db-f09f-477e-98e0-e90d75a83e94" providerId="AD" clId="Web-{CAD0E613-DC15-426A-5B02-5D5F817DA1CD}" dt="2023-12-24T11:42:43.909" v="130"/>
          <ac:picMkLst>
            <pc:docMk/>
            <pc:sldMk cId="420083471" sldId="258"/>
            <ac:picMk id="3" creationId="{1468A320-7EE9-FCA6-98EF-D7FB52BAB7BB}"/>
          </ac:picMkLst>
        </pc:picChg>
        <pc:picChg chg="add del">
          <ac:chgData name="Somya Yasser Elgohary" userId="S::somya.elgohary@aspireschool.org::026bb0db-f09f-477e-98e0-e90d75a83e94" providerId="AD" clId="Web-{CAD0E613-DC15-426A-5B02-5D5F817DA1CD}" dt="2023-12-24T11:41:35.313" v="128"/>
          <ac:picMkLst>
            <pc:docMk/>
            <pc:sldMk cId="420083471" sldId="258"/>
            <ac:picMk id="10" creationId="{05CCAF52-858F-40AA-B9A5-9AB31441D065}"/>
          </ac:picMkLst>
        </pc:picChg>
        <pc:picChg chg="add del">
          <ac:chgData name="Somya Yasser Elgohary" userId="S::somya.elgohary@aspireschool.org::026bb0db-f09f-477e-98e0-e90d75a83e94" providerId="AD" clId="Web-{CAD0E613-DC15-426A-5B02-5D5F817DA1CD}" dt="2023-12-24T11:41:35.298" v="127"/>
          <ac:picMkLst>
            <pc:docMk/>
            <pc:sldMk cId="420083471" sldId="258"/>
            <ac:picMk id="27" creationId="{18CBEC9D-9F9B-4383-B986-DE5B184A9A74}"/>
          </ac:picMkLst>
        </pc:picChg>
        <pc:picChg chg="add del">
          <ac:chgData name="Somya Yasser Elgohary" userId="S::somya.elgohary@aspireschool.org::026bb0db-f09f-477e-98e0-e90d75a83e94" providerId="AD" clId="Web-{CAD0E613-DC15-426A-5B02-5D5F817DA1CD}" dt="2023-12-24T11:41:35.298" v="127"/>
          <ac:picMkLst>
            <pc:docMk/>
            <pc:sldMk cId="420083471" sldId="258"/>
            <ac:picMk id="29" creationId="{AFE52FC7-B3EF-46A4-B8CE-292164EC9281}"/>
          </ac:picMkLst>
        </pc:picChg>
      </pc:sldChg>
      <pc:sldChg chg="add replId">
        <pc:chgData name="Somya Yasser Elgohary" userId="S::somya.elgohary@aspireschool.org::026bb0db-f09f-477e-98e0-e90d75a83e94" providerId="AD" clId="Web-{CAD0E613-DC15-426A-5B02-5D5F817DA1CD}" dt="2023-12-24T11:27:51.759" v="35"/>
        <pc:sldMkLst>
          <pc:docMk/>
          <pc:sldMk cId="792360926" sldId="259"/>
        </pc:sldMkLst>
      </pc:sldChg>
      <pc:sldChg chg="add replId">
        <pc:chgData name="Somya Yasser Elgohary" userId="S::somya.elgohary@aspireschool.org::026bb0db-f09f-477e-98e0-e90d75a83e94" providerId="AD" clId="Web-{CAD0E613-DC15-426A-5B02-5D5F817DA1CD}" dt="2023-12-24T11:28:02.979" v="36"/>
        <pc:sldMkLst>
          <pc:docMk/>
          <pc:sldMk cId="3398142711" sldId="260"/>
        </pc:sldMkLst>
      </pc:sldChg>
      <pc:sldChg chg="addSp delSp modSp add replId">
        <pc:chgData name="Somya Yasser Elgohary" userId="S::somya.elgohary@aspireschool.org::026bb0db-f09f-477e-98e0-e90d75a83e94" providerId="AD" clId="Web-{CAD0E613-DC15-426A-5B02-5D5F817DA1CD}" dt="2023-12-24T11:48:25.876" v="154" actId="20577"/>
        <pc:sldMkLst>
          <pc:docMk/>
          <pc:sldMk cId="2948393142" sldId="261"/>
        </pc:sldMkLst>
        <pc:spChg chg="mod">
          <ac:chgData name="Somya Yasser Elgohary" userId="S::somya.elgohary@aspireschool.org::026bb0db-f09f-477e-98e0-e90d75a83e94" providerId="AD" clId="Web-{CAD0E613-DC15-426A-5B02-5D5F817DA1CD}" dt="2023-12-24T11:48:25.876" v="154" actId="20577"/>
          <ac:spMkLst>
            <pc:docMk/>
            <pc:sldMk cId="2948393142" sldId="261"/>
            <ac:spMk id="7" creationId="{FA65C01B-9D57-0BC0-83B3-091EF390BD0C}"/>
          </ac:spMkLst>
        </pc:spChg>
        <pc:spChg chg="del">
          <ac:chgData name="Somya Yasser Elgohary" userId="S::somya.elgohary@aspireschool.org::026bb0db-f09f-477e-98e0-e90d75a83e94" providerId="AD" clId="Web-{CAD0E613-DC15-426A-5B02-5D5F817DA1CD}" dt="2023-12-24T11:47:01.108" v="140"/>
          <ac:spMkLst>
            <pc:docMk/>
            <pc:sldMk cId="2948393142" sldId="261"/>
            <ac:spMk id="39" creationId="{02314460-E45C-B01A-9178-DB5D97EF871D}"/>
          </ac:spMkLst>
        </pc:spChg>
        <pc:spChg chg="del">
          <ac:chgData name="Somya Yasser Elgohary" userId="S::somya.elgohary@aspireschool.org::026bb0db-f09f-477e-98e0-e90d75a83e94" providerId="AD" clId="Web-{CAD0E613-DC15-426A-5B02-5D5F817DA1CD}" dt="2023-12-24T11:47:01.108" v="140"/>
          <ac:spMkLst>
            <pc:docMk/>
            <pc:sldMk cId="2948393142" sldId="261"/>
            <ac:spMk id="41" creationId="{1A9F64CB-8E38-7E2C-8255-91A93B21F505}"/>
          </ac:spMkLst>
        </pc:spChg>
        <pc:spChg chg="del">
          <ac:chgData name="Somya Yasser Elgohary" userId="S::somya.elgohary@aspireschool.org::026bb0db-f09f-477e-98e0-e90d75a83e94" providerId="AD" clId="Web-{CAD0E613-DC15-426A-5B02-5D5F817DA1CD}" dt="2023-12-24T11:47:01.108" v="140"/>
          <ac:spMkLst>
            <pc:docMk/>
            <pc:sldMk cId="2948393142" sldId="261"/>
            <ac:spMk id="43" creationId="{068B29F0-9447-6890-BA26-2221D4BABF4C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47:01.108" v="140"/>
          <ac:spMkLst>
            <pc:docMk/>
            <pc:sldMk cId="2948393142" sldId="261"/>
            <ac:spMk id="48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47:01.108" v="140"/>
          <ac:spMkLst>
            <pc:docMk/>
            <pc:sldMk cId="2948393142" sldId="261"/>
            <ac:spMk id="50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CAD0E613-DC15-426A-5B02-5D5F817DA1CD}" dt="2023-12-24T11:47:01.108" v="140"/>
          <ac:spMkLst>
            <pc:docMk/>
            <pc:sldMk cId="2948393142" sldId="261"/>
            <ac:spMk id="52" creationId="{3C8134F5-D8B2-4E75-AB7D-52504044EC64}"/>
          </ac:spMkLst>
        </pc:spChg>
        <pc:picChg chg="add del mod">
          <ac:chgData name="Somya Yasser Elgohary" userId="S::somya.elgohary@aspireschool.org::026bb0db-f09f-477e-98e0-e90d75a83e94" providerId="AD" clId="Web-{CAD0E613-DC15-426A-5B02-5D5F817DA1CD}" dt="2023-12-24T11:46:14.837" v="136"/>
          <ac:picMkLst>
            <pc:docMk/>
            <pc:sldMk cId="2948393142" sldId="261"/>
            <ac:picMk id="2" creationId="{B97CFDE3-8ADD-685C-93CF-592E0C65BC5A}"/>
          </ac:picMkLst>
        </pc:picChg>
        <pc:picChg chg="del">
          <ac:chgData name="Somya Yasser Elgohary" userId="S::somya.elgohary@aspireschool.org::026bb0db-f09f-477e-98e0-e90d75a83e94" providerId="AD" clId="Web-{CAD0E613-DC15-426A-5B02-5D5F817DA1CD}" dt="2023-12-24T11:44:00.302" v="132"/>
          <ac:picMkLst>
            <pc:docMk/>
            <pc:sldMk cId="2948393142" sldId="261"/>
            <ac:picMk id="3" creationId="{3C56C78F-BBA0-BC6F-14C1-F05CBBB7BC09}"/>
          </ac:picMkLst>
        </pc:picChg>
        <pc:picChg chg="add mod ord">
          <ac:chgData name="Somya Yasser Elgohary" userId="S::somya.elgohary@aspireschool.org::026bb0db-f09f-477e-98e0-e90d75a83e94" providerId="AD" clId="Web-{CAD0E613-DC15-426A-5B02-5D5F817DA1CD}" dt="2023-12-24T11:47:01.108" v="140"/>
          <ac:picMkLst>
            <pc:docMk/>
            <pc:sldMk cId="2948393142" sldId="261"/>
            <ac:picMk id="4" creationId="{F2A322E9-9429-6ECC-8257-64A3969DF697}"/>
          </ac:picMkLst>
        </pc:picChg>
      </pc:sldChg>
      <pc:sldChg chg="delSp add replId">
        <pc:chgData name="Somya Yasser Elgohary" userId="S::somya.elgohary@aspireschool.org::026bb0db-f09f-477e-98e0-e90d75a83e94" providerId="AD" clId="Web-{CAD0E613-DC15-426A-5B02-5D5F817DA1CD}" dt="2023-12-24T11:48:44.158" v="156"/>
        <pc:sldMkLst>
          <pc:docMk/>
          <pc:sldMk cId="3831004980" sldId="262"/>
        </pc:sldMkLst>
        <pc:picChg chg="del">
          <ac:chgData name="Somya Yasser Elgohary" userId="S::somya.elgohary@aspireschool.org::026bb0db-f09f-477e-98e0-e90d75a83e94" providerId="AD" clId="Web-{CAD0E613-DC15-426A-5B02-5D5F817DA1CD}" dt="2023-12-24T11:48:44.158" v="156"/>
          <ac:picMkLst>
            <pc:docMk/>
            <pc:sldMk cId="3831004980" sldId="262"/>
            <ac:picMk id="4" creationId="{FC4C83EB-E943-63DB-6170-BADE3CC77279}"/>
          </ac:picMkLst>
        </pc:picChg>
      </pc:sldChg>
      <pc:sldMasterChg chg="del delSldLayout">
        <pc:chgData name="Somya Yasser Elgohary" userId="S::somya.elgohary@aspireschool.org::026bb0db-f09f-477e-98e0-e90d75a83e94" providerId="AD" clId="Web-{CAD0E613-DC15-426A-5B02-5D5F817DA1CD}" dt="2023-12-24T11:22:03.151" v="1"/>
        <pc:sldMasterMkLst>
          <pc:docMk/>
          <pc:sldMasterMk cId="2460954070" sldId="2147483660"/>
        </pc:sldMasterMkLst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omya Yasser Elgohary" userId="S::somya.elgohary@aspireschool.org::026bb0db-f09f-477e-98e0-e90d75a83e94" providerId="AD" clId="Web-{CAD0E613-DC15-426A-5B02-5D5F817DA1CD}" dt="2023-12-24T11:22:03.151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Somya Yasser Elgohary" userId="S::somya.elgohary@aspireschool.org::026bb0db-f09f-477e-98e0-e90d75a83e94" providerId="AD" clId="Web-{CAD0E613-DC15-426A-5B02-5D5F817DA1CD}" dt="2023-12-24T11:23:51.357" v="22"/>
        <pc:sldMasterMkLst>
          <pc:docMk/>
          <pc:sldMasterMk cId="3987462367" sldId="2147483685"/>
        </pc:sldMasterMkLst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1651783976" sldId="2147483674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873773257" sldId="2147483675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4162899985" sldId="2147483676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4141847204" sldId="2147483677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3176517942" sldId="2147483678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1039919131" sldId="2147483679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737678430" sldId="2147483680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1062694407" sldId="2147483681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2388769512" sldId="2147483682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4091629290" sldId="2147483683"/>
          </pc:sldLayoutMkLst>
        </pc:sldLayoutChg>
        <pc:sldLayoutChg chg="add del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3987462367" sldId="2147483685"/>
            <pc:sldLayoutMk cId="1387755622" sldId="2147483684"/>
          </pc:sldLayoutMkLst>
        </pc:sldLayoutChg>
      </pc:sldMasterChg>
      <pc:sldMasterChg chg="add addSldLayout">
        <pc:chgData name="Somya Yasser Elgohary" userId="S::somya.elgohary@aspireschool.org::026bb0db-f09f-477e-98e0-e90d75a83e94" providerId="AD" clId="Web-{CAD0E613-DC15-426A-5B02-5D5F817DA1CD}" dt="2023-12-24T11:23:51.357" v="22"/>
        <pc:sldMasterMkLst>
          <pc:docMk/>
          <pc:sldMasterMk cId="1610445692" sldId="2147483722"/>
        </pc:sldMasterMkLst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481363599" sldId="2147483711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653173267" sldId="2147483712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587587473" sldId="2147483713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3176958958" sldId="2147483714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2010428535" sldId="2147483715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1921850733" sldId="2147483716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1418257769" sldId="2147483717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1476761807" sldId="2147483718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1449629803" sldId="2147483719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748026698" sldId="2147483720"/>
          </pc:sldLayoutMkLst>
        </pc:sldLayoutChg>
        <pc:sldLayoutChg chg="add">
          <pc:chgData name="Somya Yasser Elgohary" userId="S::somya.elgohary@aspireschool.org::026bb0db-f09f-477e-98e0-e90d75a83e94" providerId="AD" clId="Web-{CAD0E613-DC15-426A-5B02-5D5F817DA1CD}" dt="2023-12-24T11:23:51.357" v="22"/>
          <pc:sldLayoutMkLst>
            <pc:docMk/>
            <pc:sldMasterMk cId="1610445692" sldId="2147483722"/>
            <pc:sldLayoutMk cId="1259130531" sldId="2147483721"/>
          </pc:sldLayoutMkLst>
        </pc:sldLayoutChg>
      </pc:sldMasterChg>
    </pc:docChg>
  </pc:docChgLst>
  <pc:docChgLst>
    <pc:chgData name="Somya Yasser Elgohary" userId="S::somya.elgohary@aspireschool.org::026bb0db-f09f-477e-98e0-e90d75a83e94" providerId="AD" clId="Web-{F40C1089-34A2-631E-2729-8D584CDC6B9F}"/>
    <pc:docChg chg="addSld delSld modSld">
      <pc:chgData name="Somya Yasser Elgohary" userId="S::somya.elgohary@aspireschool.org::026bb0db-f09f-477e-98e0-e90d75a83e94" providerId="AD" clId="Web-{F40C1089-34A2-631E-2729-8D584CDC6B9F}" dt="2023-12-24T20:22:40.019" v="56"/>
      <pc:docMkLst>
        <pc:docMk/>
      </pc:docMkLst>
      <pc:sldChg chg="del">
        <pc:chgData name="Somya Yasser Elgohary" userId="S::somya.elgohary@aspireschool.org::026bb0db-f09f-477e-98e0-e90d75a83e94" providerId="AD" clId="Web-{F40C1089-34A2-631E-2729-8D584CDC6B9F}" dt="2023-12-24T19:55:58.693" v="11"/>
        <pc:sldMkLst>
          <pc:docMk/>
          <pc:sldMk cId="3831004980" sldId="262"/>
        </pc:sldMkLst>
      </pc:sldChg>
      <pc:sldChg chg="delSp add del replId">
        <pc:chgData name="Somya Yasser Elgohary" userId="S::somya.elgohary@aspireschool.org::026bb0db-f09f-477e-98e0-e90d75a83e94" providerId="AD" clId="Web-{F40C1089-34A2-631E-2729-8D584CDC6B9F}" dt="2023-12-24T19:55:05.551" v="2"/>
        <pc:sldMkLst>
          <pc:docMk/>
          <pc:sldMk cId="1482759502" sldId="265"/>
        </pc:sldMkLst>
        <pc:picChg chg="del">
          <ac:chgData name="Somya Yasser Elgohary" userId="S::somya.elgohary@aspireschool.org::026bb0db-f09f-477e-98e0-e90d75a83e94" providerId="AD" clId="Web-{F40C1089-34A2-631E-2729-8D584CDC6B9F}" dt="2023-12-24T19:55:01.160" v="1"/>
          <ac:picMkLst>
            <pc:docMk/>
            <pc:sldMk cId="1482759502" sldId="265"/>
            <ac:picMk id="2" creationId="{7A256431-C17D-50B7-5E97-48E388FB9FD9}"/>
          </ac:picMkLst>
        </pc:picChg>
      </pc:sldChg>
      <pc:sldChg chg="addSp delSp modSp add replId">
        <pc:chgData name="Somya Yasser Elgohary" userId="S::somya.elgohary@aspireschool.org::026bb0db-f09f-477e-98e0-e90d75a83e94" providerId="AD" clId="Web-{F40C1089-34A2-631E-2729-8D584CDC6B9F}" dt="2023-12-24T19:56:07.100" v="12" actId="20577"/>
        <pc:sldMkLst>
          <pc:docMk/>
          <pc:sldMk cId="3959724820" sldId="265"/>
        </pc:sldMkLst>
        <pc:spChg chg="mod">
          <ac:chgData name="Somya Yasser Elgohary" userId="S::somya.elgohary@aspireschool.org::026bb0db-f09f-477e-98e0-e90d75a83e94" providerId="AD" clId="Web-{F40C1089-34A2-631E-2729-8D584CDC6B9F}" dt="2023-12-24T19:56:07.100" v="12" actId="20577"/>
          <ac:spMkLst>
            <pc:docMk/>
            <pc:sldMk cId="3959724820" sldId="265"/>
            <ac:spMk id="17" creationId="{02F19081-1CF3-ACFE-A19F-409C1E841402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19:55:47.912" v="10"/>
          <ac:spMkLst>
            <pc:docMk/>
            <pc:sldMk cId="3959724820" sldId="265"/>
            <ac:spMk id="52" creationId="{C34A621C-5EB7-1663-E8DF-858A21F68529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19:55:47.912" v="10"/>
          <ac:spMkLst>
            <pc:docMk/>
            <pc:sldMk cId="3959724820" sldId="265"/>
            <ac:spMk id="54" creationId="{EF190D64-E91F-AB32-F822-44427121BF86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19:55:47.912" v="10"/>
          <ac:spMkLst>
            <pc:docMk/>
            <pc:sldMk cId="3959724820" sldId="265"/>
            <ac:spMk id="56" creationId="{57DC3DAD-929B-D982-B648-9627E60C8A49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19:55:47.912" v="10"/>
          <ac:spMkLst>
            <pc:docMk/>
            <pc:sldMk cId="3959724820" sldId="265"/>
            <ac:spMk id="61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19:55:47.912" v="10"/>
          <ac:spMkLst>
            <pc:docMk/>
            <pc:sldMk cId="3959724820" sldId="265"/>
            <ac:spMk id="63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19:55:47.912" v="10"/>
          <ac:spMkLst>
            <pc:docMk/>
            <pc:sldMk cId="3959724820" sldId="265"/>
            <ac:spMk id="65" creationId="{3C8134F5-D8B2-4E75-AB7D-52504044EC64}"/>
          </ac:spMkLst>
        </pc:spChg>
        <pc:picChg chg="add ord">
          <ac:chgData name="Somya Yasser Elgohary" userId="S::somya.elgohary@aspireschool.org::026bb0db-f09f-477e-98e0-e90d75a83e94" providerId="AD" clId="Web-{F40C1089-34A2-631E-2729-8D584CDC6B9F}" dt="2023-12-24T19:55:47.912" v="10"/>
          <ac:picMkLst>
            <pc:docMk/>
            <pc:sldMk cId="3959724820" sldId="265"/>
            <ac:picMk id="3" creationId="{07D24AF5-5BC0-1FA7-DB78-119F546F6682}"/>
          </ac:picMkLst>
        </pc:picChg>
        <pc:picChg chg="del">
          <ac:chgData name="Somya Yasser Elgohary" userId="S::somya.elgohary@aspireschool.org::026bb0db-f09f-477e-98e0-e90d75a83e94" providerId="AD" clId="Web-{F40C1089-34A2-631E-2729-8D584CDC6B9F}" dt="2023-12-24T19:55:29.473" v="8"/>
          <ac:picMkLst>
            <pc:docMk/>
            <pc:sldMk cId="3959724820" sldId="265"/>
            <ac:picMk id="6" creationId="{74DF6676-E672-2A3F-9BCD-6D6F486C13F1}"/>
          </ac:picMkLst>
        </pc:picChg>
      </pc:sldChg>
      <pc:sldChg chg="addSp delSp modSp add replId">
        <pc:chgData name="Somya Yasser Elgohary" userId="S::somya.elgohary@aspireschool.org::026bb0db-f09f-477e-98e0-e90d75a83e94" providerId="AD" clId="Web-{F40C1089-34A2-631E-2729-8D584CDC6B9F}" dt="2023-12-24T19:57:41.728" v="17" actId="20577"/>
        <pc:sldMkLst>
          <pc:docMk/>
          <pc:sldMk cId="1689319813" sldId="266"/>
        </pc:sldMkLst>
        <pc:spChg chg="mod">
          <ac:chgData name="Somya Yasser Elgohary" userId="S::somya.elgohary@aspireschool.org::026bb0db-f09f-477e-98e0-e90d75a83e94" providerId="AD" clId="Web-{F40C1089-34A2-631E-2729-8D584CDC6B9F}" dt="2023-12-24T19:57:41.728" v="17" actId="20577"/>
          <ac:spMkLst>
            <pc:docMk/>
            <pc:sldMk cId="1689319813" sldId="266"/>
            <ac:spMk id="17" creationId="{6E13044A-4B98-A153-D0FF-26782BB487F9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19:57:23.134" v="16"/>
          <ac:spMkLst>
            <pc:docMk/>
            <pc:sldMk cId="1689319813" sldId="266"/>
            <ac:spMk id="61" creationId="{3B22B56A-C1BB-4D6E-F460-5A8A8042F7A4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19:57:23.134" v="16"/>
          <ac:spMkLst>
            <pc:docMk/>
            <pc:sldMk cId="1689319813" sldId="266"/>
            <ac:spMk id="63" creationId="{6C049D80-7C97-D4DC-DFB5-4527F0BB855A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19:57:23.134" v="16"/>
          <ac:spMkLst>
            <pc:docMk/>
            <pc:sldMk cId="1689319813" sldId="266"/>
            <ac:spMk id="65" creationId="{39811035-7F93-F110-4DF7-4AFD67A8B91E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19:57:23.134" v="16"/>
          <ac:spMkLst>
            <pc:docMk/>
            <pc:sldMk cId="1689319813" sldId="266"/>
            <ac:spMk id="70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19:57:23.134" v="16"/>
          <ac:spMkLst>
            <pc:docMk/>
            <pc:sldMk cId="1689319813" sldId="266"/>
            <ac:spMk id="72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19:57:23.134" v="16"/>
          <ac:spMkLst>
            <pc:docMk/>
            <pc:sldMk cId="1689319813" sldId="266"/>
            <ac:spMk id="74" creationId="{3C8134F5-D8B2-4E75-AB7D-52504044EC64}"/>
          </ac:spMkLst>
        </pc:spChg>
        <pc:picChg chg="add mod ord">
          <ac:chgData name="Somya Yasser Elgohary" userId="S::somya.elgohary@aspireschool.org::026bb0db-f09f-477e-98e0-e90d75a83e94" providerId="AD" clId="Web-{F40C1089-34A2-631E-2729-8D584CDC6B9F}" dt="2023-12-24T19:57:23.134" v="16"/>
          <ac:picMkLst>
            <pc:docMk/>
            <pc:sldMk cId="1689319813" sldId="266"/>
            <ac:picMk id="2" creationId="{D50AC393-BC6E-CD4F-320F-CCBE34BC1ED5}"/>
          </ac:picMkLst>
        </pc:picChg>
        <pc:picChg chg="del">
          <ac:chgData name="Somya Yasser Elgohary" userId="S::somya.elgohary@aspireschool.org::026bb0db-f09f-477e-98e0-e90d75a83e94" providerId="AD" clId="Web-{F40C1089-34A2-631E-2729-8D584CDC6B9F}" dt="2023-12-24T19:56:22.100" v="14"/>
          <ac:picMkLst>
            <pc:docMk/>
            <pc:sldMk cId="1689319813" sldId="266"/>
            <ac:picMk id="3" creationId="{5A74831A-16CF-C0F4-40CA-E86A5B61E4AF}"/>
          </ac:picMkLst>
        </pc:picChg>
      </pc:sldChg>
      <pc:sldChg chg="addSp delSp modSp add replId">
        <pc:chgData name="Somya Yasser Elgohary" userId="S::somya.elgohary@aspireschool.org::026bb0db-f09f-477e-98e0-e90d75a83e94" providerId="AD" clId="Web-{F40C1089-34A2-631E-2729-8D584CDC6B9F}" dt="2023-12-24T19:59:10.700" v="22" actId="20577"/>
        <pc:sldMkLst>
          <pc:docMk/>
          <pc:sldMk cId="4007731023" sldId="267"/>
        </pc:sldMkLst>
        <pc:spChg chg="mod">
          <ac:chgData name="Somya Yasser Elgohary" userId="S::somya.elgohary@aspireschool.org::026bb0db-f09f-477e-98e0-e90d75a83e94" providerId="AD" clId="Web-{F40C1089-34A2-631E-2729-8D584CDC6B9F}" dt="2023-12-24T19:59:10.700" v="22" actId="20577"/>
          <ac:spMkLst>
            <pc:docMk/>
            <pc:sldMk cId="4007731023" sldId="267"/>
            <ac:spMk id="17" creationId="{CDF10C04-8563-EC73-7F0B-CD3EAF0824AD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19:58:47.778" v="21"/>
          <ac:spMkLst>
            <pc:docMk/>
            <pc:sldMk cId="4007731023" sldId="267"/>
            <ac:spMk id="70" creationId="{A483A14F-3810-A1B0-6D6F-71F4DAD4610D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19:58:47.778" v="21"/>
          <ac:spMkLst>
            <pc:docMk/>
            <pc:sldMk cId="4007731023" sldId="267"/>
            <ac:spMk id="72" creationId="{B57B9DFC-1245-CCD9-941A-CFB6614CA14B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19:58:47.778" v="21"/>
          <ac:spMkLst>
            <pc:docMk/>
            <pc:sldMk cId="4007731023" sldId="267"/>
            <ac:spMk id="74" creationId="{C3C61AC7-CEC4-1103-0A2D-460E86680D55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19:58:47.778" v="21"/>
          <ac:spMkLst>
            <pc:docMk/>
            <pc:sldMk cId="4007731023" sldId="267"/>
            <ac:spMk id="79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19:58:47.778" v="21"/>
          <ac:spMkLst>
            <pc:docMk/>
            <pc:sldMk cId="4007731023" sldId="267"/>
            <ac:spMk id="81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19:58:47.778" v="21"/>
          <ac:spMkLst>
            <pc:docMk/>
            <pc:sldMk cId="4007731023" sldId="267"/>
            <ac:spMk id="83" creationId="{3C8134F5-D8B2-4E75-AB7D-52504044EC64}"/>
          </ac:spMkLst>
        </pc:spChg>
        <pc:picChg chg="del">
          <ac:chgData name="Somya Yasser Elgohary" userId="S::somya.elgohary@aspireschool.org::026bb0db-f09f-477e-98e0-e90d75a83e94" providerId="AD" clId="Web-{F40C1089-34A2-631E-2729-8D584CDC6B9F}" dt="2023-12-24T19:57:55.135" v="19"/>
          <ac:picMkLst>
            <pc:docMk/>
            <pc:sldMk cId="4007731023" sldId="267"/>
            <ac:picMk id="2" creationId="{3BA12EE6-259B-F74E-583F-01865C1C551F}"/>
          </ac:picMkLst>
        </pc:picChg>
        <pc:picChg chg="add mod ord">
          <ac:chgData name="Somya Yasser Elgohary" userId="S::somya.elgohary@aspireschool.org::026bb0db-f09f-477e-98e0-e90d75a83e94" providerId="AD" clId="Web-{F40C1089-34A2-631E-2729-8D584CDC6B9F}" dt="2023-12-24T19:58:47.778" v="21"/>
          <ac:picMkLst>
            <pc:docMk/>
            <pc:sldMk cId="4007731023" sldId="267"/>
            <ac:picMk id="3" creationId="{C7511C43-0418-E1E0-D76E-E603AADC9F62}"/>
          </ac:picMkLst>
        </pc:picChg>
      </pc:sldChg>
      <pc:sldChg chg="addSp delSp modSp add replId">
        <pc:chgData name="Somya Yasser Elgohary" userId="S::somya.elgohary@aspireschool.org::026bb0db-f09f-477e-98e0-e90d75a83e94" providerId="AD" clId="Web-{F40C1089-34A2-631E-2729-8D584CDC6B9F}" dt="2023-12-24T20:04:15.259" v="40" actId="20577"/>
        <pc:sldMkLst>
          <pc:docMk/>
          <pc:sldMk cId="2860776301" sldId="268"/>
        </pc:sldMkLst>
        <pc:spChg chg="add del mod">
          <ac:chgData name="Somya Yasser Elgohary" userId="S::somya.elgohary@aspireschool.org::026bb0db-f09f-477e-98e0-e90d75a83e94" providerId="AD" clId="Web-{F40C1089-34A2-631E-2729-8D584CDC6B9F}" dt="2023-12-24T20:03:49.008" v="37"/>
          <ac:spMkLst>
            <pc:docMk/>
            <pc:sldMk cId="2860776301" sldId="268"/>
            <ac:spMk id="6" creationId="{148D734A-D87F-D5EF-FE36-8D72BA98D3A8}"/>
          </ac:spMkLst>
        </pc:spChg>
        <pc:spChg chg="mod">
          <ac:chgData name="Somya Yasser Elgohary" userId="S::somya.elgohary@aspireschool.org::026bb0db-f09f-477e-98e0-e90d75a83e94" providerId="AD" clId="Web-{F40C1089-34A2-631E-2729-8D584CDC6B9F}" dt="2023-12-24T20:04:15.259" v="40" actId="20577"/>
          <ac:spMkLst>
            <pc:docMk/>
            <pc:sldMk cId="2860776301" sldId="268"/>
            <ac:spMk id="7" creationId="{CB45D3F6-392B-DA4C-FD82-F20AE16F708A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20:00:18.062" v="26"/>
          <ac:spMkLst>
            <pc:docMk/>
            <pc:sldMk cId="2860776301" sldId="268"/>
            <ac:spMk id="48" creationId="{E5DDE84F-6A7F-BBCD-EADB-89104A5BA021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20:00:18.062" v="26"/>
          <ac:spMkLst>
            <pc:docMk/>
            <pc:sldMk cId="2860776301" sldId="268"/>
            <ac:spMk id="50" creationId="{F3E18418-E827-3BFE-FD5C-80B34BB124BD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20:00:18.062" v="26"/>
          <ac:spMkLst>
            <pc:docMk/>
            <pc:sldMk cId="2860776301" sldId="268"/>
            <ac:spMk id="52" creationId="{CAF37839-324C-306D-C1BC-F5D70FAFE6AC}"/>
          </ac:spMkLst>
        </pc:spChg>
        <pc:spChg chg="add del">
          <ac:chgData name="Somya Yasser Elgohary" userId="S::somya.elgohary@aspireschool.org::026bb0db-f09f-477e-98e0-e90d75a83e94" providerId="AD" clId="Web-{F40C1089-34A2-631E-2729-8D584CDC6B9F}" dt="2023-12-24T20:03:55.070" v="39"/>
          <ac:spMkLst>
            <pc:docMk/>
            <pc:sldMk cId="2860776301" sldId="268"/>
            <ac:spMk id="57" creationId="{8651CFA9-6065-4243-AC48-858E359780B1}"/>
          </ac:spMkLst>
        </pc:spChg>
        <pc:spChg chg="add del">
          <ac:chgData name="Somya Yasser Elgohary" userId="S::somya.elgohary@aspireschool.org::026bb0db-f09f-477e-98e0-e90d75a83e94" providerId="AD" clId="Web-{F40C1089-34A2-631E-2729-8D584CDC6B9F}" dt="2023-12-24T20:03:44.617" v="36"/>
          <ac:spMkLst>
            <pc:docMk/>
            <pc:sldMk cId="2860776301" sldId="268"/>
            <ac:spMk id="59" creationId="{E8B2F707-EF35-4955-8439-F76145F3CD7E}"/>
          </ac:spMkLst>
        </pc:spChg>
        <pc:spChg chg="add del">
          <ac:chgData name="Somya Yasser Elgohary" userId="S::somya.elgohary@aspireschool.org::026bb0db-f09f-477e-98e0-e90d75a83e94" providerId="AD" clId="Web-{F40C1089-34A2-631E-2729-8D584CDC6B9F}" dt="2023-12-24T20:03:55.070" v="39"/>
          <ac:spMkLst>
            <pc:docMk/>
            <pc:sldMk cId="2860776301" sldId="268"/>
            <ac:spMk id="61" creationId="{3C8134F5-D8B2-4E75-AB7D-52504044EC64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20:03:55.070" v="39"/>
          <ac:spMkLst>
            <pc:docMk/>
            <pc:sldMk cId="2860776301" sldId="268"/>
            <ac:spMk id="66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20:03:55.070" v="39"/>
          <ac:spMkLst>
            <pc:docMk/>
            <pc:sldMk cId="2860776301" sldId="268"/>
            <ac:spMk id="68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20:03:55.070" v="39"/>
          <ac:spMkLst>
            <pc:docMk/>
            <pc:sldMk cId="2860776301" sldId="268"/>
            <ac:spMk id="70" creationId="{3C8134F5-D8B2-4E75-AB7D-52504044EC64}"/>
          </ac:spMkLst>
        </pc:spChg>
        <pc:picChg chg="add del mod ord">
          <ac:chgData name="Somya Yasser Elgohary" userId="S::somya.elgohary@aspireschool.org::026bb0db-f09f-477e-98e0-e90d75a83e94" providerId="AD" clId="Web-{F40C1089-34A2-631E-2729-8D584CDC6B9F}" dt="2023-12-24T20:00:57.579" v="30"/>
          <ac:picMkLst>
            <pc:docMk/>
            <pc:sldMk cId="2860776301" sldId="268"/>
            <ac:picMk id="2" creationId="{880F84B5-852E-C6B4-EB4C-B7FEA7A83801}"/>
          </ac:picMkLst>
        </pc:picChg>
        <pc:picChg chg="add mod ord">
          <ac:chgData name="Somya Yasser Elgohary" userId="S::somya.elgohary@aspireschool.org::026bb0db-f09f-477e-98e0-e90d75a83e94" providerId="AD" clId="Web-{F40C1089-34A2-631E-2729-8D584CDC6B9F}" dt="2023-12-24T20:03:55.070" v="39"/>
          <ac:picMkLst>
            <pc:docMk/>
            <pc:sldMk cId="2860776301" sldId="268"/>
            <ac:picMk id="3" creationId="{A1C1816C-200E-1A43-290E-0CBE4DD94703}"/>
          </ac:picMkLst>
        </pc:picChg>
        <pc:picChg chg="del">
          <ac:chgData name="Somya Yasser Elgohary" userId="S::somya.elgohary@aspireschool.org::026bb0db-f09f-477e-98e0-e90d75a83e94" providerId="AD" clId="Web-{F40C1089-34A2-631E-2729-8D584CDC6B9F}" dt="2023-12-24T19:59:37.186" v="24"/>
          <ac:picMkLst>
            <pc:docMk/>
            <pc:sldMk cId="2860776301" sldId="268"/>
            <ac:picMk id="4" creationId="{C355D8B0-300F-2C8E-3C6F-8323D5A42049}"/>
          </ac:picMkLst>
        </pc:picChg>
      </pc:sldChg>
      <pc:sldChg chg="addSp delSp modSp add replId">
        <pc:chgData name="Somya Yasser Elgohary" userId="S::somya.elgohary@aspireschool.org::026bb0db-f09f-477e-98e0-e90d75a83e94" providerId="AD" clId="Web-{F40C1089-34A2-631E-2729-8D584CDC6B9F}" dt="2023-12-24T20:15:58.769" v="49" actId="20577"/>
        <pc:sldMkLst>
          <pc:docMk/>
          <pc:sldMk cId="3490906400" sldId="269"/>
        </pc:sldMkLst>
        <pc:spChg chg="mod">
          <ac:chgData name="Somya Yasser Elgohary" userId="S::somya.elgohary@aspireschool.org::026bb0db-f09f-477e-98e0-e90d75a83e94" providerId="AD" clId="Web-{F40C1089-34A2-631E-2729-8D584CDC6B9F}" dt="2023-12-24T20:15:58.769" v="49" actId="20577"/>
          <ac:spMkLst>
            <pc:docMk/>
            <pc:sldMk cId="3490906400" sldId="269"/>
            <ac:spMk id="7" creationId="{0391F736-767C-EE9D-2731-67D5F5F5064C}"/>
          </ac:spMkLst>
        </pc:spChg>
        <pc:spChg chg="add del">
          <ac:chgData name="Somya Yasser Elgohary" userId="S::somya.elgohary@aspireschool.org::026bb0db-f09f-477e-98e0-e90d75a83e94" providerId="AD" clId="Web-{F40C1089-34A2-631E-2729-8D584CDC6B9F}" dt="2023-12-24T20:09:31.708" v="48"/>
          <ac:spMkLst>
            <pc:docMk/>
            <pc:sldMk cId="3490906400" sldId="269"/>
            <ac:spMk id="66" creationId="{2C581252-38D3-0E2A-AB38-F4F75FEC8B59}"/>
          </ac:spMkLst>
        </pc:spChg>
        <pc:spChg chg="add del">
          <ac:chgData name="Somya Yasser Elgohary" userId="S::somya.elgohary@aspireschool.org::026bb0db-f09f-477e-98e0-e90d75a83e94" providerId="AD" clId="Web-{F40C1089-34A2-631E-2729-8D584CDC6B9F}" dt="2023-12-24T20:09:31.708" v="48"/>
          <ac:spMkLst>
            <pc:docMk/>
            <pc:sldMk cId="3490906400" sldId="269"/>
            <ac:spMk id="68" creationId="{4B1A51AF-D342-BBF1-7656-8C6A70A2E78A}"/>
          </ac:spMkLst>
        </pc:spChg>
        <pc:spChg chg="add del">
          <ac:chgData name="Somya Yasser Elgohary" userId="S::somya.elgohary@aspireschool.org::026bb0db-f09f-477e-98e0-e90d75a83e94" providerId="AD" clId="Web-{F40C1089-34A2-631E-2729-8D584CDC6B9F}" dt="2023-12-24T20:09:31.708" v="48"/>
          <ac:spMkLst>
            <pc:docMk/>
            <pc:sldMk cId="3490906400" sldId="269"/>
            <ac:spMk id="70" creationId="{03AFF4CB-272D-134E-C7C7-7CB98535BFED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20:09:31.708" v="48"/>
          <ac:spMkLst>
            <pc:docMk/>
            <pc:sldMk cId="3490906400" sldId="269"/>
            <ac:spMk id="72" creationId="{8651CFA9-6065-4243-AC48-858E359780B1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20:09:31.708" v="48"/>
          <ac:spMkLst>
            <pc:docMk/>
            <pc:sldMk cId="3490906400" sldId="269"/>
            <ac:spMk id="73" creationId="{E8B2F707-EF35-4955-8439-F76145F3CD7E}"/>
          </ac:spMkLst>
        </pc:spChg>
        <pc:spChg chg="add">
          <ac:chgData name="Somya Yasser Elgohary" userId="S::somya.elgohary@aspireschool.org::026bb0db-f09f-477e-98e0-e90d75a83e94" providerId="AD" clId="Web-{F40C1089-34A2-631E-2729-8D584CDC6B9F}" dt="2023-12-24T20:09:31.708" v="48"/>
          <ac:spMkLst>
            <pc:docMk/>
            <pc:sldMk cId="3490906400" sldId="269"/>
            <ac:spMk id="74" creationId="{3C8134F5-D8B2-4E75-AB7D-52504044EC64}"/>
          </ac:spMkLst>
        </pc:spChg>
        <pc:spChg chg="add del">
          <ac:chgData name="Somya Yasser Elgohary" userId="S::somya.elgohary@aspireschool.org::026bb0db-f09f-477e-98e0-e90d75a83e94" providerId="AD" clId="Web-{F40C1089-34A2-631E-2729-8D584CDC6B9F}" dt="2023-12-24T20:07:53.735" v="45"/>
          <ac:spMkLst>
            <pc:docMk/>
            <pc:sldMk cId="3490906400" sldId="269"/>
            <ac:spMk id="75" creationId="{8651CFA9-6065-4243-AC48-858E359780B1}"/>
          </ac:spMkLst>
        </pc:spChg>
        <pc:spChg chg="add del">
          <ac:chgData name="Somya Yasser Elgohary" userId="S::somya.elgohary@aspireschool.org::026bb0db-f09f-477e-98e0-e90d75a83e94" providerId="AD" clId="Web-{F40C1089-34A2-631E-2729-8D584CDC6B9F}" dt="2023-12-24T20:07:53.735" v="45"/>
          <ac:spMkLst>
            <pc:docMk/>
            <pc:sldMk cId="3490906400" sldId="269"/>
            <ac:spMk id="77" creationId="{E8B2F707-EF35-4955-8439-F76145F3CD7E}"/>
          </ac:spMkLst>
        </pc:spChg>
        <pc:spChg chg="add del">
          <ac:chgData name="Somya Yasser Elgohary" userId="S::somya.elgohary@aspireschool.org::026bb0db-f09f-477e-98e0-e90d75a83e94" providerId="AD" clId="Web-{F40C1089-34A2-631E-2729-8D584CDC6B9F}" dt="2023-12-24T20:07:53.735" v="45"/>
          <ac:spMkLst>
            <pc:docMk/>
            <pc:sldMk cId="3490906400" sldId="269"/>
            <ac:spMk id="79" creationId="{3C8134F5-D8B2-4E75-AB7D-52504044EC64}"/>
          </ac:spMkLst>
        </pc:spChg>
        <pc:picChg chg="add del mod ord">
          <ac:chgData name="Somya Yasser Elgohary" userId="S::somya.elgohary@aspireschool.org::026bb0db-f09f-477e-98e0-e90d75a83e94" providerId="AD" clId="Web-{F40C1089-34A2-631E-2729-8D584CDC6B9F}" dt="2023-12-24T20:08:01.830" v="46"/>
          <ac:picMkLst>
            <pc:docMk/>
            <pc:sldMk cId="3490906400" sldId="269"/>
            <ac:picMk id="2" creationId="{B0B67DBD-9384-67A2-2492-653A70B98B87}"/>
          </ac:picMkLst>
        </pc:picChg>
        <pc:picChg chg="del">
          <ac:chgData name="Somya Yasser Elgohary" userId="S::somya.elgohary@aspireschool.org::026bb0db-f09f-477e-98e0-e90d75a83e94" providerId="AD" clId="Web-{F40C1089-34A2-631E-2729-8D584CDC6B9F}" dt="2023-12-24T20:04:37.634" v="42"/>
          <ac:picMkLst>
            <pc:docMk/>
            <pc:sldMk cId="3490906400" sldId="269"/>
            <ac:picMk id="3" creationId="{54EFECA3-1F36-3BA1-B9C6-A166FC85205F}"/>
          </ac:picMkLst>
        </pc:picChg>
        <pc:picChg chg="add mod ord">
          <ac:chgData name="Somya Yasser Elgohary" userId="S::somya.elgohary@aspireschool.org::026bb0db-f09f-477e-98e0-e90d75a83e94" providerId="AD" clId="Web-{F40C1089-34A2-631E-2729-8D584CDC6B9F}" dt="2023-12-24T20:09:31.708" v="48"/>
          <ac:picMkLst>
            <pc:docMk/>
            <pc:sldMk cId="3490906400" sldId="269"/>
            <ac:picMk id="4" creationId="{004CDA42-C869-5844-DC98-A92C439E5918}"/>
          </ac:picMkLst>
        </pc:picChg>
      </pc:sldChg>
      <pc:sldChg chg="addSp delSp modSp add del replId">
        <pc:chgData name="Somya Yasser Elgohary" userId="S::somya.elgohary@aspireschool.org::026bb0db-f09f-477e-98e0-e90d75a83e94" providerId="AD" clId="Web-{F40C1089-34A2-631E-2729-8D584CDC6B9F}" dt="2023-12-24T20:22:40.019" v="56"/>
        <pc:sldMkLst>
          <pc:docMk/>
          <pc:sldMk cId="1009291741" sldId="270"/>
        </pc:sldMkLst>
        <pc:spChg chg="del">
          <ac:chgData name="Somya Yasser Elgohary" userId="S::somya.elgohary@aspireschool.org::026bb0db-f09f-477e-98e0-e90d75a83e94" providerId="AD" clId="Web-{F40C1089-34A2-631E-2729-8D584CDC6B9F}" dt="2023-12-24T20:17:55.883" v="53"/>
          <ac:spMkLst>
            <pc:docMk/>
            <pc:sldMk cId="1009291741" sldId="270"/>
            <ac:spMk id="13" creationId="{42C9B14E-F217-7E92-2B69-82E0CDAB79D5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20:17:59.649" v="54"/>
          <ac:spMkLst>
            <pc:docMk/>
            <pc:sldMk cId="1009291741" sldId="270"/>
            <ac:spMk id="17" creationId="{594D2D08-A0DE-4768-11F5-412BE26DA596}"/>
          </ac:spMkLst>
        </pc:spChg>
        <pc:spChg chg="del">
          <ac:chgData name="Somya Yasser Elgohary" userId="S::somya.elgohary@aspireschool.org::026bb0db-f09f-477e-98e0-e90d75a83e94" providerId="AD" clId="Web-{F40C1089-34A2-631E-2729-8D584CDC6B9F}" dt="2023-12-24T20:17:52.789" v="52"/>
          <ac:spMkLst>
            <pc:docMk/>
            <pc:sldMk cId="1009291741" sldId="270"/>
            <ac:spMk id="81" creationId="{C45C076B-8F6F-088D-9296-71BBC27F8621}"/>
          </ac:spMkLst>
        </pc:spChg>
        <pc:picChg chg="add mod">
          <ac:chgData name="Somya Yasser Elgohary" userId="S::somya.elgohary@aspireschool.org::026bb0db-f09f-477e-98e0-e90d75a83e94" providerId="AD" clId="Web-{F40C1089-34A2-631E-2729-8D584CDC6B9F}" dt="2023-12-24T20:22:10.564" v="55"/>
          <ac:picMkLst>
            <pc:docMk/>
            <pc:sldMk cId="1009291741" sldId="270"/>
            <ac:picMk id="2" creationId="{105E8F85-480A-D217-9973-C0D55BAC4723}"/>
          </ac:picMkLst>
        </pc:picChg>
        <pc:picChg chg="del">
          <ac:chgData name="Somya Yasser Elgohary" userId="S::somya.elgohary@aspireschool.org::026bb0db-f09f-477e-98e0-e90d75a83e94" providerId="AD" clId="Web-{F40C1089-34A2-631E-2729-8D584CDC6B9F}" dt="2023-12-24T20:17:48.039" v="51"/>
          <ac:picMkLst>
            <pc:docMk/>
            <pc:sldMk cId="1009291741" sldId="270"/>
            <ac:picMk id="3" creationId="{714D25FC-55D5-47BA-1207-2F129CA2DB23}"/>
          </ac:picMkLst>
        </pc:picChg>
      </pc:sldChg>
    </pc:docChg>
  </pc:docChgLst>
  <pc:docChgLst>
    <pc:chgData name="Somya Yasser Elgohary" userId="S::somya.elgohary@aspireschool.org::026bb0db-f09f-477e-98e0-e90d75a83e94" providerId="AD" clId="Web-{846D6E03-7FD4-04A0-5D82-89E853A1E611}"/>
    <pc:docChg chg="modSld">
      <pc:chgData name="Somya Yasser Elgohary" userId="S::somya.elgohary@aspireschool.org::026bb0db-f09f-477e-98e0-e90d75a83e94" providerId="AD" clId="Web-{846D6E03-7FD4-04A0-5D82-89E853A1E611}" dt="2023-12-24T19:51:59.291" v="0" actId="20577"/>
      <pc:docMkLst>
        <pc:docMk/>
      </pc:docMkLst>
      <pc:sldChg chg="modSp">
        <pc:chgData name="Somya Yasser Elgohary" userId="S::somya.elgohary@aspireschool.org::026bb0db-f09f-477e-98e0-e90d75a83e94" providerId="AD" clId="Web-{846D6E03-7FD4-04A0-5D82-89E853A1E611}" dt="2023-12-24T19:51:59.291" v="0" actId="20577"/>
        <pc:sldMkLst>
          <pc:docMk/>
          <pc:sldMk cId="820181294" sldId="264"/>
        </pc:sldMkLst>
        <pc:spChg chg="mod">
          <ac:chgData name="Somya Yasser Elgohary" userId="S::somya.elgohary@aspireschool.org::026bb0db-f09f-477e-98e0-e90d75a83e94" providerId="AD" clId="Web-{846D6E03-7FD4-04A0-5D82-89E853A1E611}" dt="2023-12-24T19:51:59.291" v="0" actId="20577"/>
          <ac:spMkLst>
            <pc:docMk/>
            <pc:sldMk cId="820181294" sldId="264"/>
            <ac:spMk id="7" creationId="{E8889383-7101-F7D2-2C40-2270767C1551}"/>
          </ac:spMkLst>
        </pc:spChg>
      </pc:sldChg>
    </pc:docChg>
  </pc:docChgLst>
  <pc:docChgLst>
    <pc:chgData name="Somya Yasser Elgohary" userId="S::somya.elgohary@aspireschool.org::026bb0db-f09f-477e-98e0-e90d75a83e94" providerId="AD" clId="Web-{EAD80F9B-331B-FD9B-5562-9E634CC8C648}"/>
    <pc:docChg chg="addSld modSld">
      <pc:chgData name="Somya Yasser Elgohary" userId="S::somya.elgohary@aspireschool.org::026bb0db-f09f-477e-98e0-e90d75a83e94" providerId="AD" clId="Web-{EAD80F9B-331B-FD9B-5562-9E634CC8C648}" dt="2023-12-24T21:29:06.803" v="12" actId="1076"/>
      <pc:docMkLst>
        <pc:docMk/>
      </pc:docMkLst>
      <pc:sldChg chg="addSp delSp modSp new mod setBg">
        <pc:chgData name="Somya Yasser Elgohary" userId="S::somya.elgohary@aspireschool.org::026bb0db-f09f-477e-98e0-e90d75a83e94" providerId="AD" clId="Web-{EAD80F9B-331B-FD9B-5562-9E634CC8C648}" dt="2023-12-24T21:29:06.803" v="12" actId="1076"/>
        <pc:sldMkLst>
          <pc:docMk/>
          <pc:sldMk cId="4182875514" sldId="270"/>
        </pc:sldMkLst>
        <pc:spChg chg="del mod">
          <ac:chgData name="Somya Yasser Elgohary" userId="S::somya.elgohary@aspireschool.org::026bb0db-f09f-477e-98e0-e90d75a83e94" providerId="AD" clId="Web-{EAD80F9B-331B-FD9B-5562-9E634CC8C648}" dt="2023-12-24T21:27:40.393" v="3"/>
          <ac:spMkLst>
            <pc:docMk/>
            <pc:sldMk cId="4182875514" sldId="270"/>
            <ac:spMk id="2" creationId="{F93D8162-ABBA-BEBC-5A53-E5D0E984008E}"/>
          </ac:spMkLst>
        </pc:spChg>
        <pc:spChg chg="del">
          <ac:chgData name="Somya Yasser Elgohary" userId="S::somya.elgohary@aspireschool.org::026bb0db-f09f-477e-98e0-e90d75a83e94" providerId="AD" clId="Web-{EAD80F9B-331B-FD9B-5562-9E634CC8C648}" dt="2023-12-24T21:24:40.637" v="1"/>
          <ac:spMkLst>
            <pc:docMk/>
            <pc:sldMk cId="4182875514" sldId="270"/>
            <ac:spMk id="3" creationId="{3B26B12D-3F29-8F86-B3FB-41990EB4ECDB}"/>
          </ac:spMkLst>
        </pc:spChg>
        <pc:spChg chg="add del mod">
          <ac:chgData name="Somya Yasser Elgohary" userId="S::somya.elgohary@aspireschool.org::026bb0db-f09f-477e-98e0-e90d75a83e94" providerId="AD" clId="Web-{EAD80F9B-331B-FD9B-5562-9E634CC8C648}" dt="2023-12-24T21:28:09.910" v="6"/>
          <ac:spMkLst>
            <pc:docMk/>
            <pc:sldMk cId="4182875514" sldId="270"/>
            <ac:spMk id="6" creationId="{3EED70FC-2850-267B-0B36-C402423CFE7C}"/>
          </ac:spMkLst>
        </pc:spChg>
        <pc:spChg chg="add">
          <ac:chgData name="Somya Yasser Elgohary" userId="S::somya.elgohary@aspireschool.org::026bb0db-f09f-477e-98e0-e90d75a83e94" providerId="AD" clId="Web-{EAD80F9B-331B-FD9B-5562-9E634CC8C648}" dt="2023-12-24T21:25:44.498" v="2"/>
          <ac:spMkLst>
            <pc:docMk/>
            <pc:sldMk cId="4182875514" sldId="270"/>
            <ac:spMk id="9" creationId="{0BABF38A-8A0D-492E-BD20-6CF4D46B50BD}"/>
          </ac:spMkLst>
        </pc:spChg>
        <pc:spChg chg="add">
          <ac:chgData name="Somya Yasser Elgohary" userId="S::somya.elgohary@aspireschool.org::026bb0db-f09f-477e-98e0-e90d75a83e94" providerId="AD" clId="Web-{EAD80F9B-331B-FD9B-5562-9E634CC8C648}" dt="2023-12-24T21:25:44.498" v="2"/>
          <ac:spMkLst>
            <pc:docMk/>
            <pc:sldMk cId="4182875514" sldId="270"/>
            <ac:spMk id="13" creationId="{DE61FBD7-E37C-4B38-BE44-A6D4978D7486}"/>
          </ac:spMkLst>
        </pc:spChg>
        <pc:spChg chg="add">
          <ac:chgData name="Somya Yasser Elgohary" userId="S::somya.elgohary@aspireschool.org::026bb0db-f09f-477e-98e0-e90d75a83e94" providerId="AD" clId="Web-{EAD80F9B-331B-FD9B-5562-9E634CC8C648}" dt="2023-12-24T21:25:44.498" v="2"/>
          <ac:spMkLst>
            <pc:docMk/>
            <pc:sldMk cId="4182875514" sldId="270"/>
            <ac:spMk id="15" creationId="{34F8020C-60BB-4357-8207-13221A99AE19}"/>
          </ac:spMkLst>
        </pc:spChg>
        <pc:spChg chg="add">
          <ac:chgData name="Somya Yasser Elgohary" userId="S::somya.elgohary@aspireschool.org::026bb0db-f09f-477e-98e0-e90d75a83e94" providerId="AD" clId="Web-{EAD80F9B-331B-FD9B-5562-9E634CC8C648}" dt="2023-12-24T21:25:44.498" v="2"/>
          <ac:spMkLst>
            <pc:docMk/>
            <pc:sldMk cId="4182875514" sldId="270"/>
            <ac:spMk id="17" creationId="{392BFCFE-FD78-4EDF-BEFE-CC444DC5F307}"/>
          </ac:spMkLst>
        </pc:spChg>
        <pc:spChg chg="add">
          <ac:chgData name="Somya Yasser Elgohary" userId="S::somya.elgohary@aspireschool.org::026bb0db-f09f-477e-98e0-e90d75a83e94" providerId="AD" clId="Web-{EAD80F9B-331B-FD9B-5562-9E634CC8C648}" dt="2023-12-24T21:25:44.498" v="2"/>
          <ac:spMkLst>
            <pc:docMk/>
            <pc:sldMk cId="4182875514" sldId="270"/>
            <ac:spMk id="19" creationId="{3A02D46F-C48E-4461-A19B-D244194F5480}"/>
          </ac:spMkLst>
        </pc:spChg>
        <pc:spChg chg="add">
          <ac:chgData name="Somya Yasser Elgohary" userId="S::somya.elgohary@aspireschool.org::026bb0db-f09f-477e-98e0-e90d75a83e94" providerId="AD" clId="Web-{EAD80F9B-331B-FD9B-5562-9E634CC8C648}" dt="2023-12-24T21:25:44.498" v="2"/>
          <ac:spMkLst>
            <pc:docMk/>
            <pc:sldMk cId="4182875514" sldId="270"/>
            <ac:spMk id="21" creationId="{5AA6453C-5851-46D8-A790-031DA34DB81E}"/>
          </ac:spMkLst>
        </pc:spChg>
        <pc:picChg chg="add del mod ord">
          <ac:chgData name="Somya Yasser Elgohary" userId="S::somya.elgohary@aspireschool.org::026bb0db-f09f-477e-98e0-e90d75a83e94" providerId="AD" clId="Web-{EAD80F9B-331B-FD9B-5562-9E634CC8C648}" dt="2023-12-24T21:27:46.815" v="5"/>
          <ac:picMkLst>
            <pc:docMk/>
            <pc:sldMk cId="4182875514" sldId="270"/>
            <ac:picMk id="4" creationId="{EBFF36DA-DC47-0E36-F5C1-55F9EB4D093C}"/>
          </ac:picMkLst>
        </pc:picChg>
        <pc:picChg chg="add mod ord">
          <ac:chgData name="Somya Yasser Elgohary" userId="S::somya.elgohary@aspireschool.org::026bb0db-f09f-477e-98e0-e90d75a83e94" providerId="AD" clId="Web-{EAD80F9B-331B-FD9B-5562-9E634CC8C648}" dt="2023-12-24T21:29:06.803" v="12" actId="1076"/>
          <ac:picMkLst>
            <pc:docMk/>
            <pc:sldMk cId="4182875514" sldId="270"/>
            <ac:picMk id="7" creationId="{6F4A5A1E-89E7-1E92-84B7-D5227A3A0886}"/>
          </ac:picMkLst>
        </pc:picChg>
        <pc:picChg chg="add">
          <ac:chgData name="Somya Yasser Elgohary" userId="S::somya.elgohary@aspireschool.org::026bb0db-f09f-477e-98e0-e90d75a83e94" providerId="AD" clId="Web-{EAD80F9B-331B-FD9B-5562-9E634CC8C648}" dt="2023-12-24T21:25:44.498" v="2"/>
          <ac:picMkLst>
            <pc:docMk/>
            <pc:sldMk cId="4182875514" sldId="270"/>
            <ac:picMk id="11" creationId="{1CB7E8AE-A3AC-4BB7-A5C6-F00EC697B265}"/>
          </ac:picMkLst>
        </pc:picChg>
      </pc:sldChg>
    </pc:docChg>
  </pc:docChgLst>
  <pc:docChgLst>
    <pc:chgData clId="Web-{CAD0E613-DC15-426A-5B02-5D5F817DA1CD}"/>
    <pc:docChg chg="addSld modSld">
      <pc:chgData name="" userId="" providerId="" clId="Web-{CAD0E613-DC15-426A-5B02-5D5F817DA1CD}" dt="2023-12-24T11:20:31.133" v="3" actId="20577"/>
      <pc:docMkLst>
        <pc:docMk/>
      </pc:docMkLst>
      <pc:sldChg chg="modSp new">
        <pc:chgData name="" userId="" providerId="" clId="Web-{CAD0E613-DC15-426A-5B02-5D5F817DA1CD}" dt="2023-12-24T11:20:31.133" v="3" actId="20577"/>
        <pc:sldMkLst>
          <pc:docMk/>
          <pc:sldMk cId="3324645251" sldId="256"/>
        </pc:sldMkLst>
        <pc:spChg chg="mod">
          <ac:chgData name="" userId="" providerId="" clId="Web-{CAD0E613-DC15-426A-5B02-5D5F817DA1CD}" dt="2023-12-24T11:20:31.133" v="3" actId="20577"/>
          <ac:spMkLst>
            <pc:docMk/>
            <pc:sldMk cId="3324645251" sldId="256"/>
            <ac:spMk id="2" creationId="{7EEE949E-58D6-3220-5C93-2621124785F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6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2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2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7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4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11" r:id="rId8"/>
    <p:sldLayoutId id="2147483712" r:id="rId9"/>
    <p:sldLayoutId id="2147483713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573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bruno_hotz/48362998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ebendiger grüner Wald">
            <a:extLst>
              <a:ext uri="{FF2B5EF4-FFF2-40B4-BE49-F238E27FC236}">
                <a16:creationId xmlns:a16="http://schemas.microsoft.com/office/drawing/2014/main" id="{AEEC593B-5578-E3FA-0E2A-E4C10F4964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7755" r="-1" b="7970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E949E-58D6-3220-5C93-262112478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US" sz="5200" dirty="0" err="1">
                <a:solidFill>
                  <a:srgbClr val="FFFFFF"/>
                </a:solidFill>
                <a:cs typeface="Calibri Light"/>
              </a:rPr>
              <a:t>Lektion</a:t>
            </a:r>
            <a:r>
              <a:rPr lang="en-US" sz="5200" dirty="0">
                <a:solidFill>
                  <a:srgbClr val="FFFFFF"/>
                </a:solidFill>
                <a:cs typeface="Calibri Light"/>
              </a:rPr>
              <a:t> 7:  </a:t>
            </a:r>
            <a:r>
              <a:rPr lang="en-US" sz="5200" dirty="0" err="1">
                <a:solidFill>
                  <a:srgbClr val="FFFFFF"/>
                </a:solidFill>
                <a:cs typeface="Calibri Light"/>
              </a:rPr>
              <a:t>Im</a:t>
            </a:r>
            <a:r>
              <a:rPr lang="en-US" sz="5200" dirty="0">
                <a:solidFill>
                  <a:srgbClr val="FFFFFF"/>
                </a:solidFill>
                <a:cs typeface="Calibri Light"/>
              </a:rPr>
              <a:t> Wald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B6526-89E8-2CC7-D3C3-B221C4091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Spiel</a:t>
            </a:r>
          </a:p>
        </p:txBody>
      </p:sp>
    </p:spTree>
    <p:extLst>
      <p:ext uri="{BB962C8B-B14F-4D97-AF65-F5344CB8AC3E}">
        <p14:creationId xmlns:p14="http://schemas.microsoft.com/office/powerpoint/2010/main" val="332464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05B177-A7CC-4D97-C20F-BF1533DE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ol Solskinn Sommer - Gratis bilde på Pixabay">
            <a:extLst>
              <a:ext uri="{FF2B5EF4-FFF2-40B4-BE49-F238E27FC236}">
                <a16:creationId xmlns:a16="http://schemas.microsoft.com/office/drawing/2014/main" id="{D50AC393-BC6E-CD4F-320F-CCBE34BC1E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22355" r="-1" b="21391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8F6C780-7B36-152D-CC06-C91926D57C39}"/>
              </a:ext>
            </a:extLst>
          </p:cNvPr>
          <p:cNvSpPr txBox="1">
            <a:spLocks/>
          </p:cNvSpPr>
          <p:nvPr/>
        </p:nvSpPr>
        <p:spPr>
          <a:xfrm>
            <a:off x="1198180" y="726066"/>
            <a:ext cx="9774619" cy="24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3044A-4B98-A153-D0FF-26782BB487F9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Die …................. 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19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9C8E2-82A0-E0E3-CB6A-E67DF7D21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เมฆ ท้องฟ้า พื้นหลัง · ภาพฟรีบน Pixabay">
            <a:extLst>
              <a:ext uri="{FF2B5EF4-FFF2-40B4-BE49-F238E27FC236}">
                <a16:creationId xmlns:a16="http://schemas.microsoft.com/office/drawing/2014/main" id="{C7511C43-0418-E1E0-D76E-E603AADC9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6832" r="7395" b="1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7B65CB-D024-510C-BD0F-B2B8B0CCBC89}"/>
              </a:ext>
            </a:extLst>
          </p:cNvPr>
          <p:cNvSpPr txBox="1">
            <a:spLocks/>
          </p:cNvSpPr>
          <p:nvPr/>
        </p:nvSpPr>
        <p:spPr>
          <a:xfrm>
            <a:off x="1198180" y="726066"/>
            <a:ext cx="9774619" cy="24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F10C04-8563-EC73-7F0B-CD3EAF0824AD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Die …................. 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1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F8020C-60BB-4357-8207-13221A99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02D46F-C48E-4461-A19B-D244194F5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A6453C-5851-46D8-A790-031DA34DB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Bnbn GIF - Bnbn - Discover &amp; Share GIFs">
            <a:extLst>
              <a:ext uri="{FF2B5EF4-FFF2-40B4-BE49-F238E27FC236}">
                <a16:creationId xmlns:a16="http://schemas.microsoft.com/office/drawing/2014/main" id="{6F4A5A1E-89E7-1E92-84B7-D5227A3A0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94855" y="1517275"/>
            <a:ext cx="4985347" cy="3838034"/>
          </a:xfrm>
        </p:spPr>
      </p:pic>
    </p:spTree>
    <p:extLst>
      <p:ext uri="{BB962C8B-B14F-4D97-AF65-F5344CB8AC3E}">
        <p14:creationId xmlns:p14="http://schemas.microsoft.com/office/powerpoint/2010/main" val="418287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ooden fence with flowers in the grass&#10;&#10;Description automatically generated">
            <a:extLst>
              <a:ext uri="{FF2B5EF4-FFF2-40B4-BE49-F238E27FC236}">
                <a16:creationId xmlns:a16="http://schemas.microsoft.com/office/drawing/2014/main" id="{7A28E80E-A2D2-C07B-4739-0E6467E77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2232" r="-1" b="20946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A8E2C-37E5-70A2-46D2-2CF45268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0" y="726066"/>
            <a:ext cx="9774619" cy="2474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F5345-7A86-3F0A-E37C-C3EFB99E2B8E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Der …................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0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5702A-2C7C-0F51-401A-616EB60AD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Vogel Clipart Illustration Kostenloses Stock Bild - Public Domain Pictures">
            <a:extLst>
              <a:ext uri="{FF2B5EF4-FFF2-40B4-BE49-F238E27FC236}">
                <a16:creationId xmlns:a16="http://schemas.microsoft.com/office/drawing/2014/main" id="{1468A320-7EE9-FCA6-98EF-D7FB52BAB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3906" r="-1" b="29841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C15D9E-30DA-16D0-F8DA-9B66C4BB42EB}"/>
              </a:ext>
            </a:extLst>
          </p:cNvPr>
          <p:cNvSpPr txBox="1">
            <a:spLocks/>
          </p:cNvSpPr>
          <p:nvPr/>
        </p:nvSpPr>
        <p:spPr>
          <a:xfrm>
            <a:off x="1198180" y="726066"/>
            <a:ext cx="9774619" cy="24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15FEF-AD3E-2C9F-1D9F-D7C606E52E66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Der …................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3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C9AB2-A853-8D48-54A4-D99A6E14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ree vector graphic: Spruce, Forest, Conifer, Sunrise - Free Image on ...">
            <a:extLst>
              <a:ext uri="{FF2B5EF4-FFF2-40B4-BE49-F238E27FC236}">
                <a16:creationId xmlns:a16="http://schemas.microsoft.com/office/drawing/2014/main" id="{176382DF-DF57-000F-EEB8-D187D4B81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0118" r="-1" b="16826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743A63-94F0-3AF5-6DC7-B2A2BEA9A5B5}"/>
              </a:ext>
            </a:extLst>
          </p:cNvPr>
          <p:cNvSpPr txBox="1">
            <a:spLocks/>
          </p:cNvSpPr>
          <p:nvPr/>
        </p:nvSpPr>
        <p:spPr>
          <a:xfrm>
            <a:off x="1198180" y="726066"/>
            <a:ext cx="9774619" cy="24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89383-7101-F7D2-2C40-2270767C1551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Der </a:t>
            </a:r>
            <a:r>
              <a:rPr lang="en-US" b="1" dirty="0">
                <a:solidFill>
                  <a:srgbClr val="FFFFFF"/>
                </a:solidFill>
              </a:rPr>
              <a:t>…................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81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354C16-D5ED-458E-C24F-0C890A75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lipart - little red racing car">
            <a:extLst>
              <a:ext uri="{FF2B5EF4-FFF2-40B4-BE49-F238E27FC236}">
                <a16:creationId xmlns:a16="http://schemas.microsoft.com/office/drawing/2014/main" id="{F2A322E9-9429-6ECC-8257-64A3969DF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4218" r="-1" b="23430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A8EF058-A8FF-6084-CF2E-222EF8792C5F}"/>
              </a:ext>
            </a:extLst>
          </p:cNvPr>
          <p:cNvSpPr txBox="1">
            <a:spLocks/>
          </p:cNvSpPr>
          <p:nvPr/>
        </p:nvSpPr>
        <p:spPr>
          <a:xfrm>
            <a:off x="1198180" y="726066"/>
            <a:ext cx="9774619" cy="24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5C01B-9D57-0BC0-83B3-091EF390BD0C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Das …................. 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93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6EA5C-9368-58D3-4479-9CCD3A83E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window with red shutters and flowers&#10;&#10;Description automatically generated">
            <a:extLst>
              <a:ext uri="{FF2B5EF4-FFF2-40B4-BE49-F238E27FC236}">
                <a16:creationId xmlns:a16="http://schemas.microsoft.com/office/drawing/2014/main" id="{A1C1816C-200E-1A43-290E-0CBE4DD947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986" r="-1" b="4423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A4C3A2-76D8-42A1-93A0-88FC4B81B2BE}"/>
              </a:ext>
            </a:extLst>
          </p:cNvPr>
          <p:cNvSpPr txBox="1">
            <a:spLocks/>
          </p:cNvSpPr>
          <p:nvPr/>
        </p:nvSpPr>
        <p:spPr>
          <a:xfrm>
            <a:off x="1198180" y="726066"/>
            <a:ext cx="9774619" cy="24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5D3F6-392B-DA4C-FD82-F20AE16F708A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Das …................. 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76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44004-366E-54A8-FFFF-32851ED7C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Flower Bed Stock Illustrations – 10,659 Flower Bed Stock Illustrations ...">
            <a:extLst>
              <a:ext uri="{FF2B5EF4-FFF2-40B4-BE49-F238E27FC236}">
                <a16:creationId xmlns:a16="http://schemas.microsoft.com/office/drawing/2014/main" id="{004CDA42-C869-5844-DC98-A92C439E5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26282" r="-1" b="17465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3CD420-8417-6458-E955-3706C8B13771}"/>
              </a:ext>
            </a:extLst>
          </p:cNvPr>
          <p:cNvSpPr txBox="1">
            <a:spLocks/>
          </p:cNvSpPr>
          <p:nvPr/>
        </p:nvSpPr>
        <p:spPr>
          <a:xfrm>
            <a:off x="1198180" y="726066"/>
            <a:ext cx="9774619" cy="24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1F736-767C-EE9D-2731-67D5F5F5064C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Das …................. 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06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A844E-7307-501C-9EB9-87323095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lipart - gelbes haus (Yellow House)">
            <a:extLst>
              <a:ext uri="{FF2B5EF4-FFF2-40B4-BE49-F238E27FC236}">
                <a16:creationId xmlns:a16="http://schemas.microsoft.com/office/drawing/2014/main" id="{7D08D5C1-A24D-E35D-D29E-32299EDDB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5121" r="-1" b="9875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281435-E805-E48E-C389-C635CAA6CA6D}"/>
              </a:ext>
            </a:extLst>
          </p:cNvPr>
          <p:cNvSpPr txBox="1">
            <a:spLocks/>
          </p:cNvSpPr>
          <p:nvPr/>
        </p:nvSpPr>
        <p:spPr>
          <a:xfrm>
            <a:off x="1198180" y="726066"/>
            <a:ext cx="9774619" cy="24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B15EB8-38DA-1142-5E9E-F910F39B464B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Das </a:t>
            </a:r>
            <a:r>
              <a:rPr lang="en-US" b="1" dirty="0">
                <a:solidFill>
                  <a:srgbClr val="FFFFFF"/>
                </a:solidFill>
              </a:rPr>
              <a:t>…................. 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60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707079-DB5A-FD9A-1D9F-C49C4A904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8134F5-D8B2-4E75-AB7D-52504044E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Mouse Grey Little · Free vector graphic on Pixabay">
            <a:extLst>
              <a:ext uri="{FF2B5EF4-FFF2-40B4-BE49-F238E27FC236}">
                <a16:creationId xmlns:a16="http://schemas.microsoft.com/office/drawing/2014/main" id="{07D24AF5-5BC0-1FA7-DB78-119F546F66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7047" r="-1" b="17351"/>
          <a:stretch/>
        </p:blipFill>
        <p:spPr>
          <a:xfrm>
            <a:off x="1524" y="688"/>
            <a:ext cx="12188952" cy="685662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AEF23BB-3E7D-9F12-FAA7-AA90BE8F7A47}"/>
              </a:ext>
            </a:extLst>
          </p:cNvPr>
          <p:cNvSpPr txBox="1">
            <a:spLocks/>
          </p:cNvSpPr>
          <p:nvPr/>
        </p:nvSpPr>
        <p:spPr>
          <a:xfrm>
            <a:off x="1198180" y="726066"/>
            <a:ext cx="9774619" cy="2474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Was sehen wir hier?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F19081-1CF3-ACFE-A19F-409C1E841402}"/>
              </a:ext>
            </a:extLst>
          </p:cNvPr>
          <p:cNvSpPr txBox="1"/>
          <p:nvPr/>
        </p:nvSpPr>
        <p:spPr>
          <a:xfrm>
            <a:off x="1219202" y="3429000"/>
            <a:ext cx="9954076" cy="2514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FF"/>
                </a:solidFill>
              </a:rPr>
              <a:t>Die …................. </a:t>
            </a:r>
            <a:endParaRPr 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24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8" ma:contentTypeDescription="Create a new document." ma:contentTypeScope="" ma:versionID="976c45addbb95fed80edaba6e771979b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8da2f709758a00a306c5041e1b3e38a1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92ACC-E9B6-4CFA-8B8D-BF4FD78C0122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customXml/itemProps2.xml><?xml version="1.0" encoding="utf-8"?>
<ds:datastoreItem xmlns:ds="http://schemas.openxmlformats.org/officeDocument/2006/customXml" ds:itemID="{641DE35E-B36E-4EC7-9056-E54BD59618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D4A516-FF65-49F5-B70E-3E0480CDD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BlockprintVTI</vt:lpstr>
      <vt:lpstr>Lektion 7:  Im Wald</vt:lpstr>
      <vt:lpstr>Was sehen wir hier?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202</cp:revision>
  <dcterms:created xsi:type="dcterms:W3CDTF">2013-07-15T20:26:40Z</dcterms:created>
  <dcterms:modified xsi:type="dcterms:W3CDTF">2023-12-24T21:29:07Z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