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7" r:id="rId3"/>
    <p:sldId id="258" r:id="rId4"/>
    <p:sldId id="259" r:id="rId5"/>
    <p:sldId id="260" r:id="rId6"/>
    <p:sldId id="270" r:id="rId7"/>
    <p:sldId id="262" r:id="rId8"/>
    <p:sldId id="263" r:id="rId9"/>
    <p:sldId id="264" r:id="rId10"/>
    <p:sldId id="281" r:id="rId11"/>
    <p:sldId id="265" r:id="rId12"/>
    <p:sldId id="267" r:id="rId13"/>
    <p:sldId id="268" r:id="rId14"/>
    <p:sldId id="277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5"/>
  </p:normalViewPr>
  <p:slideViewPr>
    <p:cSldViewPr>
      <p:cViewPr>
        <p:scale>
          <a:sx n="76" d="100"/>
          <a:sy n="76" d="100"/>
        </p:scale>
        <p:origin x="-3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B6C288A-B2AC-EE4C-8A8E-363092F5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9D296-D8BF-AF45-846A-BA05C4F2F859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B49AD13-A99D-4E0C-7EE5-66374095B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47C02E9-3022-A10D-A10F-91E856BE7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73023-87F1-D747-9573-E9CA463C3AB3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345510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C3A493-8590-0FC8-71A9-1BEA2C8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ECF98-877D-8B41-831B-3BFFEDF8037F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97C3BE8-C217-0B2C-9A7C-3359BD8C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D4ED22A-A7EF-147F-EE65-01ECFF70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09818-B9D3-DA44-B2EA-D216DFCD9E2E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40322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DE861AE-A06D-0BEB-0E5D-BCD03681E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E2FD-B673-CE49-97FA-9167158FEF15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F654220-0C55-CF96-D8C5-FB0AEDCD1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DDB655F-4C55-6B85-1097-0D53F835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FEA85-6711-CE4A-9882-5CB50CF68D15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78537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4443E4F-ACEC-CD79-8BCF-78ACE492B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33AA0-480E-2947-94E6-3478A4CBB148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D9EB3E2-7A42-7C2E-59E9-223591E7F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1719024-7800-B7A9-55D7-5FB426AB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AB760-8E17-804D-BFA4-181A84729B3E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65229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2C0A726-A3FB-E077-F6F5-210FB914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CD9DF-7E6A-1A42-B300-900F3CEC875F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476B44F-51B5-194A-8DB8-B10F1BA34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ECA7F7C-FD21-30A2-F63A-021640C7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3CEB0-17AE-6442-8B40-2E513E7938D3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380863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xmlns="" id="{479D68F6-9022-DE20-898E-2E985935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2A8FD-0BAC-594F-8C37-17855B48381D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DA4B4994-F624-ECCC-6C25-8E0A0A8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344F1D65-5E76-9DD6-D33F-8BB02E1F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337FC-B373-5442-9C90-FCA790532DA4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10912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5CD63151-BF32-63DC-9D85-21A00609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C240D-373C-8E48-B13F-83DF92A18AF4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xmlns="" id="{E9F7E29E-DC88-2618-5B88-A90A5C89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xmlns="" id="{56F864AC-3566-F518-F768-6E6DC07E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13F4D-EBB3-514A-8748-498980AB2946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3875661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xmlns="" id="{9F4B3003-085E-F2B4-3F5C-485EFF0C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C3EAB-5C9C-E74A-9FC9-376130E8E1CB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xmlns="" id="{CB6C02EB-8EC5-5EF0-6145-E8C88FA52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xmlns="" id="{D74C3A4B-DD6D-1B91-87AA-14721C0B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5BCB5-A969-F344-A318-5231B8D464B3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42359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xmlns="" id="{B42025E3-6C68-90D1-19A8-72E502799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E8D53-75B6-6E49-A8E5-F9188E9335FA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xmlns="" id="{210F5B69-EE03-5653-3F99-679CCE52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xmlns="" id="{FADC3F7E-DB64-6024-27DF-BA106EBA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696DF-20EC-9148-8439-A419561E085E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380842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xmlns="" id="{B976FDFA-97C0-E5E1-2DAC-813B98557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FA56A-33C0-9B42-B8A8-13261C207238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BFDCDF22-DFFA-2B72-693D-6C630E533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E34A4332-41C1-809A-1649-5C99584B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46606-151E-6A4C-94BA-94CD48FBC837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86149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xmlns="" id="{6C59874B-2FA1-6E48-1A40-771013B1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18C2B-12EC-544C-AA9F-43C0B6C00893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xmlns="" id="{DA1F94B4-A9AF-D6F8-C613-A26D6440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xmlns="" id="{5BA40418-B9BF-BF95-B0E1-E45B0A97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A91EE-0674-6D42-AF34-6F46FF9F2A37}" type="slidenum">
              <a:rPr lang="fr-FR" altLang="x-none"/>
              <a:pPr/>
              <a:t>‹#›</a:t>
            </a:fld>
            <a:endParaRPr lang="fr-FR" altLang="x-none"/>
          </a:p>
        </p:txBody>
      </p:sp>
    </p:spTree>
    <p:extLst>
      <p:ext uri="{BB962C8B-B14F-4D97-AF65-F5344CB8AC3E}">
        <p14:creationId xmlns:p14="http://schemas.microsoft.com/office/powerpoint/2010/main" val="214007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xmlns="" id="{16AFFA94-1C90-0226-B6D8-FF50E7904C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/>
              <a:t>Cliquez pour modifier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xmlns="" id="{2E2E61E5-EF17-2C23-9D2D-03AE7D4EC3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/>
              <a:t>Cliquez pour modifier les styles du texte du masque</a:t>
            </a:r>
          </a:p>
          <a:p>
            <a:pPr lvl="1"/>
            <a:r>
              <a:rPr lang="fr-FR" altLang="x-none"/>
              <a:t>Deuxième niveau</a:t>
            </a:r>
          </a:p>
          <a:p>
            <a:pPr lvl="2"/>
            <a:r>
              <a:rPr lang="fr-FR" altLang="x-none"/>
              <a:t>Troisième niveau</a:t>
            </a:r>
          </a:p>
          <a:p>
            <a:pPr lvl="3"/>
            <a:r>
              <a:rPr lang="fr-FR" altLang="x-none"/>
              <a:t>Quatrième niveau</a:t>
            </a:r>
          </a:p>
          <a:p>
            <a:pPr lvl="4"/>
            <a:r>
              <a:rPr lang="fr-FR" altLang="x-none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0C2187F-C7A8-5F57-13F6-116124416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AD8E30-516F-5D49-BE68-2F77E85083E1}" type="datetimeFigureOut">
              <a:rPr lang="fr-FR"/>
              <a:pPr>
                <a:defRPr/>
              </a:pPr>
              <a:t>27/08/2023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0A23FEE-5FD4-AF01-2E40-314E683FD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FAE5E89-6789-FF0E-9CAB-9A7DF9585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7B3BD22-33FE-6744-AE99-BD2558F8FC9C}" type="slidenum">
              <a:rPr lang="fr-FR" altLang="x-none"/>
              <a:pPr/>
              <a:t>‹#›</a:t>
            </a:fld>
            <a:endParaRPr lang="fr-FR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Verbe</a:t>
            </a:r>
            <a:r>
              <a:rPr lang="en-US" dirty="0" smtClean="0"/>
              <a:t> </a:t>
            </a:r>
            <a:r>
              <a:rPr lang="fr-FR" dirty="0" smtClean="0"/>
              <a:t>être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suis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Elle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</a:p>
          <a:p>
            <a:r>
              <a:rPr lang="en-US" dirty="0" smtClean="0"/>
              <a:t>Nous </a:t>
            </a:r>
            <a:r>
              <a:rPr lang="fr-FR" dirty="0" smtClean="0"/>
              <a:t>sommes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fr-FR" dirty="0" smtClean="0"/>
              <a:t>êtes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Elles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88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DF8048A4-74E1-E056-6456-45E7927BA0A7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6B51F784-82A1-2993-2BEA-96B951BDB741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8870E64F-F003-B2DC-06D0-C23E6A6174C0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003C4C1A-96B8-7690-3B44-E326C5D8CAEC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270" name="ZoneTexte 9">
            <a:extLst>
              <a:ext uri="{FF2B5EF4-FFF2-40B4-BE49-F238E27FC236}">
                <a16:creationId xmlns:a16="http://schemas.microsoft.com/office/drawing/2014/main" xmlns="" id="{5A632672-DEF6-0763-E66B-6F83A3CE4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êtes</a:t>
            </a:r>
          </a:p>
        </p:txBody>
      </p:sp>
      <p:sp>
        <p:nvSpPr>
          <p:cNvPr id="11271" name="ZoneTexte 10">
            <a:extLst>
              <a:ext uri="{FF2B5EF4-FFF2-40B4-BE49-F238E27FC236}">
                <a16:creationId xmlns:a16="http://schemas.microsoft.com/office/drawing/2014/main" xmlns="" id="{AD41BACA-3820-7853-BB78-721907280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1272" name="ZoneTexte 11">
            <a:extLst>
              <a:ext uri="{FF2B5EF4-FFF2-40B4-BE49-F238E27FC236}">
                <a16:creationId xmlns:a16="http://schemas.microsoft.com/office/drawing/2014/main" xmlns="" id="{91F8EE16-198B-5170-08AA-B100D3A24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1273" name="ZoneTexte 13">
            <a:extLst>
              <a:ext uri="{FF2B5EF4-FFF2-40B4-BE49-F238E27FC236}">
                <a16:creationId xmlns:a16="http://schemas.microsoft.com/office/drawing/2014/main" xmlns="" id="{05AB9260-01EA-CE3D-8B15-3BA6301DE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Les jumelles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_______ jeunes.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D70D5895-ABF8-F4C6-38AD-926B0A083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451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47B86CC-0AE5-7648-C1EC-7E30B5EC3978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11276" name="Picture 3" descr="C:\Users\Utilisateur\AppData\Local\Microsoft\Windows\Temporary Internet Files\Content.IE5\HJMH752K\MC900089468[1].wmf">
            <a:extLst>
              <a:ext uri="{FF2B5EF4-FFF2-40B4-BE49-F238E27FC236}">
                <a16:creationId xmlns:a16="http://schemas.microsoft.com/office/drawing/2014/main" xmlns="" id="{7530CE22-C3A5-D525-DF24-1A59487B9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557338"/>
            <a:ext cx="3892550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DB79111D-BAF1-D664-D447-8CBB168C4377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D1D97069-1EF9-F53E-D293-6A4E352E52B8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D13F0B13-91BC-202D-A6F4-5C067E72BE6E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89A7921F-AA5C-84F0-F0A5-AEAF81CAD008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294" name="ZoneTexte 9">
            <a:extLst>
              <a:ext uri="{FF2B5EF4-FFF2-40B4-BE49-F238E27FC236}">
                <a16:creationId xmlns:a16="http://schemas.microsoft.com/office/drawing/2014/main" xmlns="" id="{27D67F29-806C-A7E1-304E-D5EEC6419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suis</a:t>
            </a:r>
          </a:p>
        </p:txBody>
      </p:sp>
      <p:sp>
        <p:nvSpPr>
          <p:cNvPr id="12295" name="ZoneTexte 10">
            <a:extLst>
              <a:ext uri="{FF2B5EF4-FFF2-40B4-BE49-F238E27FC236}">
                <a16:creationId xmlns:a16="http://schemas.microsoft.com/office/drawing/2014/main" xmlns="" id="{649C08A9-0E4C-EA52-813E-3890EFAB1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2296" name="ZoneTexte 11">
            <a:extLst>
              <a:ext uri="{FF2B5EF4-FFF2-40B4-BE49-F238E27FC236}">
                <a16:creationId xmlns:a16="http://schemas.microsoft.com/office/drawing/2014/main" xmlns="" id="{38A7F582-50FD-E312-AE57-E9A8DC8DB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12297" name="ZoneTexte 13">
            <a:extLst>
              <a:ext uri="{FF2B5EF4-FFF2-40B4-BE49-F238E27FC236}">
                <a16:creationId xmlns:a16="http://schemas.microsoft.com/office/drawing/2014/main" xmlns="" id="{0FFBFA0D-AD1A-AAD4-1EAA-2CF44D051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Il _____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soldat.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EAB65D2B-209E-1D56-A3A1-298111BA4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47974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01CC97B-D983-EA5B-CB2C-8F4DA9D039BD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12300" name="Picture 6" descr="C:\Users\Utilisateur\AppData\Local\Microsoft\Windows\Temporary Internet Files\Content.IE5\XBEH3XO0\MC900150008[1].wmf">
            <a:extLst>
              <a:ext uri="{FF2B5EF4-FFF2-40B4-BE49-F238E27FC236}">
                <a16:creationId xmlns:a16="http://schemas.microsoft.com/office/drawing/2014/main" xmlns="" id="{3D2B38CB-63EF-44AA-CF33-5E70E3DE5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557338"/>
            <a:ext cx="1728787" cy="308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E2FFF194-CA4A-B4AB-FB75-33DEB4D165F7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C365D01A-5EED-BC3A-186F-4AAF85B1475E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F6A2FAAB-148E-4A6C-5818-AFB39DF47A3A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1DD3CF25-7D18-B3AD-E92D-32ACEBD12EB8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8" name="ZoneTexte 9">
            <a:extLst>
              <a:ext uri="{FF2B5EF4-FFF2-40B4-BE49-F238E27FC236}">
                <a16:creationId xmlns:a16="http://schemas.microsoft.com/office/drawing/2014/main" xmlns="" id="{B5E68F52-7A72-91D4-6415-22F8E8F45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suis</a:t>
            </a:r>
          </a:p>
        </p:txBody>
      </p:sp>
      <p:sp>
        <p:nvSpPr>
          <p:cNvPr id="13319" name="ZoneTexte 10">
            <a:extLst>
              <a:ext uri="{FF2B5EF4-FFF2-40B4-BE49-F238E27FC236}">
                <a16:creationId xmlns:a16="http://schemas.microsoft.com/office/drawing/2014/main" xmlns="" id="{35B651D4-9B5D-289B-4EE7-E73A979FA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13320" name="ZoneTexte 11">
            <a:extLst>
              <a:ext uri="{FF2B5EF4-FFF2-40B4-BE49-F238E27FC236}">
                <a16:creationId xmlns:a16="http://schemas.microsoft.com/office/drawing/2014/main" xmlns="" id="{DCB4058F-9D83-6919-5215-5F5BF70CC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3321" name="ZoneTexte 13">
            <a:extLst>
              <a:ext uri="{FF2B5EF4-FFF2-40B4-BE49-F238E27FC236}">
                <a16:creationId xmlns:a16="http://schemas.microsoft.com/office/drawing/2014/main" xmlns="" id="{0BCF6231-45F0-2BD1-DC44-234F28DA5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Je _______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médecin.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6BF7A2CF-3D0F-0288-81FB-C4FD4E3A8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7974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suis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28F9A6F-1278-E636-EBF4-EB888023E0A9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13324" name="Picture 2" descr="C:\Users\Utilisateur\AppData\Local\Microsoft\Windows\Temporary Internet Files\Content.IE5\COYLFS6S\MC900230743[1].wmf">
            <a:extLst>
              <a:ext uri="{FF2B5EF4-FFF2-40B4-BE49-F238E27FC236}">
                <a16:creationId xmlns:a16="http://schemas.microsoft.com/office/drawing/2014/main" xmlns="" id="{4100B98E-1E36-AD8F-7C54-7A9C73611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341438"/>
            <a:ext cx="2551113" cy="346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51AB0514-CB5E-6F85-CF93-D0957056A40C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F72058DC-1919-1E8C-1FA8-2634F76A4F08}"/>
              </a:ext>
            </a:extLst>
          </p:cNvPr>
          <p:cNvSpPr/>
          <p:nvPr/>
        </p:nvSpPr>
        <p:spPr>
          <a:xfrm>
            <a:off x="5292725" y="2205038"/>
            <a:ext cx="3671888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6B44FE3A-5BB9-4C21-B499-E188BD57277C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6E58B819-6420-C01A-9788-0872FF38F53C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342" name="ZoneTexte 9">
            <a:extLst>
              <a:ext uri="{FF2B5EF4-FFF2-40B4-BE49-F238E27FC236}">
                <a16:creationId xmlns:a16="http://schemas.microsoft.com/office/drawing/2014/main" xmlns="" id="{CE9767C0-E974-6C58-FF18-BF9ECB433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133600"/>
            <a:ext cx="36718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sommes</a:t>
            </a:r>
          </a:p>
        </p:txBody>
      </p:sp>
      <p:sp>
        <p:nvSpPr>
          <p:cNvPr id="14343" name="ZoneTexte 10">
            <a:extLst>
              <a:ext uri="{FF2B5EF4-FFF2-40B4-BE49-F238E27FC236}">
                <a16:creationId xmlns:a16="http://schemas.microsoft.com/office/drawing/2014/main" xmlns="" id="{263FB9E2-BD3F-97E4-99C9-D6CE3883C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4344" name="ZoneTexte 11">
            <a:extLst>
              <a:ext uri="{FF2B5EF4-FFF2-40B4-BE49-F238E27FC236}">
                <a16:creationId xmlns:a16="http://schemas.microsoft.com/office/drawing/2014/main" xmlns="" id="{18FF505D-4460-9F62-C31B-2E85E0B7E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4345" name="ZoneTexte 13">
            <a:extLst>
              <a:ext uri="{FF2B5EF4-FFF2-40B4-BE49-F238E27FC236}">
                <a16:creationId xmlns:a16="http://schemas.microsoft.com/office/drawing/2014/main" xmlns="" id="{FF43E4C2-3F1A-8E89-C945-426D86B42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Ils _______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mes élèves.</a:t>
            </a:r>
          </a:p>
          <a:p>
            <a:pPr algn="ctr" eaLnBrk="1" hangingPunct="1"/>
            <a:endParaRPr lang="fr-FR" altLang="x-none" sz="4000">
              <a:solidFill>
                <a:srgbClr val="FFFF00"/>
              </a:solidFill>
              <a:latin typeface="Snap ITC" pitchFamily="82" charset="77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4D7AB1A4-96D8-82BE-872C-53AA45519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724400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F8C3D96-0A80-0B45-DCCE-75D78B3DD36E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14348" name="Picture 3" descr="C:\Users\Utilisateur\AppData\Local\Microsoft\Windows\Temporary Internet Files\Content.IE5\HJMH752K\MC900301360[1].wmf">
            <a:extLst>
              <a:ext uri="{FF2B5EF4-FFF2-40B4-BE49-F238E27FC236}">
                <a16:creationId xmlns:a16="http://schemas.microsoft.com/office/drawing/2014/main" xmlns="" id="{67B1A70B-6646-5EDC-6061-8B616FB2E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628775"/>
            <a:ext cx="287972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8976F806-1A7E-2B5A-6C18-D67E511AC2BB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39FDEF64-3426-654D-5410-44A7D2ECF80F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4BAA28C5-D993-0C97-57F1-16826473067F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42791B17-4486-CD58-1069-3317AC56642C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9462" name="ZoneTexte 9">
            <a:extLst>
              <a:ext uri="{FF2B5EF4-FFF2-40B4-BE49-F238E27FC236}">
                <a16:creationId xmlns:a16="http://schemas.microsoft.com/office/drawing/2014/main" xmlns="" id="{D1F8B2A4-FEA4-68D1-8285-BDF15FC702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19463" name="ZoneTexte 10">
            <a:extLst>
              <a:ext uri="{FF2B5EF4-FFF2-40B4-BE49-F238E27FC236}">
                <a16:creationId xmlns:a16="http://schemas.microsoft.com/office/drawing/2014/main" xmlns="" id="{0993812E-7193-C2D3-53ED-976E6F2A1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9464" name="ZoneTexte 11">
            <a:extLst>
              <a:ext uri="{FF2B5EF4-FFF2-40B4-BE49-F238E27FC236}">
                <a16:creationId xmlns:a16="http://schemas.microsoft.com/office/drawing/2014/main" xmlns="" id="{AF581C2A-8A4A-70E4-7C37-F734C5830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9465" name="ZoneTexte 13">
            <a:extLst>
              <a:ext uri="{FF2B5EF4-FFF2-40B4-BE49-F238E27FC236}">
                <a16:creationId xmlns:a16="http://schemas.microsoft.com/office/drawing/2014/main" xmlns="" id="{EEE84599-90B8-A51F-9126-185890819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57788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Ils _______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tristes.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3F87E22A-4ED6-D309-F675-ED6C42EF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5157788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98541B3-EEBB-C423-8163-5C216C810855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19468" name="Picture 2" descr="C:\Users\Utilisateur\AppData\Local\Microsoft\Windows\Temporary Internet Files\Content.IE5\0TY1M3QR\MC900090282[1].wmf">
            <a:extLst>
              <a:ext uri="{FF2B5EF4-FFF2-40B4-BE49-F238E27FC236}">
                <a16:creationId xmlns:a16="http://schemas.microsoft.com/office/drawing/2014/main" xmlns="" id="{D4D76BF3-D8BF-8DBE-193B-687CC55CB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628775"/>
            <a:ext cx="3529013" cy="348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20E61654-A78C-CF97-932A-8A646303480F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CE06B9FD-FF68-393C-0096-70B58DACF376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A8790EB2-CA11-CBAD-56AA-89EE5233001A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BCC2D4B9-6A0E-D2D7-7FEB-1A8017C083C8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4" name="ZoneTexte 9">
            <a:extLst>
              <a:ext uri="{FF2B5EF4-FFF2-40B4-BE49-F238E27FC236}">
                <a16:creationId xmlns:a16="http://schemas.microsoft.com/office/drawing/2014/main" xmlns="" id="{77B5D032-96F5-22A9-45A3-4D09A5FDB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êtes</a:t>
            </a:r>
          </a:p>
        </p:txBody>
      </p:sp>
      <p:sp>
        <p:nvSpPr>
          <p:cNvPr id="2055" name="ZoneTexte 10">
            <a:extLst>
              <a:ext uri="{FF2B5EF4-FFF2-40B4-BE49-F238E27FC236}">
                <a16:creationId xmlns:a16="http://schemas.microsoft.com/office/drawing/2014/main" xmlns="" id="{491A6C37-83F0-D027-7100-6534D4369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2056" name="ZoneTexte 11">
            <a:extLst>
              <a:ext uri="{FF2B5EF4-FFF2-40B4-BE49-F238E27FC236}">
                <a16:creationId xmlns:a16="http://schemas.microsoft.com/office/drawing/2014/main" xmlns="" id="{A2CD007D-A899-5746-CF8A-5EA162A25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2057" name="ZoneTexte 13">
            <a:extLst>
              <a:ext uri="{FF2B5EF4-FFF2-40B4-BE49-F238E27FC236}">
                <a16:creationId xmlns:a16="http://schemas.microsoft.com/office/drawing/2014/main" xmlns="" id="{36DB79ED-D91E-3101-C56D-FD2F5C926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Ceci ______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un lapin.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54D0BAF9-EFB1-9199-F419-1DA93F994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724400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C87C784-01B9-DEBB-4C85-D2EDA9753104}"/>
              </a:ext>
            </a:extLst>
          </p:cNvPr>
          <p:cNvSpPr/>
          <p:nvPr/>
        </p:nvSpPr>
        <p:spPr>
          <a:xfrm>
            <a:off x="583093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2060" name="Picture 13" descr="C:\Program Files (x86)\Microsoft Office\MEDIA\CAGCAT10\j0304933.wmf">
            <a:extLst>
              <a:ext uri="{FF2B5EF4-FFF2-40B4-BE49-F238E27FC236}">
                <a16:creationId xmlns:a16="http://schemas.microsoft.com/office/drawing/2014/main" xmlns="" id="{9C954565-2945-50A2-B4F4-6D3CFE0F0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41438"/>
            <a:ext cx="3455988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6F88892D-3570-E187-DA41-1D5E0D6ECC80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34ADD9D6-B6F6-AB1F-4567-1FFC4DEDFD19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EDAC67D6-B066-5435-107B-079C12253893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E3DAE1B5-76E8-3E4A-A364-2CE7B579E8FE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78" name="ZoneTexte 9">
            <a:extLst>
              <a:ext uri="{FF2B5EF4-FFF2-40B4-BE49-F238E27FC236}">
                <a16:creationId xmlns:a16="http://schemas.microsoft.com/office/drawing/2014/main" xmlns="" id="{42D5B1C6-8F60-64F7-0F35-E659E807C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3079" name="ZoneTexte 10">
            <a:extLst>
              <a:ext uri="{FF2B5EF4-FFF2-40B4-BE49-F238E27FC236}">
                <a16:creationId xmlns:a16="http://schemas.microsoft.com/office/drawing/2014/main" xmlns="" id="{DE4D9F9D-1510-609C-9E2E-ED331B0C9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3080" name="ZoneTexte 11">
            <a:extLst>
              <a:ext uri="{FF2B5EF4-FFF2-40B4-BE49-F238E27FC236}">
                <a16:creationId xmlns:a16="http://schemas.microsoft.com/office/drawing/2014/main" xmlns="" id="{CA1454B9-D393-621E-4FE3-8C0844EA5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3081" name="ZoneTexte 13">
            <a:extLst>
              <a:ext uri="{FF2B5EF4-FFF2-40B4-BE49-F238E27FC236}">
                <a16:creationId xmlns:a16="http://schemas.microsoft.com/office/drawing/2014/main" xmlns="" id="{639DEDEC-A7D6-6D2D-2883-4075CDBD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Les chiens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______ contents.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43A739C7-6313-5F12-DE05-4A37AE199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451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2E99178-019E-CADC-2734-3D4C500F4D5F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3084" name="Picture 3" descr="C:\Users\Utilisateur\AppData\Local\Microsoft\Windows\Temporary Internet Files\Content.IE5\XBEH3XO0\MC900344855[1].wmf">
            <a:extLst>
              <a:ext uri="{FF2B5EF4-FFF2-40B4-BE49-F238E27FC236}">
                <a16:creationId xmlns:a16="http://schemas.microsoft.com/office/drawing/2014/main" xmlns="" id="{0B1E6581-BDB6-AE62-CC0B-D858DC600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636838"/>
            <a:ext cx="2176462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" descr="C:\Users\Utilisateur\AppData\Local\Microsoft\Windows\Temporary Internet Files\Content.IE5\XBEH3XO0\MC900344855[1].wmf">
            <a:extLst>
              <a:ext uri="{FF2B5EF4-FFF2-40B4-BE49-F238E27FC236}">
                <a16:creationId xmlns:a16="http://schemas.microsoft.com/office/drawing/2014/main" xmlns="" id="{5774DA2A-A6EA-0F3C-4A6C-F83A7E808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3850" y="2636838"/>
            <a:ext cx="2332038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EAD07FFE-DC52-6596-6084-A504CC3D33CE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77288488-1647-4074-2302-E264968788EA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C04B5D07-4176-23EB-30A8-12552FDB6805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BC7AA917-25A1-C075-A2BF-14D354F21BDF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126" name="ZoneTexte 9">
            <a:extLst>
              <a:ext uri="{FF2B5EF4-FFF2-40B4-BE49-F238E27FC236}">
                <a16:creationId xmlns:a16="http://schemas.microsoft.com/office/drawing/2014/main" xmlns="" id="{2D88DD81-9B0A-454C-721D-D056BEE3E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suis</a:t>
            </a:r>
          </a:p>
        </p:txBody>
      </p:sp>
      <p:sp>
        <p:nvSpPr>
          <p:cNvPr id="5127" name="ZoneTexte 10">
            <a:extLst>
              <a:ext uri="{FF2B5EF4-FFF2-40B4-BE49-F238E27FC236}">
                <a16:creationId xmlns:a16="http://schemas.microsoft.com/office/drawing/2014/main" xmlns="" id="{C89A0FEB-5219-0505-C36B-BEAD93AF5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5128" name="ZoneTexte 11">
            <a:extLst>
              <a:ext uri="{FF2B5EF4-FFF2-40B4-BE49-F238E27FC236}">
                <a16:creationId xmlns:a16="http://schemas.microsoft.com/office/drawing/2014/main" xmlns="" id="{B1B376A0-86F6-BC72-D786-6013BB4E6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5129" name="ZoneTexte 13">
            <a:extLst>
              <a:ext uri="{FF2B5EF4-FFF2-40B4-BE49-F238E27FC236}">
                <a16:creationId xmlns:a16="http://schemas.microsoft.com/office/drawing/2014/main" xmlns="" id="{F4902B2F-DA70-35FE-F6D0-62857258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29225"/>
            <a:ext cx="5219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Il ____ français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240ED403-740C-8E2A-32CD-8A95A2B2D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2292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DED6177-9BD7-7A43-668C-ABFDDB8B03C2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5132" name="Picture 12" descr="C:\Users\Utilisateur\AppData\Local\Microsoft\Windows\Temporary Internet Files\Content.IE5\KXL1J6HR\MC900355925[1].wmf">
            <a:extLst>
              <a:ext uri="{FF2B5EF4-FFF2-40B4-BE49-F238E27FC236}">
                <a16:creationId xmlns:a16="http://schemas.microsoft.com/office/drawing/2014/main" xmlns="" id="{5DDE08E2-6E7D-5D75-D5DE-589D38FC9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341438"/>
            <a:ext cx="2447925" cy="363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A1ACE962-8B0B-C4B7-C046-9C7FBC44F0B5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B09B51D9-9227-8464-5994-7C3FFE382E7C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35C60921-726C-CFDB-EE41-557B82D3E2B5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92095E08-0227-EE44-6634-4F6CA170413F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150" name="ZoneTexte 9">
            <a:extLst>
              <a:ext uri="{FF2B5EF4-FFF2-40B4-BE49-F238E27FC236}">
                <a16:creationId xmlns:a16="http://schemas.microsoft.com/office/drawing/2014/main" xmlns="" id="{B453BEF1-862E-70F1-64A7-AF433FE90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suis</a:t>
            </a:r>
          </a:p>
        </p:txBody>
      </p:sp>
      <p:sp>
        <p:nvSpPr>
          <p:cNvPr id="6151" name="ZoneTexte 10">
            <a:extLst>
              <a:ext uri="{FF2B5EF4-FFF2-40B4-BE49-F238E27FC236}">
                <a16:creationId xmlns:a16="http://schemas.microsoft.com/office/drawing/2014/main" xmlns="" id="{120059E9-1355-732C-A2FD-EA50581C7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6152" name="ZoneTexte 11">
            <a:extLst>
              <a:ext uri="{FF2B5EF4-FFF2-40B4-BE49-F238E27FC236}">
                <a16:creationId xmlns:a16="http://schemas.microsoft.com/office/drawing/2014/main" xmlns="" id="{82205E0A-C19E-4490-C09C-CA20A54B2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6153" name="ZoneTexte 13">
            <a:extLst>
              <a:ext uri="{FF2B5EF4-FFF2-40B4-BE49-F238E27FC236}">
                <a16:creationId xmlns:a16="http://schemas.microsoft.com/office/drawing/2014/main" xmlns="" id="{589186D7-8277-67ED-CA6E-4A5CD5834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133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 dirty="0">
                <a:solidFill>
                  <a:srgbClr val="FFFF00"/>
                </a:solidFill>
                <a:latin typeface="Snap ITC" pitchFamily="82" charset="77"/>
              </a:rPr>
              <a:t>Je ______</a:t>
            </a:r>
          </a:p>
          <a:p>
            <a:pPr algn="ctr" eaLnBrk="1" hangingPunct="1"/>
            <a:r>
              <a:rPr lang="fr-FR" altLang="x-none" sz="4000" dirty="0" smtClean="0">
                <a:solidFill>
                  <a:srgbClr val="FFFF00"/>
                </a:solidFill>
                <a:latin typeface="Snap ITC" pitchFamily="82" charset="77"/>
              </a:rPr>
              <a:t>française.</a:t>
            </a:r>
            <a:endParaRPr lang="fr-FR" altLang="x-none" sz="4000" dirty="0">
              <a:solidFill>
                <a:srgbClr val="FFFF00"/>
              </a:solidFill>
              <a:latin typeface="Snap ITC" pitchFamily="82" charset="77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C4B01C83-081D-585B-1D12-9CA2E71D5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50133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suis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EB10E97-D2EB-AD26-4F82-0CB08F6E843F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15" name="Image 14" descr="ok.jpg">
            <a:extLst>
              <a:ext uri="{FF2B5EF4-FFF2-40B4-BE49-F238E27FC236}">
                <a16:creationId xmlns:a16="http://schemas.microsoft.com/office/drawing/2014/main" xmlns="" id="{D5BAAD00-8C7F-B051-237E-A217F2EF864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700808"/>
            <a:ext cx="3703320" cy="3238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0B651D94-A041-2283-7AE3-E4E037FB0167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A764CEF0-D59C-7A84-B671-1E17C3E03AAD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B64BE62A-02A6-A3A7-B06C-458FA7906476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F316D09F-2CCD-05C8-1D6A-F12873293564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74" name="ZoneTexte 9">
            <a:extLst>
              <a:ext uri="{FF2B5EF4-FFF2-40B4-BE49-F238E27FC236}">
                <a16:creationId xmlns:a16="http://schemas.microsoft.com/office/drawing/2014/main" xmlns="" id="{0BAD5BA4-7096-90BD-9221-A51205044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133600"/>
            <a:ext cx="374491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5400">
                <a:solidFill>
                  <a:srgbClr val="FFFF00"/>
                </a:solidFill>
                <a:latin typeface="Snap ITC" pitchFamily="82" charset="77"/>
              </a:rPr>
              <a:t>sommes</a:t>
            </a:r>
          </a:p>
        </p:txBody>
      </p:sp>
      <p:sp>
        <p:nvSpPr>
          <p:cNvPr id="7175" name="ZoneTexte 10">
            <a:extLst>
              <a:ext uri="{FF2B5EF4-FFF2-40B4-BE49-F238E27FC236}">
                <a16:creationId xmlns:a16="http://schemas.microsoft.com/office/drawing/2014/main" xmlns="" id="{031293A7-5D0A-904D-E9BA-49591D436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7176" name="ZoneTexte 11">
            <a:extLst>
              <a:ext uri="{FF2B5EF4-FFF2-40B4-BE49-F238E27FC236}">
                <a16:creationId xmlns:a16="http://schemas.microsoft.com/office/drawing/2014/main" xmlns="" id="{58E498DA-14E9-2881-5289-8A30962D7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7177" name="ZoneTexte 13">
            <a:extLst>
              <a:ext uri="{FF2B5EF4-FFF2-40B4-BE49-F238E27FC236}">
                <a16:creationId xmlns:a16="http://schemas.microsoft.com/office/drawing/2014/main" xmlns="" id="{759BB878-EA3A-A03C-49AC-13A527874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Ils _______ chez eux.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55595CE3-8316-D123-6CFB-9667F942F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47974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04675ACB-944F-A0BA-C5E1-3232BABAE353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7180" name="Picture 2" descr="C:\Users\Utilisateur\AppData\Local\Microsoft\Windows\Temporary Internet Files\Content.IE5\CGSA2OLU\MC900060214[1].wmf">
            <a:extLst>
              <a:ext uri="{FF2B5EF4-FFF2-40B4-BE49-F238E27FC236}">
                <a16:creationId xmlns:a16="http://schemas.microsoft.com/office/drawing/2014/main" xmlns="" id="{D63FCD0B-F516-3B70-0527-1420465B1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628775"/>
            <a:ext cx="2232025" cy="308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B2B9F6A3-1163-148F-E659-221D936C8F39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A90429FB-CA0F-2892-06D9-660CB3726435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B4C8FFE8-C2CC-BA4A-43FF-AB38727C37B1}"/>
              </a:ext>
            </a:extLst>
          </p:cNvPr>
          <p:cNvSpPr/>
          <p:nvPr/>
        </p:nvSpPr>
        <p:spPr>
          <a:xfrm>
            <a:off x="5580063" y="3644900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6648CA35-641E-B2D4-76C0-92012E9F13BF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198" name="ZoneTexte 9">
            <a:extLst>
              <a:ext uri="{FF2B5EF4-FFF2-40B4-BE49-F238E27FC236}">
                <a16:creationId xmlns:a16="http://schemas.microsoft.com/office/drawing/2014/main" xmlns="" id="{0923E9E4-B4BD-B4F9-20F2-439CF3B8B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8199" name="ZoneTexte 10">
            <a:extLst>
              <a:ext uri="{FF2B5EF4-FFF2-40B4-BE49-F238E27FC236}">
                <a16:creationId xmlns:a16="http://schemas.microsoft.com/office/drawing/2014/main" xmlns="" id="{5AFB0175-3DCB-D310-99D3-23FA2EEF3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3573463"/>
            <a:ext cx="24479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8200" name="ZoneTexte 11">
            <a:extLst>
              <a:ext uri="{FF2B5EF4-FFF2-40B4-BE49-F238E27FC236}">
                <a16:creationId xmlns:a16="http://schemas.microsoft.com/office/drawing/2014/main" xmlns="" id="{CED21BDA-9B40-D11A-6DD8-31E378275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8201" name="ZoneTexte 13">
            <a:extLst>
              <a:ext uri="{FF2B5EF4-FFF2-40B4-BE49-F238E27FC236}">
                <a16:creationId xmlns:a16="http://schemas.microsoft.com/office/drawing/2014/main" xmlns="" id="{5769BFB6-633C-CD9E-ABD7-01701E145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 dirty="0" smtClean="0">
                <a:solidFill>
                  <a:srgbClr val="FFFF00"/>
                </a:solidFill>
                <a:latin typeface="Snap ITC" pitchFamily="82" charset="77"/>
              </a:rPr>
              <a:t>Son père </a:t>
            </a:r>
            <a:r>
              <a:rPr lang="fr-FR" altLang="x-none" sz="4000" dirty="0">
                <a:solidFill>
                  <a:srgbClr val="FFFF00"/>
                </a:solidFill>
                <a:latin typeface="Snap ITC" pitchFamily="82" charset="77"/>
              </a:rPr>
              <a:t>_____</a:t>
            </a:r>
          </a:p>
          <a:p>
            <a:pPr algn="ctr" eaLnBrk="1" hangingPunct="1"/>
            <a:r>
              <a:rPr lang="fr-FR" altLang="x-none" sz="4000" dirty="0">
                <a:solidFill>
                  <a:srgbClr val="FFFF00"/>
                </a:solidFill>
                <a:latin typeface="Snap ITC" pitchFamily="82" charset="77"/>
              </a:rPr>
              <a:t>professeur.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519C5B93-E067-77AB-5549-EB426DE39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7974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est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EF39744-70CE-4B7E-576E-1180A0C6A385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8204" name="Picture 2" descr="C:\Program Files (x86)\Microsoft Office\MEDIA\CAGCAT10\j0301252.wmf">
            <a:extLst>
              <a:ext uri="{FF2B5EF4-FFF2-40B4-BE49-F238E27FC236}">
                <a16:creationId xmlns:a16="http://schemas.microsoft.com/office/drawing/2014/main" xmlns="" id="{4449B432-FE3E-C157-3F43-03EEFC46E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628775"/>
            <a:ext cx="3617912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7C05A7F1-0808-96EE-4B0D-2D8267D8DAF0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7A7536F1-67AF-DE95-A752-BBC1D3AFF135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1B70943A-031A-06FF-0FBE-E191CAABD731}"/>
              </a:ext>
            </a:extLst>
          </p:cNvPr>
          <p:cNvSpPr/>
          <p:nvPr/>
        </p:nvSpPr>
        <p:spPr>
          <a:xfrm>
            <a:off x="5435600" y="3644900"/>
            <a:ext cx="3457575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96ED3C63-C3BF-0B60-4CA6-186F4B41F5F8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222" name="ZoneTexte 9">
            <a:extLst>
              <a:ext uri="{FF2B5EF4-FFF2-40B4-BE49-F238E27FC236}">
                <a16:creationId xmlns:a16="http://schemas.microsoft.com/office/drawing/2014/main" xmlns="" id="{D18849AF-ECAF-0064-F5E3-6762FD0A7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sont</a:t>
            </a:r>
          </a:p>
        </p:txBody>
      </p:sp>
      <p:sp>
        <p:nvSpPr>
          <p:cNvPr id="9223" name="ZoneTexte 10">
            <a:extLst>
              <a:ext uri="{FF2B5EF4-FFF2-40B4-BE49-F238E27FC236}">
                <a16:creationId xmlns:a16="http://schemas.microsoft.com/office/drawing/2014/main" xmlns="" id="{2BAADFB5-EFC6-FD52-2816-98A93E1E4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2113" y="3573463"/>
            <a:ext cx="36718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000">
                <a:solidFill>
                  <a:srgbClr val="FFFF00"/>
                </a:solidFill>
                <a:latin typeface="Snap ITC" pitchFamily="82" charset="77"/>
              </a:rPr>
              <a:t>sommes</a:t>
            </a:r>
          </a:p>
        </p:txBody>
      </p:sp>
      <p:sp>
        <p:nvSpPr>
          <p:cNvPr id="9224" name="ZoneTexte 11">
            <a:extLst>
              <a:ext uri="{FF2B5EF4-FFF2-40B4-BE49-F238E27FC236}">
                <a16:creationId xmlns:a16="http://schemas.microsoft.com/office/drawing/2014/main" xmlns="" id="{43B92BE4-F622-EDAE-1594-354B9585B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êtes</a:t>
            </a:r>
          </a:p>
        </p:txBody>
      </p:sp>
      <p:sp>
        <p:nvSpPr>
          <p:cNvPr id="9225" name="ZoneTexte 13">
            <a:extLst>
              <a:ext uri="{FF2B5EF4-FFF2-40B4-BE49-F238E27FC236}">
                <a16:creationId xmlns:a16="http://schemas.microsoft.com/office/drawing/2014/main" xmlns="" id="{B256DA19-7264-48ED-F344-160A11B78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97425"/>
            <a:ext cx="52197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Nous _________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amoureux.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1BDEA7C3-D932-D1DF-64A5-C5AFB595D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4724400"/>
            <a:ext cx="2520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sommes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4C3A0D6-C17A-E528-4B53-9A433206FDF4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9228" name="Image 13" descr="FLIRT.gif">
            <a:extLst>
              <a:ext uri="{FF2B5EF4-FFF2-40B4-BE49-F238E27FC236}">
                <a16:creationId xmlns:a16="http://schemas.microsoft.com/office/drawing/2014/main" xmlns="" id="{F3E440E6-4D7F-85BD-197F-1F0AF05200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675"/>
            <a:ext cx="2447925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>
            <a:extLst>
              <a:ext uri="{FF2B5EF4-FFF2-40B4-BE49-F238E27FC236}">
                <a16:creationId xmlns:a16="http://schemas.microsoft.com/office/drawing/2014/main" xmlns="" id="{7EF91B99-5D49-D5ED-1535-58EC612C620D}"/>
              </a:ext>
            </a:extLst>
          </p:cNvPr>
          <p:cNvSpPr/>
          <p:nvPr/>
        </p:nvSpPr>
        <p:spPr>
          <a:xfrm>
            <a:off x="250825" y="1557338"/>
            <a:ext cx="4826000" cy="4824412"/>
          </a:xfrm>
          <a:prstGeom prst="roundRect">
            <a:avLst/>
          </a:prstGeom>
          <a:solidFill>
            <a:srgbClr val="FF66FF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>
            <a:extLst>
              <a:ext uri="{FF2B5EF4-FFF2-40B4-BE49-F238E27FC236}">
                <a16:creationId xmlns:a16="http://schemas.microsoft.com/office/drawing/2014/main" xmlns="" id="{1C27AFF8-59DB-0156-EC6B-F459D84A41ED}"/>
              </a:ext>
            </a:extLst>
          </p:cNvPr>
          <p:cNvSpPr/>
          <p:nvPr/>
        </p:nvSpPr>
        <p:spPr>
          <a:xfrm>
            <a:off x="5580063" y="2205038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xmlns="" id="{106CDB50-7484-6CFD-B7ED-E870B6F8827A}"/>
              </a:ext>
            </a:extLst>
          </p:cNvPr>
          <p:cNvSpPr/>
          <p:nvPr/>
        </p:nvSpPr>
        <p:spPr>
          <a:xfrm>
            <a:off x="5364163" y="3644900"/>
            <a:ext cx="3779837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xmlns="" id="{7E9E54CE-DF97-E766-8DDA-F73EA38CDD8C}"/>
              </a:ext>
            </a:extLst>
          </p:cNvPr>
          <p:cNvSpPr/>
          <p:nvPr/>
        </p:nvSpPr>
        <p:spPr>
          <a:xfrm>
            <a:off x="5580063" y="5013325"/>
            <a:ext cx="3168650" cy="936625"/>
          </a:xfrm>
          <a:prstGeom prst="roundRect">
            <a:avLst/>
          </a:prstGeom>
          <a:solidFill>
            <a:srgbClr val="FF66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246" name="ZoneTexte 9">
            <a:extLst>
              <a:ext uri="{FF2B5EF4-FFF2-40B4-BE49-F238E27FC236}">
                <a16:creationId xmlns:a16="http://schemas.microsoft.com/office/drawing/2014/main" xmlns="" id="{77C587BC-E4D8-D718-B3EA-73A3234B0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2133600"/>
            <a:ext cx="2447925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es</a:t>
            </a:r>
          </a:p>
        </p:txBody>
      </p:sp>
      <p:sp>
        <p:nvSpPr>
          <p:cNvPr id="10247" name="ZoneTexte 10">
            <a:extLst>
              <a:ext uri="{FF2B5EF4-FFF2-40B4-BE49-F238E27FC236}">
                <a16:creationId xmlns:a16="http://schemas.microsoft.com/office/drawing/2014/main" xmlns="" id="{AFD787BF-6AEF-CA65-505A-A09D8C9BE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573463"/>
            <a:ext cx="38512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sommes</a:t>
            </a:r>
          </a:p>
        </p:txBody>
      </p:sp>
      <p:sp>
        <p:nvSpPr>
          <p:cNvPr id="10248" name="ZoneTexte 11">
            <a:extLst>
              <a:ext uri="{FF2B5EF4-FFF2-40B4-BE49-F238E27FC236}">
                <a16:creationId xmlns:a16="http://schemas.microsoft.com/office/drawing/2014/main" xmlns="" id="{A47F69F6-8EA2-2EF1-73A5-EA86B9209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941888"/>
            <a:ext cx="2447925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6600">
                <a:solidFill>
                  <a:srgbClr val="FFFF00"/>
                </a:solidFill>
                <a:latin typeface="Snap ITC" pitchFamily="82" charset="77"/>
              </a:rPr>
              <a:t>êtes</a:t>
            </a:r>
          </a:p>
        </p:txBody>
      </p:sp>
      <p:sp>
        <p:nvSpPr>
          <p:cNvPr id="10249" name="ZoneTexte 13">
            <a:extLst>
              <a:ext uri="{FF2B5EF4-FFF2-40B4-BE49-F238E27FC236}">
                <a16:creationId xmlns:a16="http://schemas.microsoft.com/office/drawing/2014/main" xmlns="" id="{65761ADA-4567-9525-D2B7-B981A2D14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81525"/>
            <a:ext cx="52197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Vous ________</a:t>
            </a:r>
          </a:p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étudiants comme moi.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597391EA-0E14-FDB0-2CBB-29E697DB9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581525"/>
            <a:ext cx="1908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x-none" sz="4000">
                <a:solidFill>
                  <a:srgbClr val="FFFF00"/>
                </a:solidFill>
                <a:latin typeface="Snap ITC" pitchFamily="82" charset="77"/>
              </a:rPr>
              <a:t>êtes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7CD9EDE-6A47-DC4B-4701-1491FE0BB287}"/>
              </a:ext>
            </a:extLst>
          </p:cNvPr>
          <p:cNvSpPr/>
          <p:nvPr/>
        </p:nvSpPr>
        <p:spPr>
          <a:xfrm>
            <a:off x="583092" y="0"/>
            <a:ext cx="7974940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8800" b="1" dirty="0">
                <a:ln w="18000">
                  <a:solidFill>
                    <a:srgbClr val="7030A0"/>
                  </a:solidFill>
                  <a:prstDash val="solid"/>
                  <a:miter lim="800000"/>
                </a:ln>
                <a:blipFill>
                  <a:blip r:embed="rId2"/>
                  <a:stretch>
                    <a:fillRect/>
                  </a:stretch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nap ITC" pitchFamily="82" charset="0"/>
                <a:cs typeface="Arial" charset="0"/>
              </a:rPr>
              <a:t>verbe : être</a:t>
            </a:r>
          </a:p>
        </p:txBody>
      </p:sp>
      <p:pic>
        <p:nvPicPr>
          <p:cNvPr id="14" name="Image 13" descr="girl with school bag.jpg">
            <a:extLst>
              <a:ext uri="{FF2B5EF4-FFF2-40B4-BE49-F238E27FC236}">
                <a16:creationId xmlns:a16="http://schemas.microsoft.com/office/drawing/2014/main" xmlns="" id="{ECAD1790-CAA3-CECA-6F13-6A044577D2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1124744"/>
            <a:ext cx="2032248" cy="3581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168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Thème Office</vt:lpstr>
      <vt:lpstr>Verbe être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EL HUDA</cp:lastModifiedBy>
  <cp:revision>40</cp:revision>
  <dcterms:created xsi:type="dcterms:W3CDTF">2011-03-23T14:06:31Z</dcterms:created>
  <dcterms:modified xsi:type="dcterms:W3CDTF">2023-08-27T10:59:38Z</dcterms:modified>
</cp:coreProperties>
</file>