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 Elfeky" initials="SE" lastIdx="1" clrIdx="0">
    <p:extLst>
      <p:ext uri="{19B8F6BF-5375-455C-9EA6-DF929625EA0E}">
        <p15:presenceInfo xmlns:p15="http://schemas.microsoft.com/office/powerpoint/2012/main" userId="fec9a4b03a8eb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8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1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5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5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81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6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4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9B5C2-63C2-4411-A7EF-80C0C285C54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D92D7-05FC-4D53-85B9-FDA02AC74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9526-F9B8-0FDB-63F2-C9E1907609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A1A3D-2ABF-3E81-0169-C12A73A8B2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4CC1A-2515-5D4A-503B-CA890B353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4F6F9-AF41-D18C-1447-C5C4E6BBAFE1}"/>
              </a:ext>
            </a:extLst>
          </p:cNvPr>
          <p:cNvSpPr txBox="1"/>
          <p:nvPr/>
        </p:nvSpPr>
        <p:spPr>
          <a:xfrm>
            <a:off x="8308531" y="5934670"/>
            <a:ext cx="38834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/>
              <a:t>Our world</a:t>
            </a:r>
          </a:p>
        </p:txBody>
      </p:sp>
    </p:spTree>
    <p:extLst>
      <p:ext uri="{BB962C8B-B14F-4D97-AF65-F5344CB8AC3E}">
        <p14:creationId xmlns:p14="http://schemas.microsoft.com/office/powerpoint/2010/main" val="14008523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8D64-6B91-E773-5263-52EE86B7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5"/>
                </a:solidFill>
              </a:rPr>
              <a:t>Planet Earth 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is the planet that we live 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2661A-3375-A4A5-4FEB-46D4B3265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5797" r="5362" b="5894"/>
          <a:stretch/>
        </p:blipFill>
        <p:spPr>
          <a:xfrm>
            <a:off x="469928" y="1822245"/>
            <a:ext cx="5016472" cy="5038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06625-8D32-409C-BE9E-2B87AF39E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9"/>
          <a:stretch/>
        </p:blipFill>
        <p:spPr>
          <a:xfrm rot="876207">
            <a:off x="6038821" y="3709644"/>
            <a:ext cx="2553890" cy="25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A5F4-107B-BAF2-E258-13316631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 Earth’s surface is made of </a:t>
            </a:r>
            <a:r>
              <a:rPr lang="en-US" u="sng" dirty="0"/>
              <a:t>land</a:t>
            </a:r>
            <a:r>
              <a:rPr lang="en-US" dirty="0"/>
              <a:t> and </a:t>
            </a:r>
            <a:r>
              <a:rPr lang="en-US" u="sng" dirty="0"/>
              <a:t>water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31299-42E1-2CC0-22D1-DB633AF53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9" y="1752624"/>
            <a:ext cx="4035343" cy="489132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D6A344-BF54-5210-9C13-18D19D78A26A}"/>
              </a:ext>
            </a:extLst>
          </p:cNvPr>
          <p:cNvSpPr txBox="1"/>
          <p:nvPr/>
        </p:nvSpPr>
        <p:spPr>
          <a:xfrm>
            <a:off x="2062480" y="5477616"/>
            <a:ext cx="129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9CB02-7B09-C415-1348-BD5F54C5B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18910" r="17060" b="17422"/>
          <a:stretch/>
        </p:blipFill>
        <p:spPr>
          <a:xfrm>
            <a:off x="4975668" y="2391508"/>
            <a:ext cx="4154264" cy="4252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8E69C0-43C7-D62C-9713-38863D0B7815}"/>
              </a:ext>
            </a:extLst>
          </p:cNvPr>
          <p:cNvSpPr txBox="1"/>
          <p:nvPr/>
        </p:nvSpPr>
        <p:spPr>
          <a:xfrm>
            <a:off x="6140026" y="5123673"/>
            <a:ext cx="160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water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66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949F-4FE3-C474-2D04-71677636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609600"/>
            <a:ext cx="9369083" cy="13208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Planet Earth’s surface is mostly covered with water like: </a:t>
            </a:r>
            <a:br>
              <a:rPr lang="en-US" sz="3100" dirty="0"/>
            </a:br>
            <a:r>
              <a:rPr lang="en-US" sz="3100" dirty="0">
                <a:solidFill>
                  <a:schemeClr val="tx1"/>
                </a:solidFill>
              </a:rPr>
              <a:t>Oceans, rivers, lakes,…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590682-65BC-BC93-C101-EC54B1951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8"/>
          <a:stretch/>
        </p:blipFill>
        <p:spPr>
          <a:xfrm>
            <a:off x="422032" y="1712058"/>
            <a:ext cx="4009291" cy="26838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7F2EB-724D-EEE8-F5BA-245E85ACF7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9"/>
          <a:stretch/>
        </p:blipFill>
        <p:spPr>
          <a:xfrm>
            <a:off x="4874895" y="1712058"/>
            <a:ext cx="4514850" cy="2586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F1C230-77FD-A4C9-D169-7956E6B7E8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 b="9889"/>
          <a:stretch/>
        </p:blipFill>
        <p:spPr>
          <a:xfrm>
            <a:off x="3123028" y="4395861"/>
            <a:ext cx="4009292" cy="2409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FDF784-6151-CD5F-211B-1789C1CC2F6C}"/>
              </a:ext>
            </a:extLst>
          </p:cNvPr>
          <p:cNvSpPr txBox="1"/>
          <p:nvPr/>
        </p:nvSpPr>
        <p:spPr>
          <a:xfrm>
            <a:off x="1622084" y="2516799"/>
            <a:ext cx="176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ocean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91C84-B82B-3F1C-38E4-E718B92D7C11}"/>
              </a:ext>
            </a:extLst>
          </p:cNvPr>
          <p:cNvSpPr txBox="1"/>
          <p:nvPr/>
        </p:nvSpPr>
        <p:spPr>
          <a:xfrm>
            <a:off x="1622084" y="5498319"/>
            <a:ext cx="150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Lake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05356-6BA6-1107-5831-0FFC539287C0}"/>
              </a:ext>
            </a:extLst>
          </p:cNvPr>
          <p:cNvSpPr txBox="1"/>
          <p:nvPr/>
        </p:nvSpPr>
        <p:spPr>
          <a:xfrm>
            <a:off x="5631376" y="1607234"/>
            <a:ext cx="150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river</a:t>
            </a:r>
          </a:p>
        </p:txBody>
      </p:sp>
    </p:spTree>
    <p:extLst>
      <p:ext uri="{BB962C8B-B14F-4D97-AF65-F5344CB8AC3E}">
        <p14:creationId xmlns:p14="http://schemas.microsoft.com/office/powerpoint/2010/main" val="26286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1D02-78A5-681F-3348-E8C16B13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55268"/>
            <a:ext cx="8596668" cy="1320800"/>
          </a:xfrm>
        </p:spPr>
        <p:txBody>
          <a:bodyPr/>
          <a:lstStyle/>
          <a:p>
            <a:r>
              <a:rPr lang="en-US" dirty="0"/>
              <a:t>Planet Earth’s also made up of land:</a:t>
            </a:r>
            <a:br>
              <a:rPr lang="en-US" dirty="0"/>
            </a:br>
            <a:r>
              <a:rPr lang="en-US" dirty="0"/>
              <a:t>continents, desert, forest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D57B5B-95AE-615E-9091-A230AD026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t="4990" r="5825" b="4216"/>
          <a:stretch/>
        </p:blipFill>
        <p:spPr>
          <a:xfrm>
            <a:off x="297507" y="1655073"/>
            <a:ext cx="4288561" cy="280109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F4F0F-2688-F3E0-67BA-8380997D0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64" y="1523799"/>
            <a:ext cx="4039437" cy="2857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7BF1AE-4DEA-DE0F-835C-F64A499AC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37" y="4456169"/>
            <a:ext cx="4039437" cy="23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5DC9-7997-33FD-FE45-59B6B7A7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 continent is?</a:t>
            </a:r>
            <a:br>
              <a:rPr lang="en-US" dirty="0"/>
            </a:br>
            <a:r>
              <a:rPr lang="en-US" sz="31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Continents are huge landmasses on Earth</a:t>
            </a:r>
            <a:r>
              <a:rPr lang="en-US" sz="3100" dirty="0">
                <a:solidFill>
                  <a:schemeClr val="tx1"/>
                </a:solidFill>
              </a:rPr>
              <a:t>, </a:t>
            </a:r>
            <a:r>
              <a:rPr lang="en-US" sz="3100" dirty="0">
                <a:solidFill>
                  <a:schemeClr val="accent4"/>
                </a:solidFill>
              </a:rPr>
              <a:t>like pieces of a giant puzzle</a:t>
            </a:r>
            <a:r>
              <a:rPr lang="en-US" sz="3100" dirty="0">
                <a:solidFill>
                  <a:schemeClr val="tx1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21DAA8-A2B9-81C4-104C-16CD11016C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9470"/>
          <a:stretch/>
        </p:blipFill>
        <p:spPr>
          <a:xfrm>
            <a:off x="677334" y="2147837"/>
            <a:ext cx="6171473" cy="4405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A9BF61-4835-C481-461B-8B61933D4B9A}"/>
              </a:ext>
            </a:extLst>
          </p:cNvPr>
          <p:cNvSpPr txBox="1"/>
          <p:nvPr/>
        </p:nvSpPr>
        <p:spPr>
          <a:xfrm>
            <a:off x="6940061" y="2365275"/>
            <a:ext cx="37232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1- Asia</a:t>
            </a:r>
          </a:p>
          <a:p>
            <a:r>
              <a:rPr lang="en-US" sz="3600" dirty="0"/>
              <a:t>2- Africa</a:t>
            </a:r>
          </a:p>
          <a:p>
            <a:r>
              <a:rPr lang="en-US" sz="3600" dirty="0"/>
              <a:t>3-North America</a:t>
            </a:r>
          </a:p>
          <a:p>
            <a:r>
              <a:rPr lang="en-US" sz="3600" dirty="0"/>
              <a:t>4-South America</a:t>
            </a:r>
          </a:p>
          <a:p>
            <a:r>
              <a:rPr lang="en-US" sz="3600" dirty="0"/>
              <a:t>5-Antarctica</a:t>
            </a:r>
          </a:p>
          <a:p>
            <a:r>
              <a:rPr lang="en-US" sz="3600" dirty="0"/>
              <a:t>6-Europe</a:t>
            </a:r>
          </a:p>
          <a:p>
            <a:r>
              <a:rPr lang="en-US" sz="3600" dirty="0"/>
              <a:t>7-Austerlia </a:t>
            </a:r>
          </a:p>
        </p:txBody>
      </p:sp>
    </p:spTree>
    <p:extLst>
      <p:ext uri="{BB962C8B-B14F-4D97-AF65-F5344CB8AC3E}">
        <p14:creationId xmlns:p14="http://schemas.microsoft.com/office/powerpoint/2010/main" val="14499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93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PowerPoint Presentation</vt:lpstr>
      <vt:lpstr>Planet Earth : is the planet that we live on.</vt:lpstr>
      <vt:lpstr>Planet Earth’s surface is made of land and water.</vt:lpstr>
      <vt:lpstr>Planet Earth’s surface is mostly covered with water like:  Oceans, rivers, lakes,… </vt:lpstr>
      <vt:lpstr>Planet Earth’s also made up of land: continents, desert, forest</vt:lpstr>
      <vt:lpstr>What a continent is? Continents are huge landmasses on Earth, like pieces of a giant puzzle.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 Elfeky</dc:creator>
  <cp:lastModifiedBy>Sana Elfeky</cp:lastModifiedBy>
  <cp:revision>3</cp:revision>
  <dcterms:created xsi:type="dcterms:W3CDTF">2024-02-24T21:00:24Z</dcterms:created>
  <dcterms:modified xsi:type="dcterms:W3CDTF">2024-03-03T07:53:28Z</dcterms:modified>
</cp:coreProperties>
</file>