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96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6AE6-BD62-495F-95BE-FC78E10BDFD3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3F3C-B2D6-40C6-AFB2-CA801338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705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6AE6-BD62-495F-95BE-FC78E10BDFD3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3F3C-B2D6-40C6-AFB2-CA801338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762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6AE6-BD62-495F-95BE-FC78E10BDFD3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3F3C-B2D6-40C6-AFB2-CA801338D602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604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6AE6-BD62-495F-95BE-FC78E10BDFD3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3F3C-B2D6-40C6-AFB2-CA801338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833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6AE6-BD62-495F-95BE-FC78E10BDFD3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3F3C-B2D6-40C6-AFB2-CA801338D602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7831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6AE6-BD62-495F-95BE-FC78E10BDFD3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3F3C-B2D6-40C6-AFB2-CA801338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147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6AE6-BD62-495F-95BE-FC78E10BDFD3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3F3C-B2D6-40C6-AFB2-CA801338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31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6AE6-BD62-495F-95BE-FC78E10BDFD3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3F3C-B2D6-40C6-AFB2-CA801338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44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6AE6-BD62-495F-95BE-FC78E10BDFD3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3F3C-B2D6-40C6-AFB2-CA801338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80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6AE6-BD62-495F-95BE-FC78E10BDFD3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3F3C-B2D6-40C6-AFB2-CA801338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357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6AE6-BD62-495F-95BE-FC78E10BDFD3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3F3C-B2D6-40C6-AFB2-CA801338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665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6AE6-BD62-495F-95BE-FC78E10BDFD3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3F3C-B2D6-40C6-AFB2-CA801338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149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6AE6-BD62-495F-95BE-FC78E10BDFD3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3F3C-B2D6-40C6-AFB2-CA801338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539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6AE6-BD62-495F-95BE-FC78E10BDFD3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3F3C-B2D6-40C6-AFB2-CA801338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57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6AE6-BD62-495F-95BE-FC78E10BDFD3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3F3C-B2D6-40C6-AFB2-CA801338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942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6AE6-BD62-495F-95BE-FC78E10BDFD3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43F3C-B2D6-40C6-AFB2-CA801338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64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A6AE6-BD62-495F-95BE-FC78E10BDFD3}" type="datetimeFigureOut">
              <a:rPr lang="en-US" smtClean="0"/>
              <a:t>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A43F3C-B2D6-40C6-AFB2-CA801338D6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579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A0E74CD-30FA-6E01-C03B-6EA1E942B8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83" y="1390650"/>
            <a:ext cx="9987148" cy="407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212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B4618C9-0F89-7341-B921-8A48A31FD0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262" y="1728787"/>
            <a:ext cx="10295907" cy="3400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836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68D154F-A1B9-5D19-F64B-18DF709BB7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3674" y="1524000"/>
            <a:ext cx="8096621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76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C9DEE92-DA54-AC6C-4ECB-4DB4387759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8785" y="1743075"/>
            <a:ext cx="10022774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395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C96E64E-4821-7C48-7C1D-1EBB6892E0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9419" y="1343025"/>
            <a:ext cx="9773392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29332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Enas Mahmoud Metwaly</dc:creator>
  <cp:lastModifiedBy>Enas Mahmoud Metwaly</cp:lastModifiedBy>
  <cp:revision>2</cp:revision>
  <dcterms:created xsi:type="dcterms:W3CDTF">2024-02-15T06:42:47Z</dcterms:created>
  <dcterms:modified xsi:type="dcterms:W3CDTF">2024-02-15T06:50:50Z</dcterms:modified>
</cp:coreProperties>
</file>