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6AE6-BD62-495F-95BE-FC78E10BDFD3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3F3C-B2D6-40C6-AFB2-CA801338D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0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6AE6-BD62-495F-95BE-FC78E10BDFD3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3F3C-B2D6-40C6-AFB2-CA801338D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6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6AE6-BD62-495F-95BE-FC78E10BDFD3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3F3C-B2D6-40C6-AFB2-CA801338D60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04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6AE6-BD62-495F-95BE-FC78E10BDFD3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3F3C-B2D6-40C6-AFB2-CA801338D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33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6AE6-BD62-495F-95BE-FC78E10BDFD3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3F3C-B2D6-40C6-AFB2-CA801338D60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7831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6AE6-BD62-495F-95BE-FC78E10BDFD3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3F3C-B2D6-40C6-AFB2-CA801338D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14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6AE6-BD62-495F-95BE-FC78E10BDFD3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3F3C-B2D6-40C6-AFB2-CA801338D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31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6AE6-BD62-495F-95BE-FC78E10BDFD3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3F3C-B2D6-40C6-AFB2-CA801338D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6AE6-BD62-495F-95BE-FC78E10BDFD3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3F3C-B2D6-40C6-AFB2-CA801338D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8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6AE6-BD62-495F-95BE-FC78E10BDFD3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3F3C-B2D6-40C6-AFB2-CA801338D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57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6AE6-BD62-495F-95BE-FC78E10BDFD3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3F3C-B2D6-40C6-AFB2-CA801338D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6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6AE6-BD62-495F-95BE-FC78E10BDFD3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3F3C-B2D6-40C6-AFB2-CA801338D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4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6AE6-BD62-495F-95BE-FC78E10BDFD3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3F3C-B2D6-40C6-AFB2-CA801338D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3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6AE6-BD62-495F-95BE-FC78E10BDFD3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3F3C-B2D6-40C6-AFB2-CA801338D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57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6AE6-BD62-495F-95BE-FC78E10BDFD3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3F3C-B2D6-40C6-AFB2-CA801338D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42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A6AE6-BD62-495F-95BE-FC78E10BDFD3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3F3C-B2D6-40C6-AFB2-CA801338D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4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A6AE6-BD62-495F-95BE-FC78E10BDFD3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A43F3C-B2D6-40C6-AFB2-CA801338D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A0E74CD-30FA-6E01-C03B-6EA1E942B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83" y="1390650"/>
            <a:ext cx="9987148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212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B4618C9-0F89-7341-B921-8A48A31FD0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262" y="1728787"/>
            <a:ext cx="10295907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836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68D154F-A1B9-5D19-F64B-18DF709BB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3674" y="1524000"/>
            <a:ext cx="8096621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76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C9DEE92-DA54-AC6C-4ECB-4DB438775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785" y="1743075"/>
            <a:ext cx="10022774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395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C96E64E-4821-7C48-7C1D-1EBB6892E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9419" y="1343025"/>
            <a:ext cx="9773392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2933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Enas Mahmoud Metwaly</dc:creator>
  <cp:lastModifiedBy>Enas Mahmoud Metwaly</cp:lastModifiedBy>
  <cp:revision>2</cp:revision>
  <dcterms:created xsi:type="dcterms:W3CDTF">2024-02-15T06:42:47Z</dcterms:created>
  <dcterms:modified xsi:type="dcterms:W3CDTF">2024-02-15T06:50:50Z</dcterms:modified>
</cp:coreProperties>
</file>