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1" r:id="rId3"/>
    <p:sldId id="270" r:id="rId4"/>
    <p:sldId id="260" r:id="rId5"/>
    <p:sldId id="262" r:id="rId6"/>
    <p:sldId id="261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10/28/2023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10/28/2023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10/28/2023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10/28/2023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10/28/2023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10/28/2023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10/28/2023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IUlBnLesL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Forces change shape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Year 2 , T1 W9 L3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C03898-FCEE-94D8-51CF-52662EC7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E255FA-4CBD-4F53-A3B1-8A186B018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</a:t>
            </a:r>
            <a:r>
              <a:rPr lang="en-US" sz="4000" dirty="0">
                <a:effectLst/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orces can change the shape of an object.</a:t>
            </a:r>
            <a:endParaRPr lang="en-GB" sz="4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4000" dirty="0">
                <a:effectLst/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dentify simple patterns in results, for example increasing and decreasing patterns.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29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4B487-C0FE-08BA-99B4-2F89F644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37794D-46AA-5FAE-5F60-86375FBF5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164973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b="1" kern="0" dirty="0">
                <a:solidFill>
                  <a:srgbClr val="0F0F0F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Bending ,twisting ,stretching and squashing</a:t>
            </a:r>
            <a:endParaRPr lang="en-GB" sz="3200" b="1" kern="0" dirty="0">
              <a:solidFill>
                <a:srgbClr val="365F91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0" i="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https://youtu.be/rIUlBnLesL4</a:t>
            </a:r>
            <a:r>
              <a:rPr lang="en-US" sz="3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385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E717CFA-4A78-23DE-5847-F144DBD53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210" y="514351"/>
            <a:ext cx="9372600" cy="6249364"/>
          </a:xfr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Force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4AB78AE-4E98-3251-4318-CC20312F1F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105" y="2187435"/>
            <a:ext cx="5499816" cy="452426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C0004C-3A01-DA4C-CF56-1B871877A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34" y="2187435"/>
            <a:ext cx="6070761" cy="45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Force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xmlns="" id="{A80C0ED8-6BDF-4A87-AD34-F91924E0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2065020"/>
            <a:ext cx="5977890" cy="448436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4775C04-C615-164D-8063-B700991F5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002"/>
          <a:stretch/>
        </p:blipFill>
        <p:spPr>
          <a:xfrm>
            <a:off x="6421439" y="2065020"/>
            <a:ext cx="5390197" cy="448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013" y="455735"/>
            <a:ext cx="9628632" cy="1362113"/>
          </a:xfrm>
        </p:spPr>
        <p:txBody>
          <a:bodyPr/>
          <a:lstStyle/>
          <a:p>
            <a:r>
              <a:rPr lang="en-US" dirty="0"/>
              <a:t>How can we use force to change the shape of objects?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260E15CB-A8CE-95C3-FAF5-50EA142EB1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482"/>
          <a:stretch/>
        </p:blipFill>
        <p:spPr>
          <a:xfrm>
            <a:off x="1539303" y="1828456"/>
            <a:ext cx="9110345" cy="4983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916D0C-8BF5-A4FE-1B18-DE5E93814402}"/>
              </a:ext>
            </a:extLst>
          </p:cNvPr>
          <p:cNvSpPr/>
          <p:nvPr/>
        </p:nvSpPr>
        <p:spPr>
          <a:xfrm>
            <a:off x="1725930" y="5326380"/>
            <a:ext cx="4160520" cy="8001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playdough when you drop it from different </a:t>
            </a:r>
            <a:r>
              <a:rPr lang="en-US" dirty="0" err="1"/>
              <a:t>hights</a:t>
            </a:r>
            <a:r>
              <a:rPr lang="en-US" dirty="0"/>
              <a:t>?</a:t>
            </a:r>
          </a:p>
        </p:txBody>
      </p:sp>
      <p:pic>
        <p:nvPicPr>
          <p:cNvPr id="1026" name="Picture 2" descr="Easy Play Dough - My Windowsill">
            <a:extLst>
              <a:ext uri="{FF2B5EF4-FFF2-40B4-BE49-F238E27FC236}">
                <a16:creationId xmlns:a16="http://schemas.microsoft.com/office/drawing/2014/main" xmlns="" id="{DD028524-89CF-1C1E-98DF-BA4AF8F63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20" y="1828456"/>
            <a:ext cx="6706059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ock center activities for preschoolers for Sale OFF 64%">
            <a:extLst>
              <a:ext uri="{FF2B5EF4-FFF2-40B4-BE49-F238E27FC236}">
                <a16:creationId xmlns:a16="http://schemas.microsoft.com/office/drawing/2014/main" xmlns="" id="{0FDEDD6B-DC3C-36B1-EFBB-55FCBBA20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/>
          <a:stretch/>
        </p:blipFill>
        <p:spPr bwMode="auto">
          <a:xfrm>
            <a:off x="266700" y="1830055"/>
            <a:ext cx="4572000" cy="50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 anchor="ctr">
            <a:normAutofit/>
          </a:bodyPr>
          <a:lstStyle/>
          <a:p>
            <a:r>
              <a:rPr lang="en-US" dirty="0"/>
              <a:t>Class work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BE789779-5985-D731-9C87-9A35309E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666" y="412545"/>
            <a:ext cx="5593984" cy="644545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6CCBAE-D868-B3B8-CAFA-9D0500EE6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28456"/>
            <a:ext cx="6464666" cy="50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112</TotalTime>
  <Words>78</Words>
  <Application>Microsoft Office PowerPoint</Application>
  <PresentationFormat>Custom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Educational subjects 16x9</vt:lpstr>
      <vt:lpstr>Forces change shape</vt:lpstr>
      <vt:lpstr>Lesson Objectives:</vt:lpstr>
      <vt:lpstr>Video</vt:lpstr>
      <vt:lpstr>PowerPoint Presentation</vt:lpstr>
      <vt:lpstr>Effects of Force</vt:lpstr>
      <vt:lpstr>Effects of Force</vt:lpstr>
      <vt:lpstr>How can we use force to change the shape of objects?</vt:lpstr>
      <vt:lpstr>What happens to the playdough when you drop it from different hights?</vt:lpstr>
      <vt:lpstr>Class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Eman Hany</dc:creator>
  <cp:lastModifiedBy>marwa zakzouk</cp:lastModifiedBy>
  <cp:revision>6</cp:revision>
  <dcterms:created xsi:type="dcterms:W3CDTF">2022-11-14T16:34:52Z</dcterms:created>
  <dcterms:modified xsi:type="dcterms:W3CDTF">2023-10-28T08:29:39Z</dcterms:modified>
</cp:coreProperties>
</file>