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75" r:id="rId5"/>
    <p:sldId id="259" r:id="rId6"/>
    <p:sldId id="260" r:id="rId7"/>
    <p:sldId id="261" r:id="rId8"/>
    <p:sldId id="262" r:id="rId9"/>
    <p:sldId id="263" r:id="rId10"/>
    <p:sldId id="264" r:id="rId11"/>
    <p:sldId id="276" r:id="rId12"/>
    <p:sldId id="277" r:id="rId13"/>
    <p:sldId id="278" r:id="rId14"/>
    <p:sldId id="279" r:id="rId15"/>
    <p:sldId id="280" r:id="rId16"/>
    <p:sldId id="281" r:id="rId17"/>
    <p:sldId id="282" r:id="rId18"/>
    <p:sldId id="283" r:id="rId19"/>
    <p:sldId id="284" r:id="rId20"/>
    <p:sldId id="287" r:id="rId21"/>
    <p:sldId id="285" r:id="rId22"/>
    <p:sldId id="28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769475-6084-B68B-0527-2247A1C7EA9F}" v="127" dt="2023-05-16T08:52:52.932"/>
    <p1510:client id="{8F643A96-7883-F8CE-AD06-7F9AEFDC6E41}" v="84" dt="2023-05-16T10:44:11.712"/>
    <p1510:client id="{FDC82ED4-EC4A-2724-E4D2-928B372EE414}" v="109" dt="2023-05-18T05:56:22.8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1013"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3A0398-4073-4408-A004-757437CDF87E}" type="doc">
      <dgm:prSet loTypeId="urn:microsoft.com/office/officeart/2005/8/layout/cycle1" loCatId="cycle" qsTypeId="urn:microsoft.com/office/officeart/2005/8/quickstyle/simple1" qsCatId="simple" csTypeId="urn:microsoft.com/office/officeart/2005/8/colors/accent1_2" csCatId="accent1"/>
      <dgm:spPr/>
      <dgm:t>
        <a:bodyPr/>
        <a:lstStyle/>
        <a:p>
          <a:endParaRPr lang="en-US"/>
        </a:p>
      </dgm:t>
    </dgm:pt>
    <dgm:pt modelId="{3BD7E4A5-3F2A-4F50-8D93-79919AFEEDA9}">
      <dgm:prSet/>
      <dgm:spPr/>
      <dgm:t>
        <a:bodyPr/>
        <a:lstStyle/>
        <a:p>
          <a:r>
            <a:rPr lang="en-US" b="0" i="0" dirty="0"/>
            <a:t>Start at the far left point and say </a:t>
          </a:r>
          <a:r>
            <a:rPr lang="en-US" b="1" i="0" dirty="0"/>
            <a:t>“Can 128 be taken away from 199?”</a:t>
          </a:r>
          <a:r>
            <a:rPr lang="en-US" b="0" i="0" dirty="0"/>
            <a:t>. If it can, do that.</a:t>
          </a:r>
          <a:endParaRPr lang="en-US" dirty="0"/>
        </a:p>
      </dgm:t>
    </dgm:pt>
    <dgm:pt modelId="{DD71B3E4-5092-4504-BFCD-67FD5FDF2C64}" type="parTrans" cxnId="{C3CADE6A-4B92-437F-BE9B-0CAF1ADF358F}">
      <dgm:prSet/>
      <dgm:spPr/>
      <dgm:t>
        <a:bodyPr/>
        <a:lstStyle/>
        <a:p>
          <a:endParaRPr lang="en-US"/>
        </a:p>
      </dgm:t>
    </dgm:pt>
    <dgm:pt modelId="{7F221261-3665-4872-ACDA-F814CEF85A29}" type="sibTrans" cxnId="{C3CADE6A-4B92-437F-BE9B-0CAF1ADF358F}">
      <dgm:prSet/>
      <dgm:spPr/>
      <dgm:t>
        <a:bodyPr/>
        <a:lstStyle/>
        <a:p>
          <a:endParaRPr lang="en-US"/>
        </a:p>
      </dgm:t>
    </dgm:pt>
    <dgm:pt modelId="{F7CBEE12-612C-494B-8282-7859E24D8DBA}">
      <dgm:prSet/>
      <dgm:spPr/>
      <dgm:t>
        <a:bodyPr/>
        <a:lstStyle/>
        <a:p>
          <a:r>
            <a:rPr lang="en-US" b="1" i="0"/>
            <a:t>199 – 128 = 71</a:t>
          </a:r>
          <a:r>
            <a:rPr lang="en-US" b="0" i="0"/>
            <a:t>. Because 128 could be taken off, put a 1 in the ‘128’ place value column:</a:t>
          </a:r>
          <a:endParaRPr lang="en-US"/>
        </a:p>
      </dgm:t>
    </dgm:pt>
    <dgm:pt modelId="{CFE0AD7E-23A9-4E5B-97BA-132DE61B32F0}" type="parTrans" cxnId="{53573B29-62C0-4455-90DA-89BCFCFDE02D}">
      <dgm:prSet/>
      <dgm:spPr/>
      <dgm:t>
        <a:bodyPr/>
        <a:lstStyle/>
        <a:p>
          <a:endParaRPr lang="en-US"/>
        </a:p>
      </dgm:t>
    </dgm:pt>
    <dgm:pt modelId="{87A9129A-C0D1-44A4-9D9D-7354A2CC0D53}" type="sibTrans" cxnId="{53573B29-62C0-4455-90DA-89BCFCFDE02D}">
      <dgm:prSet/>
      <dgm:spPr/>
      <dgm:t>
        <a:bodyPr/>
        <a:lstStyle/>
        <a:p>
          <a:endParaRPr lang="en-US"/>
        </a:p>
      </dgm:t>
    </dgm:pt>
    <dgm:pt modelId="{F511F193-3195-4B02-818E-4BE75CFEA108}" type="pres">
      <dgm:prSet presAssocID="{F53A0398-4073-4408-A004-757437CDF87E}" presName="cycle" presStyleCnt="0">
        <dgm:presLayoutVars>
          <dgm:dir/>
          <dgm:resizeHandles val="exact"/>
        </dgm:presLayoutVars>
      </dgm:prSet>
      <dgm:spPr/>
    </dgm:pt>
    <dgm:pt modelId="{48A9035C-631E-48DA-AE8B-C1B787F6E234}" type="pres">
      <dgm:prSet presAssocID="{3BD7E4A5-3F2A-4F50-8D93-79919AFEEDA9}" presName="dummy" presStyleCnt="0"/>
      <dgm:spPr/>
    </dgm:pt>
    <dgm:pt modelId="{7F84D8AB-BDAE-4F30-9B52-D28E5AF3C0A3}" type="pres">
      <dgm:prSet presAssocID="{3BD7E4A5-3F2A-4F50-8D93-79919AFEEDA9}" presName="node" presStyleLbl="revTx" presStyleIdx="0" presStyleCnt="2">
        <dgm:presLayoutVars>
          <dgm:bulletEnabled val="1"/>
        </dgm:presLayoutVars>
      </dgm:prSet>
      <dgm:spPr/>
    </dgm:pt>
    <dgm:pt modelId="{350DF8E7-E50D-4521-8DC2-A951738995E4}" type="pres">
      <dgm:prSet presAssocID="{7F221261-3665-4872-ACDA-F814CEF85A29}" presName="sibTrans" presStyleLbl="node1" presStyleIdx="0" presStyleCnt="2"/>
      <dgm:spPr/>
    </dgm:pt>
    <dgm:pt modelId="{4854B55B-B823-4733-8C40-AEA0A05E1B9D}" type="pres">
      <dgm:prSet presAssocID="{F7CBEE12-612C-494B-8282-7859E24D8DBA}" presName="dummy" presStyleCnt="0"/>
      <dgm:spPr/>
    </dgm:pt>
    <dgm:pt modelId="{E480E5E3-DD57-4DE2-BF37-9861A6DE75F8}" type="pres">
      <dgm:prSet presAssocID="{F7CBEE12-612C-494B-8282-7859E24D8DBA}" presName="node" presStyleLbl="revTx" presStyleIdx="1" presStyleCnt="2">
        <dgm:presLayoutVars>
          <dgm:bulletEnabled val="1"/>
        </dgm:presLayoutVars>
      </dgm:prSet>
      <dgm:spPr/>
    </dgm:pt>
    <dgm:pt modelId="{A72FC804-D3CB-4D97-8FE7-3112528B4B75}" type="pres">
      <dgm:prSet presAssocID="{87A9129A-C0D1-44A4-9D9D-7354A2CC0D53}" presName="sibTrans" presStyleLbl="node1" presStyleIdx="1" presStyleCnt="2"/>
      <dgm:spPr/>
    </dgm:pt>
  </dgm:ptLst>
  <dgm:cxnLst>
    <dgm:cxn modelId="{53573B29-62C0-4455-90DA-89BCFCFDE02D}" srcId="{F53A0398-4073-4408-A004-757437CDF87E}" destId="{F7CBEE12-612C-494B-8282-7859E24D8DBA}" srcOrd="1" destOrd="0" parTransId="{CFE0AD7E-23A9-4E5B-97BA-132DE61B32F0}" sibTransId="{87A9129A-C0D1-44A4-9D9D-7354A2CC0D53}"/>
    <dgm:cxn modelId="{AF5BCB31-FE8F-4444-80B6-5D0E3EAD71EA}" type="presOf" srcId="{3BD7E4A5-3F2A-4F50-8D93-79919AFEEDA9}" destId="{7F84D8AB-BDAE-4F30-9B52-D28E5AF3C0A3}" srcOrd="0" destOrd="0" presId="urn:microsoft.com/office/officeart/2005/8/layout/cycle1"/>
    <dgm:cxn modelId="{CF866C68-B322-499E-AB15-D0FF2C217514}" type="presOf" srcId="{87A9129A-C0D1-44A4-9D9D-7354A2CC0D53}" destId="{A72FC804-D3CB-4D97-8FE7-3112528B4B75}" srcOrd="0" destOrd="0" presId="urn:microsoft.com/office/officeart/2005/8/layout/cycle1"/>
    <dgm:cxn modelId="{C3CADE6A-4B92-437F-BE9B-0CAF1ADF358F}" srcId="{F53A0398-4073-4408-A004-757437CDF87E}" destId="{3BD7E4A5-3F2A-4F50-8D93-79919AFEEDA9}" srcOrd="0" destOrd="0" parTransId="{DD71B3E4-5092-4504-BFCD-67FD5FDF2C64}" sibTransId="{7F221261-3665-4872-ACDA-F814CEF85A29}"/>
    <dgm:cxn modelId="{CDC81FAC-A2AA-4D4E-9CF8-3976F5790968}" type="presOf" srcId="{F53A0398-4073-4408-A004-757437CDF87E}" destId="{F511F193-3195-4B02-818E-4BE75CFEA108}" srcOrd="0" destOrd="0" presId="urn:microsoft.com/office/officeart/2005/8/layout/cycle1"/>
    <dgm:cxn modelId="{9C67EFAD-3814-4E79-ABF6-FA01BCC92924}" type="presOf" srcId="{7F221261-3665-4872-ACDA-F814CEF85A29}" destId="{350DF8E7-E50D-4521-8DC2-A951738995E4}" srcOrd="0" destOrd="0" presId="urn:microsoft.com/office/officeart/2005/8/layout/cycle1"/>
    <dgm:cxn modelId="{A58091C2-DE46-4EC2-9862-900AA3EAEE1F}" type="presOf" srcId="{F7CBEE12-612C-494B-8282-7859E24D8DBA}" destId="{E480E5E3-DD57-4DE2-BF37-9861A6DE75F8}" srcOrd="0" destOrd="0" presId="urn:microsoft.com/office/officeart/2005/8/layout/cycle1"/>
    <dgm:cxn modelId="{A9FD436A-BFB3-4BD6-998E-D2CC031E65BE}" type="presParOf" srcId="{F511F193-3195-4B02-818E-4BE75CFEA108}" destId="{48A9035C-631E-48DA-AE8B-C1B787F6E234}" srcOrd="0" destOrd="0" presId="urn:microsoft.com/office/officeart/2005/8/layout/cycle1"/>
    <dgm:cxn modelId="{03C365DB-8AF2-488C-9DE2-87FCC346D219}" type="presParOf" srcId="{F511F193-3195-4B02-818E-4BE75CFEA108}" destId="{7F84D8AB-BDAE-4F30-9B52-D28E5AF3C0A3}" srcOrd="1" destOrd="0" presId="urn:microsoft.com/office/officeart/2005/8/layout/cycle1"/>
    <dgm:cxn modelId="{5E1DD4AA-C796-464E-ABD8-E452E293FA36}" type="presParOf" srcId="{F511F193-3195-4B02-818E-4BE75CFEA108}" destId="{350DF8E7-E50D-4521-8DC2-A951738995E4}" srcOrd="2" destOrd="0" presId="urn:microsoft.com/office/officeart/2005/8/layout/cycle1"/>
    <dgm:cxn modelId="{1D504300-FA86-4E7B-8505-ED50A309E141}" type="presParOf" srcId="{F511F193-3195-4B02-818E-4BE75CFEA108}" destId="{4854B55B-B823-4733-8C40-AEA0A05E1B9D}" srcOrd="3" destOrd="0" presId="urn:microsoft.com/office/officeart/2005/8/layout/cycle1"/>
    <dgm:cxn modelId="{C6626C8E-9951-46F9-A7C3-43F2E52B9011}" type="presParOf" srcId="{F511F193-3195-4B02-818E-4BE75CFEA108}" destId="{E480E5E3-DD57-4DE2-BF37-9861A6DE75F8}" srcOrd="4" destOrd="0" presId="urn:microsoft.com/office/officeart/2005/8/layout/cycle1"/>
    <dgm:cxn modelId="{E78FA10C-00C8-449F-A151-35899A219C2A}" type="presParOf" srcId="{F511F193-3195-4B02-818E-4BE75CFEA108}" destId="{A72FC804-D3CB-4D97-8FE7-3112528B4B75}" srcOrd="5"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84D8AB-BDAE-4F30-9B52-D28E5AF3C0A3}">
      <dsp:nvSpPr>
        <dsp:cNvPr id="0" name=""/>
        <dsp:cNvSpPr/>
      </dsp:nvSpPr>
      <dsp:spPr>
        <a:xfrm>
          <a:off x="2884683" y="937452"/>
          <a:ext cx="1764383" cy="1764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0" i="0" kern="1200" dirty="0"/>
            <a:t>Start at the far left point and say </a:t>
          </a:r>
          <a:r>
            <a:rPr lang="en-US" sz="2000" b="1" i="0" kern="1200" dirty="0"/>
            <a:t>“Can 128 be taken away from 199?”</a:t>
          </a:r>
          <a:r>
            <a:rPr lang="en-US" sz="2000" b="0" i="0" kern="1200" dirty="0"/>
            <a:t>. If it can, do that.</a:t>
          </a:r>
          <a:endParaRPr lang="en-US" sz="2000" kern="1200" dirty="0"/>
        </a:p>
      </dsp:txBody>
      <dsp:txXfrm>
        <a:off x="2884683" y="937452"/>
        <a:ext cx="1764383" cy="1764383"/>
      </dsp:txXfrm>
    </dsp:sp>
    <dsp:sp modelId="{350DF8E7-E50D-4521-8DC2-A951738995E4}">
      <dsp:nvSpPr>
        <dsp:cNvPr id="0" name=""/>
        <dsp:cNvSpPr/>
      </dsp:nvSpPr>
      <dsp:spPr>
        <a:xfrm>
          <a:off x="510922" y="5305"/>
          <a:ext cx="3628678" cy="3628678"/>
        </a:xfrm>
        <a:prstGeom prst="circularArrow">
          <a:avLst>
            <a:gd name="adj1" fmla="val 9482"/>
            <a:gd name="adj2" fmla="val 684841"/>
            <a:gd name="adj3" fmla="val 7851332"/>
            <a:gd name="adj4" fmla="val 2263827"/>
            <a:gd name="adj5" fmla="val 1106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80E5E3-DD57-4DE2-BF37-9861A6DE75F8}">
      <dsp:nvSpPr>
        <dsp:cNvPr id="0" name=""/>
        <dsp:cNvSpPr/>
      </dsp:nvSpPr>
      <dsp:spPr>
        <a:xfrm>
          <a:off x="1456" y="937452"/>
          <a:ext cx="1764383" cy="1764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i="0" kern="1200"/>
            <a:t>199 – 128 = 71</a:t>
          </a:r>
          <a:r>
            <a:rPr lang="en-US" sz="2000" b="0" i="0" kern="1200"/>
            <a:t>. Because 128 could be taken off, put a 1 in the ‘128’ place value column:</a:t>
          </a:r>
          <a:endParaRPr lang="en-US" sz="2000" kern="1200"/>
        </a:p>
      </dsp:txBody>
      <dsp:txXfrm>
        <a:off x="1456" y="937452"/>
        <a:ext cx="1764383" cy="1764383"/>
      </dsp:txXfrm>
    </dsp:sp>
    <dsp:sp modelId="{A72FC804-D3CB-4D97-8FE7-3112528B4B75}">
      <dsp:nvSpPr>
        <dsp:cNvPr id="0" name=""/>
        <dsp:cNvSpPr/>
      </dsp:nvSpPr>
      <dsp:spPr>
        <a:xfrm>
          <a:off x="510922" y="5305"/>
          <a:ext cx="3628678" cy="3628678"/>
        </a:xfrm>
        <a:prstGeom prst="circularArrow">
          <a:avLst>
            <a:gd name="adj1" fmla="val 9482"/>
            <a:gd name="adj2" fmla="val 684841"/>
            <a:gd name="adj3" fmla="val 18651332"/>
            <a:gd name="adj4" fmla="val 13063827"/>
            <a:gd name="adj5" fmla="val 1106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93006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81871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45522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46963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79901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7971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5/18/2023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332481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5/18/2023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20424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97564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059375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11124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5/18/2023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1630012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3">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1BE6787-2AA2-286F-7847-2CBCA557B74D}"/>
              </a:ext>
            </a:extLst>
          </p:cNvPr>
          <p:cNvSpPr txBox="1"/>
          <p:nvPr/>
        </p:nvSpPr>
        <p:spPr>
          <a:xfrm>
            <a:off x="-3513" y="1606749"/>
            <a:ext cx="6043943" cy="2266759"/>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6000" b="1" i="0" spc="-50" dirty="0">
                <a:effectLst/>
                <a:latin typeface="+mj-lt"/>
                <a:ea typeface="+mj-ea"/>
                <a:cs typeface="+mj-cs"/>
              </a:rPr>
              <a:t>How computers </a:t>
            </a:r>
            <a:endParaRPr lang="en-US" sz="6000" dirty="0">
              <a:latin typeface="+mj-lt"/>
              <a:ea typeface="+mj-ea"/>
              <a:cs typeface="+mj-cs"/>
            </a:endParaRPr>
          </a:p>
          <a:p>
            <a:pPr algn="ctr" defTabSz="914400">
              <a:lnSpc>
                <a:spcPct val="90000"/>
              </a:lnSpc>
              <a:spcBef>
                <a:spcPct val="0"/>
              </a:spcBef>
              <a:spcAft>
                <a:spcPts val="600"/>
              </a:spcAft>
            </a:pPr>
            <a:r>
              <a:rPr lang="en-US" sz="6000" b="1" i="0" spc="-50" dirty="0">
                <a:effectLst/>
                <a:latin typeface="+mj-lt"/>
                <a:ea typeface="+mj-ea"/>
                <a:cs typeface="+mj-cs"/>
              </a:rPr>
              <a:t>see the world</a:t>
            </a:r>
            <a:endParaRPr lang="en-US" sz="6000" dirty="0">
              <a:latin typeface="+mj-lt"/>
              <a:ea typeface="+mj-ea"/>
              <a:cs typeface="Calibri Light"/>
            </a:endParaRPr>
          </a:p>
        </p:txBody>
      </p:sp>
      <p:pic>
        <p:nvPicPr>
          <p:cNvPr id="19" name="Picture 6" descr="Earth as a particle with gold and blue">
            <a:extLst>
              <a:ext uri="{FF2B5EF4-FFF2-40B4-BE49-F238E27FC236}">
                <a16:creationId xmlns:a16="http://schemas.microsoft.com/office/drawing/2014/main" id="{86846820-3860-BB30-14AC-4D889368DAAD}"/>
              </a:ext>
            </a:extLst>
          </p:cNvPr>
          <p:cNvPicPr>
            <a:picLocks noChangeAspect="1"/>
          </p:cNvPicPr>
          <p:nvPr/>
        </p:nvPicPr>
        <p:blipFill rotWithShape="1">
          <a:blip r:embed="rId2"/>
          <a:srcRect l="17203" r="24759"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3181488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1EE340F-F091-7949-132A-B52901D6E0B7}"/>
              </a:ext>
            </a:extLst>
          </p:cNvPr>
          <p:cNvPicPr>
            <a:picLocks noChangeAspect="1"/>
          </p:cNvPicPr>
          <p:nvPr/>
        </p:nvPicPr>
        <p:blipFill>
          <a:blip r:embed="rId2"/>
          <a:stretch>
            <a:fillRect/>
          </a:stretch>
        </p:blipFill>
        <p:spPr>
          <a:xfrm>
            <a:off x="1984512" y="643467"/>
            <a:ext cx="8222975"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678385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Content Placeholder 4">
            <a:extLst>
              <a:ext uri="{FF2B5EF4-FFF2-40B4-BE49-F238E27FC236}">
                <a16:creationId xmlns:a16="http://schemas.microsoft.com/office/drawing/2014/main" id="{BCD8BEC7-1A4A-64BB-2C2D-2202AD34635A}"/>
              </a:ext>
            </a:extLst>
          </p:cNvPr>
          <p:cNvPicPr>
            <a:picLocks noGrp="1" noChangeAspect="1"/>
          </p:cNvPicPr>
          <p:nvPr/>
        </p:nvPicPr>
        <p:blipFill>
          <a:blip r:embed="rId2"/>
          <a:stretch>
            <a:fillRect/>
          </a:stretch>
        </p:blipFill>
        <p:spPr>
          <a:xfrm>
            <a:off x="435078" y="330470"/>
            <a:ext cx="10515600" cy="2130552"/>
          </a:xfrm>
          <a:prstGeom prst="rect">
            <a:avLst/>
          </a:prstGeom>
        </p:spPr>
      </p:pic>
      <p:sp>
        <p:nvSpPr>
          <p:cNvPr id="3" name="TextBox 2">
            <a:extLst>
              <a:ext uri="{FF2B5EF4-FFF2-40B4-BE49-F238E27FC236}">
                <a16:creationId xmlns:a16="http://schemas.microsoft.com/office/drawing/2014/main" id="{A8A38A47-C727-1746-55B9-C33339484BB2}"/>
              </a:ext>
            </a:extLst>
          </p:cNvPr>
          <p:cNvSpPr txBox="1"/>
          <p:nvPr/>
        </p:nvSpPr>
        <p:spPr>
          <a:xfrm>
            <a:off x="664791" y="3526905"/>
            <a:ext cx="10871601" cy="1569660"/>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200" b="0" i="0" dirty="0">
                <a:solidFill>
                  <a:srgbClr val="231F20"/>
                </a:solidFill>
                <a:effectLst/>
                <a:latin typeface="ReithSans"/>
              </a:rPr>
              <a:t>Note that binary numbers are usually written in blocks of four, separated by a space (0111 1011). In denary, numbers are often written in blocks of three (6 428 721).</a:t>
            </a:r>
            <a:endParaRPr lang="en-GB" sz="3200" dirty="0"/>
          </a:p>
        </p:txBody>
      </p:sp>
    </p:spTree>
    <p:extLst>
      <p:ext uri="{BB962C8B-B14F-4D97-AF65-F5344CB8AC3E}">
        <p14:creationId xmlns:p14="http://schemas.microsoft.com/office/powerpoint/2010/main" val="143578670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Content Placeholder 4">
            <a:extLst>
              <a:ext uri="{FF2B5EF4-FFF2-40B4-BE49-F238E27FC236}">
                <a16:creationId xmlns:a16="http://schemas.microsoft.com/office/drawing/2014/main" id="{BCD8BEC7-1A4A-64BB-2C2D-2202AD34635A}"/>
              </a:ext>
            </a:extLst>
          </p:cNvPr>
          <p:cNvPicPr>
            <a:picLocks noGrp="1" noChangeAspect="1"/>
          </p:cNvPicPr>
          <p:nvPr/>
        </p:nvPicPr>
        <p:blipFill>
          <a:blip r:embed="rId2"/>
          <a:stretch>
            <a:fillRect/>
          </a:stretch>
        </p:blipFill>
        <p:spPr>
          <a:xfrm>
            <a:off x="435078" y="330470"/>
            <a:ext cx="10515600" cy="2130552"/>
          </a:xfrm>
          <a:prstGeom prst="rect">
            <a:avLst/>
          </a:prstGeom>
        </p:spPr>
      </p:pic>
      <p:sp>
        <p:nvSpPr>
          <p:cNvPr id="3" name="TextBox 2">
            <a:extLst>
              <a:ext uri="{FF2B5EF4-FFF2-40B4-BE49-F238E27FC236}">
                <a16:creationId xmlns:a16="http://schemas.microsoft.com/office/drawing/2014/main" id="{A8A38A47-C727-1746-55B9-C33339484BB2}"/>
              </a:ext>
            </a:extLst>
          </p:cNvPr>
          <p:cNvSpPr txBox="1"/>
          <p:nvPr/>
        </p:nvSpPr>
        <p:spPr>
          <a:xfrm>
            <a:off x="664791" y="3526905"/>
            <a:ext cx="10871601" cy="1569660"/>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200" b="0" i="0" dirty="0">
                <a:solidFill>
                  <a:srgbClr val="231F20"/>
                </a:solidFill>
                <a:effectLst/>
                <a:latin typeface="ReithSans"/>
              </a:rPr>
              <a:t>Note that binary numbers are usually written in blocks of four, separated by a space (0111 1011). In denary, numbers are often written in blocks of three (6 428 721).</a:t>
            </a:r>
            <a:endParaRPr lang="en-GB" sz="3200" dirty="0"/>
          </a:p>
        </p:txBody>
      </p:sp>
    </p:spTree>
    <p:extLst>
      <p:ext uri="{BB962C8B-B14F-4D97-AF65-F5344CB8AC3E}">
        <p14:creationId xmlns:p14="http://schemas.microsoft.com/office/powerpoint/2010/main" val="255226474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Content Placeholder 4">
            <a:extLst>
              <a:ext uri="{FF2B5EF4-FFF2-40B4-BE49-F238E27FC236}">
                <a16:creationId xmlns:a16="http://schemas.microsoft.com/office/drawing/2014/main" id="{BCD8BEC7-1A4A-64BB-2C2D-2202AD34635A}"/>
              </a:ext>
            </a:extLst>
          </p:cNvPr>
          <p:cNvPicPr>
            <a:picLocks noGrp="1" noChangeAspect="1"/>
          </p:cNvPicPr>
          <p:nvPr/>
        </p:nvPicPr>
        <p:blipFill>
          <a:blip r:embed="rId2"/>
          <a:stretch>
            <a:fillRect/>
          </a:stretch>
        </p:blipFill>
        <p:spPr>
          <a:xfrm>
            <a:off x="435078" y="330470"/>
            <a:ext cx="10515600" cy="2130552"/>
          </a:xfrm>
          <a:prstGeom prst="rect">
            <a:avLst/>
          </a:prstGeom>
        </p:spPr>
      </p:pic>
      <p:sp>
        <p:nvSpPr>
          <p:cNvPr id="3" name="TextBox 2">
            <a:extLst>
              <a:ext uri="{FF2B5EF4-FFF2-40B4-BE49-F238E27FC236}">
                <a16:creationId xmlns:a16="http://schemas.microsoft.com/office/drawing/2014/main" id="{A8A38A47-C727-1746-55B9-C33339484BB2}"/>
              </a:ext>
            </a:extLst>
          </p:cNvPr>
          <p:cNvSpPr txBox="1"/>
          <p:nvPr/>
        </p:nvSpPr>
        <p:spPr>
          <a:xfrm>
            <a:off x="664791" y="3526905"/>
            <a:ext cx="10871601" cy="1569660"/>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200" b="0" i="0" dirty="0">
                <a:solidFill>
                  <a:srgbClr val="231F20"/>
                </a:solidFill>
                <a:effectLst/>
                <a:latin typeface="ReithSans"/>
              </a:rPr>
              <a:t>Note that binary numbers are usually written in blocks of four, separated by a space (0111 1011). In denary, numbers are often written in blocks of three (6 428 721).</a:t>
            </a:r>
            <a:endParaRPr lang="en-GB" sz="3200" dirty="0"/>
          </a:p>
        </p:txBody>
      </p:sp>
    </p:spTree>
    <p:extLst>
      <p:ext uri="{BB962C8B-B14F-4D97-AF65-F5344CB8AC3E}">
        <p14:creationId xmlns:p14="http://schemas.microsoft.com/office/powerpoint/2010/main" val="111120900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199485A-CA74-9820-984F-26EB914E35E3}"/>
              </a:ext>
            </a:extLst>
          </p:cNvPr>
          <p:cNvPicPr>
            <a:picLocks noChangeAspect="1"/>
          </p:cNvPicPr>
          <p:nvPr/>
        </p:nvPicPr>
        <p:blipFill>
          <a:blip r:embed="rId2"/>
          <a:stretch>
            <a:fillRect/>
          </a:stretch>
        </p:blipFill>
        <p:spPr>
          <a:xfrm>
            <a:off x="2514600" y="2929706"/>
            <a:ext cx="5943600" cy="3505200"/>
          </a:xfrm>
          <a:prstGeom prst="rect">
            <a:avLst/>
          </a:prstGeom>
        </p:spPr>
      </p:pic>
      <p:sp>
        <p:nvSpPr>
          <p:cNvPr id="5" name="Content Placeholder 2">
            <a:extLst>
              <a:ext uri="{FF2B5EF4-FFF2-40B4-BE49-F238E27FC236}">
                <a16:creationId xmlns:a16="http://schemas.microsoft.com/office/drawing/2014/main" id="{ECEDAFED-6DD2-C9D8-6B0E-DB1B5F08E26D}"/>
              </a:ext>
            </a:extLst>
          </p:cNvPr>
          <p:cNvSpPr>
            <a:spLocks noGrp="1"/>
          </p:cNvSpPr>
          <p:nvPr/>
        </p:nvSpPr>
        <p:spPr>
          <a:xfrm>
            <a:off x="764765" y="1112787"/>
            <a:ext cx="10515600" cy="1325563"/>
          </a:xfrm>
          <a:prstGeom prst="rect">
            <a:avLst/>
          </a:prstGeom>
        </p:spPr>
        <p:txBody>
          <a:bodyPr vert="horz" lIns="91440" tIns="45720" rIns="91440" bIns="45720" rtlCol="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i="0" dirty="0">
                <a:solidFill>
                  <a:srgbClr val="231F20"/>
                </a:solidFill>
                <a:effectLst/>
                <a:latin typeface="ReithSans"/>
              </a:rPr>
              <a:t>When any key on a keyboard is pressed, it needs to be converted into a binary number so that it can be processed by the computer and the typed character can appear on the screen.</a:t>
            </a:r>
            <a:endParaRPr lang="en-GB" dirty="0"/>
          </a:p>
        </p:txBody>
      </p:sp>
      <p:sp>
        <p:nvSpPr>
          <p:cNvPr id="6" name="Title 1">
            <a:extLst>
              <a:ext uri="{FF2B5EF4-FFF2-40B4-BE49-F238E27FC236}">
                <a16:creationId xmlns:a16="http://schemas.microsoft.com/office/drawing/2014/main" id="{9955E2AD-D704-E5FD-FE87-BCA0576E7C4A}"/>
              </a:ext>
            </a:extLst>
          </p:cNvPr>
          <p:cNvSpPr>
            <a:spLocks noGrp="1"/>
          </p:cNvSpPr>
          <p:nvPr/>
        </p:nvSpPr>
        <p:spPr>
          <a:xfrm>
            <a:off x="1990725" y="-63500"/>
            <a:ext cx="10515600" cy="13255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GB" sz="4400" b="1" dirty="0">
                <a:latin typeface="ReithSans"/>
                <a:ea typeface="+mj-ea"/>
                <a:cs typeface="+mj-cs"/>
              </a:rPr>
              <a:t>Representing text</a:t>
            </a:r>
          </a:p>
        </p:txBody>
      </p:sp>
    </p:spTree>
    <p:extLst>
      <p:ext uri="{BB962C8B-B14F-4D97-AF65-F5344CB8AC3E}">
        <p14:creationId xmlns:p14="http://schemas.microsoft.com/office/powerpoint/2010/main" val="1328870169"/>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B86740D1-4B3F-E2E8-89D9-FBB5985BF431}"/>
              </a:ext>
            </a:extLst>
          </p:cNvPr>
          <p:cNvSpPr>
            <a:spLocks noGrp="1"/>
          </p:cNvSpPr>
          <p:nvPr/>
        </p:nvSpPr>
        <p:spPr>
          <a:xfrm>
            <a:off x="1885950" y="146050"/>
            <a:ext cx="10515600" cy="1325563"/>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4400" b="1" dirty="0">
                <a:latin typeface="ReithSans"/>
                <a:ea typeface="+mj-ea"/>
                <a:cs typeface="+mj-cs"/>
              </a:rPr>
              <a:t>The ASCII code</a:t>
            </a:r>
          </a:p>
        </p:txBody>
      </p:sp>
      <p:pic>
        <p:nvPicPr>
          <p:cNvPr id="5" name="Picture 4" descr="ASCII Code and Binary - YouTube">
            <a:extLst>
              <a:ext uri="{FF2B5EF4-FFF2-40B4-BE49-F238E27FC236}">
                <a16:creationId xmlns:a16="http://schemas.microsoft.com/office/drawing/2014/main" id="{3BC06A96-2B81-FBE3-206C-147D5E6C58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5872" y="3120770"/>
            <a:ext cx="5978013" cy="336263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00FB60F3-68CA-85DB-BDFB-61D2F6E142D3}"/>
              </a:ext>
            </a:extLst>
          </p:cNvPr>
          <p:cNvSpPr>
            <a:spLocks noGrp="1"/>
          </p:cNvSpPr>
          <p:nvPr/>
        </p:nvSpPr>
        <p:spPr>
          <a:xfrm>
            <a:off x="940210" y="1281113"/>
            <a:ext cx="10515600"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i="0" u="sng" dirty="0">
                <a:solidFill>
                  <a:srgbClr val="202124"/>
                </a:solidFill>
                <a:effectLst/>
                <a:latin typeface="Google Sans"/>
              </a:rPr>
              <a:t>(</a:t>
            </a:r>
            <a:r>
              <a:rPr lang="en-US" b="0" i="0" u="sng" dirty="0">
                <a:solidFill>
                  <a:srgbClr val="040C28"/>
                </a:solidFill>
                <a:effectLst/>
                <a:latin typeface="Google Sans"/>
              </a:rPr>
              <a:t>American Standard Code for Information Interchange</a:t>
            </a:r>
            <a:r>
              <a:rPr lang="en-US" b="0" i="0" u="sng" dirty="0">
                <a:solidFill>
                  <a:srgbClr val="202124"/>
                </a:solidFill>
                <a:effectLst/>
                <a:latin typeface="Google Sans"/>
              </a:rPr>
              <a:t>) </a:t>
            </a:r>
            <a:r>
              <a:rPr lang="en-US" b="0" i="0" dirty="0">
                <a:solidFill>
                  <a:srgbClr val="202124"/>
                </a:solidFill>
                <a:effectLst/>
                <a:latin typeface="Google Sans"/>
              </a:rPr>
              <a:t>is the most common character encoding format for text data in computers and on the internet.</a:t>
            </a:r>
            <a:endParaRPr lang="en-GB" dirty="0"/>
          </a:p>
        </p:txBody>
      </p:sp>
    </p:spTree>
    <p:extLst>
      <p:ext uri="{BB962C8B-B14F-4D97-AF65-F5344CB8AC3E}">
        <p14:creationId xmlns:p14="http://schemas.microsoft.com/office/powerpoint/2010/main" val="371105611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752D534A-DD57-3FDB-FA2B-1D4275AF2DC3}"/>
              </a:ext>
            </a:extLst>
          </p:cNvPr>
          <p:cNvSpPr>
            <a:spLocks noGrp="1"/>
          </p:cNvSpPr>
          <p:nvPr/>
        </p:nvSpPr>
        <p:spPr>
          <a:xfrm>
            <a:off x="346587" y="1176696"/>
            <a:ext cx="10515600" cy="27168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400" b="0" i="0" dirty="0">
                <a:solidFill>
                  <a:srgbClr val="231F20"/>
                </a:solidFill>
                <a:effectLst/>
                <a:latin typeface="ReithSans"/>
              </a:rPr>
              <a:t>Images also need to be converted into </a:t>
            </a:r>
            <a:r>
              <a:rPr lang="en-US" sz="2400" b="1" i="0" dirty="0">
                <a:solidFill>
                  <a:srgbClr val="231F20"/>
                </a:solidFill>
                <a:effectLst/>
                <a:latin typeface="ReithSans"/>
              </a:rPr>
              <a:t>binary</a:t>
            </a:r>
            <a:r>
              <a:rPr lang="en-US" sz="2400" b="0" i="0" dirty="0">
                <a:solidFill>
                  <a:srgbClr val="231F20"/>
                </a:solidFill>
                <a:effectLst/>
                <a:latin typeface="ReithSans"/>
              </a:rPr>
              <a:t> in order for a computer to process them so that they can be seen on our screen. Digital images are made up of </a:t>
            </a:r>
            <a:r>
              <a:rPr lang="en-US" sz="2400" b="1" i="0" dirty="0">
                <a:solidFill>
                  <a:srgbClr val="231F20"/>
                </a:solidFill>
                <a:effectLst/>
                <a:latin typeface="ReithSans"/>
              </a:rPr>
              <a:t>pixels</a:t>
            </a:r>
            <a:r>
              <a:rPr lang="en-US" sz="2400" b="0" i="0" dirty="0">
                <a:solidFill>
                  <a:srgbClr val="231F20"/>
                </a:solidFill>
                <a:effectLst/>
                <a:latin typeface="ReithSans"/>
              </a:rPr>
              <a:t>. Each pixel in an image is made up of binary numbers.</a:t>
            </a:r>
          </a:p>
          <a:p>
            <a:pPr algn="l"/>
            <a:r>
              <a:rPr lang="en-US" sz="2400" b="0" i="0" dirty="0">
                <a:solidFill>
                  <a:srgbClr val="231F20"/>
                </a:solidFill>
                <a:effectLst/>
                <a:latin typeface="ReithSans"/>
              </a:rPr>
              <a:t>If we say that 1 is black (or on) and 0 is white (or off), then a simple black-and-white picture can be created using binary.</a:t>
            </a:r>
          </a:p>
          <a:p>
            <a:endParaRPr lang="en-GB" sz="2400" dirty="0"/>
          </a:p>
        </p:txBody>
      </p:sp>
      <p:pic>
        <p:nvPicPr>
          <p:cNvPr id="3" name="Picture 2">
            <a:extLst>
              <a:ext uri="{FF2B5EF4-FFF2-40B4-BE49-F238E27FC236}">
                <a16:creationId xmlns:a16="http://schemas.microsoft.com/office/drawing/2014/main" id="{9E735942-504F-688C-480D-8BD7534B6CD7}"/>
              </a:ext>
            </a:extLst>
          </p:cNvPr>
          <p:cNvPicPr>
            <a:picLocks noChangeAspect="1"/>
          </p:cNvPicPr>
          <p:nvPr/>
        </p:nvPicPr>
        <p:blipFill>
          <a:blip r:embed="rId2"/>
          <a:stretch>
            <a:fillRect/>
          </a:stretch>
        </p:blipFill>
        <p:spPr>
          <a:xfrm>
            <a:off x="4576608" y="3429000"/>
            <a:ext cx="6983669" cy="2942289"/>
          </a:xfrm>
          <a:prstGeom prst="rect">
            <a:avLst/>
          </a:prstGeom>
        </p:spPr>
      </p:pic>
      <p:sp>
        <p:nvSpPr>
          <p:cNvPr id="4" name="Title 1">
            <a:extLst>
              <a:ext uri="{FF2B5EF4-FFF2-40B4-BE49-F238E27FC236}">
                <a16:creationId xmlns:a16="http://schemas.microsoft.com/office/drawing/2014/main" id="{631F331D-FFA2-68A7-D607-A07E16CEB4A8}"/>
              </a:ext>
            </a:extLst>
          </p:cNvPr>
          <p:cNvSpPr>
            <a:spLocks noGrp="1"/>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i="0">
                <a:solidFill>
                  <a:srgbClr val="231F20"/>
                </a:solidFill>
                <a:effectLst/>
                <a:latin typeface="ReithSans"/>
              </a:rPr>
              <a:t>Representing images</a:t>
            </a:r>
            <a:br>
              <a:rPr lang="en-GB" b="1" i="0">
                <a:solidFill>
                  <a:srgbClr val="231F20"/>
                </a:solidFill>
                <a:effectLst/>
                <a:latin typeface="ReithSans"/>
              </a:rPr>
            </a:br>
            <a:endParaRPr lang="en-GB"/>
          </a:p>
        </p:txBody>
      </p:sp>
    </p:spTree>
    <p:extLst>
      <p:ext uri="{BB962C8B-B14F-4D97-AF65-F5344CB8AC3E}">
        <p14:creationId xmlns:p14="http://schemas.microsoft.com/office/powerpoint/2010/main" val="85211152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6A493CD6-A20F-8729-12B4-67F191B098C2}"/>
              </a:ext>
            </a:extLst>
          </p:cNvPr>
          <p:cNvSpPr>
            <a:spLocks noGrp="1"/>
          </p:cNvSpPr>
          <p:nvPr/>
        </p:nvSpPr>
        <p:spPr>
          <a:xfrm>
            <a:off x="523568" y="458941"/>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i="0" dirty="0">
                <a:solidFill>
                  <a:srgbClr val="231F20"/>
                </a:solidFill>
                <a:effectLst/>
                <a:latin typeface="ReithSans"/>
              </a:rPr>
              <a:t>To create the picture, a grid can be set out, and the squares colored (1 – black and 0 – white). But before the grid can be created, the size of the grid needs to be known. This data is called </a:t>
            </a:r>
            <a:r>
              <a:rPr lang="en-US" b="1" i="0" dirty="0">
                <a:solidFill>
                  <a:srgbClr val="231F20"/>
                </a:solidFill>
                <a:effectLst/>
                <a:latin typeface="ReithSans"/>
              </a:rPr>
              <a:t>metadata</a:t>
            </a:r>
            <a:r>
              <a:rPr lang="en-US" b="0" i="0" dirty="0">
                <a:solidFill>
                  <a:srgbClr val="231F20"/>
                </a:solidFill>
                <a:effectLst/>
                <a:latin typeface="ReithSans"/>
              </a:rPr>
              <a:t> and computers need metadata to know the size of an image. If the metadata for the image to be created is 10x10, this means the picture will be 10 pixels across and 10 pixels down.</a:t>
            </a:r>
            <a:endParaRPr lang="en-GB" dirty="0"/>
          </a:p>
        </p:txBody>
      </p:sp>
      <p:pic>
        <p:nvPicPr>
          <p:cNvPr id="3" name="Picture 2" descr="What is metadata? - Castor Blog">
            <a:extLst>
              <a:ext uri="{FF2B5EF4-FFF2-40B4-BE49-F238E27FC236}">
                <a16:creationId xmlns:a16="http://schemas.microsoft.com/office/drawing/2014/main" id="{99BAD02D-1FBC-29BB-FBCD-5863521787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4071" y="3180734"/>
            <a:ext cx="6599903" cy="3464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77184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9856D0-588E-FFB9-3390-D326BFD48080}"/>
              </a:ext>
            </a:extLst>
          </p:cNvPr>
          <p:cNvSpPr>
            <a:spLocks noGrp="1"/>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i="0">
                <a:solidFill>
                  <a:srgbClr val="231F20"/>
                </a:solidFill>
                <a:effectLst/>
                <a:latin typeface="ReithSans"/>
              </a:rPr>
              <a:t>Adding colour</a:t>
            </a:r>
            <a:br>
              <a:rPr lang="en-GB" b="1" i="0">
                <a:solidFill>
                  <a:srgbClr val="231F20"/>
                </a:solidFill>
                <a:effectLst/>
                <a:latin typeface="ReithSans"/>
              </a:rPr>
            </a:br>
            <a:endParaRPr lang="en-GB"/>
          </a:p>
        </p:txBody>
      </p:sp>
      <p:sp>
        <p:nvSpPr>
          <p:cNvPr id="3" name="Content Placeholder 2">
            <a:extLst>
              <a:ext uri="{FF2B5EF4-FFF2-40B4-BE49-F238E27FC236}">
                <a16:creationId xmlns:a16="http://schemas.microsoft.com/office/drawing/2014/main" id="{13603049-CF99-DF1F-7667-CA20C5DA3031}"/>
              </a:ext>
            </a:extLst>
          </p:cNvPr>
          <p:cNvSpPr>
            <a:spLocks noGrp="1"/>
          </p:cNvSpPr>
          <p:nvPr/>
        </p:nvSpPr>
        <p:spPr>
          <a:xfrm>
            <a:off x="631722" y="1253331"/>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b="0" i="0" dirty="0">
                <a:solidFill>
                  <a:srgbClr val="231F20"/>
                </a:solidFill>
                <a:effectLst/>
                <a:latin typeface="ReithSans"/>
              </a:rPr>
              <a:t>The system described so far is fine for black and white images, but most images need to use colors as well. Instead of using just 0 and 1, using four possible numbers will allow an image to use four colors. In binary this can be represented using two </a:t>
            </a:r>
            <a:r>
              <a:rPr lang="en-US" b="1" i="0" dirty="0">
                <a:solidFill>
                  <a:srgbClr val="231F20"/>
                </a:solidFill>
                <a:effectLst/>
                <a:latin typeface="ReithSans"/>
              </a:rPr>
              <a:t>bits</a:t>
            </a:r>
            <a:r>
              <a:rPr lang="en-US" b="0" i="0" dirty="0">
                <a:solidFill>
                  <a:srgbClr val="231F20"/>
                </a:solidFill>
                <a:effectLst/>
                <a:latin typeface="ReithSans"/>
              </a:rPr>
              <a:t> per pixel:</a:t>
            </a:r>
          </a:p>
          <a:p>
            <a:pPr algn="l">
              <a:buFont typeface="Arial" panose="020B0604020202020204" pitchFamily="34" charset="0"/>
              <a:buChar char="•"/>
            </a:pPr>
            <a:r>
              <a:rPr lang="en-US" b="0" i="0" dirty="0">
                <a:solidFill>
                  <a:srgbClr val="231F20"/>
                </a:solidFill>
                <a:effectLst/>
                <a:latin typeface="ReithSans"/>
              </a:rPr>
              <a:t>00 – white</a:t>
            </a:r>
          </a:p>
          <a:p>
            <a:pPr algn="l">
              <a:buFont typeface="Arial" panose="020B0604020202020204" pitchFamily="34" charset="0"/>
              <a:buChar char="•"/>
            </a:pPr>
            <a:r>
              <a:rPr lang="en-US" b="0" i="0" dirty="0">
                <a:solidFill>
                  <a:srgbClr val="231F20"/>
                </a:solidFill>
                <a:effectLst/>
                <a:latin typeface="ReithSans"/>
              </a:rPr>
              <a:t>01 – blue</a:t>
            </a:r>
          </a:p>
          <a:p>
            <a:pPr algn="l">
              <a:buFont typeface="Arial" panose="020B0604020202020204" pitchFamily="34" charset="0"/>
              <a:buChar char="•"/>
            </a:pPr>
            <a:r>
              <a:rPr lang="en-US" b="0" i="0" dirty="0">
                <a:solidFill>
                  <a:srgbClr val="231F20"/>
                </a:solidFill>
                <a:effectLst/>
                <a:latin typeface="ReithSans"/>
              </a:rPr>
              <a:t>10 – green</a:t>
            </a:r>
          </a:p>
          <a:p>
            <a:pPr algn="l">
              <a:buFont typeface="Arial" panose="020B0604020202020204" pitchFamily="34" charset="0"/>
              <a:buChar char="•"/>
            </a:pPr>
            <a:r>
              <a:rPr lang="en-US" b="0" i="0" dirty="0">
                <a:solidFill>
                  <a:srgbClr val="231F20"/>
                </a:solidFill>
                <a:effectLst/>
                <a:latin typeface="ReithSans"/>
              </a:rPr>
              <a:t>11 – red</a:t>
            </a:r>
          </a:p>
        </p:txBody>
      </p:sp>
    </p:spTree>
    <p:extLst>
      <p:ext uri="{BB962C8B-B14F-4D97-AF65-F5344CB8AC3E}">
        <p14:creationId xmlns:p14="http://schemas.microsoft.com/office/powerpoint/2010/main" val="411718662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477E7C16-A1EA-F711-D66B-58089FCAC105}"/>
              </a:ext>
            </a:extLst>
          </p:cNvPr>
          <p:cNvSpPr>
            <a:spLocks noGrp="1"/>
          </p:cNvSpPr>
          <p:nvPr/>
        </p:nvSpPr>
        <p:spPr>
          <a:xfrm>
            <a:off x="720213" y="704748"/>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b="0" i="0" dirty="0">
                <a:solidFill>
                  <a:srgbClr val="231F20"/>
                </a:solidFill>
                <a:effectLst/>
                <a:latin typeface="ReithSans"/>
              </a:rPr>
              <a:t>While this is still not a very large range of </a:t>
            </a:r>
            <a:r>
              <a:rPr lang="en-US" sz="2000" b="0" i="0" dirty="0" err="1">
                <a:solidFill>
                  <a:srgbClr val="231F20"/>
                </a:solidFill>
                <a:effectLst/>
                <a:latin typeface="ReithSans"/>
              </a:rPr>
              <a:t>colours</a:t>
            </a:r>
            <a:r>
              <a:rPr lang="en-US" sz="2000" b="0" i="0" dirty="0">
                <a:solidFill>
                  <a:srgbClr val="231F20"/>
                </a:solidFill>
                <a:effectLst/>
                <a:latin typeface="ReithSans"/>
              </a:rPr>
              <a:t>, adding another binary digit will double the number of </a:t>
            </a:r>
            <a:r>
              <a:rPr lang="en-US" sz="2000" b="0" i="0" dirty="0" err="1">
                <a:solidFill>
                  <a:srgbClr val="231F20"/>
                </a:solidFill>
                <a:effectLst/>
                <a:latin typeface="ReithSans"/>
              </a:rPr>
              <a:t>colours</a:t>
            </a:r>
            <a:r>
              <a:rPr lang="en-US" sz="2000" b="0" i="0" dirty="0">
                <a:solidFill>
                  <a:srgbClr val="231F20"/>
                </a:solidFill>
                <a:effectLst/>
                <a:latin typeface="ReithSans"/>
              </a:rPr>
              <a:t> that are available:</a:t>
            </a:r>
          </a:p>
          <a:p>
            <a:pPr algn="l">
              <a:buFont typeface="Arial" panose="020B0604020202020204" pitchFamily="34" charset="0"/>
              <a:buChar char="•"/>
            </a:pPr>
            <a:r>
              <a:rPr lang="en-US" sz="2000" b="0" i="0" dirty="0">
                <a:solidFill>
                  <a:srgbClr val="231F20"/>
                </a:solidFill>
                <a:effectLst/>
                <a:latin typeface="ReithSans"/>
              </a:rPr>
              <a:t>1 bit per pixel (0 or 1): two possible </a:t>
            </a:r>
            <a:r>
              <a:rPr lang="en-US" sz="2000" b="0" i="0" dirty="0" err="1">
                <a:solidFill>
                  <a:srgbClr val="231F20"/>
                </a:solidFill>
                <a:effectLst/>
                <a:latin typeface="ReithSans"/>
              </a:rPr>
              <a:t>colours</a:t>
            </a:r>
            <a:endParaRPr lang="en-US" sz="2000" b="0" i="0" dirty="0">
              <a:solidFill>
                <a:srgbClr val="231F20"/>
              </a:solidFill>
              <a:effectLst/>
              <a:latin typeface="ReithSans"/>
            </a:endParaRPr>
          </a:p>
          <a:p>
            <a:pPr algn="l">
              <a:buFont typeface="Arial" panose="020B0604020202020204" pitchFamily="34" charset="0"/>
              <a:buChar char="•"/>
            </a:pPr>
            <a:r>
              <a:rPr lang="en-US" sz="2000" b="0" i="0" dirty="0">
                <a:solidFill>
                  <a:srgbClr val="231F20"/>
                </a:solidFill>
                <a:effectLst/>
                <a:latin typeface="ReithSans"/>
              </a:rPr>
              <a:t>2 bits per pixel (00 to 11): four possible </a:t>
            </a:r>
            <a:r>
              <a:rPr lang="en-US" sz="2000" b="0" i="0" dirty="0" err="1">
                <a:solidFill>
                  <a:srgbClr val="231F20"/>
                </a:solidFill>
                <a:effectLst/>
                <a:latin typeface="ReithSans"/>
              </a:rPr>
              <a:t>colours</a:t>
            </a:r>
            <a:endParaRPr lang="en-US" sz="2000" b="0" i="0" dirty="0">
              <a:solidFill>
                <a:srgbClr val="231F20"/>
              </a:solidFill>
              <a:effectLst/>
              <a:latin typeface="ReithSans"/>
            </a:endParaRPr>
          </a:p>
          <a:p>
            <a:pPr algn="l">
              <a:buFont typeface="Arial" panose="020B0604020202020204" pitchFamily="34" charset="0"/>
              <a:buChar char="•"/>
            </a:pPr>
            <a:r>
              <a:rPr lang="en-US" sz="2000" b="0" i="0" dirty="0">
                <a:solidFill>
                  <a:srgbClr val="231F20"/>
                </a:solidFill>
                <a:effectLst/>
                <a:latin typeface="ReithSans"/>
              </a:rPr>
              <a:t>3 bits per pixel (000 to 111): eight possible </a:t>
            </a:r>
            <a:r>
              <a:rPr lang="en-US" sz="2000" b="0" i="0" dirty="0" err="1">
                <a:solidFill>
                  <a:srgbClr val="231F20"/>
                </a:solidFill>
                <a:effectLst/>
                <a:latin typeface="ReithSans"/>
              </a:rPr>
              <a:t>colours</a:t>
            </a:r>
            <a:endParaRPr lang="en-US" sz="2000" b="0" i="0" dirty="0">
              <a:solidFill>
                <a:srgbClr val="231F20"/>
              </a:solidFill>
              <a:effectLst/>
              <a:latin typeface="ReithSans"/>
            </a:endParaRPr>
          </a:p>
          <a:p>
            <a:pPr algn="l">
              <a:buFont typeface="Arial" panose="020B0604020202020204" pitchFamily="34" charset="0"/>
              <a:buChar char="•"/>
            </a:pPr>
            <a:r>
              <a:rPr lang="en-US" sz="2000" b="0" i="0" dirty="0">
                <a:solidFill>
                  <a:srgbClr val="231F20"/>
                </a:solidFill>
                <a:effectLst/>
                <a:latin typeface="ReithSans"/>
              </a:rPr>
              <a:t>4 bits per pixel (0000 – 1111): 16 possible </a:t>
            </a:r>
            <a:r>
              <a:rPr lang="en-US" sz="2000" b="0" i="0" dirty="0" err="1">
                <a:solidFill>
                  <a:srgbClr val="231F20"/>
                </a:solidFill>
                <a:effectLst/>
                <a:latin typeface="ReithSans"/>
              </a:rPr>
              <a:t>colours</a:t>
            </a:r>
            <a:endParaRPr lang="en-US" sz="2000" b="0" i="0" dirty="0">
              <a:solidFill>
                <a:srgbClr val="231F20"/>
              </a:solidFill>
              <a:effectLst/>
              <a:latin typeface="ReithSans"/>
            </a:endParaRPr>
          </a:p>
          <a:p>
            <a:pPr algn="l">
              <a:buFont typeface="Arial" panose="020B0604020202020204" pitchFamily="34" charset="0"/>
              <a:buChar char="•"/>
            </a:pPr>
            <a:r>
              <a:rPr lang="en-US" sz="2000" b="0" i="0" dirty="0">
                <a:solidFill>
                  <a:srgbClr val="231F20"/>
                </a:solidFill>
                <a:effectLst/>
                <a:latin typeface="ReithSans"/>
              </a:rPr>
              <a:t>…</a:t>
            </a:r>
          </a:p>
          <a:p>
            <a:pPr algn="l">
              <a:buFont typeface="Arial" panose="020B0604020202020204" pitchFamily="34" charset="0"/>
              <a:buChar char="•"/>
            </a:pPr>
            <a:r>
              <a:rPr lang="en-US" sz="2000" b="0" i="0" dirty="0">
                <a:solidFill>
                  <a:srgbClr val="231F20"/>
                </a:solidFill>
                <a:effectLst/>
                <a:latin typeface="ReithSans"/>
              </a:rPr>
              <a:t>16 bits per pixel (0000 0000 0000 0000 – 1111 1111 1111 1111): over 65 000 possible </a:t>
            </a:r>
            <a:r>
              <a:rPr lang="en-US" sz="2000" b="0" i="0" dirty="0" err="1">
                <a:solidFill>
                  <a:srgbClr val="231F20"/>
                </a:solidFill>
                <a:effectLst/>
                <a:latin typeface="ReithSans"/>
              </a:rPr>
              <a:t>colours</a:t>
            </a:r>
            <a:endParaRPr lang="en-US" sz="2000" b="0" i="0" dirty="0">
              <a:solidFill>
                <a:srgbClr val="231F20"/>
              </a:solidFill>
              <a:effectLst/>
              <a:latin typeface="ReithSans"/>
            </a:endParaRPr>
          </a:p>
          <a:p>
            <a:pPr algn="l"/>
            <a:r>
              <a:rPr lang="en-US" sz="2000" b="0" i="0" dirty="0">
                <a:solidFill>
                  <a:srgbClr val="231F20"/>
                </a:solidFill>
                <a:effectLst/>
                <a:latin typeface="ReithSans"/>
              </a:rPr>
              <a:t>The number of bits used to store each pixel is called the </a:t>
            </a:r>
            <a:r>
              <a:rPr lang="en-US" sz="2000" b="1" i="0" dirty="0" err="1">
                <a:solidFill>
                  <a:srgbClr val="231F20"/>
                </a:solidFill>
                <a:effectLst/>
                <a:latin typeface="ReithSans"/>
              </a:rPr>
              <a:t>colour</a:t>
            </a:r>
            <a:r>
              <a:rPr lang="en-US" sz="2000" b="1" i="0" dirty="0">
                <a:solidFill>
                  <a:srgbClr val="231F20"/>
                </a:solidFill>
                <a:effectLst/>
                <a:latin typeface="ReithSans"/>
              </a:rPr>
              <a:t> depth</a:t>
            </a:r>
            <a:r>
              <a:rPr lang="en-US" sz="2000" b="0" i="0" dirty="0">
                <a:solidFill>
                  <a:srgbClr val="231F20"/>
                </a:solidFill>
                <a:effectLst/>
                <a:latin typeface="ReithSans"/>
              </a:rPr>
              <a:t>. Images with more </a:t>
            </a:r>
            <a:r>
              <a:rPr lang="en-US" sz="2000" b="0" i="0" dirty="0" err="1">
                <a:solidFill>
                  <a:srgbClr val="231F20"/>
                </a:solidFill>
                <a:effectLst/>
                <a:latin typeface="ReithSans"/>
              </a:rPr>
              <a:t>colours</a:t>
            </a:r>
            <a:r>
              <a:rPr lang="en-US" sz="2000" b="0" i="0" dirty="0">
                <a:solidFill>
                  <a:srgbClr val="231F20"/>
                </a:solidFill>
                <a:effectLst/>
                <a:latin typeface="ReithSans"/>
              </a:rPr>
              <a:t> need more pixels to store each available </a:t>
            </a:r>
            <a:r>
              <a:rPr lang="en-US" sz="2000" b="0" i="0" dirty="0" err="1">
                <a:solidFill>
                  <a:srgbClr val="231F20"/>
                </a:solidFill>
                <a:effectLst/>
                <a:latin typeface="ReithSans"/>
              </a:rPr>
              <a:t>colour</a:t>
            </a:r>
            <a:r>
              <a:rPr lang="en-US" sz="2000" b="0" i="0" dirty="0">
                <a:solidFill>
                  <a:srgbClr val="231F20"/>
                </a:solidFill>
                <a:effectLst/>
                <a:latin typeface="ReithSans"/>
              </a:rPr>
              <a:t>. This means that images that use lots of </a:t>
            </a:r>
            <a:r>
              <a:rPr lang="en-US" sz="2000" b="0" i="0" dirty="0" err="1">
                <a:solidFill>
                  <a:srgbClr val="231F20"/>
                </a:solidFill>
                <a:effectLst/>
                <a:latin typeface="ReithSans"/>
              </a:rPr>
              <a:t>colours</a:t>
            </a:r>
            <a:r>
              <a:rPr lang="en-US" sz="2000" b="0" i="0" dirty="0">
                <a:solidFill>
                  <a:srgbClr val="231F20"/>
                </a:solidFill>
                <a:effectLst/>
                <a:latin typeface="ReithSans"/>
              </a:rPr>
              <a:t> are stored in larger files.</a:t>
            </a:r>
          </a:p>
          <a:p>
            <a:endParaRPr lang="en-GB" sz="2000" dirty="0"/>
          </a:p>
        </p:txBody>
      </p:sp>
    </p:spTree>
    <p:extLst>
      <p:ext uri="{BB962C8B-B14F-4D97-AF65-F5344CB8AC3E}">
        <p14:creationId xmlns:p14="http://schemas.microsoft.com/office/powerpoint/2010/main" val="262634153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B86B65-498F-59EA-525E-4BB09EE40842}"/>
              </a:ext>
            </a:extLst>
          </p:cNvPr>
          <p:cNvPicPr>
            <a:picLocks noChangeAspect="1"/>
          </p:cNvPicPr>
          <p:nvPr/>
        </p:nvPicPr>
        <p:blipFill rotWithShape="1">
          <a:blip r:embed="rId2"/>
          <a:srcRect t="22109" b="20736"/>
          <a:stretch/>
        </p:blipFill>
        <p:spPr>
          <a:xfrm>
            <a:off x="560736" y="10"/>
            <a:ext cx="11358095" cy="2977358"/>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56" name="TextBox 55">
            <a:extLst>
              <a:ext uri="{FF2B5EF4-FFF2-40B4-BE49-F238E27FC236}">
                <a16:creationId xmlns:a16="http://schemas.microsoft.com/office/drawing/2014/main" id="{179B05BC-9E39-9267-5A99-F5E18BFB0163}"/>
              </a:ext>
            </a:extLst>
          </p:cNvPr>
          <p:cNvSpPr txBox="1"/>
          <p:nvPr/>
        </p:nvSpPr>
        <p:spPr>
          <a:xfrm>
            <a:off x="557756" y="2688927"/>
            <a:ext cx="11065375" cy="406294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defTabSz="914400">
              <a:lnSpc>
                <a:spcPct val="90000"/>
              </a:lnSpc>
              <a:spcAft>
                <a:spcPts val="600"/>
              </a:spcAft>
              <a:buFont typeface="Arial" panose="020B0604020202020204" pitchFamily="34" charset="0"/>
              <a:buChar char="•"/>
            </a:pPr>
            <a:r>
              <a:rPr lang="en-US" dirty="0"/>
              <a:t> </a:t>
            </a:r>
            <a:r>
              <a:rPr lang="en-US" sz="2800" dirty="0"/>
              <a:t>There are a number of very common needs for a computer, including the need to store and view </a:t>
            </a:r>
            <a:r>
              <a:rPr lang="en-US" sz="2800" b="1" dirty="0"/>
              <a:t>data</a:t>
            </a:r>
            <a:r>
              <a:rPr lang="en-US" sz="2800" dirty="0"/>
              <a:t>.</a:t>
            </a:r>
            <a:endParaRPr lang="en-US" sz="2800" dirty="0">
              <a:cs typeface="Calibri"/>
            </a:endParaRPr>
          </a:p>
          <a:p>
            <a:pPr indent="-228600" defTabSz="914400">
              <a:lnSpc>
                <a:spcPct val="90000"/>
              </a:lnSpc>
              <a:spcAft>
                <a:spcPts val="600"/>
              </a:spcAft>
              <a:buFont typeface="Arial" panose="020B0604020202020204" pitchFamily="34" charset="0"/>
              <a:buChar char="•"/>
            </a:pPr>
            <a:r>
              <a:rPr lang="en-US" sz="2800" dirty="0"/>
              <a:t> Computers use electrical signals that are on or off, so they have to see</a:t>
            </a:r>
            <a:endParaRPr lang="en-US" sz="2800" dirty="0">
              <a:cs typeface="Calibri"/>
            </a:endParaRPr>
          </a:p>
          <a:p>
            <a:pPr indent="-228600" defTabSz="914400">
              <a:lnSpc>
                <a:spcPct val="90000"/>
              </a:lnSpc>
              <a:spcAft>
                <a:spcPts val="600"/>
              </a:spcAft>
              <a:buFont typeface="Arial" panose="020B0604020202020204" pitchFamily="34" charset="0"/>
              <a:buChar char="•"/>
            </a:pPr>
            <a:r>
              <a:rPr lang="en-US" sz="2800" dirty="0"/>
              <a:t>  everything as a series of </a:t>
            </a:r>
            <a:r>
              <a:rPr lang="en-US" sz="2800" b="1" dirty="0"/>
              <a:t>binary</a:t>
            </a:r>
            <a:r>
              <a:rPr lang="en-US" sz="2800" dirty="0"/>
              <a:t> numbers. This data is represented as a sequence of 1s and 0s (on and off). </a:t>
            </a:r>
            <a:r>
              <a:rPr lang="en-US" sz="2800" b="1" dirty="0"/>
              <a:t>All data that we want a computer to process needs to be converted into this binary format</a:t>
            </a:r>
            <a:r>
              <a:rPr lang="en-US" sz="2800" dirty="0"/>
              <a:t>.</a:t>
            </a:r>
            <a:endParaRPr lang="en-US" sz="2800" dirty="0">
              <a:cs typeface="Calibri"/>
            </a:endParaRPr>
          </a:p>
        </p:txBody>
      </p:sp>
    </p:spTree>
    <p:extLst>
      <p:ext uri="{BB962C8B-B14F-4D97-AF65-F5344CB8AC3E}">
        <p14:creationId xmlns:p14="http://schemas.microsoft.com/office/powerpoint/2010/main" val="70652920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ppt_x"/>
                                          </p:val>
                                        </p:tav>
                                        <p:tav tm="100000">
                                          <p:val>
                                            <p:strVal val="#ppt_x"/>
                                          </p:val>
                                        </p:tav>
                                      </p:tavLst>
                                    </p:anim>
                                    <p:anim calcmode="lin" valueType="num">
                                      <p:cBhvr additive="base">
                                        <p:cTn id="8"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4247F5-4EC1-9038-8273-3803489AE27C}"/>
              </a:ext>
            </a:extLst>
          </p:cNvPr>
          <p:cNvSpPr>
            <a:spLocks noGrp="1"/>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i="0">
                <a:solidFill>
                  <a:srgbClr val="231F20"/>
                </a:solidFill>
                <a:effectLst/>
                <a:latin typeface="ReithSans"/>
              </a:rPr>
              <a:t>Image quality</a:t>
            </a:r>
            <a:br>
              <a:rPr lang="en-GB" b="1" i="0">
                <a:solidFill>
                  <a:srgbClr val="231F20"/>
                </a:solidFill>
                <a:effectLst/>
                <a:latin typeface="ReithSans"/>
              </a:rPr>
            </a:br>
            <a:endParaRPr lang="en-GB"/>
          </a:p>
        </p:txBody>
      </p:sp>
      <p:pic>
        <p:nvPicPr>
          <p:cNvPr id="3" name="Picture 2">
            <a:extLst>
              <a:ext uri="{FF2B5EF4-FFF2-40B4-BE49-F238E27FC236}">
                <a16:creationId xmlns:a16="http://schemas.microsoft.com/office/drawing/2014/main" id="{C2DF2DC5-E130-802F-A311-59A401D56A8F}"/>
              </a:ext>
            </a:extLst>
          </p:cNvPr>
          <p:cNvPicPr>
            <a:picLocks noChangeAspect="1"/>
          </p:cNvPicPr>
          <p:nvPr/>
        </p:nvPicPr>
        <p:blipFill>
          <a:blip r:embed="rId2"/>
          <a:stretch>
            <a:fillRect/>
          </a:stretch>
        </p:blipFill>
        <p:spPr>
          <a:xfrm>
            <a:off x="3519487" y="3320845"/>
            <a:ext cx="5153025" cy="3019533"/>
          </a:xfrm>
          <a:prstGeom prst="rect">
            <a:avLst/>
          </a:prstGeom>
        </p:spPr>
      </p:pic>
      <p:sp>
        <p:nvSpPr>
          <p:cNvPr id="4" name="Content Placeholder 2">
            <a:extLst>
              <a:ext uri="{FF2B5EF4-FFF2-40B4-BE49-F238E27FC236}">
                <a16:creationId xmlns:a16="http://schemas.microsoft.com/office/drawing/2014/main" id="{7E703003-958D-0E54-9BFF-B748F3E2EDE6}"/>
              </a:ext>
            </a:extLst>
          </p:cNvPr>
          <p:cNvSpPr>
            <a:spLocks noGrp="1"/>
          </p:cNvSpPr>
          <p:nvPr/>
        </p:nvSpPr>
        <p:spPr>
          <a:xfrm>
            <a:off x="441837" y="1345995"/>
            <a:ext cx="10515600" cy="27562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400" b="0" i="0" dirty="0">
                <a:solidFill>
                  <a:srgbClr val="231F20"/>
                </a:solidFill>
                <a:effectLst/>
                <a:latin typeface="ReithSans"/>
              </a:rPr>
              <a:t>Image quality is affected by the </a:t>
            </a:r>
            <a:r>
              <a:rPr lang="en-US" sz="2400" b="1" i="0" dirty="0">
                <a:solidFill>
                  <a:srgbClr val="231F20"/>
                </a:solidFill>
                <a:effectLst/>
                <a:latin typeface="ReithSans"/>
              </a:rPr>
              <a:t>resolution</a:t>
            </a:r>
            <a:r>
              <a:rPr lang="en-US" sz="2400" b="0" i="0" dirty="0">
                <a:solidFill>
                  <a:srgbClr val="231F20"/>
                </a:solidFill>
                <a:effectLst/>
                <a:latin typeface="ReithSans"/>
              </a:rPr>
              <a:t> of the image. The resolution of an image is a way of describing how tightly packed the pixels are.</a:t>
            </a:r>
          </a:p>
          <a:p>
            <a:pPr algn="l"/>
            <a:r>
              <a:rPr lang="en-US" sz="2400" b="0" i="0" dirty="0">
                <a:solidFill>
                  <a:srgbClr val="231F20"/>
                </a:solidFill>
                <a:effectLst/>
                <a:latin typeface="ReithSans"/>
              </a:rPr>
              <a:t>In a low-resolution image, the pixels are larger so fewer are needed to fill the space. This results in images that look blocky or </a:t>
            </a:r>
            <a:r>
              <a:rPr lang="en-US" sz="2400" b="1" i="0" dirty="0">
                <a:solidFill>
                  <a:srgbClr val="231F20"/>
                </a:solidFill>
                <a:effectLst/>
                <a:latin typeface="ReithSans"/>
              </a:rPr>
              <a:t>pixelated</a:t>
            </a:r>
            <a:r>
              <a:rPr lang="en-US" sz="2400" b="0" i="0" dirty="0">
                <a:solidFill>
                  <a:srgbClr val="231F20"/>
                </a:solidFill>
                <a:effectLst/>
                <a:latin typeface="ReithSans"/>
              </a:rPr>
              <a:t>. An image with a high resolution has more pixels, so it looks a lot better when you zoom in or stretch it. The downside of having more pixels is that the file size will be bigger.</a:t>
            </a:r>
          </a:p>
          <a:p>
            <a:endParaRPr lang="en-GB" sz="2400" dirty="0"/>
          </a:p>
        </p:txBody>
      </p:sp>
    </p:spTree>
    <p:extLst>
      <p:ext uri="{BB962C8B-B14F-4D97-AF65-F5344CB8AC3E}">
        <p14:creationId xmlns:p14="http://schemas.microsoft.com/office/powerpoint/2010/main" val="2902133273"/>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E77E9D-C273-6CB4-3BD4-DF5B6732080D}"/>
              </a:ext>
            </a:extLst>
          </p:cNvPr>
          <p:cNvSpPr>
            <a:spLocks noGrp="1"/>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i="0">
                <a:solidFill>
                  <a:srgbClr val="231F20"/>
                </a:solidFill>
                <a:effectLst/>
                <a:latin typeface="ReithSans"/>
              </a:rPr>
              <a:t>Representing sound</a:t>
            </a:r>
            <a:br>
              <a:rPr lang="en-GB" b="1" i="0">
                <a:solidFill>
                  <a:srgbClr val="231F20"/>
                </a:solidFill>
                <a:effectLst/>
                <a:latin typeface="ReithSans"/>
              </a:rPr>
            </a:br>
            <a:endParaRPr lang="en-GB"/>
          </a:p>
        </p:txBody>
      </p:sp>
      <p:pic>
        <p:nvPicPr>
          <p:cNvPr id="3" name="Picture 2">
            <a:extLst>
              <a:ext uri="{FF2B5EF4-FFF2-40B4-BE49-F238E27FC236}">
                <a16:creationId xmlns:a16="http://schemas.microsoft.com/office/drawing/2014/main" id="{9C5E6719-A5D3-A4A4-4A32-7B44AE5BBED2}"/>
              </a:ext>
            </a:extLst>
          </p:cNvPr>
          <p:cNvPicPr>
            <a:picLocks noChangeAspect="1"/>
          </p:cNvPicPr>
          <p:nvPr/>
        </p:nvPicPr>
        <p:blipFill>
          <a:blip r:embed="rId2"/>
          <a:stretch>
            <a:fillRect/>
          </a:stretch>
        </p:blipFill>
        <p:spPr>
          <a:xfrm>
            <a:off x="2976717" y="3301795"/>
            <a:ext cx="5943600" cy="3086100"/>
          </a:xfrm>
          <a:prstGeom prst="rect">
            <a:avLst/>
          </a:prstGeom>
        </p:spPr>
      </p:pic>
      <p:sp>
        <p:nvSpPr>
          <p:cNvPr id="4" name="Content Placeholder 2">
            <a:extLst>
              <a:ext uri="{FF2B5EF4-FFF2-40B4-BE49-F238E27FC236}">
                <a16:creationId xmlns:a16="http://schemas.microsoft.com/office/drawing/2014/main" id="{77F4C664-AF1F-00BF-1D3A-6A15C3AD0AEE}"/>
              </a:ext>
            </a:extLst>
          </p:cNvPr>
          <p:cNvSpPr>
            <a:spLocks noGrp="1"/>
          </p:cNvSpPr>
          <p:nvPr/>
        </p:nvSpPr>
        <p:spPr>
          <a:xfrm>
            <a:off x="590550" y="1313656"/>
            <a:ext cx="10515600" cy="25117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400" b="0" i="0" dirty="0">
                <a:solidFill>
                  <a:srgbClr val="231F20"/>
                </a:solidFill>
                <a:effectLst/>
                <a:latin typeface="ReithSans"/>
              </a:rPr>
              <a:t>Sound needs to be converted into </a:t>
            </a:r>
            <a:r>
              <a:rPr lang="en-US" sz="2400" b="1" i="0" dirty="0">
                <a:solidFill>
                  <a:srgbClr val="231F20"/>
                </a:solidFill>
                <a:effectLst/>
                <a:latin typeface="ReithSans"/>
              </a:rPr>
              <a:t>binary</a:t>
            </a:r>
            <a:r>
              <a:rPr lang="en-US" sz="2400" b="0" i="0" dirty="0">
                <a:solidFill>
                  <a:srgbClr val="231F20"/>
                </a:solidFill>
                <a:effectLst/>
                <a:latin typeface="ReithSans"/>
              </a:rPr>
              <a:t> for computers to be able to process it. To do this, sound is captured - usually by a microphone - and then converted into a </a:t>
            </a:r>
            <a:r>
              <a:rPr lang="en-US" sz="2400" b="1" i="0" dirty="0">
                <a:solidFill>
                  <a:srgbClr val="231F20"/>
                </a:solidFill>
                <a:effectLst/>
                <a:latin typeface="ReithSans"/>
              </a:rPr>
              <a:t>digital</a:t>
            </a:r>
            <a:r>
              <a:rPr lang="en-US" sz="2400" b="0" i="0" dirty="0">
                <a:solidFill>
                  <a:srgbClr val="231F20"/>
                </a:solidFill>
                <a:effectLst/>
                <a:latin typeface="ReithSans"/>
              </a:rPr>
              <a:t> signal.</a:t>
            </a:r>
          </a:p>
          <a:p>
            <a:pPr algn="l"/>
            <a:r>
              <a:rPr lang="en-US" sz="2400" b="0" i="0" dirty="0">
                <a:solidFill>
                  <a:srgbClr val="231F20"/>
                </a:solidFill>
                <a:effectLst/>
                <a:latin typeface="ReithSans"/>
              </a:rPr>
              <a:t>An </a:t>
            </a:r>
            <a:r>
              <a:rPr lang="en-US" sz="2400" b="1" i="0" dirty="0">
                <a:solidFill>
                  <a:srgbClr val="231F20"/>
                </a:solidFill>
                <a:effectLst/>
                <a:latin typeface="ReithSans"/>
              </a:rPr>
              <a:t>analogue</a:t>
            </a:r>
            <a:r>
              <a:rPr lang="en-US" sz="2400" b="0" i="0" dirty="0">
                <a:solidFill>
                  <a:srgbClr val="231F20"/>
                </a:solidFill>
                <a:effectLst/>
                <a:latin typeface="ReithSans"/>
              </a:rPr>
              <a:t> to digital converter will sample a sound wave at regular time intervals. For example, a sound wave like this can be sampled at each time sample point:</a:t>
            </a:r>
          </a:p>
          <a:p>
            <a:endParaRPr lang="en-GB" sz="2400" dirty="0"/>
          </a:p>
        </p:txBody>
      </p:sp>
    </p:spTree>
    <p:extLst>
      <p:ext uri="{BB962C8B-B14F-4D97-AF65-F5344CB8AC3E}">
        <p14:creationId xmlns:p14="http://schemas.microsoft.com/office/powerpoint/2010/main" val="1074266971"/>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352BD75B-B718-C18A-58A7-F4BCABD06241}"/>
              </a:ext>
            </a:extLst>
          </p:cNvPr>
          <p:cNvSpPr>
            <a:spLocks noGrp="1"/>
          </p:cNvSpPr>
          <p:nvPr/>
        </p:nvSpPr>
        <p:spPr>
          <a:xfrm>
            <a:off x="631723" y="508103"/>
            <a:ext cx="10515600" cy="11535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i="0" dirty="0">
                <a:solidFill>
                  <a:srgbClr val="231F20"/>
                </a:solidFill>
                <a:effectLst/>
                <a:latin typeface="ReithSans"/>
              </a:rPr>
              <a:t>The samples can then be converted to binary. They will be recorded to the nearest whole number.</a:t>
            </a:r>
            <a:endParaRPr lang="en-GB" dirty="0"/>
          </a:p>
        </p:txBody>
      </p:sp>
      <p:pic>
        <p:nvPicPr>
          <p:cNvPr id="3" name="Picture 2">
            <a:extLst>
              <a:ext uri="{FF2B5EF4-FFF2-40B4-BE49-F238E27FC236}">
                <a16:creationId xmlns:a16="http://schemas.microsoft.com/office/drawing/2014/main" id="{E8D5A680-5D5E-02F6-FA4B-3C643FAD4DEA}"/>
              </a:ext>
            </a:extLst>
          </p:cNvPr>
          <p:cNvPicPr>
            <a:picLocks noChangeAspect="1"/>
          </p:cNvPicPr>
          <p:nvPr/>
        </p:nvPicPr>
        <p:blipFill>
          <a:blip r:embed="rId2"/>
          <a:stretch>
            <a:fillRect/>
          </a:stretch>
        </p:blipFill>
        <p:spPr>
          <a:xfrm>
            <a:off x="842962" y="1661652"/>
            <a:ext cx="10506075" cy="1628775"/>
          </a:xfrm>
          <a:prstGeom prst="rect">
            <a:avLst/>
          </a:prstGeom>
        </p:spPr>
      </p:pic>
      <p:pic>
        <p:nvPicPr>
          <p:cNvPr id="4" name="Picture 3">
            <a:extLst>
              <a:ext uri="{FF2B5EF4-FFF2-40B4-BE49-F238E27FC236}">
                <a16:creationId xmlns:a16="http://schemas.microsoft.com/office/drawing/2014/main" id="{21BC2987-4405-D433-204E-27E71697D01F}"/>
              </a:ext>
            </a:extLst>
          </p:cNvPr>
          <p:cNvPicPr>
            <a:picLocks noChangeAspect="1"/>
          </p:cNvPicPr>
          <p:nvPr/>
        </p:nvPicPr>
        <p:blipFill>
          <a:blip r:embed="rId3"/>
          <a:stretch>
            <a:fillRect/>
          </a:stretch>
        </p:blipFill>
        <p:spPr>
          <a:xfrm>
            <a:off x="2838450" y="3429000"/>
            <a:ext cx="6895485" cy="3520840"/>
          </a:xfrm>
          <a:prstGeom prst="rect">
            <a:avLst/>
          </a:prstGeom>
        </p:spPr>
      </p:pic>
    </p:spTree>
    <p:extLst>
      <p:ext uri="{BB962C8B-B14F-4D97-AF65-F5344CB8AC3E}">
        <p14:creationId xmlns:p14="http://schemas.microsoft.com/office/powerpoint/2010/main" val="49328442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ECB26B-F228-A5E6-99B6-4DBABD11D618}"/>
              </a:ext>
            </a:extLst>
          </p:cNvPr>
          <p:cNvSpPr>
            <a:spLocks noGrp="1"/>
          </p:cNvSpPr>
          <p:nvPr>
            <p:ph type="title"/>
          </p:nvPr>
        </p:nvSpPr>
        <p:spPr>
          <a:xfrm>
            <a:off x="6513788" y="365125"/>
            <a:ext cx="4840010" cy="1807305"/>
          </a:xfrm>
        </p:spPr>
        <p:txBody>
          <a:bodyPr vert="horz" lIns="91440" tIns="45720" rIns="91440" bIns="45720" rtlCol="0">
            <a:normAutofit/>
          </a:bodyPr>
          <a:lstStyle/>
          <a:p>
            <a:r>
              <a:rPr lang="en-US" b="1" i="0" kern="1200">
                <a:effectLst/>
                <a:latin typeface="+mj-lt"/>
                <a:ea typeface="+mj-ea"/>
                <a:cs typeface="+mj-cs"/>
              </a:rPr>
              <a:t>What is binary?</a:t>
            </a:r>
            <a:br>
              <a:rPr lang="en-US" b="1" i="0" kern="1200">
                <a:effectLst/>
                <a:latin typeface="+mj-lt"/>
                <a:ea typeface="+mj-ea"/>
                <a:cs typeface="+mj-cs"/>
              </a:rPr>
            </a:br>
            <a:endParaRPr lang="en-US" kern="1200">
              <a:latin typeface="+mj-lt"/>
              <a:ea typeface="+mj-ea"/>
              <a:cs typeface="+mj-cs"/>
            </a:endParaRPr>
          </a:p>
        </p:txBody>
      </p:sp>
      <p:pic>
        <p:nvPicPr>
          <p:cNvPr id="20" name="Picture 19" descr="Programming data on computer monitor">
            <a:extLst>
              <a:ext uri="{FF2B5EF4-FFF2-40B4-BE49-F238E27FC236}">
                <a16:creationId xmlns:a16="http://schemas.microsoft.com/office/drawing/2014/main" id="{61C8D97C-B782-B8A4-235F-D12811F92E18}"/>
              </a:ext>
            </a:extLst>
          </p:cNvPr>
          <p:cNvPicPr>
            <a:picLocks noChangeAspect="1"/>
          </p:cNvPicPr>
          <p:nvPr/>
        </p:nvPicPr>
        <p:blipFill rotWithShape="1">
          <a:blip r:embed="rId2"/>
          <a:srcRect l="38494" r="2060" b="-3"/>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E343005E-F6A6-5007-539E-168F69F7CBF7}"/>
              </a:ext>
            </a:extLst>
          </p:cNvPr>
          <p:cNvSpPr>
            <a:spLocks noGrp="1"/>
          </p:cNvSpPr>
          <p:nvPr>
            <p:ph idx="1"/>
          </p:nvPr>
        </p:nvSpPr>
        <p:spPr>
          <a:xfrm>
            <a:off x="6096845" y="1499410"/>
            <a:ext cx="5673896" cy="4562533"/>
          </a:xfrm>
        </p:spPr>
        <p:txBody>
          <a:bodyPr vert="horz" lIns="91440" tIns="45720" rIns="91440" bIns="45720" rtlCol="0" anchor="t">
            <a:normAutofit/>
          </a:bodyPr>
          <a:lstStyle/>
          <a:p>
            <a:r>
              <a:rPr lang="en-US" sz="3200" b="1" i="0" dirty="0">
                <a:effectLst/>
              </a:rPr>
              <a:t>Binary is a number system that only uses two digits: 1 and 0.</a:t>
            </a:r>
            <a:r>
              <a:rPr lang="en-US" sz="3200" b="0" i="0" dirty="0">
                <a:effectLst/>
              </a:rPr>
              <a:t> </a:t>
            </a:r>
            <a:endParaRPr lang="en-US" sz="3200" dirty="0"/>
          </a:p>
          <a:p>
            <a:r>
              <a:rPr lang="en-US" sz="3200" b="0" i="0" dirty="0">
                <a:effectLst/>
              </a:rPr>
              <a:t>All information that is processed by a computer is in the form of a sequence of 1s and 0s. Therefore, all data that we want a computer to process needs to be converted into binary.</a:t>
            </a:r>
            <a:endParaRPr lang="en-US" sz="3200" dirty="0"/>
          </a:p>
        </p:txBody>
      </p:sp>
    </p:spTree>
    <p:extLst>
      <p:ext uri="{BB962C8B-B14F-4D97-AF65-F5344CB8AC3E}">
        <p14:creationId xmlns:p14="http://schemas.microsoft.com/office/powerpoint/2010/main" val="3533208797"/>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
            <a:extLst>
              <a:ext uri="{FF2B5EF4-FFF2-40B4-BE49-F238E27FC236}">
                <a16:creationId xmlns:a16="http://schemas.microsoft.com/office/drawing/2014/main" id="{EFE02A8E-E5FD-609D-3123-C77F8896343A}"/>
              </a:ext>
            </a:extLst>
          </p:cNvPr>
          <p:cNvSpPr txBox="1"/>
          <p:nvPr/>
        </p:nvSpPr>
        <p:spPr>
          <a:xfrm>
            <a:off x="395665" y="1075729"/>
            <a:ext cx="5940117" cy="4571498"/>
          </a:xfrm>
          <a:prstGeom prst="rect">
            <a:avLst/>
          </a:prstGeom>
          <a:solidFill>
            <a:schemeClr val="bg1"/>
          </a:solidFill>
        </p:spPr>
        <p:txBody>
          <a:bodyPr vert="horz" lIns="91440" tIns="45720" rIns="91440" bIns="45720" rtlCol="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indent="-228600" defTabSz="914400">
              <a:lnSpc>
                <a:spcPct val="90000"/>
              </a:lnSpc>
              <a:spcAft>
                <a:spcPts val="600"/>
              </a:spcAft>
              <a:buFont typeface="Arial" panose="020B0604020202020204" pitchFamily="34" charset="0"/>
              <a:buChar char="•"/>
            </a:pPr>
            <a:r>
              <a:rPr lang="en-US" sz="3200" b="0" i="0" dirty="0">
                <a:effectLst/>
              </a:rPr>
              <a:t>The binary system is known as a ‘base 2’ system. This is because:</a:t>
            </a:r>
          </a:p>
          <a:p>
            <a:pPr indent="-228600" defTabSz="914400">
              <a:lnSpc>
                <a:spcPct val="90000"/>
              </a:lnSpc>
              <a:spcAft>
                <a:spcPts val="600"/>
              </a:spcAft>
              <a:buFont typeface="Arial" panose="020B0604020202020204" pitchFamily="34" charset="0"/>
              <a:buChar char="•"/>
            </a:pPr>
            <a:r>
              <a:rPr lang="en-US" sz="3200" b="0" i="0" dirty="0">
                <a:effectLst/>
              </a:rPr>
              <a:t>there are only two digits to select from (1 and 0)</a:t>
            </a:r>
          </a:p>
          <a:p>
            <a:pPr indent="-228600" defTabSz="914400">
              <a:lnSpc>
                <a:spcPct val="90000"/>
              </a:lnSpc>
              <a:spcAft>
                <a:spcPts val="600"/>
              </a:spcAft>
              <a:buFont typeface="Arial" panose="020B0604020202020204" pitchFamily="34" charset="0"/>
              <a:buChar char="•"/>
            </a:pPr>
            <a:r>
              <a:rPr lang="en-US" sz="3200" b="0" i="0" dirty="0">
                <a:effectLst/>
              </a:rPr>
              <a:t>when using the binary system, data is converted using the power of two.</a:t>
            </a:r>
          </a:p>
          <a:p>
            <a:pPr indent="-228600" defTabSz="914400">
              <a:lnSpc>
                <a:spcPct val="90000"/>
              </a:lnSpc>
              <a:spcAft>
                <a:spcPts val="600"/>
              </a:spcAft>
              <a:buFont typeface="Arial" panose="020B0604020202020204" pitchFamily="34" charset="0"/>
              <a:buChar char="•"/>
            </a:pPr>
            <a:endParaRPr lang="en-US" sz="3200" dirty="0"/>
          </a:p>
        </p:txBody>
      </p:sp>
      <p:pic>
        <p:nvPicPr>
          <p:cNvPr id="6" name="Picture 5" descr="Blurred financial stock market data and graph">
            <a:extLst>
              <a:ext uri="{FF2B5EF4-FFF2-40B4-BE49-F238E27FC236}">
                <a16:creationId xmlns:a16="http://schemas.microsoft.com/office/drawing/2014/main" id="{DFAC6EDC-6EB8-6D7F-D1FD-8A7CBFB37789}"/>
              </a:ext>
            </a:extLst>
          </p:cNvPr>
          <p:cNvPicPr>
            <a:picLocks noChangeAspect="1"/>
          </p:cNvPicPr>
          <p:nvPr/>
        </p:nvPicPr>
        <p:blipFill rotWithShape="1">
          <a:blip r:embed="rId2"/>
          <a:srcRect l="25719" r="6207" b="4"/>
          <a:stretch/>
        </p:blipFill>
        <p:spPr>
          <a:xfrm>
            <a:off x="6735060" y="10"/>
            <a:ext cx="5455417"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86330368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7">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519059-61D8-202E-6273-A01C8F186709}"/>
              </a:ext>
            </a:extLst>
          </p:cNvPr>
          <p:cNvSpPr>
            <a:spLocks noGrp="1"/>
          </p:cNvSpPr>
          <p:nvPr>
            <p:ph type="title"/>
          </p:nvPr>
        </p:nvSpPr>
        <p:spPr>
          <a:xfrm>
            <a:off x="213993" y="640823"/>
            <a:ext cx="3836799" cy="5583148"/>
          </a:xfrm>
        </p:spPr>
        <p:txBody>
          <a:bodyPr anchor="ctr">
            <a:normAutofit/>
          </a:bodyPr>
          <a:lstStyle/>
          <a:p>
            <a:r>
              <a:rPr lang="en-US" sz="5400" b="1" i="0" dirty="0">
                <a:effectLst/>
                <a:latin typeface="ReithSans"/>
              </a:rPr>
              <a:t>Converting from binary to denary</a:t>
            </a:r>
            <a:br>
              <a:rPr lang="en-US" sz="5400" b="1" i="0" dirty="0">
                <a:effectLst/>
                <a:latin typeface="ReithSans"/>
              </a:rPr>
            </a:br>
            <a:endParaRPr lang="en-GB" sz="5400" dirty="0"/>
          </a:p>
        </p:txBody>
      </p:sp>
      <p:sp>
        <p:nvSpPr>
          <p:cNvPr id="40"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844691F-60E7-98AD-215E-A0C3B86FFFEE}"/>
              </a:ext>
            </a:extLst>
          </p:cNvPr>
          <p:cNvPicPr>
            <a:picLocks noChangeAspect="1"/>
          </p:cNvPicPr>
          <p:nvPr/>
        </p:nvPicPr>
        <p:blipFill rotWithShape="1">
          <a:blip r:embed="rId2"/>
          <a:srcRect b="3382"/>
          <a:stretch/>
        </p:blipFill>
        <p:spPr>
          <a:xfrm>
            <a:off x="4496145" y="445902"/>
            <a:ext cx="6894576" cy="2098341"/>
          </a:xfrm>
          <a:prstGeom prst="rect">
            <a:avLst/>
          </a:prstGeom>
        </p:spPr>
      </p:pic>
      <p:sp>
        <p:nvSpPr>
          <p:cNvPr id="3" name="Content Placeholder 2">
            <a:extLst>
              <a:ext uri="{FF2B5EF4-FFF2-40B4-BE49-F238E27FC236}">
                <a16:creationId xmlns:a16="http://schemas.microsoft.com/office/drawing/2014/main" id="{F3103387-8391-8016-EFBE-069AA63FF024}"/>
              </a:ext>
            </a:extLst>
          </p:cNvPr>
          <p:cNvSpPr>
            <a:spLocks noGrp="1"/>
          </p:cNvSpPr>
          <p:nvPr>
            <p:ph idx="1"/>
          </p:nvPr>
        </p:nvSpPr>
        <p:spPr>
          <a:xfrm>
            <a:off x="4280485" y="3202690"/>
            <a:ext cx="7728462" cy="3024373"/>
          </a:xfrm>
        </p:spPr>
        <p:txBody>
          <a:bodyPr vert="horz" lIns="91440" tIns="45720" rIns="91440" bIns="45720" rtlCol="0" anchor="t">
            <a:normAutofit/>
          </a:bodyPr>
          <a:lstStyle/>
          <a:p>
            <a:r>
              <a:rPr lang="en-US" sz="2400" b="1" i="0" dirty="0">
                <a:effectLst/>
                <a:latin typeface="ReithSans"/>
              </a:rPr>
              <a:t>Understanding denary</a:t>
            </a:r>
          </a:p>
          <a:p>
            <a:r>
              <a:rPr lang="en-US" sz="2400" b="0" i="0" dirty="0">
                <a:effectLst/>
                <a:latin typeface="ReithSans"/>
              </a:rPr>
              <a:t>People use the </a:t>
            </a:r>
            <a:r>
              <a:rPr lang="en-US" sz="2400" b="1" i="0" dirty="0">
                <a:effectLst/>
                <a:latin typeface="ReithSans"/>
              </a:rPr>
              <a:t>denary</a:t>
            </a:r>
            <a:r>
              <a:rPr lang="en-US" sz="2400" b="0" i="0" dirty="0">
                <a:effectLst/>
                <a:latin typeface="ReithSans"/>
              </a:rPr>
              <a:t> (or decimal) number system in their day-to-day lives. This system has 10 digits that we can use: 0, 1, 2, 3, 4, 5, 6, 7, 8 and 9.</a:t>
            </a:r>
          </a:p>
          <a:p>
            <a:r>
              <a:rPr lang="en-US" sz="2400" b="0" i="0" dirty="0">
                <a:effectLst/>
                <a:latin typeface="ReithSans"/>
              </a:rPr>
              <a:t>The value of each </a:t>
            </a:r>
            <a:r>
              <a:rPr lang="en-US" sz="2400" b="1" i="0" dirty="0">
                <a:effectLst/>
                <a:latin typeface="ReithSans"/>
              </a:rPr>
              <a:t>place value</a:t>
            </a:r>
            <a:r>
              <a:rPr lang="en-US" sz="2400" b="0" i="0" dirty="0">
                <a:effectLst/>
                <a:latin typeface="ReithSans"/>
              </a:rPr>
              <a:t> is calculated by multiplying by 10 (</a:t>
            </a:r>
            <a:r>
              <a:rPr lang="en-US" sz="2400" dirty="0">
                <a:latin typeface="ReithSans"/>
              </a:rPr>
              <a:t>by</a:t>
            </a:r>
            <a:r>
              <a:rPr lang="en-US" sz="2400" b="0" i="0" dirty="0">
                <a:effectLst/>
                <a:latin typeface="ReithSans"/>
              </a:rPr>
              <a:t> the power of 10). The first few place values look like this:</a:t>
            </a:r>
          </a:p>
          <a:p>
            <a:endParaRPr lang="en-GB" sz="2400" dirty="0">
              <a:cs typeface="Calibri"/>
            </a:endParaRPr>
          </a:p>
        </p:txBody>
      </p:sp>
    </p:spTree>
    <p:extLst>
      <p:ext uri="{BB962C8B-B14F-4D97-AF65-F5344CB8AC3E}">
        <p14:creationId xmlns:p14="http://schemas.microsoft.com/office/powerpoint/2010/main" val="4458769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5" name="Rectangle 9">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1">
            <a:extLst>
              <a:ext uri="{FF2B5EF4-FFF2-40B4-BE49-F238E27FC236}">
                <a16:creationId xmlns:a16="http://schemas.microsoft.com/office/drawing/2014/main" id="{39C3C864-C625-4883-B868-9A4C470F4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291" y="3296652"/>
            <a:ext cx="12202113" cy="3561346"/>
          </a:xfrm>
          <a:custGeom>
            <a:avLst/>
            <a:gdLst>
              <a:gd name="connsiteX0" fmla="*/ 0 w 12202113"/>
              <a:gd name="connsiteY0" fmla="*/ 3188466 h 3188466"/>
              <a:gd name="connsiteX1" fmla="*/ 10116 w 12202113"/>
              <a:gd name="connsiteY1" fmla="*/ 2657641 h 3188466"/>
              <a:gd name="connsiteX2" fmla="*/ 10116 w 12202113"/>
              <a:gd name="connsiteY2" fmla="*/ 0 h 3188466"/>
              <a:gd name="connsiteX3" fmla="*/ 12202113 w 12202113"/>
              <a:gd name="connsiteY3" fmla="*/ 0 h 3188466"/>
              <a:gd name="connsiteX4" fmla="*/ 12202113 w 12202113"/>
              <a:gd name="connsiteY4" fmla="*/ 2879832 h 3188466"/>
              <a:gd name="connsiteX5" fmla="*/ 12198167 w 12202113"/>
              <a:gd name="connsiteY5" fmla="*/ 2880360 h 3188466"/>
              <a:gd name="connsiteX6" fmla="*/ 12122128 w 12202113"/>
              <a:gd name="connsiteY6" fmla="*/ 2887194 h 3188466"/>
              <a:gd name="connsiteX7" fmla="*/ 12028868 w 12202113"/>
              <a:gd name="connsiteY7" fmla="*/ 2911786 h 3188466"/>
              <a:gd name="connsiteX8" fmla="*/ 11995238 w 12202113"/>
              <a:gd name="connsiteY8" fmla="*/ 2914090 h 3188466"/>
              <a:gd name="connsiteX9" fmla="*/ 11996460 w 12202113"/>
              <a:gd name="connsiteY9" fmla="*/ 2918442 h 3188466"/>
              <a:gd name="connsiteX10" fmla="*/ 11983968 w 12202113"/>
              <a:gd name="connsiteY10" fmla="*/ 2918762 h 3188466"/>
              <a:gd name="connsiteX11" fmla="*/ 11956084 w 12202113"/>
              <a:gd name="connsiteY11" fmla="*/ 2918868 h 3188466"/>
              <a:gd name="connsiteX12" fmla="*/ 11872586 w 12202113"/>
              <a:gd name="connsiteY12" fmla="*/ 2920076 h 3188466"/>
              <a:gd name="connsiteX13" fmla="*/ 11849804 w 12202113"/>
              <a:gd name="connsiteY13" fmla="*/ 2928420 h 3188466"/>
              <a:gd name="connsiteX14" fmla="*/ 11828254 w 12202113"/>
              <a:gd name="connsiteY14" fmla="*/ 2928551 h 3188466"/>
              <a:gd name="connsiteX15" fmla="*/ 11703277 w 12202113"/>
              <a:gd name="connsiteY15" fmla="*/ 2939735 h 3188466"/>
              <a:gd name="connsiteX16" fmla="*/ 11686094 w 12202113"/>
              <a:gd name="connsiteY16" fmla="*/ 2940570 h 3188466"/>
              <a:gd name="connsiteX17" fmla="*/ 11676788 w 12202113"/>
              <a:gd name="connsiteY17" fmla="*/ 2944321 h 3188466"/>
              <a:gd name="connsiteX18" fmla="*/ 11643464 w 12202113"/>
              <a:gd name="connsiteY18" fmla="*/ 2945066 h 3188466"/>
              <a:gd name="connsiteX19" fmla="*/ 11641922 w 12202113"/>
              <a:gd name="connsiteY19" fmla="*/ 2947200 h 3188466"/>
              <a:gd name="connsiteX20" fmla="*/ 11532386 w 12202113"/>
              <a:gd name="connsiteY20" fmla="*/ 2965529 h 3188466"/>
              <a:gd name="connsiteX21" fmla="*/ 11513619 w 12202113"/>
              <a:gd name="connsiteY21" fmla="*/ 2968556 h 3188466"/>
              <a:gd name="connsiteX22" fmla="*/ 11497404 w 12202113"/>
              <a:gd name="connsiteY22" fmla="*/ 2967639 h 3188466"/>
              <a:gd name="connsiteX23" fmla="*/ 11407630 w 12202113"/>
              <a:gd name="connsiteY23" fmla="*/ 2970255 h 3188466"/>
              <a:gd name="connsiteX24" fmla="*/ 11386276 w 12202113"/>
              <a:gd name="connsiteY24" fmla="*/ 2968648 h 3188466"/>
              <a:gd name="connsiteX25" fmla="*/ 11377296 w 12202113"/>
              <a:gd name="connsiteY25" fmla="*/ 2965257 h 3188466"/>
              <a:gd name="connsiteX26" fmla="*/ 11342536 w 12202113"/>
              <a:gd name="connsiteY26" fmla="*/ 2971666 h 3188466"/>
              <a:gd name="connsiteX27" fmla="*/ 11288902 w 12202113"/>
              <a:gd name="connsiteY27" fmla="*/ 2976058 h 3188466"/>
              <a:gd name="connsiteX28" fmla="*/ 11263411 w 12202113"/>
              <a:gd name="connsiteY28" fmla="*/ 2979228 h 3188466"/>
              <a:gd name="connsiteX29" fmla="*/ 11242843 w 12202113"/>
              <a:gd name="connsiteY29" fmla="*/ 2977303 h 3188466"/>
              <a:gd name="connsiteX30" fmla="*/ 11125798 w 12202113"/>
              <a:gd name="connsiteY30" fmla="*/ 2976816 h 3188466"/>
              <a:gd name="connsiteX31" fmla="*/ 11098884 w 12202113"/>
              <a:gd name="connsiteY31" fmla="*/ 2973758 h 3188466"/>
              <a:gd name="connsiteX32" fmla="*/ 11086128 w 12202113"/>
              <a:gd name="connsiteY32" fmla="*/ 2967663 h 3188466"/>
              <a:gd name="connsiteX33" fmla="*/ 11076132 w 12202113"/>
              <a:gd name="connsiteY33" fmla="*/ 2969836 h 3188466"/>
              <a:gd name="connsiteX34" fmla="*/ 11005337 w 12202113"/>
              <a:gd name="connsiteY34" fmla="*/ 2970053 h 3188466"/>
              <a:gd name="connsiteX35" fmla="*/ 10959154 w 12202113"/>
              <a:gd name="connsiteY35" fmla="*/ 2970750 h 3188466"/>
              <a:gd name="connsiteX36" fmla="*/ 10956347 w 12202113"/>
              <a:gd name="connsiteY36" fmla="*/ 2979118 h 3188466"/>
              <a:gd name="connsiteX37" fmla="*/ 10915223 w 12202113"/>
              <a:gd name="connsiteY37" fmla="*/ 2982099 h 3188466"/>
              <a:gd name="connsiteX38" fmla="*/ 10871398 w 12202113"/>
              <a:gd name="connsiteY38" fmla="*/ 2976728 h 3188466"/>
              <a:gd name="connsiteX39" fmla="*/ 10819743 w 12202113"/>
              <a:gd name="connsiteY39" fmla="*/ 2977481 h 3188466"/>
              <a:gd name="connsiteX40" fmla="*/ 10788834 w 12202113"/>
              <a:gd name="connsiteY40" fmla="*/ 2977840 h 3188466"/>
              <a:gd name="connsiteX41" fmla="*/ 10707711 w 12202113"/>
              <a:gd name="connsiteY41" fmla="*/ 2985644 h 3188466"/>
              <a:gd name="connsiteX42" fmla="*/ 10576086 w 12202113"/>
              <a:gd name="connsiteY42" fmla="*/ 3015319 h 3188466"/>
              <a:gd name="connsiteX43" fmla="*/ 10534761 w 12202113"/>
              <a:gd name="connsiteY43" fmla="*/ 3019524 h 3188466"/>
              <a:gd name="connsiteX44" fmla="*/ 10527537 w 12202113"/>
              <a:gd name="connsiteY44" fmla="*/ 3017814 h 3188466"/>
              <a:gd name="connsiteX45" fmla="*/ 10321799 w 12202113"/>
              <a:gd name="connsiteY45" fmla="*/ 3035635 h 3188466"/>
              <a:gd name="connsiteX46" fmla="*/ 10284989 w 12202113"/>
              <a:gd name="connsiteY46" fmla="*/ 3036679 h 3188466"/>
              <a:gd name="connsiteX47" fmla="*/ 10257423 w 12202113"/>
              <a:gd name="connsiteY47" fmla="*/ 3036027 h 3188466"/>
              <a:gd name="connsiteX48" fmla="*/ 10191450 w 12202113"/>
              <a:gd name="connsiteY48" fmla="*/ 3041963 h 3188466"/>
              <a:gd name="connsiteX49" fmla="*/ 10083845 w 12202113"/>
              <a:gd name="connsiteY49" fmla="*/ 3054978 h 3188466"/>
              <a:gd name="connsiteX50" fmla="*/ 10060611 w 12202113"/>
              <a:gd name="connsiteY50" fmla="*/ 3057035 h 3188466"/>
              <a:gd name="connsiteX51" fmla="*/ 10039363 w 12202113"/>
              <a:gd name="connsiteY51" fmla="*/ 3055961 h 3188466"/>
              <a:gd name="connsiteX52" fmla="*/ 10033322 w 12202113"/>
              <a:gd name="connsiteY52" fmla="*/ 3053238 h 3188466"/>
              <a:gd name="connsiteX53" fmla="*/ 10020337 w 12202113"/>
              <a:gd name="connsiteY53" fmla="*/ 3053912 h 3188466"/>
              <a:gd name="connsiteX54" fmla="*/ 10016616 w 12202113"/>
              <a:gd name="connsiteY54" fmla="*/ 3053498 h 3188466"/>
              <a:gd name="connsiteX55" fmla="*/ 9995549 w 12202113"/>
              <a:gd name="connsiteY55" fmla="*/ 3051719 h 3188466"/>
              <a:gd name="connsiteX56" fmla="*/ 9957212 w 12202113"/>
              <a:gd name="connsiteY56" fmla="*/ 3062663 h 3188466"/>
              <a:gd name="connsiteX57" fmla="*/ 9904584 w 12202113"/>
              <a:gd name="connsiteY57" fmla="*/ 3063999 h 3188466"/>
              <a:gd name="connsiteX58" fmla="*/ 9713857 w 12202113"/>
              <a:gd name="connsiteY58" fmla="*/ 3087955 h 3188466"/>
              <a:gd name="connsiteX59" fmla="*/ 9678879 w 12202113"/>
              <a:gd name="connsiteY59" fmla="*/ 3079676 h 3188466"/>
              <a:gd name="connsiteX60" fmla="*/ 9598760 w 12202113"/>
              <a:gd name="connsiteY60" fmla="*/ 3085228 h 3188466"/>
              <a:gd name="connsiteX61" fmla="*/ 9488796 w 12202113"/>
              <a:gd name="connsiteY61" fmla="*/ 3115384 h 3188466"/>
              <a:gd name="connsiteX62" fmla="*/ 9341972 w 12202113"/>
              <a:gd name="connsiteY62" fmla="*/ 3126583 h 3188466"/>
              <a:gd name="connsiteX63" fmla="*/ 9333795 w 12202113"/>
              <a:gd name="connsiteY63" fmla="*/ 3132083 h 3188466"/>
              <a:gd name="connsiteX64" fmla="*/ 9321736 w 12202113"/>
              <a:gd name="connsiteY64" fmla="*/ 3135834 h 3188466"/>
              <a:gd name="connsiteX65" fmla="*/ 9319405 w 12202113"/>
              <a:gd name="connsiteY65" fmla="*/ 3135561 h 3188466"/>
              <a:gd name="connsiteX66" fmla="*/ 9302847 w 12202113"/>
              <a:gd name="connsiteY66" fmla="*/ 3137746 h 3188466"/>
              <a:gd name="connsiteX67" fmla="*/ 9300930 w 12202113"/>
              <a:gd name="connsiteY67" fmla="*/ 3139687 h 3188466"/>
              <a:gd name="connsiteX68" fmla="*/ 9290106 w 12202113"/>
              <a:gd name="connsiteY68" fmla="*/ 3141645 h 3188466"/>
              <a:gd name="connsiteX69" fmla="*/ 9270220 w 12202113"/>
              <a:gd name="connsiteY69" fmla="*/ 3146737 h 3188466"/>
              <a:gd name="connsiteX70" fmla="*/ 9265150 w 12202113"/>
              <a:gd name="connsiteY70" fmla="*/ 3146531 h 3188466"/>
              <a:gd name="connsiteX71" fmla="*/ 9233057 w 12202113"/>
              <a:gd name="connsiteY71" fmla="*/ 3152408 h 3188466"/>
              <a:gd name="connsiteX72" fmla="*/ 9231974 w 12202113"/>
              <a:gd name="connsiteY72" fmla="*/ 3151938 h 3188466"/>
              <a:gd name="connsiteX73" fmla="*/ 9220130 w 12202113"/>
              <a:gd name="connsiteY73" fmla="*/ 3151189 h 3188466"/>
              <a:gd name="connsiteX74" fmla="*/ 9198955 w 12202113"/>
              <a:gd name="connsiteY74" fmla="*/ 3151015 h 3188466"/>
              <a:gd name="connsiteX75" fmla="*/ 9142196 w 12202113"/>
              <a:gd name="connsiteY75" fmla="*/ 3143802 h 3188466"/>
              <a:gd name="connsiteX76" fmla="*/ 9108665 w 12202113"/>
              <a:gd name="connsiteY76" fmla="*/ 3149868 h 3188466"/>
              <a:gd name="connsiteX77" fmla="*/ 9014086 w 12202113"/>
              <a:gd name="connsiteY77" fmla="*/ 3150791 h 3188466"/>
              <a:gd name="connsiteX78" fmla="*/ 8915037 w 12202113"/>
              <a:gd name="connsiteY78" fmla="*/ 3140020 h 3188466"/>
              <a:gd name="connsiteX79" fmla="*/ 8815667 w 12202113"/>
              <a:gd name="connsiteY79" fmla="*/ 3138606 h 3188466"/>
              <a:gd name="connsiteX80" fmla="*/ 8779688 w 12202113"/>
              <a:gd name="connsiteY80" fmla="*/ 3138895 h 3188466"/>
              <a:gd name="connsiteX81" fmla="*/ 8715556 w 12202113"/>
              <a:gd name="connsiteY81" fmla="*/ 3135878 h 3188466"/>
              <a:gd name="connsiteX82" fmla="*/ 8686183 w 12202113"/>
              <a:gd name="connsiteY82" fmla="*/ 3132307 h 3188466"/>
              <a:gd name="connsiteX83" fmla="*/ 8684895 w 12202113"/>
              <a:gd name="connsiteY83" fmla="*/ 3132527 h 3188466"/>
              <a:gd name="connsiteX84" fmla="*/ 8682270 w 12202113"/>
              <a:gd name="connsiteY84" fmla="*/ 3130989 h 3188466"/>
              <a:gd name="connsiteX85" fmla="*/ 8676836 w 12202113"/>
              <a:gd name="connsiteY85" fmla="*/ 3130278 h 3188466"/>
              <a:gd name="connsiteX86" fmla="*/ 8662002 w 12202113"/>
              <a:gd name="connsiteY86" fmla="*/ 3130735 h 3188466"/>
              <a:gd name="connsiteX87" fmla="*/ 8656423 w 12202113"/>
              <a:gd name="connsiteY87" fmla="*/ 3131304 h 3188466"/>
              <a:gd name="connsiteX88" fmla="*/ 8648261 w 12202113"/>
              <a:gd name="connsiteY88" fmla="*/ 3131294 h 3188466"/>
              <a:gd name="connsiteX89" fmla="*/ 8648057 w 12202113"/>
              <a:gd name="connsiteY89" fmla="*/ 3131167 h 3188466"/>
              <a:gd name="connsiteX90" fmla="*/ 8640412 w 12202113"/>
              <a:gd name="connsiteY90" fmla="*/ 3131403 h 3188466"/>
              <a:gd name="connsiteX91" fmla="*/ 8603003 w 12202113"/>
              <a:gd name="connsiteY91" fmla="*/ 3134155 h 3188466"/>
              <a:gd name="connsiteX92" fmla="*/ 8553571 w 12202113"/>
              <a:gd name="connsiteY92" fmla="*/ 3122125 h 3188466"/>
              <a:gd name="connsiteX93" fmla="*/ 8533128 w 12202113"/>
              <a:gd name="connsiteY93" fmla="*/ 3120039 h 3188466"/>
              <a:gd name="connsiteX94" fmla="*/ 8522209 w 12202113"/>
              <a:gd name="connsiteY94" fmla="*/ 3118252 h 3188466"/>
              <a:gd name="connsiteX95" fmla="*/ 8521532 w 12202113"/>
              <a:gd name="connsiteY95" fmla="*/ 3117705 h 3188466"/>
              <a:gd name="connsiteX96" fmla="*/ 8485667 w 12202113"/>
              <a:gd name="connsiteY96" fmla="*/ 3120406 h 3188466"/>
              <a:gd name="connsiteX97" fmla="*/ 8480905 w 12202113"/>
              <a:gd name="connsiteY97" fmla="*/ 3119749 h 3188466"/>
              <a:gd name="connsiteX98" fmla="*/ 8457530 w 12202113"/>
              <a:gd name="connsiteY98" fmla="*/ 3122810 h 3188466"/>
              <a:gd name="connsiteX99" fmla="*/ 8445451 w 12202113"/>
              <a:gd name="connsiteY99" fmla="*/ 3123697 h 3188466"/>
              <a:gd name="connsiteX100" fmla="*/ 8442039 w 12202113"/>
              <a:gd name="connsiteY100" fmla="*/ 3125378 h 3188466"/>
              <a:gd name="connsiteX101" fmla="*/ 8424215 w 12202113"/>
              <a:gd name="connsiteY101" fmla="*/ 3125963 h 3188466"/>
              <a:gd name="connsiteX102" fmla="*/ 8422165 w 12202113"/>
              <a:gd name="connsiteY102" fmla="*/ 3125491 h 3188466"/>
              <a:gd name="connsiteX103" fmla="*/ 8407465 w 12202113"/>
              <a:gd name="connsiteY103" fmla="*/ 3127979 h 3188466"/>
              <a:gd name="connsiteX104" fmla="*/ 8395146 w 12202113"/>
              <a:gd name="connsiteY104" fmla="*/ 3132488 h 3188466"/>
              <a:gd name="connsiteX105" fmla="*/ 8243538 w 12202113"/>
              <a:gd name="connsiteY105" fmla="*/ 3129873 h 3188466"/>
              <a:gd name="connsiteX106" fmla="*/ 8112685 w 12202113"/>
              <a:gd name="connsiteY106" fmla="*/ 3148698 h 3188466"/>
              <a:gd name="connsiteX107" fmla="*/ 8026741 w 12202113"/>
              <a:gd name="connsiteY107" fmla="*/ 3154015 h 3188466"/>
              <a:gd name="connsiteX108" fmla="*/ 8030400 w 12202113"/>
              <a:gd name="connsiteY108" fmla="*/ 3146736 h 3188466"/>
              <a:gd name="connsiteX109" fmla="*/ 8002987 w 12202113"/>
              <a:gd name="connsiteY109" fmla="*/ 3135663 h 3188466"/>
              <a:gd name="connsiteX110" fmla="*/ 7798568 w 12202113"/>
              <a:gd name="connsiteY110" fmla="*/ 3141249 h 3188466"/>
              <a:gd name="connsiteX111" fmla="*/ 7746353 w 12202113"/>
              <a:gd name="connsiteY111" fmla="*/ 3137755 h 3188466"/>
              <a:gd name="connsiteX112" fmla="*/ 7700395 w 12202113"/>
              <a:gd name="connsiteY112" fmla="*/ 3144729 h 3188466"/>
              <a:gd name="connsiteX113" fmla="*/ 7681335 w 12202113"/>
              <a:gd name="connsiteY113" fmla="*/ 3141120 h 3188466"/>
              <a:gd name="connsiteX114" fmla="*/ 7678044 w 12202113"/>
              <a:gd name="connsiteY114" fmla="*/ 3140387 h 3188466"/>
              <a:gd name="connsiteX115" fmla="*/ 7664890 w 12202113"/>
              <a:gd name="connsiteY115" fmla="*/ 3139855 h 3188466"/>
              <a:gd name="connsiteX116" fmla="*/ 7661183 w 12202113"/>
              <a:gd name="connsiteY116" fmla="*/ 3136706 h 3188466"/>
              <a:gd name="connsiteX117" fmla="*/ 7641383 w 12202113"/>
              <a:gd name="connsiteY117" fmla="*/ 3133755 h 3188466"/>
              <a:gd name="connsiteX118" fmla="*/ 7617169 w 12202113"/>
              <a:gd name="connsiteY118" fmla="*/ 3133614 h 3188466"/>
              <a:gd name="connsiteX119" fmla="*/ 7531143 w 12202113"/>
              <a:gd name="connsiteY119" fmla="*/ 3132781 h 3188466"/>
              <a:gd name="connsiteX120" fmla="*/ 7517113 w 12202113"/>
              <a:gd name="connsiteY120" fmla="*/ 3134483 h 3188466"/>
              <a:gd name="connsiteX121" fmla="*/ 7471320 w 12202113"/>
              <a:gd name="connsiteY121" fmla="*/ 3131645 h 3188466"/>
              <a:gd name="connsiteX122" fmla="*/ 7430512 w 12202113"/>
              <a:gd name="connsiteY122" fmla="*/ 3131007 h 3188466"/>
              <a:gd name="connsiteX123" fmla="*/ 7404071 w 12202113"/>
              <a:gd name="connsiteY123" fmla="*/ 3132361 h 3188466"/>
              <a:gd name="connsiteX124" fmla="*/ 7397140 w 12202113"/>
              <a:gd name="connsiteY124" fmla="*/ 3131239 h 3188466"/>
              <a:gd name="connsiteX125" fmla="*/ 7370514 w 12202113"/>
              <a:gd name="connsiteY125" fmla="*/ 3130516 h 3188466"/>
              <a:gd name="connsiteX126" fmla="*/ 7356953 w 12202113"/>
              <a:gd name="connsiteY126" fmla="*/ 3132179 h 3188466"/>
              <a:gd name="connsiteX127" fmla="*/ 7343567 w 12202113"/>
              <a:gd name="connsiteY127" fmla="*/ 3128350 h 3188466"/>
              <a:gd name="connsiteX128" fmla="*/ 7340295 w 12202113"/>
              <a:gd name="connsiteY128" fmla="*/ 3125545 h 3188466"/>
              <a:gd name="connsiteX129" fmla="*/ 7321348 w 12202113"/>
              <a:gd name="connsiteY129" fmla="*/ 3126804 h 3188466"/>
              <a:gd name="connsiteX130" fmla="*/ 7305815 w 12202113"/>
              <a:gd name="connsiteY130" fmla="*/ 3124063 h 3188466"/>
              <a:gd name="connsiteX131" fmla="*/ 7292274 w 12202113"/>
              <a:gd name="connsiteY131" fmla="*/ 3125855 h 3188466"/>
              <a:gd name="connsiteX132" fmla="*/ 7286654 w 12202113"/>
              <a:gd name="connsiteY132" fmla="*/ 3125451 h 3188466"/>
              <a:gd name="connsiteX133" fmla="*/ 7272685 w 12202113"/>
              <a:gd name="connsiteY133" fmla="*/ 3124094 h 3188466"/>
              <a:gd name="connsiteX134" fmla="*/ 7248584 w 12202113"/>
              <a:gd name="connsiteY134" fmla="*/ 3121080 h 3188466"/>
              <a:gd name="connsiteX135" fmla="*/ 7241065 w 12202113"/>
              <a:gd name="connsiteY135" fmla="*/ 3120661 h 3188466"/>
              <a:gd name="connsiteX136" fmla="*/ 7224696 w 12202113"/>
              <a:gd name="connsiteY136" fmla="*/ 3116051 h 3188466"/>
              <a:gd name="connsiteX137" fmla="*/ 7193009 w 12202113"/>
              <a:gd name="connsiteY137" fmla="*/ 3112108 h 3188466"/>
              <a:gd name="connsiteX138" fmla="*/ 7137220 w 12202113"/>
              <a:gd name="connsiteY138" fmla="*/ 3098354 h 3188466"/>
              <a:gd name="connsiteX139" fmla="*/ 7104427 w 12202113"/>
              <a:gd name="connsiteY139" fmla="*/ 3091790 h 3188466"/>
              <a:gd name="connsiteX140" fmla="*/ 7082240 w 12202113"/>
              <a:gd name="connsiteY140" fmla="*/ 3085740 h 3188466"/>
              <a:gd name="connsiteX141" fmla="*/ 7016754 w 12202113"/>
              <a:gd name="connsiteY141" fmla="*/ 3077196 h 3188466"/>
              <a:gd name="connsiteX142" fmla="*/ 6904436 w 12202113"/>
              <a:gd name="connsiteY142" fmla="*/ 3065900 h 3188466"/>
              <a:gd name="connsiteX143" fmla="*/ 6881434 w 12202113"/>
              <a:gd name="connsiteY143" fmla="*/ 3062865 h 3188466"/>
              <a:gd name="connsiteX144" fmla="*/ 6865273 w 12202113"/>
              <a:gd name="connsiteY144" fmla="*/ 3057749 h 3188466"/>
              <a:gd name="connsiteX145" fmla="*/ 6864671 w 12202113"/>
              <a:gd name="connsiteY145" fmla="*/ 3054378 h 3188466"/>
              <a:gd name="connsiteX146" fmla="*/ 6852599 w 12202113"/>
              <a:gd name="connsiteY146" fmla="*/ 3052306 h 3188466"/>
              <a:gd name="connsiteX147" fmla="*/ 6850143 w 12202113"/>
              <a:gd name="connsiteY147" fmla="*/ 3051232 h 3188466"/>
              <a:gd name="connsiteX148" fmla="*/ 6835301 w 12202113"/>
              <a:gd name="connsiteY148" fmla="*/ 3045593 h 3188466"/>
              <a:gd name="connsiteX149" fmla="*/ 6784871 w 12202113"/>
              <a:gd name="connsiteY149" fmla="*/ 3046562 h 3188466"/>
              <a:gd name="connsiteX150" fmla="*/ 6738245 w 12202113"/>
              <a:gd name="connsiteY150" fmla="*/ 3037055 h 3188466"/>
              <a:gd name="connsiteX151" fmla="*/ 6537703 w 12202113"/>
              <a:gd name="connsiteY151" fmla="*/ 3017736 h 3188466"/>
              <a:gd name="connsiteX152" fmla="*/ 6521858 w 12202113"/>
              <a:gd name="connsiteY152" fmla="*/ 3004158 h 3188466"/>
              <a:gd name="connsiteX153" fmla="*/ 6445069 w 12202113"/>
              <a:gd name="connsiteY153" fmla="*/ 2992470 h 3188466"/>
              <a:gd name="connsiteX154" fmla="*/ 6302447 w 12202113"/>
              <a:gd name="connsiteY154" fmla="*/ 2994274 h 3188466"/>
              <a:gd name="connsiteX155" fmla="*/ 6160029 w 12202113"/>
              <a:gd name="connsiteY155" fmla="*/ 2973666 h 3188466"/>
              <a:gd name="connsiteX156" fmla="*/ 6144046 w 12202113"/>
              <a:gd name="connsiteY156" fmla="*/ 2976380 h 3188466"/>
              <a:gd name="connsiteX157" fmla="*/ 6127670 w 12202113"/>
              <a:gd name="connsiteY157" fmla="*/ 2976929 h 3188466"/>
              <a:gd name="connsiteX158" fmla="*/ 6126155 w 12202113"/>
              <a:gd name="connsiteY158" fmla="*/ 2976245 h 3188466"/>
              <a:gd name="connsiteX159" fmla="*/ 6108575 w 12202113"/>
              <a:gd name="connsiteY159" fmla="*/ 2974651 h 3188466"/>
              <a:gd name="connsiteX160" fmla="*/ 6103746 w 12202113"/>
              <a:gd name="connsiteY160" fmla="*/ 2975803 h 3188466"/>
              <a:gd name="connsiteX161" fmla="*/ 6091377 w 12202113"/>
              <a:gd name="connsiteY161" fmla="*/ 2975180 h 3188466"/>
              <a:gd name="connsiteX162" fmla="*/ 6066183 w 12202113"/>
              <a:gd name="connsiteY162" fmla="*/ 2975222 h 3188466"/>
              <a:gd name="connsiteX163" fmla="*/ 6063287 w 12202113"/>
              <a:gd name="connsiteY163" fmla="*/ 2974353 h 3188466"/>
              <a:gd name="connsiteX164" fmla="*/ 6054813 w 12202113"/>
              <a:gd name="connsiteY164" fmla="*/ 2974911 h 3188466"/>
              <a:gd name="connsiteX165" fmla="*/ 6050809 w 12202113"/>
              <a:gd name="connsiteY165" fmla="*/ 2973985 h 3188466"/>
              <a:gd name="connsiteX166" fmla="*/ 6013979 w 12202113"/>
              <a:gd name="connsiteY166" fmla="*/ 2974553 h 3188466"/>
              <a:gd name="connsiteX167" fmla="*/ 6013800 w 12202113"/>
              <a:gd name="connsiteY167" fmla="*/ 2973973 h 3188466"/>
              <a:gd name="connsiteX168" fmla="*/ 6004866 w 12202113"/>
              <a:gd name="connsiteY168" fmla="*/ 2971570 h 3188466"/>
              <a:gd name="connsiteX169" fmla="*/ 5987036 w 12202113"/>
              <a:gd name="connsiteY169" fmla="*/ 2968315 h 3188466"/>
              <a:gd name="connsiteX170" fmla="*/ 5950027 w 12202113"/>
              <a:gd name="connsiteY170" fmla="*/ 2953546 h 3188466"/>
              <a:gd name="connsiteX171" fmla="*/ 5911668 w 12202113"/>
              <a:gd name="connsiteY171" fmla="*/ 2954074 h 3188466"/>
              <a:gd name="connsiteX172" fmla="*/ 5904110 w 12202113"/>
              <a:gd name="connsiteY172" fmla="*/ 2953861 h 3188466"/>
              <a:gd name="connsiteX173" fmla="*/ 5904026 w 12202113"/>
              <a:gd name="connsiteY173" fmla="*/ 2953724 h 3188466"/>
              <a:gd name="connsiteX174" fmla="*/ 5896189 w 12202113"/>
              <a:gd name="connsiteY174" fmla="*/ 2953236 h 3188466"/>
              <a:gd name="connsiteX175" fmla="*/ 5890331 w 12202113"/>
              <a:gd name="connsiteY175" fmla="*/ 2953471 h 3188466"/>
              <a:gd name="connsiteX176" fmla="*/ 5875672 w 12202113"/>
              <a:gd name="connsiteY176" fmla="*/ 2953056 h 3188466"/>
              <a:gd name="connsiteX177" fmla="*/ 5871070 w 12202113"/>
              <a:gd name="connsiteY177" fmla="*/ 2952035 h 3188466"/>
              <a:gd name="connsiteX178" fmla="*/ 5869888 w 12202113"/>
              <a:gd name="connsiteY178" fmla="*/ 2950364 h 3188466"/>
              <a:gd name="connsiteX179" fmla="*/ 5868461 w 12202113"/>
              <a:gd name="connsiteY179" fmla="*/ 2950506 h 3188466"/>
              <a:gd name="connsiteX180" fmla="*/ 5843343 w 12202113"/>
              <a:gd name="connsiteY180" fmla="*/ 2945262 h 3188466"/>
              <a:gd name="connsiteX181" fmla="*/ 5784331 w 12202113"/>
              <a:gd name="connsiteY181" fmla="*/ 2938531 h 3188466"/>
              <a:gd name="connsiteX182" fmla="*/ 5749498 w 12202113"/>
              <a:gd name="connsiteY182" fmla="*/ 2936713 h 3188466"/>
              <a:gd name="connsiteX183" fmla="*/ 5655214 w 12202113"/>
              <a:gd name="connsiteY183" fmla="*/ 2929503 h 3188466"/>
              <a:gd name="connsiteX184" fmla="*/ 5561446 w 12202113"/>
              <a:gd name="connsiteY184" fmla="*/ 2920575 h 3188466"/>
              <a:gd name="connsiteX185" fmla="*/ 5519456 w 12202113"/>
              <a:gd name="connsiteY185" fmla="*/ 2906631 h 3188466"/>
              <a:gd name="connsiteX186" fmla="*/ 5514099 w 12202113"/>
              <a:gd name="connsiteY186" fmla="*/ 2906097 h 3188466"/>
              <a:gd name="connsiteX187" fmla="*/ 5499273 w 12202113"/>
              <a:gd name="connsiteY187" fmla="*/ 2907057 h 3188466"/>
              <a:gd name="connsiteX188" fmla="*/ 5493664 w 12202113"/>
              <a:gd name="connsiteY188" fmla="*/ 2907817 h 3188466"/>
              <a:gd name="connsiteX189" fmla="*/ 5485530 w 12202113"/>
              <a:gd name="connsiteY189" fmla="*/ 2908080 h 3188466"/>
              <a:gd name="connsiteX190" fmla="*/ 5485337 w 12202113"/>
              <a:gd name="connsiteY190" fmla="*/ 2907959 h 3188466"/>
              <a:gd name="connsiteX191" fmla="*/ 5477696 w 12202113"/>
              <a:gd name="connsiteY191" fmla="*/ 2908455 h 3188466"/>
              <a:gd name="connsiteX192" fmla="*/ 5440170 w 12202113"/>
              <a:gd name="connsiteY192" fmla="*/ 2912482 h 3188466"/>
              <a:gd name="connsiteX193" fmla="*/ 5391911 w 12202113"/>
              <a:gd name="connsiteY193" fmla="*/ 2902040 h 3188466"/>
              <a:gd name="connsiteX194" fmla="*/ 5371708 w 12202113"/>
              <a:gd name="connsiteY194" fmla="*/ 2900629 h 3188466"/>
              <a:gd name="connsiteX195" fmla="*/ 5360976 w 12202113"/>
              <a:gd name="connsiteY195" fmla="*/ 2899197 h 3188466"/>
              <a:gd name="connsiteX196" fmla="*/ 5360345 w 12202113"/>
              <a:gd name="connsiteY196" fmla="*/ 2898671 h 3188466"/>
              <a:gd name="connsiteX197" fmla="*/ 5324367 w 12202113"/>
              <a:gd name="connsiteY197" fmla="*/ 2902593 h 3188466"/>
              <a:gd name="connsiteX198" fmla="*/ 5319673 w 12202113"/>
              <a:gd name="connsiteY198" fmla="*/ 2902094 h 3188466"/>
              <a:gd name="connsiteX199" fmla="*/ 5296114 w 12202113"/>
              <a:gd name="connsiteY199" fmla="*/ 2905958 h 3188466"/>
              <a:gd name="connsiteX200" fmla="*/ 5283999 w 12202113"/>
              <a:gd name="connsiteY200" fmla="*/ 2907258 h 3188466"/>
              <a:gd name="connsiteX201" fmla="*/ 5280460 w 12202113"/>
              <a:gd name="connsiteY201" fmla="*/ 2909063 h 3188466"/>
              <a:gd name="connsiteX202" fmla="*/ 5262637 w 12202113"/>
              <a:gd name="connsiteY202" fmla="*/ 2910250 h 3188466"/>
              <a:gd name="connsiteX203" fmla="*/ 5260635 w 12202113"/>
              <a:gd name="connsiteY203" fmla="*/ 2909845 h 3188466"/>
              <a:gd name="connsiteX204" fmla="*/ 5245770 w 12202113"/>
              <a:gd name="connsiteY204" fmla="*/ 2912842 h 3188466"/>
              <a:gd name="connsiteX205" fmla="*/ 5233108 w 12202113"/>
              <a:gd name="connsiteY205" fmla="*/ 2917794 h 3188466"/>
              <a:gd name="connsiteX206" fmla="*/ 5082201 w 12202113"/>
              <a:gd name="connsiteY206" fmla="*/ 2920260 h 3188466"/>
              <a:gd name="connsiteX207" fmla="*/ 4939211 w 12202113"/>
              <a:gd name="connsiteY207" fmla="*/ 2931760 h 3188466"/>
              <a:gd name="connsiteX208" fmla="*/ 4794309 w 12202113"/>
              <a:gd name="connsiteY208" fmla="*/ 2937227 h 3188466"/>
              <a:gd name="connsiteX209" fmla="*/ 4637676 w 12202113"/>
              <a:gd name="connsiteY209" fmla="*/ 2946666 h 3188466"/>
              <a:gd name="connsiteX210" fmla="*/ 4585922 w 12202113"/>
              <a:gd name="connsiteY210" fmla="*/ 2944906 h 3188466"/>
              <a:gd name="connsiteX211" fmla="*/ 4539516 w 12202113"/>
              <a:gd name="connsiteY211" fmla="*/ 2953466 h 3188466"/>
              <a:gd name="connsiteX212" fmla="*/ 4520819 w 12202113"/>
              <a:gd name="connsiteY212" fmla="*/ 2950477 h 3188466"/>
              <a:gd name="connsiteX213" fmla="*/ 4517604 w 12202113"/>
              <a:gd name="connsiteY213" fmla="*/ 2949852 h 3188466"/>
              <a:gd name="connsiteX214" fmla="*/ 4504537 w 12202113"/>
              <a:gd name="connsiteY214" fmla="*/ 2949759 h 3188466"/>
              <a:gd name="connsiteX215" fmla="*/ 4501104 w 12202113"/>
              <a:gd name="connsiteY215" fmla="*/ 2946715 h 3188466"/>
              <a:gd name="connsiteX216" fmla="*/ 4342695 w 12202113"/>
              <a:gd name="connsiteY216" fmla="*/ 2951638 h 3188466"/>
              <a:gd name="connsiteX217" fmla="*/ 4274096 w 12202113"/>
              <a:gd name="connsiteY217" fmla="*/ 2953640 h 3188466"/>
              <a:gd name="connsiteX218" fmla="*/ 4248170 w 12202113"/>
              <a:gd name="connsiteY218" fmla="*/ 2951384 h 3188466"/>
              <a:gd name="connsiteX219" fmla="*/ 4147924 w 12202113"/>
              <a:gd name="connsiteY219" fmla="*/ 2945945 h 3188466"/>
              <a:gd name="connsiteX220" fmla="*/ 4061825 w 12202113"/>
              <a:gd name="connsiteY220" fmla="*/ 2944206 h 3188466"/>
              <a:gd name="connsiteX221" fmla="*/ 3998557 w 12202113"/>
              <a:gd name="connsiteY221" fmla="*/ 2955821 h 3188466"/>
              <a:gd name="connsiteX222" fmla="*/ 3993107 w 12202113"/>
              <a:gd name="connsiteY222" fmla="*/ 2953708 h 3188466"/>
              <a:gd name="connsiteX223" fmla="*/ 3949713 w 12202113"/>
              <a:gd name="connsiteY223" fmla="*/ 2955441 h 3188466"/>
              <a:gd name="connsiteX224" fmla="*/ 3797284 w 12202113"/>
              <a:gd name="connsiteY224" fmla="*/ 2977037 h 3188466"/>
              <a:gd name="connsiteX225" fmla="*/ 3712498 w 12202113"/>
              <a:gd name="connsiteY225" fmla="*/ 2979996 h 3188466"/>
              <a:gd name="connsiteX226" fmla="*/ 3682471 w 12202113"/>
              <a:gd name="connsiteY226" fmla="*/ 2978543 h 3188466"/>
              <a:gd name="connsiteX227" fmla="*/ 3632163 w 12202113"/>
              <a:gd name="connsiteY227" fmla="*/ 2976264 h 3188466"/>
              <a:gd name="connsiteX228" fmla="*/ 3594728 w 12202113"/>
              <a:gd name="connsiteY228" fmla="*/ 2968398 h 3188466"/>
              <a:gd name="connsiteX229" fmla="*/ 3552594 w 12202113"/>
              <a:gd name="connsiteY229" fmla="*/ 2968934 h 3188466"/>
              <a:gd name="connsiteX230" fmla="*/ 3542589 w 12202113"/>
              <a:gd name="connsiteY230" fmla="*/ 2977031 h 3188466"/>
              <a:gd name="connsiteX231" fmla="*/ 3497591 w 12202113"/>
              <a:gd name="connsiteY231" fmla="*/ 2975018 h 3188466"/>
              <a:gd name="connsiteX232" fmla="*/ 3429352 w 12202113"/>
              <a:gd name="connsiteY232" fmla="*/ 2971090 h 3188466"/>
              <a:gd name="connsiteX233" fmla="*/ 3389938 w 12202113"/>
              <a:gd name="connsiteY233" fmla="*/ 2970884 h 3188466"/>
              <a:gd name="connsiteX234" fmla="*/ 3282344 w 12202113"/>
              <a:gd name="connsiteY234" fmla="*/ 2968084 h 3188466"/>
              <a:gd name="connsiteX235" fmla="*/ 3174624 w 12202113"/>
              <a:gd name="connsiteY235" fmla="*/ 2963576 h 3188466"/>
              <a:gd name="connsiteX236" fmla="*/ 3111077 w 12202113"/>
              <a:gd name="connsiteY236" fmla="*/ 2951285 h 3188466"/>
              <a:gd name="connsiteX237" fmla="*/ 3022501 w 12202113"/>
              <a:gd name="connsiteY237" fmla="*/ 2948619 h 3188466"/>
              <a:gd name="connsiteX238" fmla="*/ 3007714 w 12202113"/>
              <a:gd name="connsiteY238" fmla="*/ 2946762 h 3188466"/>
              <a:gd name="connsiteX239" fmla="*/ 2903098 w 12202113"/>
              <a:gd name="connsiteY239" fmla="*/ 2940576 h 3188466"/>
              <a:gd name="connsiteX240" fmla="*/ 2781591 w 12202113"/>
              <a:gd name="connsiteY240" fmla="*/ 2946394 h 3188466"/>
              <a:gd name="connsiteX241" fmla="*/ 2627942 w 12202113"/>
              <a:gd name="connsiteY241" fmla="*/ 2919996 h 3188466"/>
              <a:gd name="connsiteX242" fmla="*/ 2354959 w 12202113"/>
              <a:gd name="connsiteY242" fmla="*/ 2882080 h 3188466"/>
              <a:gd name="connsiteX243" fmla="*/ 2063184 w 12202113"/>
              <a:gd name="connsiteY243" fmla="*/ 2879109 h 3188466"/>
              <a:gd name="connsiteX244" fmla="*/ 1986946 w 12202113"/>
              <a:gd name="connsiteY244" fmla="*/ 2887619 h 3188466"/>
              <a:gd name="connsiteX245" fmla="*/ 1763479 w 12202113"/>
              <a:gd name="connsiteY245" fmla="*/ 2909077 h 3188466"/>
              <a:gd name="connsiteX246" fmla="*/ 1537980 w 12202113"/>
              <a:gd name="connsiteY246" fmla="*/ 2960398 h 3188466"/>
              <a:gd name="connsiteX247" fmla="*/ 1395229 w 12202113"/>
              <a:gd name="connsiteY247" fmla="*/ 2975625 h 3188466"/>
              <a:gd name="connsiteX248" fmla="*/ 1327834 w 12202113"/>
              <a:gd name="connsiteY248" fmla="*/ 2989485 h 3188466"/>
              <a:gd name="connsiteX249" fmla="*/ 1280757 w 12202113"/>
              <a:gd name="connsiteY249" fmla="*/ 2992959 h 3188466"/>
              <a:gd name="connsiteX250" fmla="*/ 1252582 w 12202113"/>
              <a:gd name="connsiteY250" fmla="*/ 2995877 h 3188466"/>
              <a:gd name="connsiteX251" fmla="*/ 1204670 w 12202113"/>
              <a:gd name="connsiteY251" fmla="*/ 3014826 h 3188466"/>
              <a:gd name="connsiteX252" fmla="*/ 1020457 w 12202113"/>
              <a:gd name="connsiteY252" fmla="*/ 3031603 h 3188466"/>
              <a:gd name="connsiteX253" fmla="*/ 843248 w 12202113"/>
              <a:gd name="connsiteY253" fmla="*/ 3026954 h 3188466"/>
              <a:gd name="connsiteX254" fmla="*/ 583517 w 12202113"/>
              <a:gd name="connsiteY254" fmla="*/ 3089095 h 3188466"/>
              <a:gd name="connsiteX255" fmla="*/ 556836 w 12202113"/>
              <a:gd name="connsiteY255" fmla="*/ 3094374 h 3188466"/>
              <a:gd name="connsiteX256" fmla="*/ 412089 w 12202113"/>
              <a:gd name="connsiteY256" fmla="*/ 3121334 h 3188466"/>
              <a:gd name="connsiteX257" fmla="*/ 83929 w 12202113"/>
              <a:gd name="connsiteY257" fmla="*/ 3150566 h 318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202113" h="3188466">
                <a:moveTo>
                  <a:pt x="0" y="3188466"/>
                </a:moveTo>
                <a:lnTo>
                  <a:pt x="10116" y="2657641"/>
                </a:lnTo>
                <a:lnTo>
                  <a:pt x="10116" y="0"/>
                </a:lnTo>
                <a:lnTo>
                  <a:pt x="12202113" y="0"/>
                </a:lnTo>
                <a:lnTo>
                  <a:pt x="12202113" y="2879832"/>
                </a:lnTo>
                <a:lnTo>
                  <a:pt x="12198167" y="2880360"/>
                </a:lnTo>
                <a:cubicBezTo>
                  <a:pt x="12163116" y="2884349"/>
                  <a:pt x="12143771" y="2884544"/>
                  <a:pt x="12122128" y="2887194"/>
                </a:cubicBezTo>
                <a:cubicBezTo>
                  <a:pt x="12087086" y="2893347"/>
                  <a:pt x="12050015" y="2907304"/>
                  <a:pt x="12028868" y="2911786"/>
                </a:cubicBezTo>
                <a:lnTo>
                  <a:pt x="11995238" y="2914090"/>
                </a:lnTo>
                <a:lnTo>
                  <a:pt x="11996460" y="2918442"/>
                </a:lnTo>
                <a:lnTo>
                  <a:pt x="11983968" y="2918762"/>
                </a:lnTo>
                <a:lnTo>
                  <a:pt x="11956084" y="2918868"/>
                </a:lnTo>
                <a:cubicBezTo>
                  <a:pt x="11938684" y="2919526"/>
                  <a:pt x="11890300" y="2918483"/>
                  <a:pt x="11872586" y="2920076"/>
                </a:cubicBezTo>
                <a:cubicBezTo>
                  <a:pt x="11867476" y="2924717"/>
                  <a:pt x="11859589" y="2927247"/>
                  <a:pt x="11849804" y="2928420"/>
                </a:cubicBezTo>
                <a:lnTo>
                  <a:pt x="11828254" y="2928551"/>
                </a:lnTo>
                <a:lnTo>
                  <a:pt x="11703277" y="2939735"/>
                </a:lnTo>
                <a:lnTo>
                  <a:pt x="11686094" y="2940570"/>
                </a:lnTo>
                <a:lnTo>
                  <a:pt x="11676788" y="2944321"/>
                </a:lnTo>
                <a:cubicBezTo>
                  <a:pt x="11669684" y="2945069"/>
                  <a:pt x="11649276" y="2944585"/>
                  <a:pt x="11643464" y="2945066"/>
                </a:cubicBezTo>
                <a:lnTo>
                  <a:pt x="11641922" y="2947200"/>
                </a:lnTo>
                <a:cubicBezTo>
                  <a:pt x="11623408" y="2950611"/>
                  <a:pt x="11553770" y="2961969"/>
                  <a:pt x="11532386" y="2965529"/>
                </a:cubicBezTo>
                <a:cubicBezTo>
                  <a:pt x="11528114" y="2962248"/>
                  <a:pt x="11518548" y="2967430"/>
                  <a:pt x="11513619" y="2968556"/>
                </a:cubicBezTo>
                <a:cubicBezTo>
                  <a:pt x="11512856" y="2966346"/>
                  <a:pt x="11500924" y="2965672"/>
                  <a:pt x="11497404" y="2967639"/>
                </a:cubicBezTo>
                <a:cubicBezTo>
                  <a:pt x="11413522" y="2978420"/>
                  <a:pt x="11455510" y="2956141"/>
                  <a:pt x="11407630" y="2970255"/>
                </a:cubicBezTo>
                <a:cubicBezTo>
                  <a:pt x="11399160" y="2971190"/>
                  <a:pt x="11392296" y="2970299"/>
                  <a:pt x="11386276" y="2968648"/>
                </a:cubicBezTo>
                <a:lnTo>
                  <a:pt x="11377296" y="2965257"/>
                </a:lnTo>
                <a:lnTo>
                  <a:pt x="11342536" y="2971666"/>
                </a:lnTo>
                <a:cubicBezTo>
                  <a:pt x="11325414" y="2973900"/>
                  <a:pt x="11307393" y="2975381"/>
                  <a:pt x="11288902" y="2976058"/>
                </a:cubicBezTo>
                <a:cubicBezTo>
                  <a:pt x="11284753" y="2971542"/>
                  <a:pt x="11270239" y="2977957"/>
                  <a:pt x="11263411" y="2979228"/>
                </a:cubicBezTo>
                <a:cubicBezTo>
                  <a:pt x="11263340" y="2976278"/>
                  <a:pt x="11248212" y="2974865"/>
                  <a:pt x="11242843" y="2977303"/>
                </a:cubicBezTo>
                <a:cubicBezTo>
                  <a:pt x="11130019" y="2987845"/>
                  <a:pt x="11193504" y="2960297"/>
                  <a:pt x="11125798" y="2976816"/>
                </a:cubicBezTo>
                <a:cubicBezTo>
                  <a:pt x="11114472" y="2977677"/>
                  <a:pt x="11105974" y="2976199"/>
                  <a:pt x="11098884" y="2973758"/>
                </a:cubicBezTo>
                <a:lnTo>
                  <a:pt x="11086128" y="2967663"/>
                </a:lnTo>
                <a:lnTo>
                  <a:pt x="11076132" y="2969836"/>
                </a:lnTo>
                <a:cubicBezTo>
                  <a:pt x="11038408" y="2970007"/>
                  <a:pt x="11027285" y="2963760"/>
                  <a:pt x="11005337" y="2970053"/>
                </a:cubicBezTo>
                <a:cubicBezTo>
                  <a:pt x="10972902" y="2956973"/>
                  <a:pt x="10983824" y="2968749"/>
                  <a:pt x="10959154" y="2970750"/>
                </a:cubicBezTo>
                <a:cubicBezTo>
                  <a:pt x="10939692" y="2973358"/>
                  <a:pt x="10975422" y="2978377"/>
                  <a:pt x="10956347" y="2979118"/>
                </a:cubicBezTo>
                <a:cubicBezTo>
                  <a:pt x="10935712" y="2975741"/>
                  <a:pt x="10936682" y="2986229"/>
                  <a:pt x="10915223" y="2982099"/>
                </a:cubicBezTo>
                <a:cubicBezTo>
                  <a:pt x="10920436" y="2974198"/>
                  <a:pt x="10872877" y="2983630"/>
                  <a:pt x="10871398" y="2976728"/>
                </a:cubicBezTo>
                <a:cubicBezTo>
                  <a:pt x="10853171" y="2986599"/>
                  <a:pt x="10844013" y="2974439"/>
                  <a:pt x="10819743" y="2977481"/>
                </a:cubicBezTo>
                <a:cubicBezTo>
                  <a:pt x="10808314" y="2981215"/>
                  <a:pt x="10800068" y="2981856"/>
                  <a:pt x="10788834" y="2977840"/>
                </a:cubicBezTo>
                <a:cubicBezTo>
                  <a:pt x="10736185" y="2996020"/>
                  <a:pt x="10756982" y="2978653"/>
                  <a:pt x="10707711" y="2985644"/>
                </a:cubicBezTo>
                <a:cubicBezTo>
                  <a:pt x="10665262" y="2992997"/>
                  <a:pt x="10617142" y="2997767"/>
                  <a:pt x="10576086" y="3015319"/>
                </a:cubicBezTo>
                <a:cubicBezTo>
                  <a:pt x="10568550" y="3020292"/>
                  <a:pt x="10550046" y="3022174"/>
                  <a:pt x="10534761" y="3019524"/>
                </a:cubicBezTo>
                <a:cubicBezTo>
                  <a:pt x="10532134" y="3019067"/>
                  <a:pt x="10529698" y="3018490"/>
                  <a:pt x="10527537" y="3017814"/>
                </a:cubicBezTo>
                <a:cubicBezTo>
                  <a:pt x="10492044" y="3020498"/>
                  <a:pt x="10362224" y="3032491"/>
                  <a:pt x="10321799" y="3035635"/>
                </a:cubicBezTo>
                <a:cubicBezTo>
                  <a:pt x="10318526" y="3029246"/>
                  <a:pt x="10298084" y="3040774"/>
                  <a:pt x="10284989" y="3036679"/>
                </a:cubicBezTo>
                <a:cubicBezTo>
                  <a:pt x="10275610" y="3033085"/>
                  <a:pt x="10267220" y="3035744"/>
                  <a:pt x="10257423" y="3036027"/>
                </a:cubicBezTo>
                <a:cubicBezTo>
                  <a:pt x="10244517" y="3033202"/>
                  <a:pt x="10202424" y="3038304"/>
                  <a:pt x="10191450" y="3041963"/>
                </a:cubicBezTo>
                <a:cubicBezTo>
                  <a:pt x="10165225" y="3054679"/>
                  <a:pt x="10105634" y="3045236"/>
                  <a:pt x="10083845" y="3054978"/>
                </a:cubicBezTo>
                <a:cubicBezTo>
                  <a:pt x="10075939" y="3056408"/>
                  <a:pt x="10068203" y="3056986"/>
                  <a:pt x="10060611" y="3057035"/>
                </a:cubicBezTo>
                <a:lnTo>
                  <a:pt x="10039363" y="3055961"/>
                </a:lnTo>
                <a:lnTo>
                  <a:pt x="10033322" y="3053238"/>
                </a:lnTo>
                <a:lnTo>
                  <a:pt x="10020337" y="3053912"/>
                </a:lnTo>
                <a:lnTo>
                  <a:pt x="10016616" y="3053498"/>
                </a:lnTo>
                <a:cubicBezTo>
                  <a:pt x="10009508" y="3052695"/>
                  <a:pt x="10002492" y="3051995"/>
                  <a:pt x="9995549" y="3051719"/>
                </a:cubicBezTo>
                <a:cubicBezTo>
                  <a:pt x="10004680" y="3065377"/>
                  <a:pt x="9937988" y="3051618"/>
                  <a:pt x="9957212" y="3062663"/>
                </a:cubicBezTo>
                <a:cubicBezTo>
                  <a:pt x="9920646" y="3063519"/>
                  <a:pt x="9948538" y="3073806"/>
                  <a:pt x="9904584" y="3063999"/>
                </a:cubicBezTo>
                <a:cubicBezTo>
                  <a:pt x="9847813" y="3075166"/>
                  <a:pt x="9758323" y="3071010"/>
                  <a:pt x="9713857" y="3087955"/>
                </a:cubicBezTo>
                <a:cubicBezTo>
                  <a:pt x="9719380" y="3081485"/>
                  <a:pt x="9695453" y="3076466"/>
                  <a:pt x="9678879" y="3079676"/>
                </a:cubicBezTo>
                <a:cubicBezTo>
                  <a:pt x="9698255" y="3054291"/>
                  <a:pt x="9613348" y="3102551"/>
                  <a:pt x="9598760" y="3085228"/>
                </a:cubicBezTo>
                <a:cubicBezTo>
                  <a:pt x="9598041" y="3101310"/>
                  <a:pt x="9523758" y="3128579"/>
                  <a:pt x="9488796" y="3115384"/>
                </a:cubicBezTo>
                <a:cubicBezTo>
                  <a:pt x="9435532" y="3118605"/>
                  <a:pt x="9397815" y="3131898"/>
                  <a:pt x="9341972" y="3126583"/>
                </a:cubicBezTo>
                <a:cubicBezTo>
                  <a:pt x="9340239" y="3128735"/>
                  <a:pt x="9337399" y="3130536"/>
                  <a:pt x="9333795" y="3132083"/>
                </a:cubicBezTo>
                <a:lnTo>
                  <a:pt x="9321736" y="3135834"/>
                </a:lnTo>
                <a:lnTo>
                  <a:pt x="9319405" y="3135561"/>
                </a:lnTo>
                <a:cubicBezTo>
                  <a:pt x="9310247" y="3135512"/>
                  <a:pt x="9305558" y="3136419"/>
                  <a:pt x="9302847" y="3137746"/>
                </a:cubicBezTo>
                <a:lnTo>
                  <a:pt x="9300930" y="3139687"/>
                </a:lnTo>
                <a:lnTo>
                  <a:pt x="9290106" y="3141645"/>
                </a:lnTo>
                <a:lnTo>
                  <a:pt x="9270220" y="3146737"/>
                </a:lnTo>
                <a:lnTo>
                  <a:pt x="9265150" y="3146531"/>
                </a:lnTo>
                <a:lnTo>
                  <a:pt x="9233057" y="3152408"/>
                </a:lnTo>
                <a:lnTo>
                  <a:pt x="9231974" y="3151938"/>
                </a:lnTo>
                <a:cubicBezTo>
                  <a:pt x="9228816" y="3151020"/>
                  <a:pt x="9225099" y="3150595"/>
                  <a:pt x="9220130" y="3151189"/>
                </a:cubicBezTo>
                <a:cubicBezTo>
                  <a:pt x="9218372" y="3142213"/>
                  <a:pt x="9213458" y="3148467"/>
                  <a:pt x="9198955" y="3151015"/>
                </a:cubicBezTo>
                <a:cubicBezTo>
                  <a:pt x="9192986" y="3137641"/>
                  <a:pt x="9157451" y="3149750"/>
                  <a:pt x="9142196" y="3143802"/>
                </a:cubicBezTo>
                <a:cubicBezTo>
                  <a:pt x="9131673" y="3145976"/>
                  <a:pt x="9120437" y="3148030"/>
                  <a:pt x="9108665" y="3149868"/>
                </a:cubicBezTo>
                <a:lnTo>
                  <a:pt x="9014086" y="3150791"/>
                </a:lnTo>
                <a:lnTo>
                  <a:pt x="8915037" y="3140020"/>
                </a:lnTo>
                <a:cubicBezTo>
                  <a:pt x="8878400" y="3139785"/>
                  <a:pt x="8846675" y="3135786"/>
                  <a:pt x="8815667" y="3138606"/>
                </a:cubicBezTo>
                <a:cubicBezTo>
                  <a:pt x="8803071" y="3135495"/>
                  <a:pt x="8791199" y="3134238"/>
                  <a:pt x="8779688" y="3138895"/>
                </a:cubicBezTo>
                <a:cubicBezTo>
                  <a:pt x="8745498" y="3137342"/>
                  <a:pt x="8737221" y="3130691"/>
                  <a:pt x="8715556" y="3135878"/>
                </a:cubicBezTo>
                <a:cubicBezTo>
                  <a:pt x="8696347" y="3125121"/>
                  <a:pt x="8695210" y="3129227"/>
                  <a:pt x="8686183" y="3132307"/>
                </a:cubicBezTo>
                <a:lnTo>
                  <a:pt x="8684895" y="3132527"/>
                </a:lnTo>
                <a:lnTo>
                  <a:pt x="8682270" y="3130989"/>
                </a:lnTo>
                <a:lnTo>
                  <a:pt x="8676836" y="3130278"/>
                </a:lnTo>
                <a:lnTo>
                  <a:pt x="8662002" y="3130735"/>
                </a:lnTo>
                <a:lnTo>
                  <a:pt x="8656423" y="3131304"/>
                </a:lnTo>
                <a:cubicBezTo>
                  <a:pt x="8652581" y="3131550"/>
                  <a:pt x="8650028" y="3131521"/>
                  <a:pt x="8648261" y="3131294"/>
                </a:cubicBezTo>
                <a:lnTo>
                  <a:pt x="8648057" y="3131167"/>
                </a:lnTo>
                <a:lnTo>
                  <a:pt x="8640412" y="3131403"/>
                </a:lnTo>
                <a:cubicBezTo>
                  <a:pt x="8627510" y="3132092"/>
                  <a:pt x="8614954" y="3133035"/>
                  <a:pt x="8603003" y="3134155"/>
                </a:cubicBezTo>
                <a:cubicBezTo>
                  <a:pt x="8592897" y="3127095"/>
                  <a:pt x="8548738" y="3135435"/>
                  <a:pt x="8553571" y="3122125"/>
                </a:cubicBezTo>
                <a:cubicBezTo>
                  <a:pt x="8537450" y="3123243"/>
                  <a:pt x="8527699" y="3128769"/>
                  <a:pt x="8533128" y="3120039"/>
                </a:cubicBezTo>
                <a:cubicBezTo>
                  <a:pt x="8527821" y="3120156"/>
                  <a:pt x="8524551" y="3119414"/>
                  <a:pt x="8522209" y="3118252"/>
                </a:cubicBezTo>
                <a:lnTo>
                  <a:pt x="8521532" y="3117705"/>
                </a:lnTo>
                <a:lnTo>
                  <a:pt x="8485667" y="3120406"/>
                </a:lnTo>
                <a:lnTo>
                  <a:pt x="8480905" y="3119749"/>
                </a:lnTo>
                <a:lnTo>
                  <a:pt x="8457530" y="3122810"/>
                </a:lnTo>
                <a:lnTo>
                  <a:pt x="8445451" y="3123697"/>
                </a:lnTo>
                <a:lnTo>
                  <a:pt x="8442039" y="3125378"/>
                </a:lnTo>
                <a:cubicBezTo>
                  <a:pt x="8438355" y="3126399"/>
                  <a:pt x="8433075" y="3126839"/>
                  <a:pt x="8424215" y="3125963"/>
                </a:cubicBezTo>
                <a:lnTo>
                  <a:pt x="8422165" y="3125491"/>
                </a:lnTo>
                <a:lnTo>
                  <a:pt x="8407465" y="3127979"/>
                </a:lnTo>
                <a:cubicBezTo>
                  <a:pt x="8402731" y="3129129"/>
                  <a:pt x="8398540" y="3130592"/>
                  <a:pt x="8395146" y="3132488"/>
                </a:cubicBezTo>
                <a:cubicBezTo>
                  <a:pt x="8345093" y="3122354"/>
                  <a:pt x="8297866" y="3131626"/>
                  <a:pt x="8243538" y="3129873"/>
                </a:cubicBezTo>
                <a:cubicBezTo>
                  <a:pt x="8220052" y="3114107"/>
                  <a:pt x="8126172" y="3133411"/>
                  <a:pt x="8112685" y="3148698"/>
                </a:cubicBezTo>
                <a:cubicBezTo>
                  <a:pt x="8112380" y="3135302"/>
                  <a:pt x="8044302" y="3153542"/>
                  <a:pt x="8026741" y="3154015"/>
                </a:cubicBezTo>
                <a:cubicBezTo>
                  <a:pt x="8020887" y="3154173"/>
                  <a:pt x="8020646" y="3152357"/>
                  <a:pt x="8030400" y="3146736"/>
                </a:cubicBezTo>
                <a:cubicBezTo>
                  <a:pt x="8011739" y="3148301"/>
                  <a:pt x="7992477" y="3141339"/>
                  <a:pt x="8002987" y="3135663"/>
                </a:cubicBezTo>
                <a:cubicBezTo>
                  <a:pt x="7946297" y="3147811"/>
                  <a:pt x="7862627" y="3135732"/>
                  <a:pt x="7798568" y="3141249"/>
                </a:cubicBezTo>
                <a:cubicBezTo>
                  <a:pt x="7763645" y="3127901"/>
                  <a:pt x="7782577" y="3140251"/>
                  <a:pt x="7746353" y="3137755"/>
                </a:cubicBezTo>
                <a:cubicBezTo>
                  <a:pt x="7756261" y="3150042"/>
                  <a:pt x="7702377" y="3130861"/>
                  <a:pt x="7700395" y="3144729"/>
                </a:cubicBezTo>
                <a:cubicBezTo>
                  <a:pt x="7693866" y="3143835"/>
                  <a:pt x="7687603" y="3142532"/>
                  <a:pt x="7681335" y="3141120"/>
                </a:cubicBezTo>
                <a:lnTo>
                  <a:pt x="7678044" y="3140387"/>
                </a:lnTo>
                <a:lnTo>
                  <a:pt x="7664890" y="3139855"/>
                </a:lnTo>
                <a:lnTo>
                  <a:pt x="7661183" y="3136706"/>
                </a:lnTo>
                <a:lnTo>
                  <a:pt x="7641383" y="3133755"/>
                </a:lnTo>
                <a:cubicBezTo>
                  <a:pt x="7633967" y="3133115"/>
                  <a:pt x="7625987" y="3132967"/>
                  <a:pt x="7617169" y="3133614"/>
                </a:cubicBezTo>
                <a:cubicBezTo>
                  <a:pt x="7595475" y="3139109"/>
                  <a:pt x="7561695" y="3132374"/>
                  <a:pt x="7531143" y="3132781"/>
                </a:cubicBezTo>
                <a:lnTo>
                  <a:pt x="7517113" y="3134483"/>
                </a:lnTo>
                <a:lnTo>
                  <a:pt x="7471320" y="3131645"/>
                </a:lnTo>
                <a:cubicBezTo>
                  <a:pt x="7458285" y="3131095"/>
                  <a:pt x="7444756" y="3130805"/>
                  <a:pt x="7430512" y="3131007"/>
                </a:cubicBezTo>
                <a:lnTo>
                  <a:pt x="7404071" y="3132361"/>
                </a:lnTo>
                <a:lnTo>
                  <a:pt x="7397140" y="3131239"/>
                </a:lnTo>
                <a:cubicBezTo>
                  <a:pt x="7385068" y="3131364"/>
                  <a:pt x="7369091" y="3135313"/>
                  <a:pt x="7370514" y="3130516"/>
                </a:cubicBezTo>
                <a:lnTo>
                  <a:pt x="7356953" y="3132179"/>
                </a:lnTo>
                <a:lnTo>
                  <a:pt x="7343567" y="3128350"/>
                </a:lnTo>
                <a:cubicBezTo>
                  <a:pt x="7342101" y="3127461"/>
                  <a:pt x="7340998" y="3126514"/>
                  <a:pt x="7340295" y="3125545"/>
                </a:cubicBezTo>
                <a:lnTo>
                  <a:pt x="7321348" y="3126804"/>
                </a:lnTo>
                <a:lnTo>
                  <a:pt x="7305815" y="3124063"/>
                </a:lnTo>
                <a:lnTo>
                  <a:pt x="7292274" y="3125855"/>
                </a:lnTo>
                <a:lnTo>
                  <a:pt x="7286654" y="3125451"/>
                </a:lnTo>
                <a:lnTo>
                  <a:pt x="7272685" y="3124094"/>
                </a:lnTo>
                <a:cubicBezTo>
                  <a:pt x="7265523" y="3123143"/>
                  <a:pt x="7257508" y="3121997"/>
                  <a:pt x="7248584" y="3121080"/>
                </a:cubicBezTo>
                <a:lnTo>
                  <a:pt x="7241065" y="3120661"/>
                </a:lnTo>
                <a:lnTo>
                  <a:pt x="7224696" y="3116051"/>
                </a:lnTo>
                <a:cubicBezTo>
                  <a:pt x="7212786" y="3112566"/>
                  <a:pt x="7203412" y="3110217"/>
                  <a:pt x="7193009" y="3112108"/>
                </a:cubicBezTo>
                <a:cubicBezTo>
                  <a:pt x="7175276" y="3107606"/>
                  <a:pt x="7162888" y="3094987"/>
                  <a:pt x="7137220" y="3098354"/>
                </a:cubicBezTo>
                <a:cubicBezTo>
                  <a:pt x="7145010" y="3092637"/>
                  <a:pt x="7108715" y="3097662"/>
                  <a:pt x="7104427" y="3091790"/>
                </a:cubicBezTo>
                <a:cubicBezTo>
                  <a:pt x="7102447" y="3087061"/>
                  <a:pt x="7090976" y="3087484"/>
                  <a:pt x="7082240" y="3085740"/>
                </a:cubicBezTo>
                <a:cubicBezTo>
                  <a:pt x="7076014" y="3080911"/>
                  <a:pt x="7032058" y="3076501"/>
                  <a:pt x="7016754" y="3077196"/>
                </a:cubicBezTo>
                <a:cubicBezTo>
                  <a:pt x="6973620" y="3082001"/>
                  <a:pt x="6938923" y="3062558"/>
                  <a:pt x="6904436" y="3065900"/>
                </a:cubicBezTo>
                <a:cubicBezTo>
                  <a:pt x="6895406" y="3065445"/>
                  <a:pt x="6887919" y="3064350"/>
                  <a:pt x="6881434" y="3062865"/>
                </a:cubicBezTo>
                <a:lnTo>
                  <a:pt x="6865273" y="3057749"/>
                </a:lnTo>
                <a:cubicBezTo>
                  <a:pt x="6865072" y="3056626"/>
                  <a:pt x="6864871" y="3055502"/>
                  <a:pt x="6864671" y="3054378"/>
                </a:cubicBezTo>
                <a:lnTo>
                  <a:pt x="6852599" y="3052306"/>
                </a:lnTo>
                <a:lnTo>
                  <a:pt x="6850143" y="3051232"/>
                </a:lnTo>
                <a:cubicBezTo>
                  <a:pt x="6845470" y="3049168"/>
                  <a:pt x="6840704" y="3047206"/>
                  <a:pt x="6835301" y="3045593"/>
                </a:cubicBezTo>
                <a:cubicBezTo>
                  <a:pt x="6820447" y="3058242"/>
                  <a:pt x="6786888" y="3033956"/>
                  <a:pt x="6784871" y="3046562"/>
                </a:cubicBezTo>
                <a:cubicBezTo>
                  <a:pt x="6752593" y="3039899"/>
                  <a:pt x="6759140" y="3053646"/>
                  <a:pt x="6738245" y="3037055"/>
                </a:cubicBezTo>
                <a:cubicBezTo>
                  <a:pt x="6671880" y="3034501"/>
                  <a:pt x="6603220" y="3013245"/>
                  <a:pt x="6537703" y="3017736"/>
                </a:cubicBezTo>
                <a:cubicBezTo>
                  <a:pt x="6553051" y="3013722"/>
                  <a:pt x="6541149" y="3004943"/>
                  <a:pt x="6521858" y="3004158"/>
                </a:cubicBezTo>
                <a:cubicBezTo>
                  <a:pt x="6580141" y="2987944"/>
                  <a:pt x="6428765" y="3009117"/>
                  <a:pt x="6445069" y="2992470"/>
                </a:cubicBezTo>
                <a:cubicBezTo>
                  <a:pt x="6417897" y="3005060"/>
                  <a:pt x="6310156" y="3011743"/>
                  <a:pt x="6302447" y="2994274"/>
                </a:cubicBezTo>
                <a:cubicBezTo>
                  <a:pt x="6252173" y="2986131"/>
                  <a:pt x="6198382" y="2989085"/>
                  <a:pt x="6160029" y="2973666"/>
                </a:cubicBezTo>
                <a:cubicBezTo>
                  <a:pt x="6155014" y="2975022"/>
                  <a:pt x="6149642" y="2975878"/>
                  <a:pt x="6144046" y="2976380"/>
                </a:cubicBezTo>
                <a:lnTo>
                  <a:pt x="6127670" y="2976929"/>
                </a:lnTo>
                <a:lnTo>
                  <a:pt x="6126155" y="2976245"/>
                </a:lnTo>
                <a:cubicBezTo>
                  <a:pt x="6118509" y="2974369"/>
                  <a:pt x="6113052" y="2974144"/>
                  <a:pt x="6108575" y="2974651"/>
                </a:cubicBezTo>
                <a:lnTo>
                  <a:pt x="6103746" y="2975803"/>
                </a:lnTo>
                <a:lnTo>
                  <a:pt x="6091377" y="2975180"/>
                </a:lnTo>
                <a:lnTo>
                  <a:pt x="6066183" y="2975222"/>
                </a:lnTo>
                <a:lnTo>
                  <a:pt x="6063287" y="2974353"/>
                </a:lnTo>
                <a:lnTo>
                  <a:pt x="6054813" y="2974911"/>
                </a:lnTo>
                <a:lnTo>
                  <a:pt x="6050809" y="2973985"/>
                </a:lnTo>
                <a:lnTo>
                  <a:pt x="6013979" y="2974553"/>
                </a:lnTo>
                <a:cubicBezTo>
                  <a:pt x="6013918" y="2974361"/>
                  <a:pt x="6013860" y="2974167"/>
                  <a:pt x="6013800" y="2973973"/>
                </a:cubicBezTo>
                <a:cubicBezTo>
                  <a:pt x="6012565" y="2972689"/>
                  <a:pt x="6010070" y="2971765"/>
                  <a:pt x="6004866" y="2971570"/>
                </a:cubicBezTo>
                <a:cubicBezTo>
                  <a:pt x="6017706" y="2963268"/>
                  <a:pt x="6003515" y="2968156"/>
                  <a:pt x="5987036" y="2968315"/>
                </a:cubicBezTo>
                <a:cubicBezTo>
                  <a:pt x="6003302" y="2955458"/>
                  <a:pt x="5953573" y="2961108"/>
                  <a:pt x="5950027" y="2953546"/>
                </a:cubicBezTo>
                <a:cubicBezTo>
                  <a:pt x="5937559" y="2953953"/>
                  <a:pt x="5924668" y="2954151"/>
                  <a:pt x="5911668" y="2954074"/>
                </a:cubicBezTo>
                <a:lnTo>
                  <a:pt x="5904110" y="2953861"/>
                </a:lnTo>
                <a:cubicBezTo>
                  <a:pt x="5904082" y="2953815"/>
                  <a:pt x="5904053" y="2953769"/>
                  <a:pt x="5904026" y="2953724"/>
                </a:cubicBezTo>
                <a:cubicBezTo>
                  <a:pt x="5902528" y="2953395"/>
                  <a:pt x="5900097" y="2953219"/>
                  <a:pt x="5896189" y="2953236"/>
                </a:cubicBezTo>
                <a:lnTo>
                  <a:pt x="5890331" y="2953471"/>
                </a:lnTo>
                <a:lnTo>
                  <a:pt x="5875672" y="2953056"/>
                </a:lnTo>
                <a:lnTo>
                  <a:pt x="5871070" y="2952035"/>
                </a:lnTo>
                <a:lnTo>
                  <a:pt x="5869888" y="2950364"/>
                </a:lnTo>
                <a:lnTo>
                  <a:pt x="5868461" y="2950506"/>
                </a:lnTo>
                <a:cubicBezTo>
                  <a:pt x="5857092" y="2953019"/>
                  <a:pt x="5852416" y="2957005"/>
                  <a:pt x="5843343" y="2945262"/>
                </a:cubicBezTo>
                <a:cubicBezTo>
                  <a:pt x="5817989" y="2949116"/>
                  <a:pt x="5815840" y="2942065"/>
                  <a:pt x="5784331" y="2938531"/>
                </a:cubicBezTo>
                <a:cubicBezTo>
                  <a:pt x="5769202" y="2942455"/>
                  <a:pt x="5758885" y="2940521"/>
                  <a:pt x="5749498" y="2936713"/>
                </a:cubicBezTo>
                <a:cubicBezTo>
                  <a:pt x="5717228" y="2937683"/>
                  <a:pt x="5690227" y="2931877"/>
                  <a:pt x="5655214" y="2929503"/>
                </a:cubicBezTo>
                <a:cubicBezTo>
                  <a:pt x="5614827" y="2933899"/>
                  <a:pt x="5598877" y="2923069"/>
                  <a:pt x="5561446" y="2920575"/>
                </a:cubicBezTo>
                <a:cubicBezTo>
                  <a:pt x="5525084" y="2929276"/>
                  <a:pt x="5537471" y="2911136"/>
                  <a:pt x="5519456" y="2906631"/>
                </a:cubicBezTo>
                <a:lnTo>
                  <a:pt x="5514099" y="2906097"/>
                </a:lnTo>
                <a:lnTo>
                  <a:pt x="5499273" y="2907057"/>
                </a:lnTo>
                <a:lnTo>
                  <a:pt x="5493664" y="2907817"/>
                </a:lnTo>
                <a:cubicBezTo>
                  <a:pt x="5489815" y="2908191"/>
                  <a:pt x="5487270" y="2908250"/>
                  <a:pt x="5485530" y="2908080"/>
                </a:cubicBezTo>
                <a:lnTo>
                  <a:pt x="5485337" y="2907959"/>
                </a:lnTo>
                <a:lnTo>
                  <a:pt x="5477696" y="2908455"/>
                </a:lnTo>
                <a:cubicBezTo>
                  <a:pt x="5464775" y="2909581"/>
                  <a:pt x="5452182" y="2910951"/>
                  <a:pt x="5440170" y="2912482"/>
                </a:cubicBezTo>
                <a:cubicBezTo>
                  <a:pt x="5430698" y="2905718"/>
                  <a:pt x="5385970" y="2915593"/>
                  <a:pt x="5391911" y="2902040"/>
                </a:cubicBezTo>
                <a:cubicBezTo>
                  <a:pt x="5375744" y="2903707"/>
                  <a:pt x="5365560" y="2909594"/>
                  <a:pt x="5371708" y="2900629"/>
                </a:cubicBezTo>
                <a:cubicBezTo>
                  <a:pt x="5366408" y="2900926"/>
                  <a:pt x="5363213" y="2900288"/>
                  <a:pt x="5360976" y="2899197"/>
                </a:cubicBezTo>
                <a:lnTo>
                  <a:pt x="5360345" y="2898671"/>
                </a:lnTo>
                <a:lnTo>
                  <a:pt x="5324367" y="2902593"/>
                </a:lnTo>
                <a:lnTo>
                  <a:pt x="5319673" y="2902094"/>
                </a:lnTo>
                <a:lnTo>
                  <a:pt x="5296114" y="2905958"/>
                </a:lnTo>
                <a:lnTo>
                  <a:pt x="5283999" y="2907258"/>
                </a:lnTo>
                <a:lnTo>
                  <a:pt x="5280460" y="2909063"/>
                </a:lnTo>
                <a:cubicBezTo>
                  <a:pt x="5276699" y="2910214"/>
                  <a:pt x="5271395" y="2910834"/>
                  <a:pt x="5262637" y="2910250"/>
                </a:cubicBezTo>
                <a:lnTo>
                  <a:pt x="5260635" y="2909845"/>
                </a:lnTo>
                <a:lnTo>
                  <a:pt x="5245770" y="2912842"/>
                </a:lnTo>
                <a:cubicBezTo>
                  <a:pt x="5240955" y="2914159"/>
                  <a:pt x="5236652" y="2915770"/>
                  <a:pt x="5233108" y="2917794"/>
                </a:cubicBezTo>
                <a:cubicBezTo>
                  <a:pt x="5184071" y="2909280"/>
                  <a:pt x="5136210" y="2920197"/>
                  <a:pt x="5082201" y="2920260"/>
                </a:cubicBezTo>
                <a:lnTo>
                  <a:pt x="4939211" y="2931760"/>
                </a:lnTo>
                <a:cubicBezTo>
                  <a:pt x="4920477" y="2933960"/>
                  <a:pt x="4783353" y="2943291"/>
                  <a:pt x="4794309" y="2937227"/>
                </a:cubicBezTo>
                <a:cubicBezTo>
                  <a:pt x="4736776" y="2951353"/>
                  <a:pt x="4701995" y="2938961"/>
                  <a:pt x="4637676" y="2946666"/>
                </a:cubicBezTo>
                <a:cubicBezTo>
                  <a:pt x="4603987" y="2934412"/>
                  <a:pt x="4621816" y="2946201"/>
                  <a:pt x="4585922" y="2944906"/>
                </a:cubicBezTo>
                <a:cubicBezTo>
                  <a:pt x="4594760" y="2956935"/>
                  <a:pt x="4542663" y="2939450"/>
                  <a:pt x="4539516" y="2953466"/>
                </a:cubicBezTo>
                <a:cubicBezTo>
                  <a:pt x="4533082" y="2952789"/>
                  <a:pt x="4526953" y="2951687"/>
                  <a:pt x="4520819" y="2950477"/>
                </a:cubicBezTo>
                <a:lnTo>
                  <a:pt x="4517604" y="2949852"/>
                </a:lnTo>
                <a:lnTo>
                  <a:pt x="4504537" y="2949759"/>
                </a:lnTo>
                <a:lnTo>
                  <a:pt x="4501104" y="2946715"/>
                </a:lnTo>
                <a:lnTo>
                  <a:pt x="4342695" y="2951638"/>
                </a:lnTo>
                <a:cubicBezTo>
                  <a:pt x="4328954" y="2954609"/>
                  <a:pt x="4284038" y="2957184"/>
                  <a:pt x="4274096" y="2953640"/>
                </a:cubicBezTo>
                <a:cubicBezTo>
                  <a:pt x="4264434" y="2953346"/>
                  <a:pt x="4254047" y="2955481"/>
                  <a:pt x="4248170" y="2951384"/>
                </a:cubicBezTo>
                <a:lnTo>
                  <a:pt x="4147924" y="2945945"/>
                </a:lnTo>
                <a:cubicBezTo>
                  <a:pt x="4131656" y="2952619"/>
                  <a:pt x="4104816" y="2942907"/>
                  <a:pt x="4061825" y="2944206"/>
                </a:cubicBezTo>
                <a:cubicBezTo>
                  <a:pt x="4044045" y="2951860"/>
                  <a:pt x="4032845" y="2944993"/>
                  <a:pt x="3998557" y="2955821"/>
                </a:cubicBezTo>
                <a:cubicBezTo>
                  <a:pt x="3997072" y="2955023"/>
                  <a:pt x="3995237" y="2954313"/>
                  <a:pt x="3993107" y="2953708"/>
                </a:cubicBezTo>
                <a:cubicBezTo>
                  <a:pt x="3980729" y="2950196"/>
                  <a:pt x="3961302" y="2950972"/>
                  <a:pt x="3949713" y="2955441"/>
                </a:cubicBezTo>
                <a:cubicBezTo>
                  <a:pt x="3894925" y="2970367"/>
                  <a:pt x="3844508" y="2972262"/>
                  <a:pt x="3797284" y="2977037"/>
                </a:cubicBezTo>
                <a:cubicBezTo>
                  <a:pt x="3743822" y="2981057"/>
                  <a:pt x="3778974" y="2965129"/>
                  <a:pt x="3712498" y="2979996"/>
                </a:cubicBezTo>
                <a:cubicBezTo>
                  <a:pt x="3705202" y="2975373"/>
                  <a:pt x="3696720" y="2975524"/>
                  <a:pt x="3682471" y="2978543"/>
                </a:cubicBezTo>
                <a:cubicBezTo>
                  <a:pt x="3656488" y="2980127"/>
                  <a:pt x="3658300" y="2967587"/>
                  <a:pt x="3632163" y="2976264"/>
                </a:cubicBezTo>
                <a:cubicBezTo>
                  <a:pt x="3636766" y="2969363"/>
                  <a:pt x="3582819" y="2975892"/>
                  <a:pt x="3594728" y="2968398"/>
                </a:cubicBezTo>
                <a:cubicBezTo>
                  <a:pt x="3577705" y="2963064"/>
                  <a:pt x="3569481" y="2973476"/>
                  <a:pt x="3552594" y="2968934"/>
                </a:cubicBezTo>
                <a:cubicBezTo>
                  <a:pt x="3533613" y="2968552"/>
                  <a:pt x="3563577" y="2975594"/>
                  <a:pt x="3542589" y="2977031"/>
                </a:cubicBezTo>
                <a:cubicBezTo>
                  <a:pt x="3517131" y="2977564"/>
                  <a:pt x="3517346" y="2989828"/>
                  <a:pt x="3497591" y="2975018"/>
                </a:cubicBezTo>
                <a:lnTo>
                  <a:pt x="3429352" y="2971090"/>
                </a:lnTo>
                <a:cubicBezTo>
                  <a:pt x="3414141" y="2975624"/>
                  <a:pt x="3401904" y="2974195"/>
                  <a:pt x="3389938" y="2970884"/>
                </a:cubicBezTo>
                <a:cubicBezTo>
                  <a:pt x="3354504" y="2973297"/>
                  <a:pt x="3322178" y="2968827"/>
                  <a:pt x="3282344" y="2968084"/>
                </a:cubicBezTo>
                <a:cubicBezTo>
                  <a:pt x="3239277" y="2974224"/>
                  <a:pt x="3217192" y="2964327"/>
                  <a:pt x="3174624" y="2963576"/>
                </a:cubicBezTo>
                <a:cubicBezTo>
                  <a:pt x="3132504" y="2975210"/>
                  <a:pt x="3146911" y="2949576"/>
                  <a:pt x="3111077" y="2951285"/>
                </a:cubicBezTo>
                <a:cubicBezTo>
                  <a:pt x="3052732" y="2962418"/>
                  <a:pt x="3112543" y="2942881"/>
                  <a:pt x="3022501" y="2948619"/>
                </a:cubicBezTo>
                <a:cubicBezTo>
                  <a:pt x="3017399" y="2950352"/>
                  <a:pt x="3006521" y="2948989"/>
                  <a:pt x="3007714" y="2946762"/>
                </a:cubicBezTo>
                <a:cubicBezTo>
                  <a:pt x="2987987" y="2948105"/>
                  <a:pt x="2931270" y="2937206"/>
                  <a:pt x="2903098" y="2940576"/>
                </a:cubicBezTo>
                <a:cubicBezTo>
                  <a:pt x="2848155" y="2935894"/>
                  <a:pt x="2821430" y="2947095"/>
                  <a:pt x="2781591" y="2946394"/>
                </a:cubicBezTo>
                <a:cubicBezTo>
                  <a:pt x="2735559" y="2940279"/>
                  <a:pt x="2708563" y="2934146"/>
                  <a:pt x="2627942" y="2919996"/>
                </a:cubicBezTo>
                <a:lnTo>
                  <a:pt x="2354959" y="2882080"/>
                </a:lnTo>
                <a:cubicBezTo>
                  <a:pt x="2252426" y="2847776"/>
                  <a:pt x="2124519" y="2878188"/>
                  <a:pt x="2063184" y="2879109"/>
                </a:cubicBezTo>
                <a:cubicBezTo>
                  <a:pt x="2038620" y="2892844"/>
                  <a:pt x="2017217" y="2880735"/>
                  <a:pt x="1986946" y="2887619"/>
                </a:cubicBezTo>
                <a:cubicBezTo>
                  <a:pt x="1919067" y="2894646"/>
                  <a:pt x="1852404" y="2912737"/>
                  <a:pt x="1763479" y="2909077"/>
                </a:cubicBezTo>
                <a:cubicBezTo>
                  <a:pt x="1726097" y="2949538"/>
                  <a:pt x="1621108" y="2933327"/>
                  <a:pt x="1537980" y="2960398"/>
                </a:cubicBezTo>
                <a:cubicBezTo>
                  <a:pt x="1489205" y="2967965"/>
                  <a:pt x="1410921" y="2954082"/>
                  <a:pt x="1395229" y="2975625"/>
                </a:cubicBezTo>
                <a:cubicBezTo>
                  <a:pt x="1371975" y="2964548"/>
                  <a:pt x="1352259" y="2986116"/>
                  <a:pt x="1327834" y="2989485"/>
                </a:cubicBezTo>
                <a:cubicBezTo>
                  <a:pt x="1307734" y="2982782"/>
                  <a:pt x="1298456" y="2990289"/>
                  <a:pt x="1280757" y="2992959"/>
                </a:cubicBezTo>
                <a:cubicBezTo>
                  <a:pt x="1272383" y="2988567"/>
                  <a:pt x="1257337" y="2989790"/>
                  <a:pt x="1252582" y="2995877"/>
                </a:cubicBezTo>
                <a:cubicBezTo>
                  <a:pt x="1260705" y="3008688"/>
                  <a:pt x="1207969" y="3005420"/>
                  <a:pt x="1204670" y="3014826"/>
                </a:cubicBezTo>
                <a:cubicBezTo>
                  <a:pt x="1174431" y="3018683"/>
                  <a:pt x="1041848" y="3015513"/>
                  <a:pt x="1020457" y="3031603"/>
                </a:cubicBezTo>
                <a:cubicBezTo>
                  <a:pt x="959520" y="3042500"/>
                  <a:pt x="869308" y="3024872"/>
                  <a:pt x="843248" y="3026954"/>
                </a:cubicBezTo>
                <a:cubicBezTo>
                  <a:pt x="815646" y="3001836"/>
                  <a:pt x="694189" y="3080490"/>
                  <a:pt x="583517" y="3089095"/>
                </a:cubicBezTo>
                <a:cubicBezTo>
                  <a:pt x="568425" y="3087467"/>
                  <a:pt x="560448" y="3088013"/>
                  <a:pt x="556836" y="3094374"/>
                </a:cubicBezTo>
                <a:cubicBezTo>
                  <a:pt x="528264" y="3099747"/>
                  <a:pt x="471823" y="3109156"/>
                  <a:pt x="412089" y="3121334"/>
                </a:cubicBezTo>
                <a:cubicBezTo>
                  <a:pt x="367235" y="3131096"/>
                  <a:pt x="143790" y="3139436"/>
                  <a:pt x="83929" y="315056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448A362-DD6B-CA94-C35D-93A1BA92EF21}"/>
              </a:ext>
            </a:extLst>
          </p:cNvPr>
          <p:cNvSpPr>
            <a:spLocks noGrp="1"/>
          </p:cNvSpPr>
          <p:nvPr>
            <p:ph type="title"/>
          </p:nvPr>
        </p:nvSpPr>
        <p:spPr>
          <a:xfrm>
            <a:off x="838200" y="3905833"/>
            <a:ext cx="4215063" cy="2398713"/>
          </a:xfrm>
        </p:spPr>
        <p:txBody>
          <a:bodyPr>
            <a:normAutofit/>
          </a:bodyPr>
          <a:lstStyle/>
          <a:p>
            <a:r>
              <a:rPr lang="en-US" b="1" i="0">
                <a:effectLst/>
                <a:latin typeface="ReithSans"/>
              </a:rPr>
              <a:t>Converting from binary to denary</a:t>
            </a:r>
            <a:br>
              <a:rPr lang="en-US" b="1" i="0">
                <a:effectLst/>
                <a:latin typeface="ReithSans"/>
              </a:rPr>
            </a:br>
            <a:endParaRPr lang="en-GB"/>
          </a:p>
        </p:txBody>
      </p:sp>
      <p:pic>
        <p:nvPicPr>
          <p:cNvPr id="5" name="Picture 4">
            <a:extLst>
              <a:ext uri="{FF2B5EF4-FFF2-40B4-BE49-F238E27FC236}">
                <a16:creationId xmlns:a16="http://schemas.microsoft.com/office/drawing/2014/main" id="{18D5C438-007E-759A-F432-39D7E4BB69D2}"/>
              </a:ext>
            </a:extLst>
          </p:cNvPr>
          <p:cNvPicPr>
            <a:picLocks noChangeAspect="1"/>
          </p:cNvPicPr>
          <p:nvPr/>
        </p:nvPicPr>
        <p:blipFill>
          <a:blip r:embed="rId2"/>
          <a:stretch>
            <a:fillRect/>
          </a:stretch>
        </p:blipFill>
        <p:spPr>
          <a:xfrm>
            <a:off x="1158955" y="1417771"/>
            <a:ext cx="9875259" cy="740644"/>
          </a:xfrm>
          <a:prstGeom prst="rect">
            <a:avLst/>
          </a:prstGeom>
        </p:spPr>
      </p:pic>
      <p:sp>
        <p:nvSpPr>
          <p:cNvPr id="3" name="Content Placeholder 2">
            <a:extLst>
              <a:ext uri="{FF2B5EF4-FFF2-40B4-BE49-F238E27FC236}">
                <a16:creationId xmlns:a16="http://schemas.microsoft.com/office/drawing/2014/main" id="{0703766D-3B81-7E84-35CD-3DE0C43A3051}"/>
              </a:ext>
            </a:extLst>
          </p:cNvPr>
          <p:cNvSpPr>
            <a:spLocks noGrp="1"/>
          </p:cNvSpPr>
          <p:nvPr>
            <p:ph idx="1"/>
          </p:nvPr>
        </p:nvSpPr>
        <p:spPr>
          <a:xfrm>
            <a:off x="4624364" y="3898829"/>
            <a:ext cx="7563322" cy="2542486"/>
          </a:xfrm>
        </p:spPr>
        <p:txBody>
          <a:bodyPr anchor="ctr">
            <a:normAutofit/>
          </a:bodyPr>
          <a:lstStyle/>
          <a:p>
            <a:r>
              <a:rPr lang="en-US" sz="2400" b="0" i="0" dirty="0">
                <a:effectLst/>
                <a:latin typeface="ReithSans"/>
              </a:rPr>
              <a:t>To convert a </a:t>
            </a:r>
            <a:r>
              <a:rPr lang="en-US" sz="2400" b="1" i="0" dirty="0">
                <a:effectLst/>
                <a:latin typeface="ReithSans"/>
              </a:rPr>
              <a:t>binary</a:t>
            </a:r>
            <a:r>
              <a:rPr lang="en-US" sz="2400" b="0" i="0" dirty="0">
                <a:effectLst/>
                <a:latin typeface="ReithSans"/>
              </a:rPr>
              <a:t> number to denary, start by writing out the binary place values. In denary, the place values are 1, 10, 100, 1000, </a:t>
            </a:r>
            <a:r>
              <a:rPr lang="en-US" sz="2400" b="0" i="0" dirty="0" err="1">
                <a:effectLst/>
                <a:latin typeface="ReithSans"/>
              </a:rPr>
              <a:t>etc</a:t>
            </a:r>
            <a:r>
              <a:rPr lang="en-US" sz="2400" b="0" i="0" dirty="0">
                <a:effectLst/>
                <a:latin typeface="ReithSans"/>
              </a:rPr>
              <a:t> – each place value is 10 times bigger than the last. In binary, each place value is 2 times bigger than the last (</a:t>
            </a:r>
            <a:r>
              <a:rPr lang="en-US" sz="2400" b="0" i="0" dirty="0" err="1">
                <a:effectLst/>
                <a:latin typeface="ReithSans"/>
              </a:rPr>
              <a:t>ie</a:t>
            </a:r>
            <a:r>
              <a:rPr lang="en-US" sz="2400" b="0" i="0" dirty="0">
                <a:effectLst/>
                <a:latin typeface="ReithSans"/>
              </a:rPr>
              <a:t> increased by the power of 2). The first few binary place values look like this:</a:t>
            </a:r>
            <a:endParaRPr lang="en-GB" sz="2400" dirty="0"/>
          </a:p>
        </p:txBody>
      </p:sp>
    </p:spTree>
    <p:extLst>
      <p:ext uri="{BB962C8B-B14F-4D97-AF65-F5344CB8AC3E}">
        <p14:creationId xmlns:p14="http://schemas.microsoft.com/office/powerpoint/2010/main" val="41303012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7EA634-F14A-CB72-D449-F040C3F163DC}"/>
              </a:ext>
            </a:extLst>
          </p:cNvPr>
          <p:cNvPicPr>
            <a:picLocks noChangeAspect="1"/>
          </p:cNvPicPr>
          <p:nvPr/>
        </p:nvPicPr>
        <p:blipFill>
          <a:blip r:embed="rId2"/>
          <a:stretch>
            <a:fillRect/>
          </a:stretch>
        </p:blipFill>
        <p:spPr>
          <a:xfrm>
            <a:off x="613015" y="734059"/>
            <a:ext cx="10534650" cy="5372100"/>
          </a:xfrm>
          <a:prstGeom prst="rect">
            <a:avLst/>
          </a:prstGeom>
        </p:spPr>
      </p:pic>
    </p:spTree>
    <p:extLst>
      <p:ext uri="{BB962C8B-B14F-4D97-AF65-F5344CB8AC3E}">
        <p14:creationId xmlns:p14="http://schemas.microsoft.com/office/powerpoint/2010/main" val="512665729"/>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9C3C864-C625-4883-B868-9A4C470F4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291" y="3296652"/>
            <a:ext cx="12202113" cy="3561346"/>
          </a:xfrm>
          <a:custGeom>
            <a:avLst/>
            <a:gdLst>
              <a:gd name="connsiteX0" fmla="*/ 0 w 12202113"/>
              <a:gd name="connsiteY0" fmla="*/ 3188466 h 3188466"/>
              <a:gd name="connsiteX1" fmla="*/ 10116 w 12202113"/>
              <a:gd name="connsiteY1" fmla="*/ 2657641 h 3188466"/>
              <a:gd name="connsiteX2" fmla="*/ 10116 w 12202113"/>
              <a:gd name="connsiteY2" fmla="*/ 0 h 3188466"/>
              <a:gd name="connsiteX3" fmla="*/ 12202113 w 12202113"/>
              <a:gd name="connsiteY3" fmla="*/ 0 h 3188466"/>
              <a:gd name="connsiteX4" fmla="*/ 12202113 w 12202113"/>
              <a:gd name="connsiteY4" fmla="*/ 2879832 h 3188466"/>
              <a:gd name="connsiteX5" fmla="*/ 12198167 w 12202113"/>
              <a:gd name="connsiteY5" fmla="*/ 2880360 h 3188466"/>
              <a:gd name="connsiteX6" fmla="*/ 12122128 w 12202113"/>
              <a:gd name="connsiteY6" fmla="*/ 2887194 h 3188466"/>
              <a:gd name="connsiteX7" fmla="*/ 12028868 w 12202113"/>
              <a:gd name="connsiteY7" fmla="*/ 2911786 h 3188466"/>
              <a:gd name="connsiteX8" fmla="*/ 11995238 w 12202113"/>
              <a:gd name="connsiteY8" fmla="*/ 2914090 h 3188466"/>
              <a:gd name="connsiteX9" fmla="*/ 11996460 w 12202113"/>
              <a:gd name="connsiteY9" fmla="*/ 2918442 h 3188466"/>
              <a:gd name="connsiteX10" fmla="*/ 11983968 w 12202113"/>
              <a:gd name="connsiteY10" fmla="*/ 2918762 h 3188466"/>
              <a:gd name="connsiteX11" fmla="*/ 11956084 w 12202113"/>
              <a:gd name="connsiteY11" fmla="*/ 2918868 h 3188466"/>
              <a:gd name="connsiteX12" fmla="*/ 11872586 w 12202113"/>
              <a:gd name="connsiteY12" fmla="*/ 2920076 h 3188466"/>
              <a:gd name="connsiteX13" fmla="*/ 11849804 w 12202113"/>
              <a:gd name="connsiteY13" fmla="*/ 2928420 h 3188466"/>
              <a:gd name="connsiteX14" fmla="*/ 11828254 w 12202113"/>
              <a:gd name="connsiteY14" fmla="*/ 2928551 h 3188466"/>
              <a:gd name="connsiteX15" fmla="*/ 11703277 w 12202113"/>
              <a:gd name="connsiteY15" fmla="*/ 2939735 h 3188466"/>
              <a:gd name="connsiteX16" fmla="*/ 11686094 w 12202113"/>
              <a:gd name="connsiteY16" fmla="*/ 2940570 h 3188466"/>
              <a:gd name="connsiteX17" fmla="*/ 11676788 w 12202113"/>
              <a:gd name="connsiteY17" fmla="*/ 2944321 h 3188466"/>
              <a:gd name="connsiteX18" fmla="*/ 11643464 w 12202113"/>
              <a:gd name="connsiteY18" fmla="*/ 2945066 h 3188466"/>
              <a:gd name="connsiteX19" fmla="*/ 11641922 w 12202113"/>
              <a:gd name="connsiteY19" fmla="*/ 2947200 h 3188466"/>
              <a:gd name="connsiteX20" fmla="*/ 11532386 w 12202113"/>
              <a:gd name="connsiteY20" fmla="*/ 2965529 h 3188466"/>
              <a:gd name="connsiteX21" fmla="*/ 11513619 w 12202113"/>
              <a:gd name="connsiteY21" fmla="*/ 2968556 h 3188466"/>
              <a:gd name="connsiteX22" fmla="*/ 11497404 w 12202113"/>
              <a:gd name="connsiteY22" fmla="*/ 2967639 h 3188466"/>
              <a:gd name="connsiteX23" fmla="*/ 11407630 w 12202113"/>
              <a:gd name="connsiteY23" fmla="*/ 2970255 h 3188466"/>
              <a:gd name="connsiteX24" fmla="*/ 11386276 w 12202113"/>
              <a:gd name="connsiteY24" fmla="*/ 2968648 h 3188466"/>
              <a:gd name="connsiteX25" fmla="*/ 11377296 w 12202113"/>
              <a:gd name="connsiteY25" fmla="*/ 2965257 h 3188466"/>
              <a:gd name="connsiteX26" fmla="*/ 11342536 w 12202113"/>
              <a:gd name="connsiteY26" fmla="*/ 2971666 h 3188466"/>
              <a:gd name="connsiteX27" fmla="*/ 11288902 w 12202113"/>
              <a:gd name="connsiteY27" fmla="*/ 2976058 h 3188466"/>
              <a:gd name="connsiteX28" fmla="*/ 11263411 w 12202113"/>
              <a:gd name="connsiteY28" fmla="*/ 2979228 h 3188466"/>
              <a:gd name="connsiteX29" fmla="*/ 11242843 w 12202113"/>
              <a:gd name="connsiteY29" fmla="*/ 2977303 h 3188466"/>
              <a:gd name="connsiteX30" fmla="*/ 11125798 w 12202113"/>
              <a:gd name="connsiteY30" fmla="*/ 2976816 h 3188466"/>
              <a:gd name="connsiteX31" fmla="*/ 11098884 w 12202113"/>
              <a:gd name="connsiteY31" fmla="*/ 2973758 h 3188466"/>
              <a:gd name="connsiteX32" fmla="*/ 11086128 w 12202113"/>
              <a:gd name="connsiteY32" fmla="*/ 2967663 h 3188466"/>
              <a:gd name="connsiteX33" fmla="*/ 11076132 w 12202113"/>
              <a:gd name="connsiteY33" fmla="*/ 2969836 h 3188466"/>
              <a:gd name="connsiteX34" fmla="*/ 11005337 w 12202113"/>
              <a:gd name="connsiteY34" fmla="*/ 2970053 h 3188466"/>
              <a:gd name="connsiteX35" fmla="*/ 10959154 w 12202113"/>
              <a:gd name="connsiteY35" fmla="*/ 2970750 h 3188466"/>
              <a:gd name="connsiteX36" fmla="*/ 10956347 w 12202113"/>
              <a:gd name="connsiteY36" fmla="*/ 2979118 h 3188466"/>
              <a:gd name="connsiteX37" fmla="*/ 10915223 w 12202113"/>
              <a:gd name="connsiteY37" fmla="*/ 2982099 h 3188466"/>
              <a:gd name="connsiteX38" fmla="*/ 10871398 w 12202113"/>
              <a:gd name="connsiteY38" fmla="*/ 2976728 h 3188466"/>
              <a:gd name="connsiteX39" fmla="*/ 10819743 w 12202113"/>
              <a:gd name="connsiteY39" fmla="*/ 2977481 h 3188466"/>
              <a:gd name="connsiteX40" fmla="*/ 10788834 w 12202113"/>
              <a:gd name="connsiteY40" fmla="*/ 2977840 h 3188466"/>
              <a:gd name="connsiteX41" fmla="*/ 10707711 w 12202113"/>
              <a:gd name="connsiteY41" fmla="*/ 2985644 h 3188466"/>
              <a:gd name="connsiteX42" fmla="*/ 10576086 w 12202113"/>
              <a:gd name="connsiteY42" fmla="*/ 3015319 h 3188466"/>
              <a:gd name="connsiteX43" fmla="*/ 10534761 w 12202113"/>
              <a:gd name="connsiteY43" fmla="*/ 3019524 h 3188466"/>
              <a:gd name="connsiteX44" fmla="*/ 10527537 w 12202113"/>
              <a:gd name="connsiteY44" fmla="*/ 3017814 h 3188466"/>
              <a:gd name="connsiteX45" fmla="*/ 10321799 w 12202113"/>
              <a:gd name="connsiteY45" fmla="*/ 3035635 h 3188466"/>
              <a:gd name="connsiteX46" fmla="*/ 10284989 w 12202113"/>
              <a:gd name="connsiteY46" fmla="*/ 3036679 h 3188466"/>
              <a:gd name="connsiteX47" fmla="*/ 10257423 w 12202113"/>
              <a:gd name="connsiteY47" fmla="*/ 3036027 h 3188466"/>
              <a:gd name="connsiteX48" fmla="*/ 10191450 w 12202113"/>
              <a:gd name="connsiteY48" fmla="*/ 3041963 h 3188466"/>
              <a:gd name="connsiteX49" fmla="*/ 10083845 w 12202113"/>
              <a:gd name="connsiteY49" fmla="*/ 3054978 h 3188466"/>
              <a:gd name="connsiteX50" fmla="*/ 10060611 w 12202113"/>
              <a:gd name="connsiteY50" fmla="*/ 3057035 h 3188466"/>
              <a:gd name="connsiteX51" fmla="*/ 10039363 w 12202113"/>
              <a:gd name="connsiteY51" fmla="*/ 3055961 h 3188466"/>
              <a:gd name="connsiteX52" fmla="*/ 10033322 w 12202113"/>
              <a:gd name="connsiteY52" fmla="*/ 3053238 h 3188466"/>
              <a:gd name="connsiteX53" fmla="*/ 10020337 w 12202113"/>
              <a:gd name="connsiteY53" fmla="*/ 3053912 h 3188466"/>
              <a:gd name="connsiteX54" fmla="*/ 10016616 w 12202113"/>
              <a:gd name="connsiteY54" fmla="*/ 3053498 h 3188466"/>
              <a:gd name="connsiteX55" fmla="*/ 9995549 w 12202113"/>
              <a:gd name="connsiteY55" fmla="*/ 3051719 h 3188466"/>
              <a:gd name="connsiteX56" fmla="*/ 9957212 w 12202113"/>
              <a:gd name="connsiteY56" fmla="*/ 3062663 h 3188466"/>
              <a:gd name="connsiteX57" fmla="*/ 9904584 w 12202113"/>
              <a:gd name="connsiteY57" fmla="*/ 3063999 h 3188466"/>
              <a:gd name="connsiteX58" fmla="*/ 9713857 w 12202113"/>
              <a:gd name="connsiteY58" fmla="*/ 3087955 h 3188466"/>
              <a:gd name="connsiteX59" fmla="*/ 9678879 w 12202113"/>
              <a:gd name="connsiteY59" fmla="*/ 3079676 h 3188466"/>
              <a:gd name="connsiteX60" fmla="*/ 9598760 w 12202113"/>
              <a:gd name="connsiteY60" fmla="*/ 3085228 h 3188466"/>
              <a:gd name="connsiteX61" fmla="*/ 9488796 w 12202113"/>
              <a:gd name="connsiteY61" fmla="*/ 3115384 h 3188466"/>
              <a:gd name="connsiteX62" fmla="*/ 9341972 w 12202113"/>
              <a:gd name="connsiteY62" fmla="*/ 3126583 h 3188466"/>
              <a:gd name="connsiteX63" fmla="*/ 9333795 w 12202113"/>
              <a:gd name="connsiteY63" fmla="*/ 3132083 h 3188466"/>
              <a:gd name="connsiteX64" fmla="*/ 9321736 w 12202113"/>
              <a:gd name="connsiteY64" fmla="*/ 3135834 h 3188466"/>
              <a:gd name="connsiteX65" fmla="*/ 9319405 w 12202113"/>
              <a:gd name="connsiteY65" fmla="*/ 3135561 h 3188466"/>
              <a:gd name="connsiteX66" fmla="*/ 9302847 w 12202113"/>
              <a:gd name="connsiteY66" fmla="*/ 3137746 h 3188466"/>
              <a:gd name="connsiteX67" fmla="*/ 9300930 w 12202113"/>
              <a:gd name="connsiteY67" fmla="*/ 3139687 h 3188466"/>
              <a:gd name="connsiteX68" fmla="*/ 9290106 w 12202113"/>
              <a:gd name="connsiteY68" fmla="*/ 3141645 h 3188466"/>
              <a:gd name="connsiteX69" fmla="*/ 9270220 w 12202113"/>
              <a:gd name="connsiteY69" fmla="*/ 3146737 h 3188466"/>
              <a:gd name="connsiteX70" fmla="*/ 9265150 w 12202113"/>
              <a:gd name="connsiteY70" fmla="*/ 3146531 h 3188466"/>
              <a:gd name="connsiteX71" fmla="*/ 9233057 w 12202113"/>
              <a:gd name="connsiteY71" fmla="*/ 3152408 h 3188466"/>
              <a:gd name="connsiteX72" fmla="*/ 9231974 w 12202113"/>
              <a:gd name="connsiteY72" fmla="*/ 3151938 h 3188466"/>
              <a:gd name="connsiteX73" fmla="*/ 9220130 w 12202113"/>
              <a:gd name="connsiteY73" fmla="*/ 3151189 h 3188466"/>
              <a:gd name="connsiteX74" fmla="*/ 9198955 w 12202113"/>
              <a:gd name="connsiteY74" fmla="*/ 3151015 h 3188466"/>
              <a:gd name="connsiteX75" fmla="*/ 9142196 w 12202113"/>
              <a:gd name="connsiteY75" fmla="*/ 3143802 h 3188466"/>
              <a:gd name="connsiteX76" fmla="*/ 9108665 w 12202113"/>
              <a:gd name="connsiteY76" fmla="*/ 3149868 h 3188466"/>
              <a:gd name="connsiteX77" fmla="*/ 9014086 w 12202113"/>
              <a:gd name="connsiteY77" fmla="*/ 3150791 h 3188466"/>
              <a:gd name="connsiteX78" fmla="*/ 8915037 w 12202113"/>
              <a:gd name="connsiteY78" fmla="*/ 3140020 h 3188466"/>
              <a:gd name="connsiteX79" fmla="*/ 8815667 w 12202113"/>
              <a:gd name="connsiteY79" fmla="*/ 3138606 h 3188466"/>
              <a:gd name="connsiteX80" fmla="*/ 8779688 w 12202113"/>
              <a:gd name="connsiteY80" fmla="*/ 3138895 h 3188466"/>
              <a:gd name="connsiteX81" fmla="*/ 8715556 w 12202113"/>
              <a:gd name="connsiteY81" fmla="*/ 3135878 h 3188466"/>
              <a:gd name="connsiteX82" fmla="*/ 8686183 w 12202113"/>
              <a:gd name="connsiteY82" fmla="*/ 3132307 h 3188466"/>
              <a:gd name="connsiteX83" fmla="*/ 8684895 w 12202113"/>
              <a:gd name="connsiteY83" fmla="*/ 3132527 h 3188466"/>
              <a:gd name="connsiteX84" fmla="*/ 8682270 w 12202113"/>
              <a:gd name="connsiteY84" fmla="*/ 3130989 h 3188466"/>
              <a:gd name="connsiteX85" fmla="*/ 8676836 w 12202113"/>
              <a:gd name="connsiteY85" fmla="*/ 3130278 h 3188466"/>
              <a:gd name="connsiteX86" fmla="*/ 8662002 w 12202113"/>
              <a:gd name="connsiteY86" fmla="*/ 3130735 h 3188466"/>
              <a:gd name="connsiteX87" fmla="*/ 8656423 w 12202113"/>
              <a:gd name="connsiteY87" fmla="*/ 3131304 h 3188466"/>
              <a:gd name="connsiteX88" fmla="*/ 8648261 w 12202113"/>
              <a:gd name="connsiteY88" fmla="*/ 3131294 h 3188466"/>
              <a:gd name="connsiteX89" fmla="*/ 8648057 w 12202113"/>
              <a:gd name="connsiteY89" fmla="*/ 3131167 h 3188466"/>
              <a:gd name="connsiteX90" fmla="*/ 8640412 w 12202113"/>
              <a:gd name="connsiteY90" fmla="*/ 3131403 h 3188466"/>
              <a:gd name="connsiteX91" fmla="*/ 8603003 w 12202113"/>
              <a:gd name="connsiteY91" fmla="*/ 3134155 h 3188466"/>
              <a:gd name="connsiteX92" fmla="*/ 8553571 w 12202113"/>
              <a:gd name="connsiteY92" fmla="*/ 3122125 h 3188466"/>
              <a:gd name="connsiteX93" fmla="*/ 8533128 w 12202113"/>
              <a:gd name="connsiteY93" fmla="*/ 3120039 h 3188466"/>
              <a:gd name="connsiteX94" fmla="*/ 8522209 w 12202113"/>
              <a:gd name="connsiteY94" fmla="*/ 3118252 h 3188466"/>
              <a:gd name="connsiteX95" fmla="*/ 8521532 w 12202113"/>
              <a:gd name="connsiteY95" fmla="*/ 3117705 h 3188466"/>
              <a:gd name="connsiteX96" fmla="*/ 8485667 w 12202113"/>
              <a:gd name="connsiteY96" fmla="*/ 3120406 h 3188466"/>
              <a:gd name="connsiteX97" fmla="*/ 8480905 w 12202113"/>
              <a:gd name="connsiteY97" fmla="*/ 3119749 h 3188466"/>
              <a:gd name="connsiteX98" fmla="*/ 8457530 w 12202113"/>
              <a:gd name="connsiteY98" fmla="*/ 3122810 h 3188466"/>
              <a:gd name="connsiteX99" fmla="*/ 8445451 w 12202113"/>
              <a:gd name="connsiteY99" fmla="*/ 3123697 h 3188466"/>
              <a:gd name="connsiteX100" fmla="*/ 8442039 w 12202113"/>
              <a:gd name="connsiteY100" fmla="*/ 3125378 h 3188466"/>
              <a:gd name="connsiteX101" fmla="*/ 8424215 w 12202113"/>
              <a:gd name="connsiteY101" fmla="*/ 3125963 h 3188466"/>
              <a:gd name="connsiteX102" fmla="*/ 8422165 w 12202113"/>
              <a:gd name="connsiteY102" fmla="*/ 3125491 h 3188466"/>
              <a:gd name="connsiteX103" fmla="*/ 8407465 w 12202113"/>
              <a:gd name="connsiteY103" fmla="*/ 3127979 h 3188466"/>
              <a:gd name="connsiteX104" fmla="*/ 8395146 w 12202113"/>
              <a:gd name="connsiteY104" fmla="*/ 3132488 h 3188466"/>
              <a:gd name="connsiteX105" fmla="*/ 8243538 w 12202113"/>
              <a:gd name="connsiteY105" fmla="*/ 3129873 h 3188466"/>
              <a:gd name="connsiteX106" fmla="*/ 8112685 w 12202113"/>
              <a:gd name="connsiteY106" fmla="*/ 3148698 h 3188466"/>
              <a:gd name="connsiteX107" fmla="*/ 8026741 w 12202113"/>
              <a:gd name="connsiteY107" fmla="*/ 3154015 h 3188466"/>
              <a:gd name="connsiteX108" fmla="*/ 8030400 w 12202113"/>
              <a:gd name="connsiteY108" fmla="*/ 3146736 h 3188466"/>
              <a:gd name="connsiteX109" fmla="*/ 8002987 w 12202113"/>
              <a:gd name="connsiteY109" fmla="*/ 3135663 h 3188466"/>
              <a:gd name="connsiteX110" fmla="*/ 7798568 w 12202113"/>
              <a:gd name="connsiteY110" fmla="*/ 3141249 h 3188466"/>
              <a:gd name="connsiteX111" fmla="*/ 7746353 w 12202113"/>
              <a:gd name="connsiteY111" fmla="*/ 3137755 h 3188466"/>
              <a:gd name="connsiteX112" fmla="*/ 7700395 w 12202113"/>
              <a:gd name="connsiteY112" fmla="*/ 3144729 h 3188466"/>
              <a:gd name="connsiteX113" fmla="*/ 7681335 w 12202113"/>
              <a:gd name="connsiteY113" fmla="*/ 3141120 h 3188466"/>
              <a:gd name="connsiteX114" fmla="*/ 7678044 w 12202113"/>
              <a:gd name="connsiteY114" fmla="*/ 3140387 h 3188466"/>
              <a:gd name="connsiteX115" fmla="*/ 7664890 w 12202113"/>
              <a:gd name="connsiteY115" fmla="*/ 3139855 h 3188466"/>
              <a:gd name="connsiteX116" fmla="*/ 7661183 w 12202113"/>
              <a:gd name="connsiteY116" fmla="*/ 3136706 h 3188466"/>
              <a:gd name="connsiteX117" fmla="*/ 7641383 w 12202113"/>
              <a:gd name="connsiteY117" fmla="*/ 3133755 h 3188466"/>
              <a:gd name="connsiteX118" fmla="*/ 7617169 w 12202113"/>
              <a:gd name="connsiteY118" fmla="*/ 3133614 h 3188466"/>
              <a:gd name="connsiteX119" fmla="*/ 7531143 w 12202113"/>
              <a:gd name="connsiteY119" fmla="*/ 3132781 h 3188466"/>
              <a:gd name="connsiteX120" fmla="*/ 7517113 w 12202113"/>
              <a:gd name="connsiteY120" fmla="*/ 3134483 h 3188466"/>
              <a:gd name="connsiteX121" fmla="*/ 7471320 w 12202113"/>
              <a:gd name="connsiteY121" fmla="*/ 3131645 h 3188466"/>
              <a:gd name="connsiteX122" fmla="*/ 7430512 w 12202113"/>
              <a:gd name="connsiteY122" fmla="*/ 3131007 h 3188466"/>
              <a:gd name="connsiteX123" fmla="*/ 7404071 w 12202113"/>
              <a:gd name="connsiteY123" fmla="*/ 3132361 h 3188466"/>
              <a:gd name="connsiteX124" fmla="*/ 7397140 w 12202113"/>
              <a:gd name="connsiteY124" fmla="*/ 3131239 h 3188466"/>
              <a:gd name="connsiteX125" fmla="*/ 7370514 w 12202113"/>
              <a:gd name="connsiteY125" fmla="*/ 3130516 h 3188466"/>
              <a:gd name="connsiteX126" fmla="*/ 7356953 w 12202113"/>
              <a:gd name="connsiteY126" fmla="*/ 3132179 h 3188466"/>
              <a:gd name="connsiteX127" fmla="*/ 7343567 w 12202113"/>
              <a:gd name="connsiteY127" fmla="*/ 3128350 h 3188466"/>
              <a:gd name="connsiteX128" fmla="*/ 7340295 w 12202113"/>
              <a:gd name="connsiteY128" fmla="*/ 3125545 h 3188466"/>
              <a:gd name="connsiteX129" fmla="*/ 7321348 w 12202113"/>
              <a:gd name="connsiteY129" fmla="*/ 3126804 h 3188466"/>
              <a:gd name="connsiteX130" fmla="*/ 7305815 w 12202113"/>
              <a:gd name="connsiteY130" fmla="*/ 3124063 h 3188466"/>
              <a:gd name="connsiteX131" fmla="*/ 7292274 w 12202113"/>
              <a:gd name="connsiteY131" fmla="*/ 3125855 h 3188466"/>
              <a:gd name="connsiteX132" fmla="*/ 7286654 w 12202113"/>
              <a:gd name="connsiteY132" fmla="*/ 3125451 h 3188466"/>
              <a:gd name="connsiteX133" fmla="*/ 7272685 w 12202113"/>
              <a:gd name="connsiteY133" fmla="*/ 3124094 h 3188466"/>
              <a:gd name="connsiteX134" fmla="*/ 7248584 w 12202113"/>
              <a:gd name="connsiteY134" fmla="*/ 3121080 h 3188466"/>
              <a:gd name="connsiteX135" fmla="*/ 7241065 w 12202113"/>
              <a:gd name="connsiteY135" fmla="*/ 3120661 h 3188466"/>
              <a:gd name="connsiteX136" fmla="*/ 7224696 w 12202113"/>
              <a:gd name="connsiteY136" fmla="*/ 3116051 h 3188466"/>
              <a:gd name="connsiteX137" fmla="*/ 7193009 w 12202113"/>
              <a:gd name="connsiteY137" fmla="*/ 3112108 h 3188466"/>
              <a:gd name="connsiteX138" fmla="*/ 7137220 w 12202113"/>
              <a:gd name="connsiteY138" fmla="*/ 3098354 h 3188466"/>
              <a:gd name="connsiteX139" fmla="*/ 7104427 w 12202113"/>
              <a:gd name="connsiteY139" fmla="*/ 3091790 h 3188466"/>
              <a:gd name="connsiteX140" fmla="*/ 7082240 w 12202113"/>
              <a:gd name="connsiteY140" fmla="*/ 3085740 h 3188466"/>
              <a:gd name="connsiteX141" fmla="*/ 7016754 w 12202113"/>
              <a:gd name="connsiteY141" fmla="*/ 3077196 h 3188466"/>
              <a:gd name="connsiteX142" fmla="*/ 6904436 w 12202113"/>
              <a:gd name="connsiteY142" fmla="*/ 3065900 h 3188466"/>
              <a:gd name="connsiteX143" fmla="*/ 6881434 w 12202113"/>
              <a:gd name="connsiteY143" fmla="*/ 3062865 h 3188466"/>
              <a:gd name="connsiteX144" fmla="*/ 6865273 w 12202113"/>
              <a:gd name="connsiteY144" fmla="*/ 3057749 h 3188466"/>
              <a:gd name="connsiteX145" fmla="*/ 6864671 w 12202113"/>
              <a:gd name="connsiteY145" fmla="*/ 3054378 h 3188466"/>
              <a:gd name="connsiteX146" fmla="*/ 6852599 w 12202113"/>
              <a:gd name="connsiteY146" fmla="*/ 3052306 h 3188466"/>
              <a:gd name="connsiteX147" fmla="*/ 6850143 w 12202113"/>
              <a:gd name="connsiteY147" fmla="*/ 3051232 h 3188466"/>
              <a:gd name="connsiteX148" fmla="*/ 6835301 w 12202113"/>
              <a:gd name="connsiteY148" fmla="*/ 3045593 h 3188466"/>
              <a:gd name="connsiteX149" fmla="*/ 6784871 w 12202113"/>
              <a:gd name="connsiteY149" fmla="*/ 3046562 h 3188466"/>
              <a:gd name="connsiteX150" fmla="*/ 6738245 w 12202113"/>
              <a:gd name="connsiteY150" fmla="*/ 3037055 h 3188466"/>
              <a:gd name="connsiteX151" fmla="*/ 6537703 w 12202113"/>
              <a:gd name="connsiteY151" fmla="*/ 3017736 h 3188466"/>
              <a:gd name="connsiteX152" fmla="*/ 6521858 w 12202113"/>
              <a:gd name="connsiteY152" fmla="*/ 3004158 h 3188466"/>
              <a:gd name="connsiteX153" fmla="*/ 6445069 w 12202113"/>
              <a:gd name="connsiteY153" fmla="*/ 2992470 h 3188466"/>
              <a:gd name="connsiteX154" fmla="*/ 6302447 w 12202113"/>
              <a:gd name="connsiteY154" fmla="*/ 2994274 h 3188466"/>
              <a:gd name="connsiteX155" fmla="*/ 6160029 w 12202113"/>
              <a:gd name="connsiteY155" fmla="*/ 2973666 h 3188466"/>
              <a:gd name="connsiteX156" fmla="*/ 6144046 w 12202113"/>
              <a:gd name="connsiteY156" fmla="*/ 2976380 h 3188466"/>
              <a:gd name="connsiteX157" fmla="*/ 6127670 w 12202113"/>
              <a:gd name="connsiteY157" fmla="*/ 2976929 h 3188466"/>
              <a:gd name="connsiteX158" fmla="*/ 6126155 w 12202113"/>
              <a:gd name="connsiteY158" fmla="*/ 2976245 h 3188466"/>
              <a:gd name="connsiteX159" fmla="*/ 6108575 w 12202113"/>
              <a:gd name="connsiteY159" fmla="*/ 2974651 h 3188466"/>
              <a:gd name="connsiteX160" fmla="*/ 6103746 w 12202113"/>
              <a:gd name="connsiteY160" fmla="*/ 2975803 h 3188466"/>
              <a:gd name="connsiteX161" fmla="*/ 6091377 w 12202113"/>
              <a:gd name="connsiteY161" fmla="*/ 2975180 h 3188466"/>
              <a:gd name="connsiteX162" fmla="*/ 6066183 w 12202113"/>
              <a:gd name="connsiteY162" fmla="*/ 2975222 h 3188466"/>
              <a:gd name="connsiteX163" fmla="*/ 6063287 w 12202113"/>
              <a:gd name="connsiteY163" fmla="*/ 2974353 h 3188466"/>
              <a:gd name="connsiteX164" fmla="*/ 6054813 w 12202113"/>
              <a:gd name="connsiteY164" fmla="*/ 2974911 h 3188466"/>
              <a:gd name="connsiteX165" fmla="*/ 6050809 w 12202113"/>
              <a:gd name="connsiteY165" fmla="*/ 2973985 h 3188466"/>
              <a:gd name="connsiteX166" fmla="*/ 6013979 w 12202113"/>
              <a:gd name="connsiteY166" fmla="*/ 2974553 h 3188466"/>
              <a:gd name="connsiteX167" fmla="*/ 6013800 w 12202113"/>
              <a:gd name="connsiteY167" fmla="*/ 2973973 h 3188466"/>
              <a:gd name="connsiteX168" fmla="*/ 6004866 w 12202113"/>
              <a:gd name="connsiteY168" fmla="*/ 2971570 h 3188466"/>
              <a:gd name="connsiteX169" fmla="*/ 5987036 w 12202113"/>
              <a:gd name="connsiteY169" fmla="*/ 2968315 h 3188466"/>
              <a:gd name="connsiteX170" fmla="*/ 5950027 w 12202113"/>
              <a:gd name="connsiteY170" fmla="*/ 2953546 h 3188466"/>
              <a:gd name="connsiteX171" fmla="*/ 5911668 w 12202113"/>
              <a:gd name="connsiteY171" fmla="*/ 2954074 h 3188466"/>
              <a:gd name="connsiteX172" fmla="*/ 5904110 w 12202113"/>
              <a:gd name="connsiteY172" fmla="*/ 2953861 h 3188466"/>
              <a:gd name="connsiteX173" fmla="*/ 5904026 w 12202113"/>
              <a:gd name="connsiteY173" fmla="*/ 2953724 h 3188466"/>
              <a:gd name="connsiteX174" fmla="*/ 5896189 w 12202113"/>
              <a:gd name="connsiteY174" fmla="*/ 2953236 h 3188466"/>
              <a:gd name="connsiteX175" fmla="*/ 5890331 w 12202113"/>
              <a:gd name="connsiteY175" fmla="*/ 2953471 h 3188466"/>
              <a:gd name="connsiteX176" fmla="*/ 5875672 w 12202113"/>
              <a:gd name="connsiteY176" fmla="*/ 2953056 h 3188466"/>
              <a:gd name="connsiteX177" fmla="*/ 5871070 w 12202113"/>
              <a:gd name="connsiteY177" fmla="*/ 2952035 h 3188466"/>
              <a:gd name="connsiteX178" fmla="*/ 5869888 w 12202113"/>
              <a:gd name="connsiteY178" fmla="*/ 2950364 h 3188466"/>
              <a:gd name="connsiteX179" fmla="*/ 5868461 w 12202113"/>
              <a:gd name="connsiteY179" fmla="*/ 2950506 h 3188466"/>
              <a:gd name="connsiteX180" fmla="*/ 5843343 w 12202113"/>
              <a:gd name="connsiteY180" fmla="*/ 2945262 h 3188466"/>
              <a:gd name="connsiteX181" fmla="*/ 5784331 w 12202113"/>
              <a:gd name="connsiteY181" fmla="*/ 2938531 h 3188466"/>
              <a:gd name="connsiteX182" fmla="*/ 5749498 w 12202113"/>
              <a:gd name="connsiteY182" fmla="*/ 2936713 h 3188466"/>
              <a:gd name="connsiteX183" fmla="*/ 5655214 w 12202113"/>
              <a:gd name="connsiteY183" fmla="*/ 2929503 h 3188466"/>
              <a:gd name="connsiteX184" fmla="*/ 5561446 w 12202113"/>
              <a:gd name="connsiteY184" fmla="*/ 2920575 h 3188466"/>
              <a:gd name="connsiteX185" fmla="*/ 5519456 w 12202113"/>
              <a:gd name="connsiteY185" fmla="*/ 2906631 h 3188466"/>
              <a:gd name="connsiteX186" fmla="*/ 5514099 w 12202113"/>
              <a:gd name="connsiteY186" fmla="*/ 2906097 h 3188466"/>
              <a:gd name="connsiteX187" fmla="*/ 5499273 w 12202113"/>
              <a:gd name="connsiteY187" fmla="*/ 2907057 h 3188466"/>
              <a:gd name="connsiteX188" fmla="*/ 5493664 w 12202113"/>
              <a:gd name="connsiteY188" fmla="*/ 2907817 h 3188466"/>
              <a:gd name="connsiteX189" fmla="*/ 5485530 w 12202113"/>
              <a:gd name="connsiteY189" fmla="*/ 2908080 h 3188466"/>
              <a:gd name="connsiteX190" fmla="*/ 5485337 w 12202113"/>
              <a:gd name="connsiteY190" fmla="*/ 2907959 h 3188466"/>
              <a:gd name="connsiteX191" fmla="*/ 5477696 w 12202113"/>
              <a:gd name="connsiteY191" fmla="*/ 2908455 h 3188466"/>
              <a:gd name="connsiteX192" fmla="*/ 5440170 w 12202113"/>
              <a:gd name="connsiteY192" fmla="*/ 2912482 h 3188466"/>
              <a:gd name="connsiteX193" fmla="*/ 5391911 w 12202113"/>
              <a:gd name="connsiteY193" fmla="*/ 2902040 h 3188466"/>
              <a:gd name="connsiteX194" fmla="*/ 5371708 w 12202113"/>
              <a:gd name="connsiteY194" fmla="*/ 2900629 h 3188466"/>
              <a:gd name="connsiteX195" fmla="*/ 5360976 w 12202113"/>
              <a:gd name="connsiteY195" fmla="*/ 2899197 h 3188466"/>
              <a:gd name="connsiteX196" fmla="*/ 5360345 w 12202113"/>
              <a:gd name="connsiteY196" fmla="*/ 2898671 h 3188466"/>
              <a:gd name="connsiteX197" fmla="*/ 5324367 w 12202113"/>
              <a:gd name="connsiteY197" fmla="*/ 2902593 h 3188466"/>
              <a:gd name="connsiteX198" fmla="*/ 5319673 w 12202113"/>
              <a:gd name="connsiteY198" fmla="*/ 2902094 h 3188466"/>
              <a:gd name="connsiteX199" fmla="*/ 5296114 w 12202113"/>
              <a:gd name="connsiteY199" fmla="*/ 2905958 h 3188466"/>
              <a:gd name="connsiteX200" fmla="*/ 5283999 w 12202113"/>
              <a:gd name="connsiteY200" fmla="*/ 2907258 h 3188466"/>
              <a:gd name="connsiteX201" fmla="*/ 5280460 w 12202113"/>
              <a:gd name="connsiteY201" fmla="*/ 2909063 h 3188466"/>
              <a:gd name="connsiteX202" fmla="*/ 5262637 w 12202113"/>
              <a:gd name="connsiteY202" fmla="*/ 2910250 h 3188466"/>
              <a:gd name="connsiteX203" fmla="*/ 5260635 w 12202113"/>
              <a:gd name="connsiteY203" fmla="*/ 2909845 h 3188466"/>
              <a:gd name="connsiteX204" fmla="*/ 5245770 w 12202113"/>
              <a:gd name="connsiteY204" fmla="*/ 2912842 h 3188466"/>
              <a:gd name="connsiteX205" fmla="*/ 5233108 w 12202113"/>
              <a:gd name="connsiteY205" fmla="*/ 2917794 h 3188466"/>
              <a:gd name="connsiteX206" fmla="*/ 5082201 w 12202113"/>
              <a:gd name="connsiteY206" fmla="*/ 2920260 h 3188466"/>
              <a:gd name="connsiteX207" fmla="*/ 4939211 w 12202113"/>
              <a:gd name="connsiteY207" fmla="*/ 2931760 h 3188466"/>
              <a:gd name="connsiteX208" fmla="*/ 4794309 w 12202113"/>
              <a:gd name="connsiteY208" fmla="*/ 2937227 h 3188466"/>
              <a:gd name="connsiteX209" fmla="*/ 4637676 w 12202113"/>
              <a:gd name="connsiteY209" fmla="*/ 2946666 h 3188466"/>
              <a:gd name="connsiteX210" fmla="*/ 4585922 w 12202113"/>
              <a:gd name="connsiteY210" fmla="*/ 2944906 h 3188466"/>
              <a:gd name="connsiteX211" fmla="*/ 4539516 w 12202113"/>
              <a:gd name="connsiteY211" fmla="*/ 2953466 h 3188466"/>
              <a:gd name="connsiteX212" fmla="*/ 4520819 w 12202113"/>
              <a:gd name="connsiteY212" fmla="*/ 2950477 h 3188466"/>
              <a:gd name="connsiteX213" fmla="*/ 4517604 w 12202113"/>
              <a:gd name="connsiteY213" fmla="*/ 2949852 h 3188466"/>
              <a:gd name="connsiteX214" fmla="*/ 4504537 w 12202113"/>
              <a:gd name="connsiteY214" fmla="*/ 2949759 h 3188466"/>
              <a:gd name="connsiteX215" fmla="*/ 4501104 w 12202113"/>
              <a:gd name="connsiteY215" fmla="*/ 2946715 h 3188466"/>
              <a:gd name="connsiteX216" fmla="*/ 4342695 w 12202113"/>
              <a:gd name="connsiteY216" fmla="*/ 2951638 h 3188466"/>
              <a:gd name="connsiteX217" fmla="*/ 4274096 w 12202113"/>
              <a:gd name="connsiteY217" fmla="*/ 2953640 h 3188466"/>
              <a:gd name="connsiteX218" fmla="*/ 4248170 w 12202113"/>
              <a:gd name="connsiteY218" fmla="*/ 2951384 h 3188466"/>
              <a:gd name="connsiteX219" fmla="*/ 4147924 w 12202113"/>
              <a:gd name="connsiteY219" fmla="*/ 2945945 h 3188466"/>
              <a:gd name="connsiteX220" fmla="*/ 4061825 w 12202113"/>
              <a:gd name="connsiteY220" fmla="*/ 2944206 h 3188466"/>
              <a:gd name="connsiteX221" fmla="*/ 3998557 w 12202113"/>
              <a:gd name="connsiteY221" fmla="*/ 2955821 h 3188466"/>
              <a:gd name="connsiteX222" fmla="*/ 3993107 w 12202113"/>
              <a:gd name="connsiteY222" fmla="*/ 2953708 h 3188466"/>
              <a:gd name="connsiteX223" fmla="*/ 3949713 w 12202113"/>
              <a:gd name="connsiteY223" fmla="*/ 2955441 h 3188466"/>
              <a:gd name="connsiteX224" fmla="*/ 3797284 w 12202113"/>
              <a:gd name="connsiteY224" fmla="*/ 2977037 h 3188466"/>
              <a:gd name="connsiteX225" fmla="*/ 3712498 w 12202113"/>
              <a:gd name="connsiteY225" fmla="*/ 2979996 h 3188466"/>
              <a:gd name="connsiteX226" fmla="*/ 3682471 w 12202113"/>
              <a:gd name="connsiteY226" fmla="*/ 2978543 h 3188466"/>
              <a:gd name="connsiteX227" fmla="*/ 3632163 w 12202113"/>
              <a:gd name="connsiteY227" fmla="*/ 2976264 h 3188466"/>
              <a:gd name="connsiteX228" fmla="*/ 3594728 w 12202113"/>
              <a:gd name="connsiteY228" fmla="*/ 2968398 h 3188466"/>
              <a:gd name="connsiteX229" fmla="*/ 3552594 w 12202113"/>
              <a:gd name="connsiteY229" fmla="*/ 2968934 h 3188466"/>
              <a:gd name="connsiteX230" fmla="*/ 3542589 w 12202113"/>
              <a:gd name="connsiteY230" fmla="*/ 2977031 h 3188466"/>
              <a:gd name="connsiteX231" fmla="*/ 3497591 w 12202113"/>
              <a:gd name="connsiteY231" fmla="*/ 2975018 h 3188466"/>
              <a:gd name="connsiteX232" fmla="*/ 3429352 w 12202113"/>
              <a:gd name="connsiteY232" fmla="*/ 2971090 h 3188466"/>
              <a:gd name="connsiteX233" fmla="*/ 3389938 w 12202113"/>
              <a:gd name="connsiteY233" fmla="*/ 2970884 h 3188466"/>
              <a:gd name="connsiteX234" fmla="*/ 3282344 w 12202113"/>
              <a:gd name="connsiteY234" fmla="*/ 2968084 h 3188466"/>
              <a:gd name="connsiteX235" fmla="*/ 3174624 w 12202113"/>
              <a:gd name="connsiteY235" fmla="*/ 2963576 h 3188466"/>
              <a:gd name="connsiteX236" fmla="*/ 3111077 w 12202113"/>
              <a:gd name="connsiteY236" fmla="*/ 2951285 h 3188466"/>
              <a:gd name="connsiteX237" fmla="*/ 3022501 w 12202113"/>
              <a:gd name="connsiteY237" fmla="*/ 2948619 h 3188466"/>
              <a:gd name="connsiteX238" fmla="*/ 3007714 w 12202113"/>
              <a:gd name="connsiteY238" fmla="*/ 2946762 h 3188466"/>
              <a:gd name="connsiteX239" fmla="*/ 2903098 w 12202113"/>
              <a:gd name="connsiteY239" fmla="*/ 2940576 h 3188466"/>
              <a:gd name="connsiteX240" fmla="*/ 2781591 w 12202113"/>
              <a:gd name="connsiteY240" fmla="*/ 2946394 h 3188466"/>
              <a:gd name="connsiteX241" fmla="*/ 2627942 w 12202113"/>
              <a:gd name="connsiteY241" fmla="*/ 2919996 h 3188466"/>
              <a:gd name="connsiteX242" fmla="*/ 2354959 w 12202113"/>
              <a:gd name="connsiteY242" fmla="*/ 2882080 h 3188466"/>
              <a:gd name="connsiteX243" fmla="*/ 2063184 w 12202113"/>
              <a:gd name="connsiteY243" fmla="*/ 2879109 h 3188466"/>
              <a:gd name="connsiteX244" fmla="*/ 1986946 w 12202113"/>
              <a:gd name="connsiteY244" fmla="*/ 2887619 h 3188466"/>
              <a:gd name="connsiteX245" fmla="*/ 1763479 w 12202113"/>
              <a:gd name="connsiteY245" fmla="*/ 2909077 h 3188466"/>
              <a:gd name="connsiteX246" fmla="*/ 1537980 w 12202113"/>
              <a:gd name="connsiteY246" fmla="*/ 2960398 h 3188466"/>
              <a:gd name="connsiteX247" fmla="*/ 1395229 w 12202113"/>
              <a:gd name="connsiteY247" fmla="*/ 2975625 h 3188466"/>
              <a:gd name="connsiteX248" fmla="*/ 1327834 w 12202113"/>
              <a:gd name="connsiteY248" fmla="*/ 2989485 h 3188466"/>
              <a:gd name="connsiteX249" fmla="*/ 1280757 w 12202113"/>
              <a:gd name="connsiteY249" fmla="*/ 2992959 h 3188466"/>
              <a:gd name="connsiteX250" fmla="*/ 1252582 w 12202113"/>
              <a:gd name="connsiteY250" fmla="*/ 2995877 h 3188466"/>
              <a:gd name="connsiteX251" fmla="*/ 1204670 w 12202113"/>
              <a:gd name="connsiteY251" fmla="*/ 3014826 h 3188466"/>
              <a:gd name="connsiteX252" fmla="*/ 1020457 w 12202113"/>
              <a:gd name="connsiteY252" fmla="*/ 3031603 h 3188466"/>
              <a:gd name="connsiteX253" fmla="*/ 843248 w 12202113"/>
              <a:gd name="connsiteY253" fmla="*/ 3026954 h 3188466"/>
              <a:gd name="connsiteX254" fmla="*/ 583517 w 12202113"/>
              <a:gd name="connsiteY254" fmla="*/ 3089095 h 3188466"/>
              <a:gd name="connsiteX255" fmla="*/ 556836 w 12202113"/>
              <a:gd name="connsiteY255" fmla="*/ 3094374 h 3188466"/>
              <a:gd name="connsiteX256" fmla="*/ 412089 w 12202113"/>
              <a:gd name="connsiteY256" fmla="*/ 3121334 h 3188466"/>
              <a:gd name="connsiteX257" fmla="*/ 83929 w 12202113"/>
              <a:gd name="connsiteY257" fmla="*/ 3150566 h 318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202113" h="3188466">
                <a:moveTo>
                  <a:pt x="0" y="3188466"/>
                </a:moveTo>
                <a:lnTo>
                  <a:pt x="10116" y="2657641"/>
                </a:lnTo>
                <a:lnTo>
                  <a:pt x="10116" y="0"/>
                </a:lnTo>
                <a:lnTo>
                  <a:pt x="12202113" y="0"/>
                </a:lnTo>
                <a:lnTo>
                  <a:pt x="12202113" y="2879832"/>
                </a:lnTo>
                <a:lnTo>
                  <a:pt x="12198167" y="2880360"/>
                </a:lnTo>
                <a:cubicBezTo>
                  <a:pt x="12163116" y="2884349"/>
                  <a:pt x="12143771" y="2884544"/>
                  <a:pt x="12122128" y="2887194"/>
                </a:cubicBezTo>
                <a:cubicBezTo>
                  <a:pt x="12087086" y="2893347"/>
                  <a:pt x="12050015" y="2907304"/>
                  <a:pt x="12028868" y="2911786"/>
                </a:cubicBezTo>
                <a:lnTo>
                  <a:pt x="11995238" y="2914090"/>
                </a:lnTo>
                <a:lnTo>
                  <a:pt x="11996460" y="2918442"/>
                </a:lnTo>
                <a:lnTo>
                  <a:pt x="11983968" y="2918762"/>
                </a:lnTo>
                <a:lnTo>
                  <a:pt x="11956084" y="2918868"/>
                </a:lnTo>
                <a:cubicBezTo>
                  <a:pt x="11938684" y="2919526"/>
                  <a:pt x="11890300" y="2918483"/>
                  <a:pt x="11872586" y="2920076"/>
                </a:cubicBezTo>
                <a:cubicBezTo>
                  <a:pt x="11867476" y="2924717"/>
                  <a:pt x="11859589" y="2927247"/>
                  <a:pt x="11849804" y="2928420"/>
                </a:cubicBezTo>
                <a:lnTo>
                  <a:pt x="11828254" y="2928551"/>
                </a:lnTo>
                <a:lnTo>
                  <a:pt x="11703277" y="2939735"/>
                </a:lnTo>
                <a:lnTo>
                  <a:pt x="11686094" y="2940570"/>
                </a:lnTo>
                <a:lnTo>
                  <a:pt x="11676788" y="2944321"/>
                </a:lnTo>
                <a:cubicBezTo>
                  <a:pt x="11669684" y="2945069"/>
                  <a:pt x="11649276" y="2944585"/>
                  <a:pt x="11643464" y="2945066"/>
                </a:cubicBezTo>
                <a:lnTo>
                  <a:pt x="11641922" y="2947200"/>
                </a:lnTo>
                <a:cubicBezTo>
                  <a:pt x="11623408" y="2950611"/>
                  <a:pt x="11553770" y="2961969"/>
                  <a:pt x="11532386" y="2965529"/>
                </a:cubicBezTo>
                <a:cubicBezTo>
                  <a:pt x="11528114" y="2962248"/>
                  <a:pt x="11518548" y="2967430"/>
                  <a:pt x="11513619" y="2968556"/>
                </a:cubicBezTo>
                <a:cubicBezTo>
                  <a:pt x="11512856" y="2966346"/>
                  <a:pt x="11500924" y="2965672"/>
                  <a:pt x="11497404" y="2967639"/>
                </a:cubicBezTo>
                <a:cubicBezTo>
                  <a:pt x="11413522" y="2978420"/>
                  <a:pt x="11455510" y="2956141"/>
                  <a:pt x="11407630" y="2970255"/>
                </a:cubicBezTo>
                <a:cubicBezTo>
                  <a:pt x="11399160" y="2971190"/>
                  <a:pt x="11392296" y="2970299"/>
                  <a:pt x="11386276" y="2968648"/>
                </a:cubicBezTo>
                <a:lnTo>
                  <a:pt x="11377296" y="2965257"/>
                </a:lnTo>
                <a:lnTo>
                  <a:pt x="11342536" y="2971666"/>
                </a:lnTo>
                <a:cubicBezTo>
                  <a:pt x="11325414" y="2973900"/>
                  <a:pt x="11307393" y="2975381"/>
                  <a:pt x="11288902" y="2976058"/>
                </a:cubicBezTo>
                <a:cubicBezTo>
                  <a:pt x="11284753" y="2971542"/>
                  <a:pt x="11270239" y="2977957"/>
                  <a:pt x="11263411" y="2979228"/>
                </a:cubicBezTo>
                <a:cubicBezTo>
                  <a:pt x="11263340" y="2976278"/>
                  <a:pt x="11248212" y="2974865"/>
                  <a:pt x="11242843" y="2977303"/>
                </a:cubicBezTo>
                <a:cubicBezTo>
                  <a:pt x="11130019" y="2987845"/>
                  <a:pt x="11193504" y="2960297"/>
                  <a:pt x="11125798" y="2976816"/>
                </a:cubicBezTo>
                <a:cubicBezTo>
                  <a:pt x="11114472" y="2977677"/>
                  <a:pt x="11105974" y="2976199"/>
                  <a:pt x="11098884" y="2973758"/>
                </a:cubicBezTo>
                <a:lnTo>
                  <a:pt x="11086128" y="2967663"/>
                </a:lnTo>
                <a:lnTo>
                  <a:pt x="11076132" y="2969836"/>
                </a:lnTo>
                <a:cubicBezTo>
                  <a:pt x="11038408" y="2970007"/>
                  <a:pt x="11027285" y="2963760"/>
                  <a:pt x="11005337" y="2970053"/>
                </a:cubicBezTo>
                <a:cubicBezTo>
                  <a:pt x="10972902" y="2956973"/>
                  <a:pt x="10983824" y="2968749"/>
                  <a:pt x="10959154" y="2970750"/>
                </a:cubicBezTo>
                <a:cubicBezTo>
                  <a:pt x="10939692" y="2973358"/>
                  <a:pt x="10975422" y="2978377"/>
                  <a:pt x="10956347" y="2979118"/>
                </a:cubicBezTo>
                <a:cubicBezTo>
                  <a:pt x="10935712" y="2975741"/>
                  <a:pt x="10936682" y="2986229"/>
                  <a:pt x="10915223" y="2982099"/>
                </a:cubicBezTo>
                <a:cubicBezTo>
                  <a:pt x="10920436" y="2974198"/>
                  <a:pt x="10872877" y="2983630"/>
                  <a:pt x="10871398" y="2976728"/>
                </a:cubicBezTo>
                <a:cubicBezTo>
                  <a:pt x="10853171" y="2986599"/>
                  <a:pt x="10844013" y="2974439"/>
                  <a:pt x="10819743" y="2977481"/>
                </a:cubicBezTo>
                <a:cubicBezTo>
                  <a:pt x="10808314" y="2981215"/>
                  <a:pt x="10800068" y="2981856"/>
                  <a:pt x="10788834" y="2977840"/>
                </a:cubicBezTo>
                <a:cubicBezTo>
                  <a:pt x="10736185" y="2996020"/>
                  <a:pt x="10756982" y="2978653"/>
                  <a:pt x="10707711" y="2985644"/>
                </a:cubicBezTo>
                <a:cubicBezTo>
                  <a:pt x="10665262" y="2992997"/>
                  <a:pt x="10617142" y="2997767"/>
                  <a:pt x="10576086" y="3015319"/>
                </a:cubicBezTo>
                <a:cubicBezTo>
                  <a:pt x="10568550" y="3020292"/>
                  <a:pt x="10550046" y="3022174"/>
                  <a:pt x="10534761" y="3019524"/>
                </a:cubicBezTo>
                <a:cubicBezTo>
                  <a:pt x="10532134" y="3019067"/>
                  <a:pt x="10529698" y="3018490"/>
                  <a:pt x="10527537" y="3017814"/>
                </a:cubicBezTo>
                <a:cubicBezTo>
                  <a:pt x="10492044" y="3020498"/>
                  <a:pt x="10362224" y="3032491"/>
                  <a:pt x="10321799" y="3035635"/>
                </a:cubicBezTo>
                <a:cubicBezTo>
                  <a:pt x="10318526" y="3029246"/>
                  <a:pt x="10298084" y="3040774"/>
                  <a:pt x="10284989" y="3036679"/>
                </a:cubicBezTo>
                <a:cubicBezTo>
                  <a:pt x="10275610" y="3033085"/>
                  <a:pt x="10267220" y="3035744"/>
                  <a:pt x="10257423" y="3036027"/>
                </a:cubicBezTo>
                <a:cubicBezTo>
                  <a:pt x="10244517" y="3033202"/>
                  <a:pt x="10202424" y="3038304"/>
                  <a:pt x="10191450" y="3041963"/>
                </a:cubicBezTo>
                <a:cubicBezTo>
                  <a:pt x="10165225" y="3054679"/>
                  <a:pt x="10105634" y="3045236"/>
                  <a:pt x="10083845" y="3054978"/>
                </a:cubicBezTo>
                <a:cubicBezTo>
                  <a:pt x="10075939" y="3056408"/>
                  <a:pt x="10068203" y="3056986"/>
                  <a:pt x="10060611" y="3057035"/>
                </a:cubicBezTo>
                <a:lnTo>
                  <a:pt x="10039363" y="3055961"/>
                </a:lnTo>
                <a:lnTo>
                  <a:pt x="10033322" y="3053238"/>
                </a:lnTo>
                <a:lnTo>
                  <a:pt x="10020337" y="3053912"/>
                </a:lnTo>
                <a:lnTo>
                  <a:pt x="10016616" y="3053498"/>
                </a:lnTo>
                <a:cubicBezTo>
                  <a:pt x="10009508" y="3052695"/>
                  <a:pt x="10002492" y="3051995"/>
                  <a:pt x="9995549" y="3051719"/>
                </a:cubicBezTo>
                <a:cubicBezTo>
                  <a:pt x="10004680" y="3065377"/>
                  <a:pt x="9937988" y="3051618"/>
                  <a:pt x="9957212" y="3062663"/>
                </a:cubicBezTo>
                <a:cubicBezTo>
                  <a:pt x="9920646" y="3063519"/>
                  <a:pt x="9948538" y="3073806"/>
                  <a:pt x="9904584" y="3063999"/>
                </a:cubicBezTo>
                <a:cubicBezTo>
                  <a:pt x="9847813" y="3075166"/>
                  <a:pt x="9758323" y="3071010"/>
                  <a:pt x="9713857" y="3087955"/>
                </a:cubicBezTo>
                <a:cubicBezTo>
                  <a:pt x="9719380" y="3081485"/>
                  <a:pt x="9695453" y="3076466"/>
                  <a:pt x="9678879" y="3079676"/>
                </a:cubicBezTo>
                <a:cubicBezTo>
                  <a:pt x="9698255" y="3054291"/>
                  <a:pt x="9613348" y="3102551"/>
                  <a:pt x="9598760" y="3085228"/>
                </a:cubicBezTo>
                <a:cubicBezTo>
                  <a:pt x="9598041" y="3101310"/>
                  <a:pt x="9523758" y="3128579"/>
                  <a:pt x="9488796" y="3115384"/>
                </a:cubicBezTo>
                <a:cubicBezTo>
                  <a:pt x="9435532" y="3118605"/>
                  <a:pt x="9397815" y="3131898"/>
                  <a:pt x="9341972" y="3126583"/>
                </a:cubicBezTo>
                <a:cubicBezTo>
                  <a:pt x="9340239" y="3128735"/>
                  <a:pt x="9337399" y="3130536"/>
                  <a:pt x="9333795" y="3132083"/>
                </a:cubicBezTo>
                <a:lnTo>
                  <a:pt x="9321736" y="3135834"/>
                </a:lnTo>
                <a:lnTo>
                  <a:pt x="9319405" y="3135561"/>
                </a:lnTo>
                <a:cubicBezTo>
                  <a:pt x="9310247" y="3135512"/>
                  <a:pt x="9305558" y="3136419"/>
                  <a:pt x="9302847" y="3137746"/>
                </a:cubicBezTo>
                <a:lnTo>
                  <a:pt x="9300930" y="3139687"/>
                </a:lnTo>
                <a:lnTo>
                  <a:pt x="9290106" y="3141645"/>
                </a:lnTo>
                <a:lnTo>
                  <a:pt x="9270220" y="3146737"/>
                </a:lnTo>
                <a:lnTo>
                  <a:pt x="9265150" y="3146531"/>
                </a:lnTo>
                <a:lnTo>
                  <a:pt x="9233057" y="3152408"/>
                </a:lnTo>
                <a:lnTo>
                  <a:pt x="9231974" y="3151938"/>
                </a:lnTo>
                <a:cubicBezTo>
                  <a:pt x="9228816" y="3151020"/>
                  <a:pt x="9225099" y="3150595"/>
                  <a:pt x="9220130" y="3151189"/>
                </a:cubicBezTo>
                <a:cubicBezTo>
                  <a:pt x="9218372" y="3142213"/>
                  <a:pt x="9213458" y="3148467"/>
                  <a:pt x="9198955" y="3151015"/>
                </a:cubicBezTo>
                <a:cubicBezTo>
                  <a:pt x="9192986" y="3137641"/>
                  <a:pt x="9157451" y="3149750"/>
                  <a:pt x="9142196" y="3143802"/>
                </a:cubicBezTo>
                <a:cubicBezTo>
                  <a:pt x="9131673" y="3145976"/>
                  <a:pt x="9120437" y="3148030"/>
                  <a:pt x="9108665" y="3149868"/>
                </a:cubicBezTo>
                <a:lnTo>
                  <a:pt x="9014086" y="3150791"/>
                </a:lnTo>
                <a:lnTo>
                  <a:pt x="8915037" y="3140020"/>
                </a:lnTo>
                <a:cubicBezTo>
                  <a:pt x="8878400" y="3139785"/>
                  <a:pt x="8846675" y="3135786"/>
                  <a:pt x="8815667" y="3138606"/>
                </a:cubicBezTo>
                <a:cubicBezTo>
                  <a:pt x="8803071" y="3135495"/>
                  <a:pt x="8791199" y="3134238"/>
                  <a:pt x="8779688" y="3138895"/>
                </a:cubicBezTo>
                <a:cubicBezTo>
                  <a:pt x="8745498" y="3137342"/>
                  <a:pt x="8737221" y="3130691"/>
                  <a:pt x="8715556" y="3135878"/>
                </a:cubicBezTo>
                <a:cubicBezTo>
                  <a:pt x="8696347" y="3125121"/>
                  <a:pt x="8695210" y="3129227"/>
                  <a:pt x="8686183" y="3132307"/>
                </a:cubicBezTo>
                <a:lnTo>
                  <a:pt x="8684895" y="3132527"/>
                </a:lnTo>
                <a:lnTo>
                  <a:pt x="8682270" y="3130989"/>
                </a:lnTo>
                <a:lnTo>
                  <a:pt x="8676836" y="3130278"/>
                </a:lnTo>
                <a:lnTo>
                  <a:pt x="8662002" y="3130735"/>
                </a:lnTo>
                <a:lnTo>
                  <a:pt x="8656423" y="3131304"/>
                </a:lnTo>
                <a:cubicBezTo>
                  <a:pt x="8652581" y="3131550"/>
                  <a:pt x="8650028" y="3131521"/>
                  <a:pt x="8648261" y="3131294"/>
                </a:cubicBezTo>
                <a:lnTo>
                  <a:pt x="8648057" y="3131167"/>
                </a:lnTo>
                <a:lnTo>
                  <a:pt x="8640412" y="3131403"/>
                </a:lnTo>
                <a:cubicBezTo>
                  <a:pt x="8627510" y="3132092"/>
                  <a:pt x="8614954" y="3133035"/>
                  <a:pt x="8603003" y="3134155"/>
                </a:cubicBezTo>
                <a:cubicBezTo>
                  <a:pt x="8592897" y="3127095"/>
                  <a:pt x="8548738" y="3135435"/>
                  <a:pt x="8553571" y="3122125"/>
                </a:cubicBezTo>
                <a:cubicBezTo>
                  <a:pt x="8537450" y="3123243"/>
                  <a:pt x="8527699" y="3128769"/>
                  <a:pt x="8533128" y="3120039"/>
                </a:cubicBezTo>
                <a:cubicBezTo>
                  <a:pt x="8527821" y="3120156"/>
                  <a:pt x="8524551" y="3119414"/>
                  <a:pt x="8522209" y="3118252"/>
                </a:cubicBezTo>
                <a:lnTo>
                  <a:pt x="8521532" y="3117705"/>
                </a:lnTo>
                <a:lnTo>
                  <a:pt x="8485667" y="3120406"/>
                </a:lnTo>
                <a:lnTo>
                  <a:pt x="8480905" y="3119749"/>
                </a:lnTo>
                <a:lnTo>
                  <a:pt x="8457530" y="3122810"/>
                </a:lnTo>
                <a:lnTo>
                  <a:pt x="8445451" y="3123697"/>
                </a:lnTo>
                <a:lnTo>
                  <a:pt x="8442039" y="3125378"/>
                </a:lnTo>
                <a:cubicBezTo>
                  <a:pt x="8438355" y="3126399"/>
                  <a:pt x="8433075" y="3126839"/>
                  <a:pt x="8424215" y="3125963"/>
                </a:cubicBezTo>
                <a:lnTo>
                  <a:pt x="8422165" y="3125491"/>
                </a:lnTo>
                <a:lnTo>
                  <a:pt x="8407465" y="3127979"/>
                </a:lnTo>
                <a:cubicBezTo>
                  <a:pt x="8402731" y="3129129"/>
                  <a:pt x="8398540" y="3130592"/>
                  <a:pt x="8395146" y="3132488"/>
                </a:cubicBezTo>
                <a:cubicBezTo>
                  <a:pt x="8345093" y="3122354"/>
                  <a:pt x="8297866" y="3131626"/>
                  <a:pt x="8243538" y="3129873"/>
                </a:cubicBezTo>
                <a:cubicBezTo>
                  <a:pt x="8220052" y="3114107"/>
                  <a:pt x="8126172" y="3133411"/>
                  <a:pt x="8112685" y="3148698"/>
                </a:cubicBezTo>
                <a:cubicBezTo>
                  <a:pt x="8112380" y="3135302"/>
                  <a:pt x="8044302" y="3153542"/>
                  <a:pt x="8026741" y="3154015"/>
                </a:cubicBezTo>
                <a:cubicBezTo>
                  <a:pt x="8020887" y="3154173"/>
                  <a:pt x="8020646" y="3152357"/>
                  <a:pt x="8030400" y="3146736"/>
                </a:cubicBezTo>
                <a:cubicBezTo>
                  <a:pt x="8011739" y="3148301"/>
                  <a:pt x="7992477" y="3141339"/>
                  <a:pt x="8002987" y="3135663"/>
                </a:cubicBezTo>
                <a:cubicBezTo>
                  <a:pt x="7946297" y="3147811"/>
                  <a:pt x="7862627" y="3135732"/>
                  <a:pt x="7798568" y="3141249"/>
                </a:cubicBezTo>
                <a:cubicBezTo>
                  <a:pt x="7763645" y="3127901"/>
                  <a:pt x="7782577" y="3140251"/>
                  <a:pt x="7746353" y="3137755"/>
                </a:cubicBezTo>
                <a:cubicBezTo>
                  <a:pt x="7756261" y="3150042"/>
                  <a:pt x="7702377" y="3130861"/>
                  <a:pt x="7700395" y="3144729"/>
                </a:cubicBezTo>
                <a:cubicBezTo>
                  <a:pt x="7693866" y="3143835"/>
                  <a:pt x="7687603" y="3142532"/>
                  <a:pt x="7681335" y="3141120"/>
                </a:cubicBezTo>
                <a:lnTo>
                  <a:pt x="7678044" y="3140387"/>
                </a:lnTo>
                <a:lnTo>
                  <a:pt x="7664890" y="3139855"/>
                </a:lnTo>
                <a:lnTo>
                  <a:pt x="7661183" y="3136706"/>
                </a:lnTo>
                <a:lnTo>
                  <a:pt x="7641383" y="3133755"/>
                </a:lnTo>
                <a:cubicBezTo>
                  <a:pt x="7633967" y="3133115"/>
                  <a:pt x="7625987" y="3132967"/>
                  <a:pt x="7617169" y="3133614"/>
                </a:cubicBezTo>
                <a:cubicBezTo>
                  <a:pt x="7595475" y="3139109"/>
                  <a:pt x="7561695" y="3132374"/>
                  <a:pt x="7531143" y="3132781"/>
                </a:cubicBezTo>
                <a:lnTo>
                  <a:pt x="7517113" y="3134483"/>
                </a:lnTo>
                <a:lnTo>
                  <a:pt x="7471320" y="3131645"/>
                </a:lnTo>
                <a:cubicBezTo>
                  <a:pt x="7458285" y="3131095"/>
                  <a:pt x="7444756" y="3130805"/>
                  <a:pt x="7430512" y="3131007"/>
                </a:cubicBezTo>
                <a:lnTo>
                  <a:pt x="7404071" y="3132361"/>
                </a:lnTo>
                <a:lnTo>
                  <a:pt x="7397140" y="3131239"/>
                </a:lnTo>
                <a:cubicBezTo>
                  <a:pt x="7385068" y="3131364"/>
                  <a:pt x="7369091" y="3135313"/>
                  <a:pt x="7370514" y="3130516"/>
                </a:cubicBezTo>
                <a:lnTo>
                  <a:pt x="7356953" y="3132179"/>
                </a:lnTo>
                <a:lnTo>
                  <a:pt x="7343567" y="3128350"/>
                </a:lnTo>
                <a:cubicBezTo>
                  <a:pt x="7342101" y="3127461"/>
                  <a:pt x="7340998" y="3126514"/>
                  <a:pt x="7340295" y="3125545"/>
                </a:cubicBezTo>
                <a:lnTo>
                  <a:pt x="7321348" y="3126804"/>
                </a:lnTo>
                <a:lnTo>
                  <a:pt x="7305815" y="3124063"/>
                </a:lnTo>
                <a:lnTo>
                  <a:pt x="7292274" y="3125855"/>
                </a:lnTo>
                <a:lnTo>
                  <a:pt x="7286654" y="3125451"/>
                </a:lnTo>
                <a:lnTo>
                  <a:pt x="7272685" y="3124094"/>
                </a:lnTo>
                <a:cubicBezTo>
                  <a:pt x="7265523" y="3123143"/>
                  <a:pt x="7257508" y="3121997"/>
                  <a:pt x="7248584" y="3121080"/>
                </a:cubicBezTo>
                <a:lnTo>
                  <a:pt x="7241065" y="3120661"/>
                </a:lnTo>
                <a:lnTo>
                  <a:pt x="7224696" y="3116051"/>
                </a:lnTo>
                <a:cubicBezTo>
                  <a:pt x="7212786" y="3112566"/>
                  <a:pt x="7203412" y="3110217"/>
                  <a:pt x="7193009" y="3112108"/>
                </a:cubicBezTo>
                <a:cubicBezTo>
                  <a:pt x="7175276" y="3107606"/>
                  <a:pt x="7162888" y="3094987"/>
                  <a:pt x="7137220" y="3098354"/>
                </a:cubicBezTo>
                <a:cubicBezTo>
                  <a:pt x="7145010" y="3092637"/>
                  <a:pt x="7108715" y="3097662"/>
                  <a:pt x="7104427" y="3091790"/>
                </a:cubicBezTo>
                <a:cubicBezTo>
                  <a:pt x="7102447" y="3087061"/>
                  <a:pt x="7090976" y="3087484"/>
                  <a:pt x="7082240" y="3085740"/>
                </a:cubicBezTo>
                <a:cubicBezTo>
                  <a:pt x="7076014" y="3080911"/>
                  <a:pt x="7032058" y="3076501"/>
                  <a:pt x="7016754" y="3077196"/>
                </a:cubicBezTo>
                <a:cubicBezTo>
                  <a:pt x="6973620" y="3082001"/>
                  <a:pt x="6938923" y="3062558"/>
                  <a:pt x="6904436" y="3065900"/>
                </a:cubicBezTo>
                <a:cubicBezTo>
                  <a:pt x="6895406" y="3065445"/>
                  <a:pt x="6887919" y="3064350"/>
                  <a:pt x="6881434" y="3062865"/>
                </a:cubicBezTo>
                <a:lnTo>
                  <a:pt x="6865273" y="3057749"/>
                </a:lnTo>
                <a:cubicBezTo>
                  <a:pt x="6865072" y="3056626"/>
                  <a:pt x="6864871" y="3055502"/>
                  <a:pt x="6864671" y="3054378"/>
                </a:cubicBezTo>
                <a:lnTo>
                  <a:pt x="6852599" y="3052306"/>
                </a:lnTo>
                <a:lnTo>
                  <a:pt x="6850143" y="3051232"/>
                </a:lnTo>
                <a:cubicBezTo>
                  <a:pt x="6845470" y="3049168"/>
                  <a:pt x="6840704" y="3047206"/>
                  <a:pt x="6835301" y="3045593"/>
                </a:cubicBezTo>
                <a:cubicBezTo>
                  <a:pt x="6820447" y="3058242"/>
                  <a:pt x="6786888" y="3033956"/>
                  <a:pt x="6784871" y="3046562"/>
                </a:cubicBezTo>
                <a:cubicBezTo>
                  <a:pt x="6752593" y="3039899"/>
                  <a:pt x="6759140" y="3053646"/>
                  <a:pt x="6738245" y="3037055"/>
                </a:cubicBezTo>
                <a:cubicBezTo>
                  <a:pt x="6671880" y="3034501"/>
                  <a:pt x="6603220" y="3013245"/>
                  <a:pt x="6537703" y="3017736"/>
                </a:cubicBezTo>
                <a:cubicBezTo>
                  <a:pt x="6553051" y="3013722"/>
                  <a:pt x="6541149" y="3004943"/>
                  <a:pt x="6521858" y="3004158"/>
                </a:cubicBezTo>
                <a:cubicBezTo>
                  <a:pt x="6580141" y="2987944"/>
                  <a:pt x="6428765" y="3009117"/>
                  <a:pt x="6445069" y="2992470"/>
                </a:cubicBezTo>
                <a:cubicBezTo>
                  <a:pt x="6417897" y="3005060"/>
                  <a:pt x="6310156" y="3011743"/>
                  <a:pt x="6302447" y="2994274"/>
                </a:cubicBezTo>
                <a:cubicBezTo>
                  <a:pt x="6252173" y="2986131"/>
                  <a:pt x="6198382" y="2989085"/>
                  <a:pt x="6160029" y="2973666"/>
                </a:cubicBezTo>
                <a:cubicBezTo>
                  <a:pt x="6155014" y="2975022"/>
                  <a:pt x="6149642" y="2975878"/>
                  <a:pt x="6144046" y="2976380"/>
                </a:cubicBezTo>
                <a:lnTo>
                  <a:pt x="6127670" y="2976929"/>
                </a:lnTo>
                <a:lnTo>
                  <a:pt x="6126155" y="2976245"/>
                </a:lnTo>
                <a:cubicBezTo>
                  <a:pt x="6118509" y="2974369"/>
                  <a:pt x="6113052" y="2974144"/>
                  <a:pt x="6108575" y="2974651"/>
                </a:cubicBezTo>
                <a:lnTo>
                  <a:pt x="6103746" y="2975803"/>
                </a:lnTo>
                <a:lnTo>
                  <a:pt x="6091377" y="2975180"/>
                </a:lnTo>
                <a:lnTo>
                  <a:pt x="6066183" y="2975222"/>
                </a:lnTo>
                <a:lnTo>
                  <a:pt x="6063287" y="2974353"/>
                </a:lnTo>
                <a:lnTo>
                  <a:pt x="6054813" y="2974911"/>
                </a:lnTo>
                <a:lnTo>
                  <a:pt x="6050809" y="2973985"/>
                </a:lnTo>
                <a:lnTo>
                  <a:pt x="6013979" y="2974553"/>
                </a:lnTo>
                <a:cubicBezTo>
                  <a:pt x="6013918" y="2974361"/>
                  <a:pt x="6013860" y="2974167"/>
                  <a:pt x="6013800" y="2973973"/>
                </a:cubicBezTo>
                <a:cubicBezTo>
                  <a:pt x="6012565" y="2972689"/>
                  <a:pt x="6010070" y="2971765"/>
                  <a:pt x="6004866" y="2971570"/>
                </a:cubicBezTo>
                <a:cubicBezTo>
                  <a:pt x="6017706" y="2963268"/>
                  <a:pt x="6003515" y="2968156"/>
                  <a:pt x="5987036" y="2968315"/>
                </a:cubicBezTo>
                <a:cubicBezTo>
                  <a:pt x="6003302" y="2955458"/>
                  <a:pt x="5953573" y="2961108"/>
                  <a:pt x="5950027" y="2953546"/>
                </a:cubicBezTo>
                <a:cubicBezTo>
                  <a:pt x="5937559" y="2953953"/>
                  <a:pt x="5924668" y="2954151"/>
                  <a:pt x="5911668" y="2954074"/>
                </a:cubicBezTo>
                <a:lnTo>
                  <a:pt x="5904110" y="2953861"/>
                </a:lnTo>
                <a:cubicBezTo>
                  <a:pt x="5904082" y="2953815"/>
                  <a:pt x="5904053" y="2953769"/>
                  <a:pt x="5904026" y="2953724"/>
                </a:cubicBezTo>
                <a:cubicBezTo>
                  <a:pt x="5902528" y="2953395"/>
                  <a:pt x="5900097" y="2953219"/>
                  <a:pt x="5896189" y="2953236"/>
                </a:cubicBezTo>
                <a:lnTo>
                  <a:pt x="5890331" y="2953471"/>
                </a:lnTo>
                <a:lnTo>
                  <a:pt x="5875672" y="2953056"/>
                </a:lnTo>
                <a:lnTo>
                  <a:pt x="5871070" y="2952035"/>
                </a:lnTo>
                <a:lnTo>
                  <a:pt x="5869888" y="2950364"/>
                </a:lnTo>
                <a:lnTo>
                  <a:pt x="5868461" y="2950506"/>
                </a:lnTo>
                <a:cubicBezTo>
                  <a:pt x="5857092" y="2953019"/>
                  <a:pt x="5852416" y="2957005"/>
                  <a:pt x="5843343" y="2945262"/>
                </a:cubicBezTo>
                <a:cubicBezTo>
                  <a:pt x="5817989" y="2949116"/>
                  <a:pt x="5815840" y="2942065"/>
                  <a:pt x="5784331" y="2938531"/>
                </a:cubicBezTo>
                <a:cubicBezTo>
                  <a:pt x="5769202" y="2942455"/>
                  <a:pt x="5758885" y="2940521"/>
                  <a:pt x="5749498" y="2936713"/>
                </a:cubicBezTo>
                <a:cubicBezTo>
                  <a:pt x="5717228" y="2937683"/>
                  <a:pt x="5690227" y="2931877"/>
                  <a:pt x="5655214" y="2929503"/>
                </a:cubicBezTo>
                <a:cubicBezTo>
                  <a:pt x="5614827" y="2933899"/>
                  <a:pt x="5598877" y="2923069"/>
                  <a:pt x="5561446" y="2920575"/>
                </a:cubicBezTo>
                <a:cubicBezTo>
                  <a:pt x="5525084" y="2929276"/>
                  <a:pt x="5537471" y="2911136"/>
                  <a:pt x="5519456" y="2906631"/>
                </a:cubicBezTo>
                <a:lnTo>
                  <a:pt x="5514099" y="2906097"/>
                </a:lnTo>
                <a:lnTo>
                  <a:pt x="5499273" y="2907057"/>
                </a:lnTo>
                <a:lnTo>
                  <a:pt x="5493664" y="2907817"/>
                </a:lnTo>
                <a:cubicBezTo>
                  <a:pt x="5489815" y="2908191"/>
                  <a:pt x="5487270" y="2908250"/>
                  <a:pt x="5485530" y="2908080"/>
                </a:cubicBezTo>
                <a:lnTo>
                  <a:pt x="5485337" y="2907959"/>
                </a:lnTo>
                <a:lnTo>
                  <a:pt x="5477696" y="2908455"/>
                </a:lnTo>
                <a:cubicBezTo>
                  <a:pt x="5464775" y="2909581"/>
                  <a:pt x="5452182" y="2910951"/>
                  <a:pt x="5440170" y="2912482"/>
                </a:cubicBezTo>
                <a:cubicBezTo>
                  <a:pt x="5430698" y="2905718"/>
                  <a:pt x="5385970" y="2915593"/>
                  <a:pt x="5391911" y="2902040"/>
                </a:cubicBezTo>
                <a:cubicBezTo>
                  <a:pt x="5375744" y="2903707"/>
                  <a:pt x="5365560" y="2909594"/>
                  <a:pt x="5371708" y="2900629"/>
                </a:cubicBezTo>
                <a:cubicBezTo>
                  <a:pt x="5366408" y="2900926"/>
                  <a:pt x="5363213" y="2900288"/>
                  <a:pt x="5360976" y="2899197"/>
                </a:cubicBezTo>
                <a:lnTo>
                  <a:pt x="5360345" y="2898671"/>
                </a:lnTo>
                <a:lnTo>
                  <a:pt x="5324367" y="2902593"/>
                </a:lnTo>
                <a:lnTo>
                  <a:pt x="5319673" y="2902094"/>
                </a:lnTo>
                <a:lnTo>
                  <a:pt x="5296114" y="2905958"/>
                </a:lnTo>
                <a:lnTo>
                  <a:pt x="5283999" y="2907258"/>
                </a:lnTo>
                <a:lnTo>
                  <a:pt x="5280460" y="2909063"/>
                </a:lnTo>
                <a:cubicBezTo>
                  <a:pt x="5276699" y="2910214"/>
                  <a:pt x="5271395" y="2910834"/>
                  <a:pt x="5262637" y="2910250"/>
                </a:cubicBezTo>
                <a:lnTo>
                  <a:pt x="5260635" y="2909845"/>
                </a:lnTo>
                <a:lnTo>
                  <a:pt x="5245770" y="2912842"/>
                </a:lnTo>
                <a:cubicBezTo>
                  <a:pt x="5240955" y="2914159"/>
                  <a:pt x="5236652" y="2915770"/>
                  <a:pt x="5233108" y="2917794"/>
                </a:cubicBezTo>
                <a:cubicBezTo>
                  <a:pt x="5184071" y="2909280"/>
                  <a:pt x="5136210" y="2920197"/>
                  <a:pt x="5082201" y="2920260"/>
                </a:cubicBezTo>
                <a:lnTo>
                  <a:pt x="4939211" y="2931760"/>
                </a:lnTo>
                <a:cubicBezTo>
                  <a:pt x="4920477" y="2933960"/>
                  <a:pt x="4783353" y="2943291"/>
                  <a:pt x="4794309" y="2937227"/>
                </a:cubicBezTo>
                <a:cubicBezTo>
                  <a:pt x="4736776" y="2951353"/>
                  <a:pt x="4701995" y="2938961"/>
                  <a:pt x="4637676" y="2946666"/>
                </a:cubicBezTo>
                <a:cubicBezTo>
                  <a:pt x="4603987" y="2934412"/>
                  <a:pt x="4621816" y="2946201"/>
                  <a:pt x="4585922" y="2944906"/>
                </a:cubicBezTo>
                <a:cubicBezTo>
                  <a:pt x="4594760" y="2956935"/>
                  <a:pt x="4542663" y="2939450"/>
                  <a:pt x="4539516" y="2953466"/>
                </a:cubicBezTo>
                <a:cubicBezTo>
                  <a:pt x="4533082" y="2952789"/>
                  <a:pt x="4526953" y="2951687"/>
                  <a:pt x="4520819" y="2950477"/>
                </a:cubicBezTo>
                <a:lnTo>
                  <a:pt x="4517604" y="2949852"/>
                </a:lnTo>
                <a:lnTo>
                  <a:pt x="4504537" y="2949759"/>
                </a:lnTo>
                <a:lnTo>
                  <a:pt x="4501104" y="2946715"/>
                </a:lnTo>
                <a:lnTo>
                  <a:pt x="4342695" y="2951638"/>
                </a:lnTo>
                <a:cubicBezTo>
                  <a:pt x="4328954" y="2954609"/>
                  <a:pt x="4284038" y="2957184"/>
                  <a:pt x="4274096" y="2953640"/>
                </a:cubicBezTo>
                <a:cubicBezTo>
                  <a:pt x="4264434" y="2953346"/>
                  <a:pt x="4254047" y="2955481"/>
                  <a:pt x="4248170" y="2951384"/>
                </a:cubicBezTo>
                <a:lnTo>
                  <a:pt x="4147924" y="2945945"/>
                </a:lnTo>
                <a:cubicBezTo>
                  <a:pt x="4131656" y="2952619"/>
                  <a:pt x="4104816" y="2942907"/>
                  <a:pt x="4061825" y="2944206"/>
                </a:cubicBezTo>
                <a:cubicBezTo>
                  <a:pt x="4044045" y="2951860"/>
                  <a:pt x="4032845" y="2944993"/>
                  <a:pt x="3998557" y="2955821"/>
                </a:cubicBezTo>
                <a:cubicBezTo>
                  <a:pt x="3997072" y="2955023"/>
                  <a:pt x="3995237" y="2954313"/>
                  <a:pt x="3993107" y="2953708"/>
                </a:cubicBezTo>
                <a:cubicBezTo>
                  <a:pt x="3980729" y="2950196"/>
                  <a:pt x="3961302" y="2950972"/>
                  <a:pt x="3949713" y="2955441"/>
                </a:cubicBezTo>
                <a:cubicBezTo>
                  <a:pt x="3894925" y="2970367"/>
                  <a:pt x="3844508" y="2972262"/>
                  <a:pt x="3797284" y="2977037"/>
                </a:cubicBezTo>
                <a:cubicBezTo>
                  <a:pt x="3743822" y="2981057"/>
                  <a:pt x="3778974" y="2965129"/>
                  <a:pt x="3712498" y="2979996"/>
                </a:cubicBezTo>
                <a:cubicBezTo>
                  <a:pt x="3705202" y="2975373"/>
                  <a:pt x="3696720" y="2975524"/>
                  <a:pt x="3682471" y="2978543"/>
                </a:cubicBezTo>
                <a:cubicBezTo>
                  <a:pt x="3656488" y="2980127"/>
                  <a:pt x="3658300" y="2967587"/>
                  <a:pt x="3632163" y="2976264"/>
                </a:cubicBezTo>
                <a:cubicBezTo>
                  <a:pt x="3636766" y="2969363"/>
                  <a:pt x="3582819" y="2975892"/>
                  <a:pt x="3594728" y="2968398"/>
                </a:cubicBezTo>
                <a:cubicBezTo>
                  <a:pt x="3577705" y="2963064"/>
                  <a:pt x="3569481" y="2973476"/>
                  <a:pt x="3552594" y="2968934"/>
                </a:cubicBezTo>
                <a:cubicBezTo>
                  <a:pt x="3533613" y="2968552"/>
                  <a:pt x="3563577" y="2975594"/>
                  <a:pt x="3542589" y="2977031"/>
                </a:cubicBezTo>
                <a:cubicBezTo>
                  <a:pt x="3517131" y="2977564"/>
                  <a:pt x="3517346" y="2989828"/>
                  <a:pt x="3497591" y="2975018"/>
                </a:cubicBezTo>
                <a:lnTo>
                  <a:pt x="3429352" y="2971090"/>
                </a:lnTo>
                <a:cubicBezTo>
                  <a:pt x="3414141" y="2975624"/>
                  <a:pt x="3401904" y="2974195"/>
                  <a:pt x="3389938" y="2970884"/>
                </a:cubicBezTo>
                <a:cubicBezTo>
                  <a:pt x="3354504" y="2973297"/>
                  <a:pt x="3322178" y="2968827"/>
                  <a:pt x="3282344" y="2968084"/>
                </a:cubicBezTo>
                <a:cubicBezTo>
                  <a:pt x="3239277" y="2974224"/>
                  <a:pt x="3217192" y="2964327"/>
                  <a:pt x="3174624" y="2963576"/>
                </a:cubicBezTo>
                <a:cubicBezTo>
                  <a:pt x="3132504" y="2975210"/>
                  <a:pt x="3146911" y="2949576"/>
                  <a:pt x="3111077" y="2951285"/>
                </a:cubicBezTo>
                <a:cubicBezTo>
                  <a:pt x="3052732" y="2962418"/>
                  <a:pt x="3112543" y="2942881"/>
                  <a:pt x="3022501" y="2948619"/>
                </a:cubicBezTo>
                <a:cubicBezTo>
                  <a:pt x="3017399" y="2950352"/>
                  <a:pt x="3006521" y="2948989"/>
                  <a:pt x="3007714" y="2946762"/>
                </a:cubicBezTo>
                <a:cubicBezTo>
                  <a:pt x="2987987" y="2948105"/>
                  <a:pt x="2931270" y="2937206"/>
                  <a:pt x="2903098" y="2940576"/>
                </a:cubicBezTo>
                <a:cubicBezTo>
                  <a:pt x="2848155" y="2935894"/>
                  <a:pt x="2821430" y="2947095"/>
                  <a:pt x="2781591" y="2946394"/>
                </a:cubicBezTo>
                <a:cubicBezTo>
                  <a:pt x="2735559" y="2940279"/>
                  <a:pt x="2708563" y="2934146"/>
                  <a:pt x="2627942" y="2919996"/>
                </a:cubicBezTo>
                <a:lnTo>
                  <a:pt x="2354959" y="2882080"/>
                </a:lnTo>
                <a:cubicBezTo>
                  <a:pt x="2252426" y="2847776"/>
                  <a:pt x="2124519" y="2878188"/>
                  <a:pt x="2063184" y="2879109"/>
                </a:cubicBezTo>
                <a:cubicBezTo>
                  <a:pt x="2038620" y="2892844"/>
                  <a:pt x="2017217" y="2880735"/>
                  <a:pt x="1986946" y="2887619"/>
                </a:cubicBezTo>
                <a:cubicBezTo>
                  <a:pt x="1919067" y="2894646"/>
                  <a:pt x="1852404" y="2912737"/>
                  <a:pt x="1763479" y="2909077"/>
                </a:cubicBezTo>
                <a:cubicBezTo>
                  <a:pt x="1726097" y="2949538"/>
                  <a:pt x="1621108" y="2933327"/>
                  <a:pt x="1537980" y="2960398"/>
                </a:cubicBezTo>
                <a:cubicBezTo>
                  <a:pt x="1489205" y="2967965"/>
                  <a:pt x="1410921" y="2954082"/>
                  <a:pt x="1395229" y="2975625"/>
                </a:cubicBezTo>
                <a:cubicBezTo>
                  <a:pt x="1371975" y="2964548"/>
                  <a:pt x="1352259" y="2986116"/>
                  <a:pt x="1327834" y="2989485"/>
                </a:cubicBezTo>
                <a:cubicBezTo>
                  <a:pt x="1307734" y="2982782"/>
                  <a:pt x="1298456" y="2990289"/>
                  <a:pt x="1280757" y="2992959"/>
                </a:cubicBezTo>
                <a:cubicBezTo>
                  <a:pt x="1272383" y="2988567"/>
                  <a:pt x="1257337" y="2989790"/>
                  <a:pt x="1252582" y="2995877"/>
                </a:cubicBezTo>
                <a:cubicBezTo>
                  <a:pt x="1260705" y="3008688"/>
                  <a:pt x="1207969" y="3005420"/>
                  <a:pt x="1204670" y="3014826"/>
                </a:cubicBezTo>
                <a:cubicBezTo>
                  <a:pt x="1174431" y="3018683"/>
                  <a:pt x="1041848" y="3015513"/>
                  <a:pt x="1020457" y="3031603"/>
                </a:cubicBezTo>
                <a:cubicBezTo>
                  <a:pt x="959520" y="3042500"/>
                  <a:pt x="869308" y="3024872"/>
                  <a:pt x="843248" y="3026954"/>
                </a:cubicBezTo>
                <a:cubicBezTo>
                  <a:pt x="815646" y="3001836"/>
                  <a:pt x="694189" y="3080490"/>
                  <a:pt x="583517" y="3089095"/>
                </a:cubicBezTo>
                <a:cubicBezTo>
                  <a:pt x="568425" y="3087467"/>
                  <a:pt x="560448" y="3088013"/>
                  <a:pt x="556836" y="3094374"/>
                </a:cubicBezTo>
                <a:cubicBezTo>
                  <a:pt x="528264" y="3099747"/>
                  <a:pt x="471823" y="3109156"/>
                  <a:pt x="412089" y="3121334"/>
                </a:cubicBezTo>
                <a:cubicBezTo>
                  <a:pt x="367235" y="3131096"/>
                  <a:pt x="143790" y="3139436"/>
                  <a:pt x="83929" y="315056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D63CB15-BC4B-ACE2-6FEB-CE78341D668D}"/>
              </a:ext>
            </a:extLst>
          </p:cNvPr>
          <p:cNvSpPr>
            <a:spLocks noGrp="1"/>
          </p:cNvSpPr>
          <p:nvPr>
            <p:ph type="title"/>
          </p:nvPr>
        </p:nvSpPr>
        <p:spPr>
          <a:xfrm>
            <a:off x="381000" y="2600908"/>
            <a:ext cx="4215063" cy="2398713"/>
          </a:xfrm>
        </p:spPr>
        <p:txBody>
          <a:bodyPr>
            <a:normAutofit/>
          </a:bodyPr>
          <a:lstStyle/>
          <a:p>
            <a:r>
              <a:rPr lang="en-US" b="1" i="0" dirty="0">
                <a:effectLst/>
                <a:latin typeface="ReithSans"/>
              </a:rPr>
              <a:t>Converting from denary to binary</a:t>
            </a:r>
            <a:br>
              <a:rPr lang="en-US" b="1" i="0" dirty="0">
                <a:effectLst/>
                <a:latin typeface="ReithSans"/>
              </a:rPr>
            </a:br>
            <a:endParaRPr lang="en-GB" dirty="0"/>
          </a:p>
        </p:txBody>
      </p:sp>
      <p:pic>
        <p:nvPicPr>
          <p:cNvPr id="5" name="Picture 4">
            <a:extLst>
              <a:ext uri="{FF2B5EF4-FFF2-40B4-BE49-F238E27FC236}">
                <a16:creationId xmlns:a16="http://schemas.microsoft.com/office/drawing/2014/main" id="{7C4EF6B5-63C8-0499-3FCD-4C2A92177193}"/>
              </a:ext>
            </a:extLst>
          </p:cNvPr>
          <p:cNvPicPr>
            <a:picLocks noChangeAspect="1"/>
          </p:cNvPicPr>
          <p:nvPr/>
        </p:nvPicPr>
        <p:blipFill>
          <a:blip r:embed="rId2"/>
          <a:stretch>
            <a:fillRect/>
          </a:stretch>
        </p:blipFill>
        <p:spPr>
          <a:xfrm>
            <a:off x="1158955" y="1393083"/>
            <a:ext cx="9875259" cy="790021"/>
          </a:xfrm>
          <a:prstGeom prst="rect">
            <a:avLst/>
          </a:prstGeom>
        </p:spPr>
      </p:pic>
      <p:sp>
        <p:nvSpPr>
          <p:cNvPr id="3" name="Content Placeholder 2">
            <a:extLst>
              <a:ext uri="{FF2B5EF4-FFF2-40B4-BE49-F238E27FC236}">
                <a16:creationId xmlns:a16="http://schemas.microsoft.com/office/drawing/2014/main" id="{D6FCA6E6-EE38-D9BF-9EEE-4A79D1E78858}"/>
              </a:ext>
            </a:extLst>
          </p:cNvPr>
          <p:cNvSpPr>
            <a:spLocks noGrp="1"/>
          </p:cNvSpPr>
          <p:nvPr>
            <p:ph idx="1"/>
          </p:nvPr>
        </p:nvSpPr>
        <p:spPr>
          <a:xfrm>
            <a:off x="4667497" y="3898829"/>
            <a:ext cx="7074492" cy="2398713"/>
          </a:xfrm>
        </p:spPr>
        <p:txBody>
          <a:bodyPr anchor="ctr">
            <a:normAutofit/>
          </a:bodyPr>
          <a:lstStyle/>
          <a:p>
            <a:r>
              <a:rPr lang="en-US" b="0" i="0" dirty="0">
                <a:effectLst/>
                <a:latin typeface="ReithSans"/>
              </a:rPr>
              <a:t>There is a very simple method to convert a </a:t>
            </a:r>
            <a:r>
              <a:rPr lang="en-US" b="1" i="0" dirty="0">
                <a:effectLst/>
                <a:latin typeface="ReithSans"/>
              </a:rPr>
              <a:t>denary</a:t>
            </a:r>
            <a:r>
              <a:rPr lang="en-US" b="0" i="0" dirty="0">
                <a:effectLst/>
                <a:latin typeface="ReithSans"/>
              </a:rPr>
              <a:t> number into a </a:t>
            </a:r>
            <a:r>
              <a:rPr lang="en-US" b="1" i="0" dirty="0">
                <a:effectLst/>
                <a:latin typeface="ReithSans"/>
              </a:rPr>
              <a:t>binary</a:t>
            </a:r>
            <a:r>
              <a:rPr lang="en-US" b="0" i="0" dirty="0">
                <a:effectLst/>
                <a:latin typeface="ReithSans"/>
              </a:rPr>
              <a:t> number. Let’s take the number 199.</a:t>
            </a:r>
          </a:p>
          <a:p>
            <a:r>
              <a:rPr lang="en-US" b="0" i="0" dirty="0">
                <a:effectLst/>
                <a:latin typeface="ReithSans"/>
              </a:rPr>
              <a:t>Start by writing out the first few binary </a:t>
            </a:r>
            <a:r>
              <a:rPr lang="en-US" b="1" i="0" dirty="0">
                <a:effectLst/>
                <a:latin typeface="ReithSans"/>
              </a:rPr>
              <a:t>place values</a:t>
            </a:r>
            <a:r>
              <a:rPr lang="en-US" b="0" i="0" dirty="0">
                <a:effectLst/>
                <a:latin typeface="ReithSans"/>
              </a:rPr>
              <a:t> (128, 64, 32, 16, 8, 4, 2, 1).</a:t>
            </a:r>
          </a:p>
          <a:p>
            <a:endParaRPr lang="en-GB" dirty="0"/>
          </a:p>
          <a:p>
            <a:endParaRPr lang="en-GB" dirty="0"/>
          </a:p>
        </p:txBody>
      </p:sp>
    </p:spTree>
    <p:extLst>
      <p:ext uri="{BB962C8B-B14F-4D97-AF65-F5344CB8AC3E}">
        <p14:creationId xmlns:p14="http://schemas.microsoft.com/office/powerpoint/2010/main" val="8216344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13">
            <a:extLst>
              <a:ext uri="{FF2B5EF4-FFF2-40B4-BE49-F238E27FC236}">
                <a16:creationId xmlns:a16="http://schemas.microsoft.com/office/drawing/2014/main" id="{AE6CA01B-0DEB-4E9A-9768-B728DA42C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15">
            <a:extLst>
              <a:ext uri="{FF2B5EF4-FFF2-40B4-BE49-F238E27FC236}">
                <a16:creationId xmlns:a16="http://schemas.microsoft.com/office/drawing/2014/main" id="{A57D8C8E-634E-4E83-9657-225A4DFE47E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155"/>
            <a:ext cx="2514948" cy="2174333"/>
            <a:chOff x="-305" y="-4155"/>
            <a:chExt cx="2514948" cy="2174333"/>
          </a:xfrm>
        </p:grpSpPr>
        <p:sp>
          <p:nvSpPr>
            <p:cNvPr id="17" name="Freeform: Shape 16">
              <a:extLst>
                <a:ext uri="{FF2B5EF4-FFF2-40B4-BE49-F238E27FC236}">
                  <a16:creationId xmlns:a16="http://schemas.microsoft.com/office/drawing/2014/main" id="{9D5D1578-BE90-4A7E-9856-BB4025E5AE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17">
              <a:extLst>
                <a:ext uri="{FF2B5EF4-FFF2-40B4-BE49-F238E27FC236}">
                  <a16:creationId xmlns:a16="http://schemas.microsoft.com/office/drawing/2014/main" id="{18ADDDE1-EC05-4BE5-9866-89714E0B73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A118A52-E1FF-455C-B1A1-1CF50EE05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54" name="Freeform: Shape 19">
              <a:extLst>
                <a:ext uri="{FF2B5EF4-FFF2-40B4-BE49-F238E27FC236}">
                  <a16:creationId xmlns:a16="http://schemas.microsoft.com/office/drawing/2014/main" id="{30E1677B-677B-48F1-971D-9E7F3CA512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6F76CCB6-5818-6D0D-5DA2-8CABFBBE9E2C}"/>
              </a:ext>
            </a:extLst>
          </p:cNvPr>
          <p:cNvPicPr>
            <a:picLocks noChangeAspect="1"/>
          </p:cNvPicPr>
          <p:nvPr/>
        </p:nvPicPr>
        <p:blipFill>
          <a:blip r:embed="rId2"/>
          <a:stretch>
            <a:fillRect/>
          </a:stretch>
        </p:blipFill>
        <p:spPr>
          <a:xfrm>
            <a:off x="5732303" y="1018170"/>
            <a:ext cx="6104092" cy="1248318"/>
          </a:xfrm>
          <a:prstGeom prst="rect">
            <a:avLst/>
          </a:prstGeom>
        </p:spPr>
      </p:pic>
      <p:graphicFrame>
        <p:nvGraphicFramePr>
          <p:cNvPr id="75" name="Content Placeholder 2">
            <a:extLst>
              <a:ext uri="{FF2B5EF4-FFF2-40B4-BE49-F238E27FC236}">
                <a16:creationId xmlns:a16="http://schemas.microsoft.com/office/drawing/2014/main" id="{87E6DDE2-4350-A667-41E7-BE2017239187}"/>
              </a:ext>
            </a:extLst>
          </p:cNvPr>
          <p:cNvGraphicFramePr>
            <a:graphicFrameLocks noGrp="1"/>
          </p:cNvGraphicFramePr>
          <p:nvPr>
            <p:ph idx="1"/>
            <p:extLst>
              <p:ext uri="{D42A27DB-BD31-4B8C-83A1-F6EECF244321}">
                <p14:modId xmlns:p14="http://schemas.microsoft.com/office/powerpoint/2010/main" val="267635784"/>
              </p:ext>
            </p:extLst>
          </p:nvPr>
        </p:nvGraphicFramePr>
        <p:xfrm>
          <a:off x="617766" y="2091003"/>
          <a:ext cx="4650524" cy="36392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ED3A16CF-7106-17D8-DB80-96A73789751F}"/>
              </a:ext>
            </a:extLst>
          </p:cNvPr>
          <p:cNvPicPr>
            <a:picLocks noChangeAspect="1"/>
          </p:cNvPicPr>
          <p:nvPr/>
        </p:nvPicPr>
        <p:blipFill>
          <a:blip r:embed="rId8"/>
          <a:stretch>
            <a:fillRect/>
          </a:stretch>
        </p:blipFill>
        <p:spPr>
          <a:xfrm>
            <a:off x="5732303" y="3010295"/>
            <a:ext cx="6104092" cy="1053746"/>
          </a:xfrm>
          <a:prstGeom prst="rect">
            <a:avLst/>
          </a:prstGeom>
        </p:spPr>
      </p:pic>
      <p:pic>
        <p:nvPicPr>
          <p:cNvPr id="5" name="Picture 4">
            <a:extLst>
              <a:ext uri="{FF2B5EF4-FFF2-40B4-BE49-F238E27FC236}">
                <a16:creationId xmlns:a16="http://schemas.microsoft.com/office/drawing/2014/main" id="{E2BF166D-A115-5792-BBB7-79D6C5C98AFC}"/>
              </a:ext>
            </a:extLst>
          </p:cNvPr>
          <p:cNvPicPr>
            <a:picLocks noChangeAspect="1"/>
          </p:cNvPicPr>
          <p:nvPr/>
        </p:nvPicPr>
        <p:blipFill rotWithShape="1">
          <a:blip r:embed="rId9"/>
          <a:srcRect b="16129"/>
          <a:stretch/>
        </p:blipFill>
        <p:spPr>
          <a:xfrm>
            <a:off x="5732303" y="5088574"/>
            <a:ext cx="6104092" cy="571845"/>
          </a:xfrm>
          <a:prstGeom prst="rect">
            <a:avLst/>
          </a:prstGeom>
        </p:spPr>
      </p:pic>
    </p:spTree>
    <p:extLst>
      <p:ext uri="{BB962C8B-B14F-4D97-AF65-F5344CB8AC3E}">
        <p14:creationId xmlns:p14="http://schemas.microsoft.com/office/powerpoint/2010/main" val="29890684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500" fill="hold"/>
                                        <p:tgtEl>
                                          <p:spTgt spid="75"/>
                                        </p:tgtEl>
                                        <p:attrNameLst>
                                          <p:attrName>ppt_x</p:attrName>
                                        </p:attrNameLst>
                                      </p:cBhvr>
                                      <p:tavLst>
                                        <p:tav tm="0">
                                          <p:val>
                                            <p:strVal val="#ppt_x"/>
                                          </p:val>
                                        </p:tav>
                                        <p:tav tm="100000">
                                          <p:val>
                                            <p:strVal val="#ppt_x"/>
                                          </p:val>
                                        </p:tav>
                                      </p:tavLst>
                                    </p:anim>
                                    <p:anim calcmode="lin" valueType="num">
                                      <p:cBhvr additive="base">
                                        <p:cTn id="8"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5" grpId="0">
        <p:bldAsOne/>
      </p:bldGraphic>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1195</Words>
  <Application>Microsoft Office PowerPoint</Application>
  <PresentationFormat>Widescreen</PresentationFormat>
  <Paragraphs>54</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Google Sans</vt:lpstr>
      <vt:lpstr>ReithSans</vt:lpstr>
      <vt:lpstr>Office Theme</vt:lpstr>
      <vt:lpstr>PowerPoint Presentation</vt:lpstr>
      <vt:lpstr>PowerPoint Presentation</vt:lpstr>
      <vt:lpstr>What is binary? </vt:lpstr>
      <vt:lpstr>PowerPoint Presentation</vt:lpstr>
      <vt:lpstr>Converting from binary to denary </vt:lpstr>
      <vt:lpstr>Converting from binary to denary </vt:lpstr>
      <vt:lpstr>PowerPoint Presentation</vt:lpstr>
      <vt:lpstr>Converting from denary to binary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Rasha ALY</dc:creator>
  <cp:lastModifiedBy>Rasha ALY</cp:lastModifiedBy>
  <cp:revision>62</cp:revision>
  <dcterms:created xsi:type="dcterms:W3CDTF">2023-05-16T06:42:59Z</dcterms:created>
  <dcterms:modified xsi:type="dcterms:W3CDTF">2023-05-18T06:23:05Z</dcterms:modified>
</cp:coreProperties>
</file>