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2" r:id="rId10"/>
    <p:sldId id="260" r:id="rId11"/>
    <p:sldId id="261" r:id="rId12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9" d="100"/>
          <a:sy n="29" d="100"/>
        </p:scale>
        <p:origin x="3523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755aabc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g1d755aabc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64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80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59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25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3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5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58" name="Google Shape;58;p1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6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8" name="Google Shape;68;p1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7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8" name="Google Shape;78;p1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9" name="Google Shape;99;p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8" name="Google Shape;118;p2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-5862" y="575429"/>
            <a:ext cx="91440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rgbClr val="2A39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 dirty="0">
                <a:solidFill>
                  <a:srgbClr val="2A3990"/>
                </a:solidFill>
                <a:latin typeface="Candara"/>
                <a:ea typeface="Candara"/>
                <a:cs typeface="Candara"/>
                <a:sym typeface="Candara"/>
              </a:rPr>
              <a:t>VOCABULARY WORDS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 dirty="0">
                <a:solidFill>
                  <a:srgbClr val="2A3990"/>
                </a:solidFill>
                <a:latin typeface="Candara"/>
                <a:ea typeface="Candara"/>
                <a:cs typeface="Candara"/>
                <a:sym typeface="Candara"/>
              </a:rPr>
              <a:t>Week 9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Pull yourself together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rgbClr val="00206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Calm down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rgbClr val="00206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You have to </a:t>
            </a:r>
            <a:r>
              <a:rPr lang="en-US" sz="2800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pull yourself together </a:t>
            </a:r>
            <a:r>
              <a:rPr lang="en-US" sz="2800" dirty="0">
                <a:solidFill>
                  <a:srgbClr val="00206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and find another job.</a:t>
            </a:r>
            <a:endParaRPr sz="2800" dirty="0">
              <a:solidFill>
                <a:srgbClr val="00206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1028" name="Picture 4" descr="Pull Yourself Together T Shirt By CharGrilled">
            <a:extLst>
              <a:ext uri="{FF2B5EF4-FFF2-40B4-BE49-F238E27FC236}">
                <a16:creationId xmlns:a16="http://schemas.microsoft.com/office/drawing/2014/main" id="{CACF8C10-BA1E-8148-E3E9-93639FA3C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70" y="85138"/>
            <a:ext cx="4706754" cy="27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So far so good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rgbClr val="00206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Things are going well so far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rgbClr val="00206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How is the job going?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So far so good</a:t>
            </a:r>
            <a:endParaRPr sz="2400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3074" name="Picture 2" descr="So Far So Good là gì và cấu trúc So Far So Good trong Tiếng Anh">
            <a:extLst>
              <a:ext uri="{FF2B5EF4-FFF2-40B4-BE49-F238E27FC236}">
                <a16:creationId xmlns:a16="http://schemas.microsoft.com/office/drawing/2014/main" id="{F525D5BB-9EE2-5CB8-0786-3A98569B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67" y="290401"/>
            <a:ext cx="3294525" cy="33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2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I am broke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5" y="778076"/>
            <a:ext cx="3657675" cy="357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rgbClr val="00206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I don’t have any money.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rgbClr val="00206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I must return home but </a:t>
            </a:r>
            <a:r>
              <a:rPr lang="en-US" sz="2400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I am broke.</a:t>
            </a:r>
            <a:endParaRPr sz="2400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2050" name="Picture 2" descr="Im So Broke Pictures, Photos, and Images for Facebook, Tumblr, Pinterest,  and Twitter">
            <a:extLst>
              <a:ext uri="{FF2B5EF4-FFF2-40B4-BE49-F238E27FC236}">
                <a16:creationId xmlns:a16="http://schemas.microsoft.com/office/drawing/2014/main" id="{6B9C7FED-86A5-F83C-40C2-529C47D44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48856"/>
            <a:ext cx="4997081" cy="46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5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Light headed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555792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rgbClr val="00206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Dizzy or about to faint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rgbClr val="00206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I began to feel </a:t>
            </a:r>
            <a:r>
              <a:rPr lang="en-US" sz="2400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light headed </a:t>
            </a:r>
            <a:r>
              <a:rPr lang="en-US" sz="2400" dirty="0">
                <a:solidFill>
                  <a:srgbClr val="00206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from lack of sleep</a:t>
            </a:r>
            <a:endParaRPr sz="2400" dirty="0">
              <a:solidFill>
                <a:srgbClr val="00206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4098" name="Picture 2" descr="The Parkinson's Fitness Project | Lightheaded???… Understanding the Reasons  Behind Low BP with PD.">
            <a:extLst>
              <a:ext uri="{FF2B5EF4-FFF2-40B4-BE49-F238E27FC236}">
                <a16:creationId xmlns:a16="http://schemas.microsoft.com/office/drawing/2014/main" id="{8E8DB576-95BB-9A38-BE54-46B10FDF8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98" y="282529"/>
            <a:ext cx="3620385" cy="214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51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7805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Hang in there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76372" y="685850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rgbClr val="00206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Don’t give up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rgbClr val="00206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In the second of half of the match, we need to </a:t>
            </a:r>
            <a:r>
              <a:rPr lang="en-US" sz="2400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hang in there.</a:t>
            </a:r>
            <a:endParaRPr sz="2400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5122" name="Picture 2" descr="Famous Kitten Hang In There Poster Wall Poster, 22.375&quot; x 34&quot; - Walmart.com">
            <a:extLst>
              <a:ext uri="{FF2B5EF4-FFF2-40B4-BE49-F238E27FC236}">
                <a16:creationId xmlns:a16="http://schemas.microsoft.com/office/drawing/2014/main" id="{C383A8F9-1689-18A6-63BC-7EB2FA05D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78" y="283898"/>
            <a:ext cx="1889420" cy="295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39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b="1" dirty="0"/>
              <a:t>No pain, No gain</a:t>
            </a:r>
            <a:endParaRPr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solidFill>
                  <a:schemeClr val="bg2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You need to work hard to get what you want.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 b="1" i="0" dirty="0">
                <a:solidFill>
                  <a:srgbClr val="5F6368"/>
                </a:solidFill>
                <a:effectLst/>
                <a:latin typeface="Comic Sans MS" panose="030F0702030302020204" pitchFamily="66" charset="0"/>
              </a:rPr>
              <a:t>yesterday as part of his training for the marathon. His legs are aching today, but 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no pain, no gain.</a:t>
            </a:r>
            <a:endParaRPr lang="en-US" sz="20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000" dirty="0">
              <a:solidFill>
                <a:srgbClr val="002060"/>
              </a:solidFill>
              <a:highlight>
                <a:srgbClr val="FFFFFF"/>
              </a:highlight>
            </a:endParaRPr>
          </a:p>
        </p:txBody>
      </p:sp>
      <p:pic>
        <p:nvPicPr>
          <p:cNvPr id="6146" name="Picture 2" descr="The Fitness Myths That Hold You Back, and How to Succeed: Myth 2 | Anat  Baniel Method NeuroMovement">
            <a:extLst>
              <a:ext uri="{FF2B5EF4-FFF2-40B4-BE49-F238E27FC236}">
                <a16:creationId xmlns:a16="http://schemas.microsoft.com/office/drawing/2014/main" id="{B5E128FF-3C82-131B-0979-31BCF0490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28" y="285419"/>
            <a:ext cx="3218196" cy="221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572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e5a3a-776e-48a7-af40-7555968aa135">
      <Terms xmlns="http://schemas.microsoft.com/office/infopath/2007/PartnerControls"/>
    </lcf76f155ced4ddcb4097134ff3c332f>
    <TaxCatchAll xmlns="75e306ee-30c9-4224-8f1b-50e1227852f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BED175BFA75419342C496902070F7" ma:contentTypeVersion="13" ma:contentTypeDescription="Create a new document." ma:contentTypeScope="" ma:versionID="8d50b1483afdb18ef3b7dced8f714e19">
  <xsd:schema xmlns:xsd="http://www.w3.org/2001/XMLSchema" xmlns:xs="http://www.w3.org/2001/XMLSchema" xmlns:p="http://schemas.microsoft.com/office/2006/metadata/properties" xmlns:ns2="3a8e5a3a-776e-48a7-af40-7555968aa135" xmlns:ns3="75e306ee-30c9-4224-8f1b-50e1227852fc" targetNamespace="http://schemas.microsoft.com/office/2006/metadata/properties" ma:root="true" ma:fieldsID="c849b372b4ebb2a10dc7693d54a92277" ns2:_="" ns3:_="">
    <xsd:import namespace="3a8e5a3a-776e-48a7-af40-7555968aa135"/>
    <xsd:import namespace="75e306ee-30c9-4224-8f1b-50e1227852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e5a3a-776e-48a7-af40-7555968aa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306ee-30c9-4224-8f1b-50e1227852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ebd175f-d694-4704-b906-e2d057eacca7}" ma:internalName="TaxCatchAll" ma:showField="CatchAllData" ma:web="75e306ee-30c9-4224-8f1b-50e1227852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012E95-E5BA-466F-A0CE-DF7C05A9D5BD}">
  <ds:schemaRefs>
    <ds:schemaRef ds:uri="http://schemas.microsoft.com/office/2006/metadata/properties"/>
    <ds:schemaRef ds:uri="http://schemas.microsoft.com/office/infopath/2007/PartnerControls"/>
    <ds:schemaRef ds:uri="3a8e5a3a-776e-48a7-af40-7555968aa135"/>
    <ds:schemaRef ds:uri="75e306ee-30c9-4224-8f1b-50e1227852fc"/>
  </ds:schemaRefs>
</ds:datastoreItem>
</file>

<file path=customXml/itemProps2.xml><?xml version="1.0" encoding="utf-8"?>
<ds:datastoreItem xmlns:ds="http://schemas.openxmlformats.org/officeDocument/2006/customXml" ds:itemID="{DE461555-AD1E-4F69-B0E8-CA36A248F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e5a3a-776e-48a7-af40-7555968aa135"/>
    <ds:schemaRef ds:uri="75e306ee-30c9-4224-8f1b-50e122785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726323-CAB0-4D08-9EC4-F21A8FC5D0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160</Words>
  <Application>Microsoft Office PowerPoint</Application>
  <PresentationFormat>On-screen Show (16:9)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Roboto</vt:lpstr>
      <vt:lpstr>Comic Sans MS</vt:lpstr>
      <vt:lpstr>Arial</vt:lpstr>
      <vt:lpstr>Candara</vt:lpstr>
      <vt:lpstr>Simple Light</vt:lpstr>
      <vt:lpstr>Geometric</vt:lpstr>
      <vt:lpstr>PowerPoint Presentation</vt:lpstr>
      <vt:lpstr>Pull yourself together</vt:lpstr>
      <vt:lpstr>So far so good</vt:lpstr>
      <vt:lpstr>I am broke</vt:lpstr>
      <vt:lpstr>Light headed</vt:lpstr>
      <vt:lpstr>Hang in there</vt:lpstr>
      <vt:lpstr>No pain, No gain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</cp:revision>
  <dcterms:modified xsi:type="dcterms:W3CDTF">2024-01-23T18:13:17Z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0x010100180BED175BFA75419342C496902070F7</vt:lpwstr>
  </property>
</Properties>
</file>