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9B24E-3AD2-EBE0-2BEB-188A9940ED89}" v="124" dt="2024-02-26T12:05:25.446"/>
    <p1510:client id="{95F6119F-BEDC-E728-AA0E-1F069CB1A1EE}" v="313" dt="2024-02-26T09:58:4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mya Yasser Elgohary" userId="S::somya.elgohary@aspireschool.org::026bb0db-f09f-477e-98e0-e90d75a83e94" providerId="AD" clId="Web-{95F6119F-BEDC-E728-AA0E-1F069CB1A1EE}"/>
    <pc:docChg chg="addSld modSld">
      <pc:chgData name="Somya Yasser Elgohary" userId="S::somya.elgohary@aspireschool.org::026bb0db-f09f-477e-98e0-e90d75a83e94" providerId="AD" clId="Web-{95F6119F-BEDC-E728-AA0E-1F069CB1A1EE}" dt="2024-02-26T09:58:36.746" v="318" actId="20577"/>
      <pc:docMkLst>
        <pc:docMk/>
      </pc:docMkLst>
      <pc:sldChg chg="addSp modSp new mod setBg addAnim delAnim">
        <pc:chgData name="Somya Yasser Elgohary" userId="S::somya.elgohary@aspireschool.org::026bb0db-f09f-477e-98e0-e90d75a83e94" providerId="AD" clId="Web-{95F6119F-BEDC-E728-AA0E-1F069CB1A1EE}" dt="2024-02-26T09:51:43.954" v="240"/>
        <pc:sldMkLst>
          <pc:docMk/>
          <pc:sldMk cId="3030786731" sldId="256"/>
        </pc:sldMkLst>
        <pc:spChg chg="mod">
          <ac:chgData name="Somya Yasser Elgohary" userId="S::somya.elgohary@aspireschool.org::026bb0db-f09f-477e-98e0-e90d75a83e94" providerId="AD" clId="Web-{95F6119F-BEDC-E728-AA0E-1F069CB1A1EE}" dt="2024-02-26T09:38:54.511" v="6"/>
          <ac:spMkLst>
            <pc:docMk/>
            <pc:sldMk cId="3030786731" sldId="256"/>
            <ac:spMk id="2" creationId="{902E7580-3329-4BA0-0BB1-101F69A12E24}"/>
          </ac:spMkLst>
        </pc:spChg>
        <pc:spChg chg="mod">
          <ac:chgData name="Somya Yasser Elgohary" userId="S::somya.elgohary@aspireschool.org::026bb0db-f09f-477e-98e0-e90d75a83e94" providerId="AD" clId="Web-{95F6119F-BEDC-E728-AA0E-1F069CB1A1EE}" dt="2024-02-26T09:39:01.340" v="10" actId="20577"/>
          <ac:spMkLst>
            <pc:docMk/>
            <pc:sldMk cId="3030786731" sldId="256"/>
            <ac:spMk id="3" creationId="{367D2C63-DED0-1A71-29AE-FE46FEDE55D4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38:54.511" v="6"/>
          <ac:spMkLst>
            <pc:docMk/>
            <pc:sldMk cId="3030786731" sldId="256"/>
            <ac:spMk id="9" creationId="{C1DD1A8A-57D5-4A81-AD04-532B043C5611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38:54.511" v="6"/>
          <ac:spMkLst>
            <pc:docMk/>
            <pc:sldMk cId="3030786731" sldId="256"/>
            <ac:spMk id="11" creationId="{007891EC-4501-44ED-A8C8-B11B6DB767AB}"/>
          </ac:spMkLst>
        </pc:spChg>
        <pc:picChg chg="add">
          <ac:chgData name="Somya Yasser Elgohary" userId="S::somya.elgohary@aspireschool.org::026bb0db-f09f-477e-98e0-e90d75a83e94" providerId="AD" clId="Web-{95F6119F-BEDC-E728-AA0E-1F069CB1A1EE}" dt="2024-02-26T09:38:54.511" v="6"/>
          <ac:picMkLst>
            <pc:docMk/>
            <pc:sldMk cId="3030786731" sldId="256"/>
            <ac:picMk id="5" creationId="{5CC8FBAB-95B8-4545-EFA7-5B7D4F093F30}"/>
          </ac:picMkLst>
        </pc:picChg>
      </pc:sldChg>
      <pc:sldChg chg="addSp delSp modSp new mod setBg addAnim">
        <pc:chgData name="Somya Yasser Elgohary" userId="S::somya.elgohary@aspireschool.org::026bb0db-f09f-477e-98e0-e90d75a83e94" providerId="AD" clId="Web-{95F6119F-BEDC-E728-AA0E-1F069CB1A1EE}" dt="2024-02-26T09:57:50.729" v="288" actId="20577"/>
        <pc:sldMkLst>
          <pc:docMk/>
          <pc:sldMk cId="2403461172" sldId="257"/>
        </pc:sldMkLst>
        <pc:spChg chg="mod">
          <ac:chgData name="Somya Yasser Elgohary" userId="S::somya.elgohary@aspireschool.org::026bb0db-f09f-477e-98e0-e90d75a83e94" providerId="AD" clId="Web-{95F6119F-BEDC-E728-AA0E-1F069CB1A1EE}" dt="2024-02-26T09:46:07.460" v="199"/>
          <ac:spMkLst>
            <pc:docMk/>
            <pc:sldMk cId="2403461172" sldId="257"/>
            <ac:spMk id="2" creationId="{1419DA2D-FE9D-B11C-656F-54E50991D76B}"/>
          </ac:spMkLst>
        </pc:spChg>
        <pc:spChg chg="mod ord">
          <ac:chgData name="Somya Yasser Elgohary" userId="S::somya.elgohary@aspireschool.org::026bb0db-f09f-477e-98e0-e90d75a83e94" providerId="AD" clId="Web-{95F6119F-BEDC-E728-AA0E-1F069CB1A1EE}" dt="2024-02-26T09:57:50.729" v="288" actId="20577"/>
          <ac:spMkLst>
            <pc:docMk/>
            <pc:sldMk cId="2403461172" sldId="257"/>
            <ac:spMk id="3" creationId="{864DE774-1F2E-407F-69CD-0EB9A02BDE2F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5:53.476" v="196"/>
          <ac:spMkLst>
            <pc:docMk/>
            <pc:sldMk cId="2403461172" sldId="257"/>
            <ac:spMk id="9" creationId="{45D37F4E-DDB4-456B-97E0-9937730A039F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5:53.476" v="196"/>
          <ac:spMkLst>
            <pc:docMk/>
            <pc:sldMk cId="2403461172" sldId="257"/>
            <ac:spMk id="11" creationId="{B2DD41CD-8F47-4F56-AD12-4E2FF7696987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6:07.445" v="198"/>
          <ac:spMkLst>
            <pc:docMk/>
            <pc:sldMk cId="2403461172" sldId="257"/>
            <ac:spMk id="18" creationId="{B95B9BA8-1D69-4796-85F5-B6D0BD52354B}"/>
          </ac:spMkLst>
        </pc:spChg>
        <pc:spChg chg="add mod">
          <ac:chgData name="Somya Yasser Elgohary" userId="S::somya.elgohary@aspireschool.org::026bb0db-f09f-477e-98e0-e90d75a83e94" providerId="AD" clId="Web-{95F6119F-BEDC-E728-AA0E-1F069CB1A1EE}" dt="2024-02-26T09:56:44.633" v="253" actId="20577"/>
          <ac:spMkLst>
            <pc:docMk/>
            <pc:sldMk cId="2403461172" sldId="257"/>
            <ac:spMk id="21" creationId="{A6D37EE4-EA1B-46EE-A54B-5233C63C9695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6:07.460" v="199"/>
          <ac:spMkLst>
            <pc:docMk/>
            <pc:sldMk cId="2403461172" sldId="257"/>
            <ac:spMk id="22" creationId="{927D5270-6648-4CC1-8F78-48BE299CAC25}"/>
          </ac:spMkLst>
        </pc:spChg>
        <pc:grpChg chg="add del">
          <ac:chgData name="Somya Yasser Elgohary" userId="S::somya.elgohary@aspireschool.org::026bb0db-f09f-477e-98e0-e90d75a83e94" providerId="AD" clId="Web-{95F6119F-BEDC-E728-AA0E-1F069CB1A1EE}" dt="2024-02-26T09:46:07.445" v="198"/>
          <ac:grpSpMkLst>
            <pc:docMk/>
            <pc:sldMk cId="2403461172" sldId="257"/>
            <ac:grpSpMk id="19" creationId="{D44E3F87-3D58-4B03-86B2-15A5C5B9C964}"/>
          </ac:grpSpMkLst>
        </pc:grpChg>
        <pc:picChg chg="add mod">
          <ac:chgData name="Somya Yasser Elgohary" userId="S::somya.elgohary@aspireschool.org::026bb0db-f09f-477e-98e0-e90d75a83e94" providerId="AD" clId="Web-{95F6119F-BEDC-E728-AA0E-1F069CB1A1EE}" dt="2024-02-26T09:46:07.460" v="199"/>
          <ac:picMkLst>
            <pc:docMk/>
            <pc:sldMk cId="2403461172" sldId="257"/>
            <ac:picMk id="4" creationId="{23D2DD53-0C31-607D-82CB-48F7B41EF598}"/>
          </ac:picMkLst>
        </pc:picChg>
      </pc:sldChg>
      <pc:sldChg chg="addSp delSp modSp new mod setBg addAnim">
        <pc:chgData name="Somya Yasser Elgohary" userId="S::somya.elgohary@aspireschool.org::026bb0db-f09f-477e-98e0-e90d75a83e94" providerId="AD" clId="Web-{95F6119F-BEDC-E728-AA0E-1F069CB1A1EE}" dt="2024-02-26T09:58:36.746" v="318" actId="20577"/>
        <pc:sldMkLst>
          <pc:docMk/>
          <pc:sldMk cId="943872242" sldId="258"/>
        </pc:sldMkLst>
        <pc:spChg chg="mod">
          <ac:chgData name="Somya Yasser Elgohary" userId="S::somya.elgohary@aspireschool.org::026bb0db-f09f-477e-98e0-e90d75a83e94" providerId="AD" clId="Web-{95F6119F-BEDC-E728-AA0E-1F069CB1A1EE}" dt="2024-02-26T09:47:22.572" v="216"/>
          <ac:spMkLst>
            <pc:docMk/>
            <pc:sldMk cId="943872242" sldId="258"/>
            <ac:spMk id="2" creationId="{5C63D3CB-1C6D-FB52-BE04-BE520BF55FA2}"/>
          </ac:spMkLst>
        </pc:spChg>
        <pc:spChg chg="mod">
          <ac:chgData name="Somya Yasser Elgohary" userId="S::somya.elgohary@aspireschool.org::026bb0db-f09f-477e-98e0-e90d75a83e94" providerId="AD" clId="Web-{95F6119F-BEDC-E728-AA0E-1F069CB1A1EE}" dt="2024-02-26T09:58:36.746" v="318" actId="20577"/>
          <ac:spMkLst>
            <pc:docMk/>
            <pc:sldMk cId="943872242" sldId="258"/>
            <ac:spMk id="3" creationId="{B9AC79F2-1859-78E5-0470-58DBC4C1F22E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18.462" v="213"/>
          <ac:spMkLst>
            <pc:docMk/>
            <pc:sldMk cId="943872242" sldId="258"/>
            <ac:spMk id="8" creationId="{081EA652-8C6A-4E69-BEB9-170809474553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03.290" v="211"/>
          <ac:spMkLst>
            <pc:docMk/>
            <pc:sldMk cId="943872242" sldId="258"/>
            <ac:spMk id="9" creationId="{F13C74B1-5B17-4795-BED0-7140497B445A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18.462" v="213"/>
          <ac:spMkLst>
            <pc:docMk/>
            <pc:sldMk cId="943872242" sldId="258"/>
            <ac:spMk id="10" creationId="{5298780A-33B9-4EA2-8F67-DE68AD62841B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03.290" v="211"/>
          <ac:spMkLst>
            <pc:docMk/>
            <pc:sldMk cId="943872242" sldId="258"/>
            <ac:spMk id="11" creationId="{D4974D33-8DC5-464E-8C6D-BE58F0669C17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18.462" v="213"/>
          <ac:spMkLst>
            <pc:docMk/>
            <pc:sldMk cId="943872242" sldId="258"/>
            <ac:spMk id="12" creationId="{7F488E8B-4E1E-4402-8935-D4E6C02615C7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22.572" v="215"/>
          <ac:spMkLst>
            <pc:docMk/>
            <pc:sldMk cId="943872242" sldId="258"/>
            <ac:spMk id="16" creationId="{081EA652-8C6A-4E69-BEB9-170809474553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22.572" v="215"/>
          <ac:spMkLst>
            <pc:docMk/>
            <pc:sldMk cId="943872242" sldId="258"/>
            <ac:spMk id="17" creationId="{5298780A-33B9-4EA2-8F67-DE68AD62841B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22.572" v="215"/>
          <ac:spMkLst>
            <pc:docMk/>
            <pc:sldMk cId="943872242" sldId="258"/>
            <ac:spMk id="18" creationId="{7F488E8B-4E1E-4402-8935-D4E6C02615C7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7:22.572" v="216"/>
          <ac:spMkLst>
            <pc:docMk/>
            <pc:sldMk cId="943872242" sldId="258"/>
            <ac:spMk id="20" creationId="{777A147A-9ED8-46B4-8660-1B3C2AA880B5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7:22.572" v="216"/>
          <ac:spMkLst>
            <pc:docMk/>
            <pc:sldMk cId="943872242" sldId="258"/>
            <ac:spMk id="21" creationId="{5D6C15A0-C087-4593-8414-2B4EC1CDC3DE}"/>
          </ac:spMkLst>
        </pc:spChg>
        <pc:picChg chg="add del">
          <ac:chgData name="Somya Yasser Elgohary" userId="S::somya.elgohary@aspireschool.org::026bb0db-f09f-477e-98e0-e90d75a83e94" providerId="AD" clId="Web-{95F6119F-BEDC-E728-AA0E-1F069CB1A1EE}" dt="2024-02-26T09:47:03.290" v="211"/>
          <ac:picMkLst>
            <pc:docMk/>
            <pc:sldMk cId="943872242" sldId="258"/>
            <ac:picMk id="5" creationId="{30649F58-E268-73C7-FB9F-3FBC5FA22C69}"/>
          </ac:picMkLst>
        </pc:picChg>
        <pc:cxnChg chg="add del">
          <ac:chgData name="Somya Yasser Elgohary" userId="S::somya.elgohary@aspireschool.org::026bb0db-f09f-477e-98e0-e90d75a83e94" providerId="AD" clId="Web-{95F6119F-BEDC-E728-AA0E-1F069CB1A1EE}" dt="2024-02-26T09:47:18.462" v="213"/>
          <ac:cxnSpMkLst>
            <pc:docMk/>
            <pc:sldMk cId="943872242" sldId="258"/>
            <ac:cxnSpMk id="14" creationId="{23AAC9B5-8015-485C-ACF9-A750390E9A56}"/>
          </ac:cxnSpMkLst>
        </pc:cxnChg>
      </pc:sldChg>
      <pc:sldChg chg="addSp delSp modSp new mod setBg addAnim">
        <pc:chgData name="Somya Yasser Elgohary" userId="S::somya.elgohary@aspireschool.org::026bb0db-f09f-477e-98e0-e90d75a83e94" providerId="AD" clId="Web-{95F6119F-BEDC-E728-AA0E-1F069CB1A1EE}" dt="2024-02-26T09:57:12.056" v="266" actId="20577"/>
        <pc:sldMkLst>
          <pc:docMk/>
          <pc:sldMk cId="3613032476" sldId="259"/>
        </pc:sldMkLst>
        <pc:spChg chg="mod">
          <ac:chgData name="Somya Yasser Elgohary" userId="S::somya.elgohary@aspireschool.org::026bb0db-f09f-477e-98e0-e90d75a83e94" providerId="AD" clId="Web-{95F6119F-BEDC-E728-AA0E-1F069CB1A1EE}" dt="2024-02-26T09:57:12.056" v="266" actId="20577"/>
          <ac:spMkLst>
            <pc:docMk/>
            <pc:sldMk cId="3613032476" sldId="259"/>
            <ac:spMk id="2" creationId="{DD1F533E-C180-8DD1-5288-FA8D3FF029CD}"/>
          </ac:spMkLst>
        </pc:spChg>
        <pc:spChg chg="del mod">
          <ac:chgData name="Somya Yasser Elgohary" userId="S::somya.elgohary@aspireschool.org::026bb0db-f09f-477e-98e0-e90d75a83e94" providerId="AD" clId="Web-{95F6119F-BEDC-E728-AA0E-1F069CB1A1EE}" dt="2024-02-26T09:47:56.776" v="221"/>
          <ac:spMkLst>
            <pc:docMk/>
            <pc:sldMk cId="3613032476" sldId="259"/>
            <ac:spMk id="3" creationId="{D6DBDCDC-9D22-AB37-5F05-AD0D43955923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56.744" v="220"/>
          <ac:spMkLst>
            <pc:docMk/>
            <pc:sldMk cId="3613032476" sldId="259"/>
            <ac:spMk id="8" creationId="{777A147A-9ED8-46B4-8660-1B3C2AA880B5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9" creationId="{BACC6370-2D7E-4714-9D71-7542949D7D5D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7:56.744" v="220"/>
          <ac:spMkLst>
            <pc:docMk/>
            <pc:sldMk cId="3613032476" sldId="259"/>
            <ac:spMk id="10" creationId="{5D6C15A0-C087-4593-8414-2B4EC1CDC3DE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11" creationId="{F68B3F68-107C-434F-AA38-110D5EA91B85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13" creationId="{AAD0DBB9-1A4B-4391-81D4-CB19F9AB918A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15" creationId="{063BBA22-50EA-4C4D-BE05-F1CE4E63AA56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20" creationId="{AB8C311F-7253-4AED-9701-7FC0708C41C7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22" creationId="{E2384209-CB15-4CDF-9D31-C44FD9A3F20D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24" creationId="{2633B3B5-CC90-43F0-8714-D31D1F3F0209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48:18.104" v="222"/>
          <ac:spMkLst>
            <pc:docMk/>
            <pc:sldMk cId="3613032476" sldId="259"/>
            <ac:spMk id="26" creationId="{A8D57A06-A426-446D-B02C-A2DC6B62E45E}"/>
          </ac:spMkLst>
        </pc:spChg>
        <pc:graphicFrameChg chg="add">
          <ac:chgData name="Somya Yasser Elgohary" userId="S::somya.elgohary@aspireschool.org::026bb0db-f09f-477e-98e0-e90d75a83e94" providerId="AD" clId="Web-{95F6119F-BEDC-E728-AA0E-1F069CB1A1EE}" dt="2024-02-26T09:47:56.776" v="221"/>
          <ac:graphicFrameMkLst>
            <pc:docMk/>
            <pc:sldMk cId="3613032476" sldId="259"/>
            <ac:graphicFrameMk id="5" creationId="{5496A693-13DB-B92F-69ED-664824B381EE}"/>
          </ac:graphicFrameMkLst>
        </pc:graphicFrameChg>
      </pc:sldChg>
      <pc:sldChg chg="addSp delSp modSp new mod setBg addAnim">
        <pc:chgData name="Somya Yasser Elgohary" userId="S::somya.elgohary@aspireschool.org::026bb0db-f09f-477e-98e0-e90d75a83e94" providerId="AD" clId="Web-{95F6119F-BEDC-E728-AA0E-1F069CB1A1EE}" dt="2024-02-26T09:53:22.159" v="248"/>
        <pc:sldMkLst>
          <pc:docMk/>
          <pc:sldMk cId="3535314290" sldId="260"/>
        </pc:sldMkLst>
        <pc:spChg chg="del mod">
          <ac:chgData name="Somya Yasser Elgohary" userId="S::somya.elgohary@aspireschool.org::026bb0db-f09f-477e-98e0-e90d75a83e94" providerId="AD" clId="Web-{95F6119F-BEDC-E728-AA0E-1F069CB1A1EE}" dt="2024-02-26T09:50:10.107" v="233"/>
          <ac:spMkLst>
            <pc:docMk/>
            <pc:sldMk cId="3535314290" sldId="260"/>
            <ac:spMk id="2" creationId="{6FC07EDA-E3E3-39BA-0289-CBBA8BC1F9F2}"/>
          </ac:spMkLst>
        </pc:spChg>
        <pc:spChg chg="mod">
          <ac:chgData name="Somya Yasser Elgohary" userId="S::somya.elgohary@aspireschool.org::026bb0db-f09f-477e-98e0-e90d75a83e94" providerId="AD" clId="Web-{95F6119F-BEDC-E728-AA0E-1F069CB1A1EE}" dt="2024-02-26T09:50:38.030" v="237" actId="20577"/>
          <ac:spMkLst>
            <pc:docMk/>
            <pc:sldMk cId="3535314290" sldId="260"/>
            <ac:spMk id="3" creationId="{9E87F38B-4D93-B4A5-46C5-7AD227E13E58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9" creationId="{9F7D5CDA-D291-4307-BF55-1381FED29634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11" creationId="{59B296B9-C5A5-4E4F-9B60-C907B5F1466C}"/>
          </ac:spMkLst>
        </pc:spChg>
        <pc:spChg chg="add del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13" creationId="{D0300FD3-5AF1-6305-15FA-9078072672E2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18" creationId="{04C21BAE-6866-4C7A-A7EC-C1B2E572D5BE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20" creationId="{7E7D0C94-08B4-48AE-8813-CC4D60294F42}"/>
          </ac:spMkLst>
        </pc:spChg>
        <pc:spChg chg="add">
          <ac:chgData name="Somya Yasser Elgohary" userId="S::somya.elgohary@aspireschool.org::026bb0db-f09f-477e-98e0-e90d75a83e94" providerId="AD" clId="Web-{95F6119F-BEDC-E728-AA0E-1F069CB1A1EE}" dt="2024-02-26T09:50:24.998" v="236"/>
          <ac:spMkLst>
            <pc:docMk/>
            <pc:sldMk cId="3535314290" sldId="260"/>
            <ac:spMk id="22" creationId="{F0C518C2-0AA4-470C-87B9-9CBF428FBA25}"/>
          </ac:spMkLst>
        </pc:spChg>
        <pc:picChg chg="add mod">
          <ac:chgData name="Somya Yasser Elgohary" userId="S::somya.elgohary@aspireschool.org::026bb0db-f09f-477e-98e0-e90d75a83e94" providerId="AD" clId="Web-{95F6119F-BEDC-E728-AA0E-1F069CB1A1EE}" dt="2024-02-26T09:50:24.998" v="236"/>
          <ac:picMkLst>
            <pc:docMk/>
            <pc:sldMk cId="3535314290" sldId="260"/>
            <ac:picMk id="5" creationId="{40E87186-8977-5483-5FF7-AABD28DA8D36}"/>
          </ac:picMkLst>
        </pc:picChg>
      </pc:sldChg>
    </pc:docChg>
  </pc:docChgLst>
  <pc:docChgLst>
    <pc:chgData name="Somya Yasser Elgohary" userId="S::somya.elgohary@aspireschool.org::026bb0db-f09f-477e-98e0-e90d75a83e94" providerId="AD" clId="Web-{6479B24E-3AD2-EBE0-2BEB-188A9940ED89}"/>
    <pc:docChg chg="modSld">
      <pc:chgData name="Somya Yasser Elgohary" userId="S::somya.elgohary@aspireschool.org::026bb0db-f09f-477e-98e0-e90d75a83e94" providerId="AD" clId="Web-{6479B24E-3AD2-EBE0-2BEB-188A9940ED89}" dt="2024-02-26T12:05:25.008" v="156" actId="20577"/>
      <pc:docMkLst>
        <pc:docMk/>
      </pc:docMkLst>
      <pc:sldChg chg="modSp">
        <pc:chgData name="Somya Yasser Elgohary" userId="S::somya.elgohary@aspireschool.org::026bb0db-f09f-477e-98e0-e90d75a83e94" providerId="AD" clId="Web-{6479B24E-3AD2-EBE0-2BEB-188A9940ED89}" dt="2024-02-26T12:03:42.067" v="104" actId="20577"/>
        <pc:sldMkLst>
          <pc:docMk/>
          <pc:sldMk cId="2403461172" sldId="257"/>
        </pc:sldMkLst>
        <pc:spChg chg="mod">
          <ac:chgData name="Somya Yasser Elgohary" userId="S::somya.elgohary@aspireschool.org::026bb0db-f09f-477e-98e0-e90d75a83e94" providerId="AD" clId="Web-{6479B24E-3AD2-EBE0-2BEB-188A9940ED89}" dt="2024-02-26T12:03:42.067" v="104" actId="20577"/>
          <ac:spMkLst>
            <pc:docMk/>
            <pc:sldMk cId="2403461172" sldId="257"/>
            <ac:spMk id="3" creationId="{864DE774-1F2E-407F-69CD-0EB9A02BDE2F}"/>
          </ac:spMkLst>
        </pc:spChg>
      </pc:sldChg>
      <pc:sldChg chg="modSp">
        <pc:chgData name="Somya Yasser Elgohary" userId="S::somya.elgohary@aspireschool.org::026bb0db-f09f-477e-98e0-e90d75a83e94" providerId="AD" clId="Web-{6479B24E-3AD2-EBE0-2BEB-188A9940ED89}" dt="2024-02-26T12:05:25.008" v="156" actId="20577"/>
        <pc:sldMkLst>
          <pc:docMk/>
          <pc:sldMk cId="943872242" sldId="258"/>
        </pc:sldMkLst>
        <pc:spChg chg="mod">
          <ac:chgData name="Somya Yasser Elgohary" userId="S::somya.elgohary@aspireschool.org::026bb0db-f09f-477e-98e0-e90d75a83e94" providerId="AD" clId="Web-{6479B24E-3AD2-EBE0-2BEB-188A9940ED89}" dt="2024-02-26T12:05:25.008" v="156" actId="20577"/>
          <ac:spMkLst>
            <pc:docMk/>
            <pc:sldMk cId="943872242" sldId="258"/>
            <ac:spMk id="3" creationId="{B9AC79F2-1859-78E5-0470-58DBC4C1F22E}"/>
          </ac:spMkLst>
        </pc:spChg>
      </pc:sldChg>
      <pc:sldChg chg="modSp">
        <pc:chgData name="Somya Yasser Elgohary" userId="S::somya.elgohary@aspireschool.org::026bb0db-f09f-477e-98e0-e90d75a83e94" providerId="AD" clId="Web-{6479B24E-3AD2-EBE0-2BEB-188A9940ED89}" dt="2024-02-26T12:01:35.671" v="65" actId="20577"/>
        <pc:sldMkLst>
          <pc:docMk/>
          <pc:sldMk cId="3613032476" sldId="259"/>
        </pc:sldMkLst>
        <pc:graphicFrameChg chg="modGraphic">
          <ac:chgData name="Somya Yasser Elgohary" userId="S::somya.elgohary@aspireschool.org::026bb0db-f09f-477e-98e0-e90d75a83e94" providerId="AD" clId="Web-{6479B24E-3AD2-EBE0-2BEB-188A9940ED89}" dt="2024-02-26T12:01:35.671" v="65" actId="20577"/>
          <ac:graphicFrameMkLst>
            <pc:docMk/>
            <pc:sldMk cId="3613032476" sldId="259"/>
            <ac:graphicFrameMk id="5" creationId="{5496A693-13DB-B92F-69ED-664824B381EE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A21D6-1FB2-4F5E-BC11-70431B8D293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6C4EBE2-DFE4-495A-B1D8-0726D29DE57F}">
      <dgm:prSet/>
      <dgm:spPr/>
      <dgm:t>
        <a:bodyPr/>
        <a:lstStyle/>
        <a:p>
          <a:pPr rtl="0">
            <a:defRPr cap="all"/>
          </a:pPr>
          <a:r>
            <a:rPr lang="en-GB" dirty="0">
              <a:latin typeface="Calibri Light" panose="020F0302020204030204"/>
            </a:rPr>
            <a:t>Ich </a:t>
          </a:r>
          <a:r>
            <a:rPr lang="en-GB" dirty="0" err="1">
              <a:latin typeface="Calibri Light" panose="020F0302020204030204"/>
            </a:rPr>
            <a:t>esse</a:t>
          </a:r>
          <a:r>
            <a:rPr lang="en-GB" dirty="0">
              <a:latin typeface="Calibri Light" panose="020F0302020204030204"/>
            </a:rPr>
            <a:t> </a:t>
          </a:r>
          <a:r>
            <a:rPr lang="en-GB" b="1" dirty="0" err="1">
              <a:solidFill>
                <a:schemeClr val="tx1"/>
              </a:solidFill>
              <a:latin typeface="Calibri Light" panose="020F0302020204030204"/>
            </a:rPr>
            <a:t>manchmal</a:t>
          </a:r>
          <a:r>
            <a:rPr lang="en-GB" b="1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en-GB" dirty="0" err="1"/>
            <a:t>ein</a:t>
          </a:r>
          <a:r>
            <a:rPr lang="en-GB" dirty="0"/>
            <a:t> </a:t>
          </a:r>
          <a:r>
            <a:rPr lang="en-GB" dirty="0" err="1"/>
            <a:t>Brot</a:t>
          </a:r>
          <a:r>
            <a:rPr lang="en-GB" dirty="0"/>
            <a:t> </a:t>
          </a:r>
          <a:r>
            <a:rPr lang="en-GB" dirty="0" err="1"/>
            <a:t>mit</a:t>
          </a:r>
          <a:r>
            <a:rPr lang="en-GB" dirty="0"/>
            <a:t> </a:t>
          </a:r>
          <a:r>
            <a:rPr lang="en-GB" dirty="0" err="1"/>
            <a:t>Käse</a:t>
          </a:r>
          <a:r>
            <a:rPr lang="en-GB" dirty="0"/>
            <a:t>, Wurst</a:t>
          </a:r>
          <a:r>
            <a:rPr lang="en-GB" dirty="0">
              <a:latin typeface="Calibri Light" panose="020F0302020204030204"/>
            </a:rPr>
            <a:t> und Tomate.</a:t>
          </a:r>
          <a:endParaRPr lang="en-US" dirty="0"/>
        </a:p>
      </dgm:t>
    </dgm:pt>
    <dgm:pt modelId="{CED5359F-7DB5-47C8-B630-99B1AD59F36F}" type="parTrans" cxnId="{AA7FAC79-1B54-4220-8B6A-FA59AD085BA9}">
      <dgm:prSet/>
      <dgm:spPr/>
      <dgm:t>
        <a:bodyPr/>
        <a:lstStyle/>
        <a:p>
          <a:endParaRPr lang="en-US"/>
        </a:p>
      </dgm:t>
    </dgm:pt>
    <dgm:pt modelId="{C12155BE-37FE-43C7-B665-CAE29320392A}" type="sibTrans" cxnId="{AA7FAC79-1B54-4220-8B6A-FA59AD085BA9}">
      <dgm:prSet/>
      <dgm:spPr/>
      <dgm:t>
        <a:bodyPr/>
        <a:lstStyle/>
        <a:p>
          <a:endParaRPr lang="en-US"/>
        </a:p>
      </dgm:t>
    </dgm:pt>
    <dgm:pt modelId="{80176194-36A5-4D99-A479-449C912717BC}">
      <dgm:prSet/>
      <dgm:spPr/>
      <dgm:t>
        <a:bodyPr/>
        <a:lstStyle/>
        <a:p>
          <a:pPr>
            <a:defRPr cap="all"/>
          </a:pPr>
          <a:r>
            <a:rPr lang="en-GB" dirty="0"/>
            <a:t>Ich </a:t>
          </a:r>
          <a:r>
            <a:rPr lang="en-GB" dirty="0" err="1"/>
            <a:t>finde</a:t>
          </a:r>
          <a:r>
            <a:rPr lang="en-GB" dirty="0"/>
            <a:t> das </a:t>
          </a:r>
          <a:r>
            <a:rPr lang="en-GB" dirty="0" err="1"/>
            <a:t>lecker</a:t>
          </a:r>
          <a:r>
            <a:rPr lang="en-GB" dirty="0"/>
            <a:t> und </a:t>
          </a:r>
          <a:r>
            <a:rPr lang="en-GB" dirty="0" err="1"/>
            <a:t>gesund</a:t>
          </a:r>
          <a:r>
            <a:rPr lang="en-GB" dirty="0"/>
            <a:t>.</a:t>
          </a:r>
          <a:endParaRPr lang="en-US" dirty="0"/>
        </a:p>
      </dgm:t>
    </dgm:pt>
    <dgm:pt modelId="{0C634A5B-0877-4A0C-800A-7CCC09705AD4}" type="parTrans" cxnId="{60EBC8C8-56B7-4A70-A2C0-62C0F76D613B}">
      <dgm:prSet/>
      <dgm:spPr/>
      <dgm:t>
        <a:bodyPr/>
        <a:lstStyle/>
        <a:p>
          <a:endParaRPr lang="en-US"/>
        </a:p>
      </dgm:t>
    </dgm:pt>
    <dgm:pt modelId="{70919AC8-6AAE-4F62-B958-181D03DC4763}" type="sibTrans" cxnId="{60EBC8C8-56B7-4A70-A2C0-62C0F76D613B}">
      <dgm:prSet/>
      <dgm:spPr/>
      <dgm:t>
        <a:bodyPr/>
        <a:lstStyle/>
        <a:p>
          <a:endParaRPr lang="en-US"/>
        </a:p>
      </dgm:t>
    </dgm:pt>
    <dgm:pt modelId="{43D426D9-7313-4F8F-827B-AA4AA613D226}" type="pres">
      <dgm:prSet presAssocID="{1B8A21D6-1FB2-4F5E-BC11-70431B8D2934}" presName="root" presStyleCnt="0">
        <dgm:presLayoutVars>
          <dgm:dir/>
          <dgm:resizeHandles val="exact"/>
        </dgm:presLayoutVars>
      </dgm:prSet>
      <dgm:spPr/>
    </dgm:pt>
    <dgm:pt modelId="{883CDBD5-5261-4ABB-8665-0BE9E787D494}" type="pres">
      <dgm:prSet presAssocID="{46C4EBE2-DFE4-495A-B1D8-0726D29DE57F}" presName="compNode" presStyleCnt="0"/>
      <dgm:spPr/>
    </dgm:pt>
    <dgm:pt modelId="{814686A6-4D3D-4E53-94EF-AF933084BF0F}" type="pres">
      <dgm:prSet presAssocID="{46C4EBE2-DFE4-495A-B1D8-0726D29DE57F}" presName="iconBgRect" presStyleLbl="bgShp" presStyleIdx="0" presStyleCnt="2"/>
      <dgm:spPr/>
    </dgm:pt>
    <dgm:pt modelId="{4CD74F58-DBA2-4BF1-862F-2655F882D218}" type="pres">
      <dgm:prSet presAssocID="{46C4EBE2-DFE4-495A-B1D8-0726D29DE57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Dog"/>
        </a:ext>
      </dgm:extLst>
    </dgm:pt>
    <dgm:pt modelId="{6A16BB38-EA14-44FC-BFCF-32DCEA318B7B}" type="pres">
      <dgm:prSet presAssocID="{46C4EBE2-DFE4-495A-B1D8-0726D29DE57F}" presName="spaceRect" presStyleCnt="0"/>
      <dgm:spPr/>
    </dgm:pt>
    <dgm:pt modelId="{DC6FA7D5-8152-4BA0-A290-FE266FE5FC09}" type="pres">
      <dgm:prSet presAssocID="{46C4EBE2-DFE4-495A-B1D8-0726D29DE57F}" presName="textRect" presStyleLbl="revTx" presStyleIdx="0" presStyleCnt="2">
        <dgm:presLayoutVars>
          <dgm:chMax val="1"/>
          <dgm:chPref val="1"/>
        </dgm:presLayoutVars>
      </dgm:prSet>
      <dgm:spPr/>
    </dgm:pt>
    <dgm:pt modelId="{7764F637-5723-4149-B304-F5C8D491CC04}" type="pres">
      <dgm:prSet presAssocID="{C12155BE-37FE-43C7-B665-CAE29320392A}" presName="sibTrans" presStyleCnt="0"/>
      <dgm:spPr/>
    </dgm:pt>
    <dgm:pt modelId="{A509C7FA-41A4-4F9D-9BAE-A61336B1B8FF}" type="pres">
      <dgm:prSet presAssocID="{80176194-36A5-4D99-A479-449C912717BC}" presName="compNode" presStyleCnt="0"/>
      <dgm:spPr/>
    </dgm:pt>
    <dgm:pt modelId="{503089EE-2B06-4A55-8985-9995B2D709D1}" type="pres">
      <dgm:prSet presAssocID="{80176194-36A5-4D99-A479-449C912717BC}" presName="iconBgRect" presStyleLbl="bgShp" presStyleIdx="1" presStyleCnt="2"/>
      <dgm:spPr/>
    </dgm:pt>
    <dgm:pt modelId="{8301F5A2-9E27-4C94-9E7D-E854727624E9}" type="pres">
      <dgm:prSet presAssocID="{80176194-36A5-4D99-A479-449C912717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llipop"/>
        </a:ext>
      </dgm:extLst>
    </dgm:pt>
    <dgm:pt modelId="{E355CC18-DBBA-4E76-B52E-A18A57BB23A7}" type="pres">
      <dgm:prSet presAssocID="{80176194-36A5-4D99-A479-449C912717BC}" presName="spaceRect" presStyleCnt="0"/>
      <dgm:spPr/>
    </dgm:pt>
    <dgm:pt modelId="{612A3BAC-2C2F-4437-A52E-E158D74007DC}" type="pres">
      <dgm:prSet presAssocID="{80176194-36A5-4D99-A479-449C912717B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3C4E713-9FF5-4693-975D-734FA866C2F3}" type="presOf" srcId="{1B8A21D6-1FB2-4F5E-BC11-70431B8D2934}" destId="{43D426D9-7313-4F8F-827B-AA4AA613D226}" srcOrd="0" destOrd="0" presId="urn:microsoft.com/office/officeart/2018/5/layout/IconCircleLabelList"/>
    <dgm:cxn modelId="{93D22919-EFD5-4D9E-886D-BE8FC8E31CD5}" type="presOf" srcId="{80176194-36A5-4D99-A479-449C912717BC}" destId="{612A3BAC-2C2F-4437-A52E-E158D74007DC}" srcOrd="0" destOrd="0" presId="urn:microsoft.com/office/officeart/2018/5/layout/IconCircleLabelList"/>
    <dgm:cxn modelId="{B955E23D-449F-4A2C-A51D-AE7522A3FF57}" type="presOf" srcId="{46C4EBE2-DFE4-495A-B1D8-0726D29DE57F}" destId="{DC6FA7D5-8152-4BA0-A290-FE266FE5FC09}" srcOrd="0" destOrd="0" presId="urn:microsoft.com/office/officeart/2018/5/layout/IconCircleLabelList"/>
    <dgm:cxn modelId="{AA7FAC79-1B54-4220-8B6A-FA59AD085BA9}" srcId="{1B8A21D6-1FB2-4F5E-BC11-70431B8D2934}" destId="{46C4EBE2-DFE4-495A-B1D8-0726D29DE57F}" srcOrd="0" destOrd="0" parTransId="{CED5359F-7DB5-47C8-B630-99B1AD59F36F}" sibTransId="{C12155BE-37FE-43C7-B665-CAE29320392A}"/>
    <dgm:cxn modelId="{60EBC8C8-56B7-4A70-A2C0-62C0F76D613B}" srcId="{1B8A21D6-1FB2-4F5E-BC11-70431B8D2934}" destId="{80176194-36A5-4D99-A479-449C912717BC}" srcOrd="1" destOrd="0" parTransId="{0C634A5B-0877-4A0C-800A-7CCC09705AD4}" sibTransId="{70919AC8-6AAE-4F62-B958-181D03DC4763}"/>
    <dgm:cxn modelId="{77219756-2CD4-4ABE-9B49-BF0C798A0EBB}" type="presParOf" srcId="{43D426D9-7313-4F8F-827B-AA4AA613D226}" destId="{883CDBD5-5261-4ABB-8665-0BE9E787D494}" srcOrd="0" destOrd="0" presId="urn:microsoft.com/office/officeart/2018/5/layout/IconCircleLabelList"/>
    <dgm:cxn modelId="{7313427F-8181-40C6-8638-33F08F9DEB16}" type="presParOf" srcId="{883CDBD5-5261-4ABB-8665-0BE9E787D494}" destId="{814686A6-4D3D-4E53-94EF-AF933084BF0F}" srcOrd="0" destOrd="0" presId="urn:microsoft.com/office/officeart/2018/5/layout/IconCircleLabelList"/>
    <dgm:cxn modelId="{37CF6755-C6BC-43F8-9586-BF81D204ABF1}" type="presParOf" srcId="{883CDBD5-5261-4ABB-8665-0BE9E787D494}" destId="{4CD74F58-DBA2-4BF1-862F-2655F882D218}" srcOrd="1" destOrd="0" presId="urn:microsoft.com/office/officeart/2018/5/layout/IconCircleLabelList"/>
    <dgm:cxn modelId="{7F0DC8F1-DE21-464B-94CA-C175385A540E}" type="presParOf" srcId="{883CDBD5-5261-4ABB-8665-0BE9E787D494}" destId="{6A16BB38-EA14-44FC-BFCF-32DCEA318B7B}" srcOrd="2" destOrd="0" presId="urn:microsoft.com/office/officeart/2018/5/layout/IconCircleLabelList"/>
    <dgm:cxn modelId="{BACEA74E-9F12-458C-B798-47BB5D5124AA}" type="presParOf" srcId="{883CDBD5-5261-4ABB-8665-0BE9E787D494}" destId="{DC6FA7D5-8152-4BA0-A290-FE266FE5FC09}" srcOrd="3" destOrd="0" presId="urn:microsoft.com/office/officeart/2018/5/layout/IconCircleLabelList"/>
    <dgm:cxn modelId="{BD58CADC-ABF3-4777-B2DD-FC7BECEC92CC}" type="presParOf" srcId="{43D426D9-7313-4F8F-827B-AA4AA613D226}" destId="{7764F637-5723-4149-B304-F5C8D491CC04}" srcOrd="1" destOrd="0" presId="urn:microsoft.com/office/officeart/2018/5/layout/IconCircleLabelList"/>
    <dgm:cxn modelId="{92D19583-550C-4496-8658-56AE1CD83081}" type="presParOf" srcId="{43D426D9-7313-4F8F-827B-AA4AA613D226}" destId="{A509C7FA-41A4-4F9D-9BAE-A61336B1B8FF}" srcOrd="2" destOrd="0" presId="urn:microsoft.com/office/officeart/2018/5/layout/IconCircleLabelList"/>
    <dgm:cxn modelId="{8579B198-F157-4449-B1D1-4DAEDF2AA7AA}" type="presParOf" srcId="{A509C7FA-41A4-4F9D-9BAE-A61336B1B8FF}" destId="{503089EE-2B06-4A55-8985-9995B2D709D1}" srcOrd="0" destOrd="0" presId="urn:microsoft.com/office/officeart/2018/5/layout/IconCircleLabelList"/>
    <dgm:cxn modelId="{C019F32D-0D63-40D5-AE3D-6CB30D8A2598}" type="presParOf" srcId="{A509C7FA-41A4-4F9D-9BAE-A61336B1B8FF}" destId="{8301F5A2-9E27-4C94-9E7D-E854727624E9}" srcOrd="1" destOrd="0" presId="urn:microsoft.com/office/officeart/2018/5/layout/IconCircleLabelList"/>
    <dgm:cxn modelId="{378FEA1C-4682-4DE3-BFA7-AF654D05D381}" type="presParOf" srcId="{A509C7FA-41A4-4F9D-9BAE-A61336B1B8FF}" destId="{E355CC18-DBBA-4E76-B52E-A18A57BB23A7}" srcOrd="2" destOrd="0" presId="urn:microsoft.com/office/officeart/2018/5/layout/IconCircleLabelList"/>
    <dgm:cxn modelId="{4490DEB5-6895-4275-B38D-7F95BAB38B98}" type="presParOf" srcId="{A509C7FA-41A4-4F9D-9BAE-A61336B1B8FF}" destId="{612A3BAC-2C2F-4437-A52E-E158D74007D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86A6-4D3D-4E53-94EF-AF933084BF0F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74F58-DBA2-4BF1-862F-2655F882D218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FA7D5-8152-4BA0-A290-FE266FE5FC09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100" kern="1200" dirty="0">
              <a:latin typeface="Calibri Light" panose="020F0302020204030204"/>
            </a:rPr>
            <a:t>Ich </a:t>
          </a:r>
          <a:r>
            <a:rPr lang="en-GB" sz="2100" kern="1200" dirty="0" err="1">
              <a:latin typeface="Calibri Light" panose="020F0302020204030204"/>
            </a:rPr>
            <a:t>esse</a:t>
          </a:r>
          <a:r>
            <a:rPr lang="en-GB" sz="2100" kern="1200" dirty="0">
              <a:latin typeface="Calibri Light" panose="020F0302020204030204"/>
            </a:rPr>
            <a:t> </a:t>
          </a:r>
          <a:r>
            <a:rPr lang="en-GB" sz="2100" b="1" kern="1200" dirty="0" err="1">
              <a:solidFill>
                <a:schemeClr val="tx1"/>
              </a:solidFill>
              <a:latin typeface="Calibri Light" panose="020F0302020204030204"/>
            </a:rPr>
            <a:t>manchmal</a:t>
          </a:r>
          <a:r>
            <a:rPr lang="en-GB" sz="2100" b="1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en-GB" sz="2100" kern="1200" dirty="0" err="1"/>
            <a:t>ein</a:t>
          </a:r>
          <a:r>
            <a:rPr lang="en-GB" sz="2100" kern="1200" dirty="0"/>
            <a:t> </a:t>
          </a:r>
          <a:r>
            <a:rPr lang="en-GB" sz="2100" kern="1200" dirty="0" err="1"/>
            <a:t>Brot</a:t>
          </a:r>
          <a:r>
            <a:rPr lang="en-GB" sz="2100" kern="1200" dirty="0"/>
            <a:t> </a:t>
          </a:r>
          <a:r>
            <a:rPr lang="en-GB" sz="2100" kern="1200" dirty="0" err="1"/>
            <a:t>mit</a:t>
          </a:r>
          <a:r>
            <a:rPr lang="en-GB" sz="2100" kern="1200" dirty="0"/>
            <a:t> </a:t>
          </a:r>
          <a:r>
            <a:rPr lang="en-GB" sz="2100" kern="1200" dirty="0" err="1"/>
            <a:t>Käse</a:t>
          </a:r>
          <a:r>
            <a:rPr lang="en-GB" sz="2100" kern="1200" dirty="0"/>
            <a:t>, Wurst</a:t>
          </a:r>
          <a:r>
            <a:rPr lang="en-GB" sz="2100" kern="1200" dirty="0">
              <a:latin typeface="Calibri Light" panose="020F0302020204030204"/>
            </a:rPr>
            <a:t> und Tomate.</a:t>
          </a:r>
          <a:endParaRPr lang="en-US" sz="2100" kern="1200" dirty="0"/>
        </a:p>
      </dsp:txBody>
      <dsp:txXfrm>
        <a:off x="1548914" y="3176402"/>
        <a:ext cx="3600000" cy="720000"/>
      </dsp:txXfrm>
    </dsp:sp>
    <dsp:sp modelId="{503089EE-2B06-4A55-8985-9995B2D709D1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1F5A2-9E27-4C94-9E7D-E854727624E9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A3BAC-2C2F-4437-A52E-E158D74007DC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100" kern="1200" dirty="0"/>
            <a:t>Ich </a:t>
          </a:r>
          <a:r>
            <a:rPr lang="en-GB" sz="2100" kern="1200" dirty="0" err="1"/>
            <a:t>finde</a:t>
          </a:r>
          <a:r>
            <a:rPr lang="en-GB" sz="2100" kern="1200" dirty="0"/>
            <a:t> das </a:t>
          </a:r>
          <a:r>
            <a:rPr lang="en-GB" sz="2100" kern="1200" dirty="0" err="1"/>
            <a:t>lecker</a:t>
          </a:r>
          <a:r>
            <a:rPr lang="en-GB" sz="2100" kern="1200" dirty="0"/>
            <a:t> und </a:t>
          </a:r>
          <a:r>
            <a:rPr lang="en-GB" sz="2100" kern="1200" dirty="0" err="1"/>
            <a:t>gesund</a:t>
          </a:r>
          <a:r>
            <a:rPr lang="en-GB" sz="2100" kern="1200" dirty="0"/>
            <a:t>.</a:t>
          </a:r>
          <a:endParaRPr lang="en-US" sz="2100" kern="1200" dirty="0"/>
        </a:p>
      </dsp:txBody>
      <dsp:txXfrm>
        <a:off x="5778914" y="3176402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602DD-FFCA-5DFE-231B-6D193B7A73FC}"/>
              </a:ext>
            </a:extLst>
          </p:cNvPr>
          <p:cNvSpPr txBox="1"/>
          <p:nvPr userDrawn="1"/>
        </p:nvSpPr>
        <p:spPr>
          <a:xfrm rot="20035125">
            <a:off x="25347" y="288692"/>
            <a:ext cx="1115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75000"/>
                  </a:schemeClr>
                </a:solidFill>
              </a:rPr>
              <a:t>Frau Somaia</a:t>
            </a:r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C8FBAB-95B8-4545-EFA7-5B7D4F093F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11" r="-2" b="-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2E7580-3329-4BA0-0BB1-101F69A12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5200">
                <a:solidFill>
                  <a:srgbClr val="FFFFFF"/>
                </a:solidFill>
                <a:cs typeface="Calibri Light"/>
              </a:rPr>
              <a:t>projekt</a:t>
            </a:r>
            <a:endParaRPr lang="en-GB" sz="52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D2C63-DED0-1A71-29AE-FE46FEDE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cs typeface="Calibri"/>
              </a:rPr>
              <a:t>Term 2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8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 dirty="0"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9DA2D-FE9D-B11C-656F-54E50991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Schritt 1</a:t>
            </a:r>
            <a:endParaRPr lang="en-GB" sz="5400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urger shaped like a pig&#10;&#10;Description automatically generated">
            <a:extLst>
              <a:ext uri="{FF2B5EF4-FFF2-40B4-BE49-F238E27FC236}">
                <a16:creationId xmlns:a16="http://schemas.microsoft.com/office/drawing/2014/main" id="{23D2DD53-0C31-607D-82CB-48F7B41EF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52" r="18218" b="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DE774-1F2E-407F-69CD-0EB9A02B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200" dirty="0">
                <a:cs typeface="Calibri"/>
              </a:rPr>
              <a:t>Deutsch</a:t>
            </a:r>
          </a:p>
          <a:p>
            <a:r>
              <a:rPr lang="en-GB" sz="2200" dirty="0">
                <a:cs typeface="Calibri"/>
              </a:rPr>
              <a:t>Macht </a:t>
            </a:r>
            <a:r>
              <a:rPr lang="en-GB" sz="2200" dirty="0" err="1">
                <a:cs typeface="Calibri"/>
              </a:rPr>
              <a:t>zu</a:t>
            </a:r>
            <a:r>
              <a:rPr lang="en-GB" sz="2200" dirty="0">
                <a:cs typeface="Calibri"/>
              </a:rPr>
              <a:t> Hause </a:t>
            </a:r>
            <a:r>
              <a:rPr lang="en-GB" sz="2200" dirty="0" err="1">
                <a:cs typeface="Calibri"/>
              </a:rPr>
              <a:t>lustige</a:t>
            </a:r>
            <a:r>
              <a:rPr lang="en-GB" sz="2200" dirty="0">
                <a:cs typeface="Calibri"/>
              </a:rPr>
              <a:t> </a:t>
            </a:r>
            <a:r>
              <a:rPr lang="en-GB" sz="2200" dirty="0" err="1">
                <a:cs typeface="Calibri"/>
              </a:rPr>
              <a:t>Frühstücksbrote</a:t>
            </a:r>
            <a:r>
              <a:rPr lang="en-GB" sz="2200" dirty="0">
                <a:cs typeface="Calibri"/>
              </a:rPr>
              <a:t>. </a:t>
            </a:r>
            <a:r>
              <a:rPr lang="en-GB" sz="2200" dirty="0" err="1">
                <a:cs typeface="Calibri"/>
              </a:rPr>
              <a:t>Fotografiert</a:t>
            </a:r>
            <a:r>
              <a:rPr lang="en-GB" sz="2200" dirty="0">
                <a:cs typeface="Calibri"/>
              </a:rPr>
              <a:t> </a:t>
            </a:r>
            <a:r>
              <a:rPr lang="en-GB" sz="2200" dirty="0" err="1">
                <a:cs typeface="Calibri"/>
              </a:rPr>
              <a:t>sie</a:t>
            </a:r>
            <a:r>
              <a:rPr lang="en-GB" sz="2200" dirty="0">
                <a:cs typeface="Calibri"/>
              </a:rPr>
              <a:t>.</a:t>
            </a:r>
          </a:p>
          <a:p>
            <a:endParaRPr lang="en-GB" sz="2200" dirty="0">
              <a:ea typeface="+mn-lt"/>
              <a:cs typeface="+mn-lt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endParaRPr lang="en-GB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200" dirty="0">
                <a:ea typeface="+mn-lt"/>
                <a:cs typeface="+mn-lt"/>
              </a:rPr>
              <a:t>English</a:t>
            </a:r>
          </a:p>
          <a:p>
            <a:r>
              <a:rPr lang="en-GB" sz="2200" dirty="0">
                <a:ea typeface="+mn-lt"/>
                <a:cs typeface="+mn-lt"/>
              </a:rPr>
              <a:t>Make fun breakfast sandwiches at home and make a video. </a:t>
            </a:r>
            <a:endParaRPr lang="en-GB" sz="2200" dirty="0">
              <a:cs typeface="Calibri"/>
            </a:endParaRPr>
          </a:p>
          <a:p>
            <a:pPr marL="0" indent="0">
              <a:buNone/>
            </a:pPr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34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63D3CB-1C6D-FB52-BE04-BE520BF5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>
                <a:cs typeface="Calibri Light"/>
              </a:rPr>
              <a:t>Schritt 2</a:t>
            </a:r>
            <a:endParaRPr lang="en-GB" sz="5400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C79F2-1859-78E5-0470-58DBC4C1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200" dirty="0">
                <a:cs typeface="Calibri"/>
              </a:rPr>
              <a:t>Deutsch</a:t>
            </a:r>
          </a:p>
          <a:p>
            <a:r>
              <a:rPr lang="en-GB" sz="2200" dirty="0" err="1">
                <a:cs typeface="Calibri"/>
              </a:rPr>
              <a:t>Hängt</a:t>
            </a:r>
            <a:r>
              <a:rPr lang="en-GB" sz="2200" dirty="0">
                <a:cs typeface="Calibri"/>
              </a:rPr>
              <a:t> die Bilder auf. </a:t>
            </a:r>
            <a:r>
              <a:rPr lang="en-GB" sz="2200" dirty="0" err="1">
                <a:cs typeface="Calibri"/>
              </a:rPr>
              <a:t>Beschreibt</a:t>
            </a:r>
            <a:r>
              <a:rPr lang="en-GB" sz="2200" dirty="0">
                <a:cs typeface="Calibri"/>
              </a:rPr>
              <a:t> </a:t>
            </a:r>
            <a:r>
              <a:rPr lang="en-GB" sz="2200" dirty="0" err="1">
                <a:cs typeface="Calibri"/>
              </a:rPr>
              <a:t>sie</a:t>
            </a:r>
            <a:r>
              <a:rPr lang="en-GB" sz="2200" dirty="0">
                <a:cs typeface="Calibri"/>
              </a:rPr>
              <a:t>. Was </a:t>
            </a:r>
            <a:r>
              <a:rPr lang="en-GB" sz="2200" dirty="0" err="1">
                <a:cs typeface="Calibri"/>
              </a:rPr>
              <a:t>ist</a:t>
            </a:r>
            <a:r>
              <a:rPr lang="en-GB" sz="2200" dirty="0">
                <a:cs typeface="Calibri"/>
              </a:rPr>
              <a:t> </a:t>
            </a:r>
            <a:r>
              <a:rPr lang="en-GB" sz="2200" dirty="0" err="1">
                <a:cs typeface="Calibri"/>
              </a:rPr>
              <a:t>gesund</a:t>
            </a:r>
            <a:r>
              <a:rPr lang="en-GB" sz="2200" dirty="0">
                <a:cs typeface="Calibri"/>
              </a:rPr>
              <a:t>? Was </a:t>
            </a:r>
            <a:r>
              <a:rPr lang="en-GB" sz="2200" dirty="0" err="1">
                <a:cs typeface="Calibri"/>
              </a:rPr>
              <a:t>ist</a:t>
            </a:r>
            <a:r>
              <a:rPr lang="en-GB" sz="2200" dirty="0">
                <a:cs typeface="Calibri"/>
              </a:rPr>
              <a:t> </a:t>
            </a:r>
            <a:r>
              <a:rPr lang="en-GB" sz="2200" dirty="0" err="1">
                <a:cs typeface="Calibri"/>
              </a:rPr>
              <a:t>lecker</a:t>
            </a:r>
            <a:r>
              <a:rPr lang="en-GB" sz="2200" dirty="0">
                <a:cs typeface="Calibri"/>
              </a:rPr>
              <a:t>? (Video)</a:t>
            </a:r>
            <a:endParaRPr lang="en-GB" dirty="0">
              <a:cs typeface="Calibri"/>
            </a:endParaRPr>
          </a:p>
          <a:p>
            <a:endParaRPr lang="en-GB" sz="2200" dirty="0">
              <a:cs typeface="Calibri"/>
            </a:endParaRPr>
          </a:p>
          <a:p>
            <a:pPr marL="0" indent="0">
              <a:buNone/>
            </a:pPr>
            <a:endParaRPr lang="en-GB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200" dirty="0">
                <a:ea typeface="+mn-lt"/>
                <a:cs typeface="+mn-lt"/>
              </a:rPr>
              <a:t>English</a:t>
            </a:r>
            <a:endParaRPr lang="en-GB" dirty="0"/>
          </a:p>
          <a:p>
            <a:r>
              <a:rPr lang="en-GB" sz="2200" dirty="0">
                <a:ea typeface="+mn-lt"/>
                <a:cs typeface="+mn-lt"/>
              </a:rPr>
              <a:t>Focus on the breakfast that you did and describe. What is healthy? What is delicious? Etc. in the Video.</a:t>
            </a:r>
            <a:endParaRPr lang="en-GB" sz="2200">
              <a:cs typeface="Calibri"/>
            </a:endParaRPr>
          </a:p>
          <a:p>
            <a:pPr marL="0" indent="0">
              <a:buNone/>
            </a:pPr>
            <a:endParaRPr lang="en-GB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8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F533E-C180-8DD1-5288-FA8D3FF0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cs typeface="Calibri Light"/>
              </a:rPr>
              <a:t>Zum </a:t>
            </a:r>
            <a:r>
              <a:rPr lang="en-GB" sz="4000" dirty="0" err="1">
                <a:solidFill>
                  <a:srgbClr val="FFFFFF"/>
                </a:solidFill>
                <a:cs typeface="Calibri Light"/>
              </a:rPr>
              <a:t>Beispiel</a:t>
            </a:r>
            <a:r>
              <a:rPr lang="en-GB" sz="4000" dirty="0">
                <a:solidFill>
                  <a:srgbClr val="FFFFFF"/>
                </a:solidFill>
                <a:cs typeface="Calibri Light"/>
              </a:rPr>
              <a:t> (for example)</a:t>
            </a: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96A693-13DB-B92F-69ED-664824B38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82775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0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C21BAE-6866-4C7A-A7EC-C1B2E572D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eiße Glühbirnen mit einer gelben, die hervorsteht">
            <a:extLst>
              <a:ext uri="{FF2B5EF4-FFF2-40B4-BE49-F238E27FC236}">
                <a16:creationId xmlns:a16="http://schemas.microsoft.com/office/drawing/2014/main" id="{40E87186-8977-5483-5FF7-AABD28DA8D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7E7D0C94-08B4-48AE-8813-CC4D60294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899" y="609600"/>
            <a:ext cx="5372101" cy="5513767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F0C518C2-0AA4-470C-87B9-9CBF428FB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64666" y="399531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7F38B-4D93-B4A5-46C5-7AD227E1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19" y="2547257"/>
            <a:ext cx="4458446" cy="31097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cs typeface="Calibri"/>
              </a:rPr>
              <a:t>Viel </a:t>
            </a:r>
            <a:r>
              <a:rPr lang="en-GB" sz="2000" dirty="0" err="1">
                <a:cs typeface="Calibri"/>
              </a:rPr>
              <a:t>Erfolg</a:t>
            </a:r>
            <a:r>
              <a:rPr lang="en-GB" sz="2000" dirty="0">
                <a:cs typeface="Calibri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353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a3373c-0934-4f76-b456-34db1497ca9c">
      <Terms xmlns="http://schemas.microsoft.com/office/infopath/2007/PartnerControls"/>
    </lcf76f155ced4ddcb4097134ff3c332f>
    <TaxCatchAll xmlns="0e9d3a74-97ea-4944-93b4-9d3e137eda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4550D1A235C449CC6DCFD5FA01541" ma:contentTypeVersion="18" ma:contentTypeDescription="Create a new document." ma:contentTypeScope="" ma:versionID="976c45addbb95fed80edaba6e771979b">
  <xsd:schema xmlns:xsd="http://www.w3.org/2001/XMLSchema" xmlns:xs="http://www.w3.org/2001/XMLSchema" xmlns:p="http://schemas.microsoft.com/office/2006/metadata/properties" xmlns:ns2="fca3373c-0934-4f76-b456-34db1497ca9c" xmlns:ns3="0e9d3a74-97ea-4944-93b4-9d3e137eda14" targetNamespace="http://schemas.microsoft.com/office/2006/metadata/properties" ma:root="true" ma:fieldsID="8da2f709758a00a306c5041e1b3e38a1" ns2:_="" ns3:_="">
    <xsd:import namespace="fca3373c-0934-4f76-b456-34db1497ca9c"/>
    <xsd:import namespace="0e9d3a74-97ea-4944-93b4-9d3e137ed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3373c-0934-4f76-b456-34db1497c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d3a74-97ea-4944-93b4-9d3e137e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fd819a-5417-49ac-be99-57222d5ac4df}" ma:internalName="TaxCatchAll" ma:showField="CatchAllData" ma:web="0e9d3a74-97ea-4944-93b4-9d3e137e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CB795-85BA-4757-AE8D-834E23F609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D452E1-7753-4E80-9030-CD16C46BB10F}">
  <ds:schemaRefs>
    <ds:schemaRef ds:uri="http://schemas.microsoft.com/office/2006/metadata/properties"/>
    <ds:schemaRef ds:uri="http://schemas.microsoft.com/office/infopath/2007/PartnerControls"/>
    <ds:schemaRef ds:uri="fca3373c-0934-4f76-b456-34db1497ca9c"/>
    <ds:schemaRef ds:uri="0e9d3a74-97ea-4944-93b4-9d3e137eda14"/>
  </ds:schemaRefs>
</ds:datastoreItem>
</file>

<file path=customXml/itemProps3.xml><?xml version="1.0" encoding="utf-8"?>
<ds:datastoreItem xmlns:ds="http://schemas.openxmlformats.org/officeDocument/2006/customXml" ds:itemID="{AE91DDAE-C21B-40D6-AAAE-57A8C5155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a3373c-0934-4f76-b456-34db1497ca9c"/>
    <ds:schemaRef ds:uri="0e9d3a74-97ea-4944-93b4-9d3e137eda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projekt</vt:lpstr>
      <vt:lpstr>Schritt 1</vt:lpstr>
      <vt:lpstr>Schritt 2</vt:lpstr>
      <vt:lpstr>Zum Beispiel (for example)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Somaia</cp:lastModifiedBy>
  <cp:revision>142</cp:revision>
  <dcterms:created xsi:type="dcterms:W3CDTF">2013-07-15T20:26:40Z</dcterms:created>
  <dcterms:modified xsi:type="dcterms:W3CDTF">2024-02-26T12:05:26Z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0x01010006F4550D1A235C449CC6DCFD5FA01541</vt:lpwstr>
  </property>
  <property fmtid="{D5CDD505-2E9C-101B-9397-08002B2CF9AE}" pid="3" name="MediaServiceImageTags">
    <vt:lpwstr/>
  </property>
</Properties>
</file>