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9B24E-3AD2-EBE0-2BEB-188A9940ED89}" v="124" dt="2024-02-26T12:05:25.446"/>
    <p1510:client id="{95F6119F-BEDC-E728-AA0E-1F069CB1A1EE}" v="313" dt="2024-02-26T09:58:41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mya Yasser Elgohary" userId="S::somya.elgohary@aspireschool.org::026bb0db-f09f-477e-98e0-e90d75a83e94" providerId="AD" clId="Web-{95F6119F-BEDC-E728-AA0E-1F069CB1A1EE}"/>
    <pc:docChg chg="addSld modSld">
      <pc:chgData name="Somya Yasser Elgohary" userId="S::somya.elgohary@aspireschool.org::026bb0db-f09f-477e-98e0-e90d75a83e94" providerId="AD" clId="Web-{95F6119F-BEDC-E728-AA0E-1F069CB1A1EE}" dt="2024-02-26T09:58:36.746" v="318" actId="20577"/>
      <pc:docMkLst>
        <pc:docMk/>
      </pc:docMkLst>
      <pc:sldChg chg="addSp modSp new mod setBg addAnim delAnim">
        <pc:chgData name="Somya Yasser Elgohary" userId="S::somya.elgohary@aspireschool.org::026bb0db-f09f-477e-98e0-e90d75a83e94" providerId="AD" clId="Web-{95F6119F-BEDC-E728-AA0E-1F069CB1A1EE}" dt="2024-02-26T09:51:43.954" v="240"/>
        <pc:sldMkLst>
          <pc:docMk/>
          <pc:sldMk cId="3030786731" sldId="256"/>
        </pc:sldMkLst>
        <pc:spChg chg="mod">
          <ac:chgData name="Somya Yasser Elgohary" userId="S::somya.elgohary@aspireschool.org::026bb0db-f09f-477e-98e0-e90d75a83e94" providerId="AD" clId="Web-{95F6119F-BEDC-E728-AA0E-1F069CB1A1EE}" dt="2024-02-26T09:38:54.511" v="6"/>
          <ac:spMkLst>
            <pc:docMk/>
            <pc:sldMk cId="3030786731" sldId="256"/>
            <ac:spMk id="2" creationId="{902E7580-3329-4BA0-0BB1-101F69A12E24}"/>
          </ac:spMkLst>
        </pc:spChg>
        <pc:spChg chg="mod">
          <ac:chgData name="Somya Yasser Elgohary" userId="S::somya.elgohary@aspireschool.org::026bb0db-f09f-477e-98e0-e90d75a83e94" providerId="AD" clId="Web-{95F6119F-BEDC-E728-AA0E-1F069CB1A1EE}" dt="2024-02-26T09:39:01.340" v="10" actId="20577"/>
          <ac:spMkLst>
            <pc:docMk/>
            <pc:sldMk cId="3030786731" sldId="256"/>
            <ac:spMk id="3" creationId="{367D2C63-DED0-1A71-29AE-FE46FEDE55D4}"/>
          </ac:spMkLst>
        </pc:spChg>
        <pc:spChg chg="add">
          <ac:chgData name="Somya Yasser Elgohary" userId="S::somya.elgohary@aspireschool.org::026bb0db-f09f-477e-98e0-e90d75a83e94" providerId="AD" clId="Web-{95F6119F-BEDC-E728-AA0E-1F069CB1A1EE}" dt="2024-02-26T09:38:54.511" v="6"/>
          <ac:spMkLst>
            <pc:docMk/>
            <pc:sldMk cId="3030786731" sldId="256"/>
            <ac:spMk id="9" creationId="{C1DD1A8A-57D5-4A81-AD04-532B043C5611}"/>
          </ac:spMkLst>
        </pc:spChg>
        <pc:spChg chg="add">
          <ac:chgData name="Somya Yasser Elgohary" userId="S::somya.elgohary@aspireschool.org::026bb0db-f09f-477e-98e0-e90d75a83e94" providerId="AD" clId="Web-{95F6119F-BEDC-E728-AA0E-1F069CB1A1EE}" dt="2024-02-26T09:38:54.511" v="6"/>
          <ac:spMkLst>
            <pc:docMk/>
            <pc:sldMk cId="3030786731" sldId="256"/>
            <ac:spMk id="11" creationId="{007891EC-4501-44ED-A8C8-B11B6DB767AB}"/>
          </ac:spMkLst>
        </pc:spChg>
        <pc:picChg chg="add">
          <ac:chgData name="Somya Yasser Elgohary" userId="S::somya.elgohary@aspireschool.org::026bb0db-f09f-477e-98e0-e90d75a83e94" providerId="AD" clId="Web-{95F6119F-BEDC-E728-AA0E-1F069CB1A1EE}" dt="2024-02-26T09:38:54.511" v="6"/>
          <ac:picMkLst>
            <pc:docMk/>
            <pc:sldMk cId="3030786731" sldId="256"/>
            <ac:picMk id="5" creationId="{5CC8FBAB-95B8-4545-EFA7-5B7D4F093F30}"/>
          </ac:picMkLst>
        </pc:picChg>
      </pc:sldChg>
      <pc:sldChg chg="addSp delSp modSp new mod setBg addAnim">
        <pc:chgData name="Somya Yasser Elgohary" userId="S::somya.elgohary@aspireschool.org::026bb0db-f09f-477e-98e0-e90d75a83e94" providerId="AD" clId="Web-{95F6119F-BEDC-E728-AA0E-1F069CB1A1EE}" dt="2024-02-26T09:57:50.729" v="288" actId="20577"/>
        <pc:sldMkLst>
          <pc:docMk/>
          <pc:sldMk cId="2403461172" sldId="257"/>
        </pc:sldMkLst>
        <pc:spChg chg="mod">
          <ac:chgData name="Somya Yasser Elgohary" userId="S::somya.elgohary@aspireschool.org::026bb0db-f09f-477e-98e0-e90d75a83e94" providerId="AD" clId="Web-{95F6119F-BEDC-E728-AA0E-1F069CB1A1EE}" dt="2024-02-26T09:46:07.460" v="199"/>
          <ac:spMkLst>
            <pc:docMk/>
            <pc:sldMk cId="2403461172" sldId="257"/>
            <ac:spMk id="2" creationId="{1419DA2D-FE9D-B11C-656F-54E50991D76B}"/>
          </ac:spMkLst>
        </pc:spChg>
        <pc:spChg chg="mod ord">
          <ac:chgData name="Somya Yasser Elgohary" userId="S::somya.elgohary@aspireschool.org::026bb0db-f09f-477e-98e0-e90d75a83e94" providerId="AD" clId="Web-{95F6119F-BEDC-E728-AA0E-1F069CB1A1EE}" dt="2024-02-26T09:57:50.729" v="288" actId="20577"/>
          <ac:spMkLst>
            <pc:docMk/>
            <pc:sldMk cId="2403461172" sldId="257"/>
            <ac:spMk id="3" creationId="{864DE774-1F2E-407F-69CD-0EB9A02BDE2F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5:53.476" v="196"/>
          <ac:spMkLst>
            <pc:docMk/>
            <pc:sldMk cId="2403461172" sldId="257"/>
            <ac:spMk id="9" creationId="{45D37F4E-DDB4-456B-97E0-9937730A039F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5:53.476" v="196"/>
          <ac:spMkLst>
            <pc:docMk/>
            <pc:sldMk cId="2403461172" sldId="257"/>
            <ac:spMk id="11" creationId="{B2DD41CD-8F47-4F56-AD12-4E2FF7696987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6:07.445" v="198"/>
          <ac:spMkLst>
            <pc:docMk/>
            <pc:sldMk cId="2403461172" sldId="257"/>
            <ac:spMk id="18" creationId="{B95B9BA8-1D69-4796-85F5-B6D0BD52354B}"/>
          </ac:spMkLst>
        </pc:spChg>
        <pc:spChg chg="add mod">
          <ac:chgData name="Somya Yasser Elgohary" userId="S::somya.elgohary@aspireschool.org::026bb0db-f09f-477e-98e0-e90d75a83e94" providerId="AD" clId="Web-{95F6119F-BEDC-E728-AA0E-1F069CB1A1EE}" dt="2024-02-26T09:56:44.633" v="253" actId="20577"/>
          <ac:spMkLst>
            <pc:docMk/>
            <pc:sldMk cId="2403461172" sldId="257"/>
            <ac:spMk id="21" creationId="{A6D37EE4-EA1B-46EE-A54B-5233C63C9695}"/>
          </ac:spMkLst>
        </pc:spChg>
        <pc:spChg chg="add">
          <ac:chgData name="Somya Yasser Elgohary" userId="S::somya.elgohary@aspireschool.org::026bb0db-f09f-477e-98e0-e90d75a83e94" providerId="AD" clId="Web-{95F6119F-BEDC-E728-AA0E-1F069CB1A1EE}" dt="2024-02-26T09:46:07.460" v="199"/>
          <ac:spMkLst>
            <pc:docMk/>
            <pc:sldMk cId="2403461172" sldId="257"/>
            <ac:spMk id="22" creationId="{927D5270-6648-4CC1-8F78-48BE299CAC25}"/>
          </ac:spMkLst>
        </pc:spChg>
        <pc:grpChg chg="add del">
          <ac:chgData name="Somya Yasser Elgohary" userId="S::somya.elgohary@aspireschool.org::026bb0db-f09f-477e-98e0-e90d75a83e94" providerId="AD" clId="Web-{95F6119F-BEDC-E728-AA0E-1F069CB1A1EE}" dt="2024-02-26T09:46:07.445" v="198"/>
          <ac:grpSpMkLst>
            <pc:docMk/>
            <pc:sldMk cId="2403461172" sldId="257"/>
            <ac:grpSpMk id="19" creationId="{D44E3F87-3D58-4B03-86B2-15A5C5B9C964}"/>
          </ac:grpSpMkLst>
        </pc:grpChg>
        <pc:picChg chg="add mod">
          <ac:chgData name="Somya Yasser Elgohary" userId="S::somya.elgohary@aspireschool.org::026bb0db-f09f-477e-98e0-e90d75a83e94" providerId="AD" clId="Web-{95F6119F-BEDC-E728-AA0E-1F069CB1A1EE}" dt="2024-02-26T09:46:07.460" v="199"/>
          <ac:picMkLst>
            <pc:docMk/>
            <pc:sldMk cId="2403461172" sldId="257"/>
            <ac:picMk id="4" creationId="{23D2DD53-0C31-607D-82CB-48F7B41EF598}"/>
          </ac:picMkLst>
        </pc:picChg>
      </pc:sldChg>
      <pc:sldChg chg="addSp delSp modSp new mod setBg addAnim">
        <pc:chgData name="Somya Yasser Elgohary" userId="S::somya.elgohary@aspireschool.org::026bb0db-f09f-477e-98e0-e90d75a83e94" providerId="AD" clId="Web-{95F6119F-BEDC-E728-AA0E-1F069CB1A1EE}" dt="2024-02-26T09:58:36.746" v="318" actId="20577"/>
        <pc:sldMkLst>
          <pc:docMk/>
          <pc:sldMk cId="943872242" sldId="258"/>
        </pc:sldMkLst>
        <pc:spChg chg="mod">
          <ac:chgData name="Somya Yasser Elgohary" userId="S::somya.elgohary@aspireschool.org::026bb0db-f09f-477e-98e0-e90d75a83e94" providerId="AD" clId="Web-{95F6119F-BEDC-E728-AA0E-1F069CB1A1EE}" dt="2024-02-26T09:47:22.572" v="216"/>
          <ac:spMkLst>
            <pc:docMk/>
            <pc:sldMk cId="943872242" sldId="258"/>
            <ac:spMk id="2" creationId="{5C63D3CB-1C6D-FB52-BE04-BE520BF55FA2}"/>
          </ac:spMkLst>
        </pc:spChg>
        <pc:spChg chg="mod">
          <ac:chgData name="Somya Yasser Elgohary" userId="S::somya.elgohary@aspireschool.org::026bb0db-f09f-477e-98e0-e90d75a83e94" providerId="AD" clId="Web-{95F6119F-BEDC-E728-AA0E-1F069CB1A1EE}" dt="2024-02-26T09:58:36.746" v="318" actId="20577"/>
          <ac:spMkLst>
            <pc:docMk/>
            <pc:sldMk cId="943872242" sldId="258"/>
            <ac:spMk id="3" creationId="{B9AC79F2-1859-78E5-0470-58DBC4C1F22E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7:18.462" v="213"/>
          <ac:spMkLst>
            <pc:docMk/>
            <pc:sldMk cId="943872242" sldId="258"/>
            <ac:spMk id="8" creationId="{081EA652-8C6A-4E69-BEB9-170809474553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7:03.290" v="211"/>
          <ac:spMkLst>
            <pc:docMk/>
            <pc:sldMk cId="943872242" sldId="258"/>
            <ac:spMk id="9" creationId="{F13C74B1-5B17-4795-BED0-7140497B445A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7:18.462" v="213"/>
          <ac:spMkLst>
            <pc:docMk/>
            <pc:sldMk cId="943872242" sldId="258"/>
            <ac:spMk id="10" creationId="{5298780A-33B9-4EA2-8F67-DE68AD62841B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7:03.290" v="211"/>
          <ac:spMkLst>
            <pc:docMk/>
            <pc:sldMk cId="943872242" sldId="258"/>
            <ac:spMk id="11" creationId="{D4974D33-8DC5-464E-8C6D-BE58F0669C17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7:18.462" v="213"/>
          <ac:spMkLst>
            <pc:docMk/>
            <pc:sldMk cId="943872242" sldId="258"/>
            <ac:spMk id="12" creationId="{7F488E8B-4E1E-4402-8935-D4E6C02615C7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7:22.572" v="215"/>
          <ac:spMkLst>
            <pc:docMk/>
            <pc:sldMk cId="943872242" sldId="258"/>
            <ac:spMk id="16" creationId="{081EA652-8C6A-4E69-BEB9-170809474553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7:22.572" v="215"/>
          <ac:spMkLst>
            <pc:docMk/>
            <pc:sldMk cId="943872242" sldId="258"/>
            <ac:spMk id="17" creationId="{5298780A-33B9-4EA2-8F67-DE68AD62841B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7:22.572" v="215"/>
          <ac:spMkLst>
            <pc:docMk/>
            <pc:sldMk cId="943872242" sldId="258"/>
            <ac:spMk id="18" creationId="{7F488E8B-4E1E-4402-8935-D4E6C02615C7}"/>
          </ac:spMkLst>
        </pc:spChg>
        <pc:spChg chg="add">
          <ac:chgData name="Somya Yasser Elgohary" userId="S::somya.elgohary@aspireschool.org::026bb0db-f09f-477e-98e0-e90d75a83e94" providerId="AD" clId="Web-{95F6119F-BEDC-E728-AA0E-1F069CB1A1EE}" dt="2024-02-26T09:47:22.572" v="216"/>
          <ac:spMkLst>
            <pc:docMk/>
            <pc:sldMk cId="943872242" sldId="258"/>
            <ac:spMk id="20" creationId="{777A147A-9ED8-46B4-8660-1B3C2AA880B5}"/>
          </ac:spMkLst>
        </pc:spChg>
        <pc:spChg chg="add">
          <ac:chgData name="Somya Yasser Elgohary" userId="S::somya.elgohary@aspireschool.org::026bb0db-f09f-477e-98e0-e90d75a83e94" providerId="AD" clId="Web-{95F6119F-BEDC-E728-AA0E-1F069CB1A1EE}" dt="2024-02-26T09:47:22.572" v="216"/>
          <ac:spMkLst>
            <pc:docMk/>
            <pc:sldMk cId="943872242" sldId="258"/>
            <ac:spMk id="21" creationId="{5D6C15A0-C087-4593-8414-2B4EC1CDC3DE}"/>
          </ac:spMkLst>
        </pc:spChg>
        <pc:picChg chg="add del">
          <ac:chgData name="Somya Yasser Elgohary" userId="S::somya.elgohary@aspireschool.org::026bb0db-f09f-477e-98e0-e90d75a83e94" providerId="AD" clId="Web-{95F6119F-BEDC-E728-AA0E-1F069CB1A1EE}" dt="2024-02-26T09:47:03.290" v="211"/>
          <ac:picMkLst>
            <pc:docMk/>
            <pc:sldMk cId="943872242" sldId="258"/>
            <ac:picMk id="5" creationId="{30649F58-E268-73C7-FB9F-3FBC5FA22C69}"/>
          </ac:picMkLst>
        </pc:picChg>
        <pc:cxnChg chg="add del">
          <ac:chgData name="Somya Yasser Elgohary" userId="S::somya.elgohary@aspireschool.org::026bb0db-f09f-477e-98e0-e90d75a83e94" providerId="AD" clId="Web-{95F6119F-BEDC-E728-AA0E-1F069CB1A1EE}" dt="2024-02-26T09:47:18.462" v="213"/>
          <ac:cxnSpMkLst>
            <pc:docMk/>
            <pc:sldMk cId="943872242" sldId="258"/>
            <ac:cxnSpMk id="14" creationId="{23AAC9B5-8015-485C-ACF9-A750390E9A56}"/>
          </ac:cxnSpMkLst>
        </pc:cxnChg>
      </pc:sldChg>
      <pc:sldChg chg="addSp delSp modSp new mod setBg addAnim">
        <pc:chgData name="Somya Yasser Elgohary" userId="S::somya.elgohary@aspireschool.org::026bb0db-f09f-477e-98e0-e90d75a83e94" providerId="AD" clId="Web-{95F6119F-BEDC-E728-AA0E-1F069CB1A1EE}" dt="2024-02-26T09:57:12.056" v="266" actId="20577"/>
        <pc:sldMkLst>
          <pc:docMk/>
          <pc:sldMk cId="3613032476" sldId="259"/>
        </pc:sldMkLst>
        <pc:spChg chg="mod">
          <ac:chgData name="Somya Yasser Elgohary" userId="S::somya.elgohary@aspireschool.org::026bb0db-f09f-477e-98e0-e90d75a83e94" providerId="AD" clId="Web-{95F6119F-BEDC-E728-AA0E-1F069CB1A1EE}" dt="2024-02-26T09:57:12.056" v="266" actId="20577"/>
          <ac:spMkLst>
            <pc:docMk/>
            <pc:sldMk cId="3613032476" sldId="259"/>
            <ac:spMk id="2" creationId="{DD1F533E-C180-8DD1-5288-FA8D3FF029CD}"/>
          </ac:spMkLst>
        </pc:spChg>
        <pc:spChg chg="del mod">
          <ac:chgData name="Somya Yasser Elgohary" userId="S::somya.elgohary@aspireschool.org::026bb0db-f09f-477e-98e0-e90d75a83e94" providerId="AD" clId="Web-{95F6119F-BEDC-E728-AA0E-1F069CB1A1EE}" dt="2024-02-26T09:47:56.776" v="221"/>
          <ac:spMkLst>
            <pc:docMk/>
            <pc:sldMk cId="3613032476" sldId="259"/>
            <ac:spMk id="3" creationId="{D6DBDCDC-9D22-AB37-5F05-AD0D43955923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7:56.744" v="220"/>
          <ac:spMkLst>
            <pc:docMk/>
            <pc:sldMk cId="3613032476" sldId="259"/>
            <ac:spMk id="8" creationId="{777A147A-9ED8-46B4-8660-1B3C2AA880B5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8:18.104" v="222"/>
          <ac:spMkLst>
            <pc:docMk/>
            <pc:sldMk cId="3613032476" sldId="259"/>
            <ac:spMk id="9" creationId="{BACC6370-2D7E-4714-9D71-7542949D7D5D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7:56.744" v="220"/>
          <ac:spMkLst>
            <pc:docMk/>
            <pc:sldMk cId="3613032476" sldId="259"/>
            <ac:spMk id="10" creationId="{5D6C15A0-C087-4593-8414-2B4EC1CDC3DE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8:18.104" v="222"/>
          <ac:spMkLst>
            <pc:docMk/>
            <pc:sldMk cId="3613032476" sldId="259"/>
            <ac:spMk id="11" creationId="{F68B3F68-107C-434F-AA38-110D5EA91B85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8:18.104" v="222"/>
          <ac:spMkLst>
            <pc:docMk/>
            <pc:sldMk cId="3613032476" sldId="259"/>
            <ac:spMk id="13" creationId="{AAD0DBB9-1A4B-4391-81D4-CB19F9AB918A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48:18.104" v="222"/>
          <ac:spMkLst>
            <pc:docMk/>
            <pc:sldMk cId="3613032476" sldId="259"/>
            <ac:spMk id="15" creationId="{063BBA22-50EA-4C4D-BE05-F1CE4E63AA56}"/>
          </ac:spMkLst>
        </pc:spChg>
        <pc:spChg chg="add">
          <ac:chgData name="Somya Yasser Elgohary" userId="S::somya.elgohary@aspireschool.org::026bb0db-f09f-477e-98e0-e90d75a83e94" providerId="AD" clId="Web-{95F6119F-BEDC-E728-AA0E-1F069CB1A1EE}" dt="2024-02-26T09:48:18.104" v="222"/>
          <ac:spMkLst>
            <pc:docMk/>
            <pc:sldMk cId="3613032476" sldId="259"/>
            <ac:spMk id="20" creationId="{AB8C311F-7253-4AED-9701-7FC0708C41C7}"/>
          </ac:spMkLst>
        </pc:spChg>
        <pc:spChg chg="add">
          <ac:chgData name="Somya Yasser Elgohary" userId="S::somya.elgohary@aspireschool.org::026bb0db-f09f-477e-98e0-e90d75a83e94" providerId="AD" clId="Web-{95F6119F-BEDC-E728-AA0E-1F069CB1A1EE}" dt="2024-02-26T09:48:18.104" v="222"/>
          <ac:spMkLst>
            <pc:docMk/>
            <pc:sldMk cId="3613032476" sldId="259"/>
            <ac:spMk id="22" creationId="{E2384209-CB15-4CDF-9D31-C44FD9A3F20D}"/>
          </ac:spMkLst>
        </pc:spChg>
        <pc:spChg chg="add">
          <ac:chgData name="Somya Yasser Elgohary" userId="S::somya.elgohary@aspireschool.org::026bb0db-f09f-477e-98e0-e90d75a83e94" providerId="AD" clId="Web-{95F6119F-BEDC-E728-AA0E-1F069CB1A1EE}" dt="2024-02-26T09:48:18.104" v="222"/>
          <ac:spMkLst>
            <pc:docMk/>
            <pc:sldMk cId="3613032476" sldId="259"/>
            <ac:spMk id="24" creationId="{2633B3B5-CC90-43F0-8714-D31D1F3F0209}"/>
          </ac:spMkLst>
        </pc:spChg>
        <pc:spChg chg="add">
          <ac:chgData name="Somya Yasser Elgohary" userId="S::somya.elgohary@aspireschool.org::026bb0db-f09f-477e-98e0-e90d75a83e94" providerId="AD" clId="Web-{95F6119F-BEDC-E728-AA0E-1F069CB1A1EE}" dt="2024-02-26T09:48:18.104" v="222"/>
          <ac:spMkLst>
            <pc:docMk/>
            <pc:sldMk cId="3613032476" sldId="259"/>
            <ac:spMk id="26" creationId="{A8D57A06-A426-446D-B02C-A2DC6B62E45E}"/>
          </ac:spMkLst>
        </pc:spChg>
        <pc:graphicFrameChg chg="add">
          <ac:chgData name="Somya Yasser Elgohary" userId="S::somya.elgohary@aspireschool.org::026bb0db-f09f-477e-98e0-e90d75a83e94" providerId="AD" clId="Web-{95F6119F-BEDC-E728-AA0E-1F069CB1A1EE}" dt="2024-02-26T09:47:56.776" v="221"/>
          <ac:graphicFrameMkLst>
            <pc:docMk/>
            <pc:sldMk cId="3613032476" sldId="259"/>
            <ac:graphicFrameMk id="5" creationId="{5496A693-13DB-B92F-69ED-664824B381EE}"/>
          </ac:graphicFrameMkLst>
        </pc:graphicFrameChg>
      </pc:sldChg>
      <pc:sldChg chg="addSp delSp modSp new mod setBg addAnim">
        <pc:chgData name="Somya Yasser Elgohary" userId="S::somya.elgohary@aspireschool.org::026bb0db-f09f-477e-98e0-e90d75a83e94" providerId="AD" clId="Web-{95F6119F-BEDC-E728-AA0E-1F069CB1A1EE}" dt="2024-02-26T09:53:22.159" v="248"/>
        <pc:sldMkLst>
          <pc:docMk/>
          <pc:sldMk cId="3535314290" sldId="260"/>
        </pc:sldMkLst>
        <pc:spChg chg="del mod">
          <ac:chgData name="Somya Yasser Elgohary" userId="S::somya.elgohary@aspireschool.org::026bb0db-f09f-477e-98e0-e90d75a83e94" providerId="AD" clId="Web-{95F6119F-BEDC-E728-AA0E-1F069CB1A1EE}" dt="2024-02-26T09:50:10.107" v="233"/>
          <ac:spMkLst>
            <pc:docMk/>
            <pc:sldMk cId="3535314290" sldId="260"/>
            <ac:spMk id="2" creationId="{6FC07EDA-E3E3-39BA-0289-CBBA8BC1F9F2}"/>
          </ac:spMkLst>
        </pc:spChg>
        <pc:spChg chg="mod">
          <ac:chgData name="Somya Yasser Elgohary" userId="S::somya.elgohary@aspireschool.org::026bb0db-f09f-477e-98e0-e90d75a83e94" providerId="AD" clId="Web-{95F6119F-BEDC-E728-AA0E-1F069CB1A1EE}" dt="2024-02-26T09:50:38.030" v="237" actId="20577"/>
          <ac:spMkLst>
            <pc:docMk/>
            <pc:sldMk cId="3535314290" sldId="260"/>
            <ac:spMk id="3" creationId="{9E87F38B-4D93-B4A5-46C5-7AD227E13E58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50:24.998" v="236"/>
          <ac:spMkLst>
            <pc:docMk/>
            <pc:sldMk cId="3535314290" sldId="260"/>
            <ac:spMk id="9" creationId="{9F7D5CDA-D291-4307-BF55-1381FED29634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50:24.998" v="236"/>
          <ac:spMkLst>
            <pc:docMk/>
            <pc:sldMk cId="3535314290" sldId="260"/>
            <ac:spMk id="11" creationId="{59B296B9-C5A5-4E4F-9B60-C907B5F1466C}"/>
          </ac:spMkLst>
        </pc:spChg>
        <pc:spChg chg="add del">
          <ac:chgData name="Somya Yasser Elgohary" userId="S::somya.elgohary@aspireschool.org::026bb0db-f09f-477e-98e0-e90d75a83e94" providerId="AD" clId="Web-{95F6119F-BEDC-E728-AA0E-1F069CB1A1EE}" dt="2024-02-26T09:50:24.998" v="236"/>
          <ac:spMkLst>
            <pc:docMk/>
            <pc:sldMk cId="3535314290" sldId="260"/>
            <ac:spMk id="13" creationId="{D0300FD3-5AF1-6305-15FA-9078072672E2}"/>
          </ac:spMkLst>
        </pc:spChg>
        <pc:spChg chg="add">
          <ac:chgData name="Somya Yasser Elgohary" userId="S::somya.elgohary@aspireschool.org::026bb0db-f09f-477e-98e0-e90d75a83e94" providerId="AD" clId="Web-{95F6119F-BEDC-E728-AA0E-1F069CB1A1EE}" dt="2024-02-26T09:50:24.998" v="236"/>
          <ac:spMkLst>
            <pc:docMk/>
            <pc:sldMk cId="3535314290" sldId="260"/>
            <ac:spMk id="18" creationId="{04C21BAE-6866-4C7A-A7EC-C1B2E572D5BE}"/>
          </ac:spMkLst>
        </pc:spChg>
        <pc:spChg chg="add">
          <ac:chgData name="Somya Yasser Elgohary" userId="S::somya.elgohary@aspireschool.org::026bb0db-f09f-477e-98e0-e90d75a83e94" providerId="AD" clId="Web-{95F6119F-BEDC-E728-AA0E-1F069CB1A1EE}" dt="2024-02-26T09:50:24.998" v="236"/>
          <ac:spMkLst>
            <pc:docMk/>
            <pc:sldMk cId="3535314290" sldId="260"/>
            <ac:spMk id="20" creationId="{7E7D0C94-08B4-48AE-8813-CC4D60294F42}"/>
          </ac:spMkLst>
        </pc:spChg>
        <pc:spChg chg="add">
          <ac:chgData name="Somya Yasser Elgohary" userId="S::somya.elgohary@aspireschool.org::026bb0db-f09f-477e-98e0-e90d75a83e94" providerId="AD" clId="Web-{95F6119F-BEDC-E728-AA0E-1F069CB1A1EE}" dt="2024-02-26T09:50:24.998" v="236"/>
          <ac:spMkLst>
            <pc:docMk/>
            <pc:sldMk cId="3535314290" sldId="260"/>
            <ac:spMk id="22" creationId="{F0C518C2-0AA4-470C-87B9-9CBF428FBA25}"/>
          </ac:spMkLst>
        </pc:spChg>
        <pc:picChg chg="add mod">
          <ac:chgData name="Somya Yasser Elgohary" userId="S::somya.elgohary@aspireschool.org::026bb0db-f09f-477e-98e0-e90d75a83e94" providerId="AD" clId="Web-{95F6119F-BEDC-E728-AA0E-1F069CB1A1EE}" dt="2024-02-26T09:50:24.998" v="236"/>
          <ac:picMkLst>
            <pc:docMk/>
            <pc:sldMk cId="3535314290" sldId="260"/>
            <ac:picMk id="5" creationId="{40E87186-8977-5483-5FF7-AABD28DA8D36}"/>
          </ac:picMkLst>
        </pc:picChg>
      </pc:sldChg>
    </pc:docChg>
  </pc:docChgLst>
  <pc:docChgLst>
    <pc:chgData name="Somya Yasser Elgohary" userId="S::somya.elgohary@aspireschool.org::026bb0db-f09f-477e-98e0-e90d75a83e94" providerId="AD" clId="Web-{6479B24E-3AD2-EBE0-2BEB-188A9940ED89}"/>
    <pc:docChg chg="modSld">
      <pc:chgData name="Somya Yasser Elgohary" userId="S::somya.elgohary@aspireschool.org::026bb0db-f09f-477e-98e0-e90d75a83e94" providerId="AD" clId="Web-{6479B24E-3AD2-EBE0-2BEB-188A9940ED89}" dt="2024-02-26T12:05:25.008" v="156" actId="20577"/>
      <pc:docMkLst>
        <pc:docMk/>
      </pc:docMkLst>
      <pc:sldChg chg="modSp">
        <pc:chgData name="Somya Yasser Elgohary" userId="S::somya.elgohary@aspireschool.org::026bb0db-f09f-477e-98e0-e90d75a83e94" providerId="AD" clId="Web-{6479B24E-3AD2-EBE0-2BEB-188A9940ED89}" dt="2024-02-26T12:03:42.067" v="104" actId="20577"/>
        <pc:sldMkLst>
          <pc:docMk/>
          <pc:sldMk cId="2403461172" sldId="257"/>
        </pc:sldMkLst>
        <pc:spChg chg="mod">
          <ac:chgData name="Somya Yasser Elgohary" userId="S::somya.elgohary@aspireschool.org::026bb0db-f09f-477e-98e0-e90d75a83e94" providerId="AD" clId="Web-{6479B24E-3AD2-EBE0-2BEB-188A9940ED89}" dt="2024-02-26T12:03:42.067" v="104" actId="20577"/>
          <ac:spMkLst>
            <pc:docMk/>
            <pc:sldMk cId="2403461172" sldId="257"/>
            <ac:spMk id="3" creationId="{864DE774-1F2E-407F-69CD-0EB9A02BDE2F}"/>
          </ac:spMkLst>
        </pc:spChg>
      </pc:sldChg>
      <pc:sldChg chg="modSp">
        <pc:chgData name="Somya Yasser Elgohary" userId="S::somya.elgohary@aspireschool.org::026bb0db-f09f-477e-98e0-e90d75a83e94" providerId="AD" clId="Web-{6479B24E-3AD2-EBE0-2BEB-188A9940ED89}" dt="2024-02-26T12:05:25.008" v="156" actId="20577"/>
        <pc:sldMkLst>
          <pc:docMk/>
          <pc:sldMk cId="943872242" sldId="258"/>
        </pc:sldMkLst>
        <pc:spChg chg="mod">
          <ac:chgData name="Somya Yasser Elgohary" userId="S::somya.elgohary@aspireschool.org::026bb0db-f09f-477e-98e0-e90d75a83e94" providerId="AD" clId="Web-{6479B24E-3AD2-EBE0-2BEB-188A9940ED89}" dt="2024-02-26T12:05:25.008" v="156" actId="20577"/>
          <ac:spMkLst>
            <pc:docMk/>
            <pc:sldMk cId="943872242" sldId="258"/>
            <ac:spMk id="3" creationId="{B9AC79F2-1859-78E5-0470-58DBC4C1F22E}"/>
          </ac:spMkLst>
        </pc:spChg>
      </pc:sldChg>
      <pc:sldChg chg="modSp">
        <pc:chgData name="Somya Yasser Elgohary" userId="S::somya.elgohary@aspireschool.org::026bb0db-f09f-477e-98e0-e90d75a83e94" providerId="AD" clId="Web-{6479B24E-3AD2-EBE0-2BEB-188A9940ED89}" dt="2024-02-26T12:01:35.671" v="65" actId="20577"/>
        <pc:sldMkLst>
          <pc:docMk/>
          <pc:sldMk cId="3613032476" sldId="259"/>
        </pc:sldMkLst>
        <pc:graphicFrameChg chg="modGraphic">
          <ac:chgData name="Somya Yasser Elgohary" userId="S::somya.elgohary@aspireschool.org::026bb0db-f09f-477e-98e0-e90d75a83e94" providerId="AD" clId="Web-{6479B24E-3AD2-EBE0-2BEB-188A9940ED89}" dt="2024-02-26T12:01:35.671" v="65" actId="20577"/>
          <ac:graphicFrameMkLst>
            <pc:docMk/>
            <pc:sldMk cId="3613032476" sldId="259"/>
            <ac:graphicFrameMk id="5" creationId="{5496A693-13DB-B92F-69ED-664824B381EE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8A21D6-1FB2-4F5E-BC11-70431B8D2934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46C4EBE2-DFE4-495A-B1D8-0726D29DE57F}">
      <dgm:prSet/>
      <dgm:spPr/>
      <dgm:t>
        <a:bodyPr/>
        <a:lstStyle/>
        <a:p>
          <a:pPr rtl="0">
            <a:defRPr cap="all"/>
          </a:pPr>
          <a:r>
            <a:rPr lang="en-GB" dirty="0">
              <a:latin typeface="Calibri Light" panose="020F0302020204030204"/>
            </a:rPr>
            <a:t>Ich </a:t>
          </a:r>
          <a:r>
            <a:rPr lang="en-GB" dirty="0" err="1">
              <a:latin typeface="Calibri Light" panose="020F0302020204030204"/>
            </a:rPr>
            <a:t>esse</a:t>
          </a:r>
          <a:r>
            <a:rPr lang="en-GB" dirty="0">
              <a:latin typeface="Calibri Light" panose="020F0302020204030204"/>
            </a:rPr>
            <a:t> </a:t>
          </a:r>
          <a:r>
            <a:rPr lang="en-GB" b="1" dirty="0" err="1">
              <a:solidFill>
                <a:schemeClr val="tx1"/>
              </a:solidFill>
              <a:latin typeface="Calibri Light" panose="020F0302020204030204"/>
            </a:rPr>
            <a:t>manchmal</a:t>
          </a:r>
          <a:r>
            <a:rPr lang="en-GB" b="1" dirty="0">
              <a:solidFill>
                <a:schemeClr val="tx1"/>
              </a:solidFill>
              <a:latin typeface="Calibri Light" panose="020F0302020204030204"/>
            </a:rPr>
            <a:t> </a:t>
          </a:r>
          <a:r>
            <a:rPr lang="en-GB" dirty="0" err="1"/>
            <a:t>ein</a:t>
          </a:r>
          <a:r>
            <a:rPr lang="en-GB" dirty="0"/>
            <a:t> </a:t>
          </a:r>
          <a:r>
            <a:rPr lang="en-GB" dirty="0" err="1"/>
            <a:t>Brot</a:t>
          </a:r>
          <a:r>
            <a:rPr lang="en-GB" dirty="0"/>
            <a:t> </a:t>
          </a:r>
          <a:r>
            <a:rPr lang="en-GB" dirty="0" err="1"/>
            <a:t>mit</a:t>
          </a:r>
          <a:r>
            <a:rPr lang="en-GB" dirty="0"/>
            <a:t> </a:t>
          </a:r>
          <a:r>
            <a:rPr lang="en-GB" dirty="0" err="1"/>
            <a:t>Käse</a:t>
          </a:r>
          <a:r>
            <a:rPr lang="en-GB" dirty="0"/>
            <a:t>, Wurst</a:t>
          </a:r>
          <a:r>
            <a:rPr lang="en-GB" dirty="0">
              <a:latin typeface="Calibri Light" panose="020F0302020204030204"/>
            </a:rPr>
            <a:t> und Tomate.</a:t>
          </a:r>
          <a:endParaRPr lang="en-US" dirty="0"/>
        </a:p>
      </dgm:t>
    </dgm:pt>
    <dgm:pt modelId="{CED5359F-7DB5-47C8-B630-99B1AD59F36F}" type="parTrans" cxnId="{AA7FAC79-1B54-4220-8B6A-FA59AD085BA9}">
      <dgm:prSet/>
      <dgm:spPr/>
      <dgm:t>
        <a:bodyPr/>
        <a:lstStyle/>
        <a:p>
          <a:endParaRPr lang="en-US"/>
        </a:p>
      </dgm:t>
    </dgm:pt>
    <dgm:pt modelId="{C12155BE-37FE-43C7-B665-CAE29320392A}" type="sibTrans" cxnId="{AA7FAC79-1B54-4220-8B6A-FA59AD085BA9}">
      <dgm:prSet/>
      <dgm:spPr/>
      <dgm:t>
        <a:bodyPr/>
        <a:lstStyle/>
        <a:p>
          <a:endParaRPr lang="en-US"/>
        </a:p>
      </dgm:t>
    </dgm:pt>
    <dgm:pt modelId="{80176194-36A5-4D99-A479-449C912717BC}">
      <dgm:prSet/>
      <dgm:spPr/>
      <dgm:t>
        <a:bodyPr/>
        <a:lstStyle/>
        <a:p>
          <a:pPr>
            <a:defRPr cap="all"/>
          </a:pPr>
          <a:r>
            <a:rPr lang="en-GB" dirty="0"/>
            <a:t>Ich </a:t>
          </a:r>
          <a:r>
            <a:rPr lang="en-GB" dirty="0" err="1"/>
            <a:t>finde</a:t>
          </a:r>
          <a:r>
            <a:rPr lang="en-GB" dirty="0"/>
            <a:t> das </a:t>
          </a:r>
          <a:r>
            <a:rPr lang="en-GB" dirty="0" err="1"/>
            <a:t>lecker</a:t>
          </a:r>
          <a:r>
            <a:rPr lang="en-GB" dirty="0"/>
            <a:t> und </a:t>
          </a:r>
          <a:r>
            <a:rPr lang="en-GB" dirty="0" err="1"/>
            <a:t>gesund</a:t>
          </a:r>
          <a:r>
            <a:rPr lang="en-GB" dirty="0"/>
            <a:t>.</a:t>
          </a:r>
          <a:endParaRPr lang="en-US" dirty="0"/>
        </a:p>
      </dgm:t>
    </dgm:pt>
    <dgm:pt modelId="{0C634A5B-0877-4A0C-800A-7CCC09705AD4}" type="parTrans" cxnId="{60EBC8C8-56B7-4A70-A2C0-62C0F76D613B}">
      <dgm:prSet/>
      <dgm:spPr/>
      <dgm:t>
        <a:bodyPr/>
        <a:lstStyle/>
        <a:p>
          <a:endParaRPr lang="en-US"/>
        </a:p>
      </dgm:t>
    </dgm:pt>
    <dgm:pt modelId="{70919AC8-6AAE-4F62-B958-181D03DC4763}" type="sibTrans" cxnId="{60EBC8C8-56B7-4A70-A2C0-62C0F76D613B}">
      <dgm:prSet/>
      <dgm:spPr/>
      <dgm:t>
        <a:bodyPr/>
        <a:lstStyle/>
        <a:p>
          <a:endParaRPr lang="en-US"/>
        </a:p>
      </dgm:t>
    </dgm:pt>
    <dgm:pt modelId="{43D426D9-7313-4F8F-827B-AA4AA613D226}" type="pres">
      <dgm:prSet presAssocID="{1B8A21D6-1FB2-4F5E-BC11-70431B8D2934}" presName="root" presStyleCnt="0">
        <dgm:presLayoutVars>
          <dgm:dir/>
          <dgm:resizeHandles val="exact"/>
        </dgm:presLayoutVars>
      </dgm:prSet>
      <dgm:spPr/>
    </dgm:pt>
    <dgm:pt modelId="{883CDBD5-5261-4ABB-8665-0BE9E787D494}" type="pres">
      <dgm:prSet presAssocID="{46C4EBE2-DFE4-495A-B1D8-0726D29DE57F}" presName="compNode" presStyleCnt="0"/>
      <dgm:spPr/>
    </dgm:pt>
    <dgm:pt modelId="{814686A6-4D3D-4E53-94EF-AF933084BF0F}" type="pres">
      <dgm:prSet presAssocID="{46C4EBE2-DFE4-495A-B1D8-0726D29DE57F}" presName="iconBgRect" presStyleLbl="bgShp" presStyleIdx="0" presStyleCnt="2"/>
      <dgm:spPr/>
    </dgm:pt>
    <dgm:pt modelId="{4CD74F58-DBA2-4BF1-862F-2655F882D218}" type="pres">
      <dgm:prSet presAssocID="{46C4EBE2-DFE4-495A-B1D8-0726D29DE57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t Dog"/>
        </a:ext>
      </dgm:extLst>
    </dgm:pt>
    <dgm:pt modelId="{6A16BB38-EA14-44FC-BFCF-32DCEA318B7B}" type="pres">
      <dgm:prSet presAssocID="{46C4EBE2-DFE4-495A-B1D8-0726D29DE57F}" presName="spaceRect" presStyleCnt="0"/>
      <dgm:spPr/>
    </dgm:pt>
    <dgm:pt modelId="{DC6FA7D5-8152-4BA0-A290-FE266FE5FC09}" type="pres">
      <dgm:prSet presAssocID="{46C4EBE2-DFE4-495A-B1D8-0726D29DE57F}" presName="textRect" presStyleLbl="revTx" presStyleIdx="0" presStyleCnt="2">
        <dgm:presLayoutVars>
          <dgm:chMax val="1"/>
          <dgm:chPref val="1"/>
        </dgm:presLayoutVars>
      </dgm:prSet>
      <dgm:spPr/>
    </dgm:pt>
    <dgm:pt modelId="{7764F637-5723-4149-B304-F5C8D491CC04}" type="pres">
      <dgm:prSet presAssocID="{C12155BE-37FE-43C7-B665-CAE29320392A}" presName="sibTrans" presStyleCnt="0"/>
      <dgm:spPr/>
    </dgm:pt>
    <dgm:pt modelId="{A509C7FA-41A4-4F9D-9BAE-A61336B1B8FF}" type="pres">
      <dgm:prSet presAssocID="{80176194-36A5-4D99-A479-449C912717BC}" presName="compNode" presStyleCnt="0"/>
      <dgm:spPr/>
    </dgm:pt>
    <dgm:pt modelId="{503089EE-2B06-4A55-8985-9995B2D709D1}" type="pres">
      <dgm:prSet presAssocID="{80176194-36A5-4D99-A479-449C912717BC}" presName="iconBgRect" presStyleLbl="bgShp" presStyleIdx="1" presStyleCnt="2"/>
      <dgm:spPr/>
    </dgm:pt>
    <dgm:pt modelId="{8301F5A2-9E27-4C94-9E7D-E854727624E9}" type="pres">
      <dgm:prSet presAssocID="{80176194-36A5-4D99-A479-449C912717B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llipop"/>
        </a:ext>
      </dgm:extLst>
    </dgm:pt>
    <dgm:pt modelId="{E355CC18-DBBA-4E76-B52E-A18A57BB23A7}" type="pres">
      <dgm:prSet presAssocID="{80176194-36A5-4D99-A479-449C912717BC}" presName="spaceRect" presStyleCnt="0"/>
      <dgm:spPr/>
    </dgm:pt>
    <dgm:pt modelId="{612A3BAC-2C2F-4437-A52E-E158D74007DC}" type="pres">
      <dgm:prSet presAssocID="{80176194-36A5-4D99-A479-449C912717BC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43C4E713-9FF5-4693-975D-734FA866C2F3}" type="presOf" srcId="{1B8A21D6-1FB2-4F5E-BC11-70431B8D2934}" destId="{43D426D9-7313-4F8F-827B-AA4AA613D226}" srcOrd="0" destOrd="0" presId="urn:microsoft.com/office/officeart/2018/5/layout/IconCircleLabelList"/>
    <dgm:cxn modelId="{93D22919-EFD5-4D9E-886D-BE8FC8E31CD5}" type="presOf" srcId="{80176194-36A5-4D99-A479-449C912717BC}" destId="{612A3BAC-2C2F-4437-A52E-E158D74007DC}" srcOrd="0" destOrd="0" presId="urn:microsoft.com/office/officeart/2018/5/layout/IconCircleLabelList"/>
    <dgm:cxn modelId="{B955E23D-449F-4A2C-A51D-AE7522A3FF57}" type="presOf" srcId="{46C4EBE2-DFE4-495A-B1D8-0726D29DE57F}" destId="{DC6FA7D5-8152-4BA0-A290-FE266FE5FC09}" srcOrd="0" destOrd="0" presId="urn:microsoft.com/office/officeart/2018/5/layout/IconCircleLabelList"/>
    <dgm:cxn modelId="{AA7FAC79-1B54-4220-8B6A-FA59AD085BA9}" srcId="{1B8A21D6-1FB2-4F5E-BC11-70431B8D2934}" destId="{46C4EBE2-DFE4-495A-B1D8-0726D29DE57F}" srcOrd="0" destOrd="0" parTransId="{CED5359F-7DB5-47C8-B630-99B1AD59F36F}" sibTransId="{C12155BE-37FE-43C7-B665-CAE29320392A}"/>
    <dgm:cxn modelId="{60EBC8C8-56B7-4A70-A2C0-62C0F76D613B}" srcId="{1B8A21D6-1FB2-4F5E-BC11-70431B8D2934}" destId="{80176194-36A5-4D99-A479-449C912717BC}" srcOrd="1" destOrd="0" parTransId="{0C634A5B-0877-4A0C-800A-7CCC09705AD4}" sibTransId="{70919AC8-6AAE-4F62-B958-181D03DC4763}"/>
    <dgm:cxn modelId="{77219756-2CD4-4ABE-9B49-BF0C798A0EBB}" type="presParOf" srcId="{43D426D9-7313-4F8F-827B-AA4AA613D226}" destId="{883CDBD5-5261-4ABB-8665-0BE9E787D494}" srcOrd="0" destOrd="0" presId="urn:microsoft.com/office/officeart/2018/5/layout/IconCircleLabelList"/>
    <dgm:cxn modelId="{7313427F-8181-40C6-8638-33F08F9DEB16}" type="presParOf" srcId="{883CDBD5-5261-4ABB-8665-0BE9E787D494}" destId="{814686A6-4D3D-4E53-94EF-AF933084BF0F}" srcOrd="0" destOrd="0" presId="urn:microsoft.com/office/officeart/2018/5/layout/IconCircleLabelList"/>
    <dgm:cxn modelId="{37CF6755-C6BC-43F8-9586-BF81D204ABF1}" type="presParOf" srcId="{883CDBD5-5261-4ABB-8665-0BE9E787D494}" destId="{4CD74F58-DBA2-4BF1-862F-2655F882D218}" srcOrd="1" destOrd="0" presId="urn:microsoft.com/office/officeart/2018/5/layout/IconCircleLabelList"/>
    <dgm:cxn modelId="{7F0DC8F1-DE21-464B-94CA-C175385A540E}" type="presParOf" srcId="{883CDBD5-5261-4ABB-8665-0BE9E787D494}" destId="{6A16BB38-EA14-44FC-BFCF-32DCEA318B7B}" srcOrd="2" destOrd="0" presId="urn:microsoft.com/office/officeart/2018/5/layout/IconCircleLabelList"/>
    <dgm:cxn modelId="{BACEA74E-9F12-458C-B798-47BB5D5124AA}" type="presParOf" srcId="{883CDBD5-5261-4ABB-8665-0BE9E787D494}" destId="{DC6FA7D5-8152-4BA0-A290-FE266FE5FC09}" srcOrd="3" destOrd="0" presId="urn:microsoft.com/office/officeart/2018/5/layout/IconCircleLabelList"/>
    <dgm:cxn modelId="{BD58CADC-ABF3-4777-B2DD-FC7BECEC92CC}" type="presParOf" srcId="{43D426D9-7313-4F8F-827B-AA4AA613D226}" destId="{7764F637-5723-4149-B304-F5C8D491CC04}" srcOrd="1" destOrd="0" presId="urn:microsoft.com/office/officeart/2018/5/layout/IconCircleLabelList"/>
    <dgm:cxn modelId="{92D19583-550C-4496-8658-56AE1CD83081}" type="presParOf" srcId="{43D426D9-7313-4F8F-827B-AA4AA613D226}" destId="{A509C7FA-41A4-4F9D-9BAE-A61336B1B8FF}" srcOrd="2" destOrd="0" presId="urn:microsoft.com/office/officeart/2018/5/layout/IconCircleLabelList"/>
    <dgm:cxn modelId="{8579B198-F157-4449-B1D1-4DAEDF2AA7AA}" type="presParOf" srcId="{A509C7FA-41A4-4F9D-9BAE-A61336B1B8FF}" destId="{503089EE-2B06-4A55-8985-9995B2D709D1}" srcOrd="0" destOrd="0" presId="urn:microsoft.com/office/officeart/2018/5/layout/IconCircleLabelList"/>
    <dgm:cxn modelId="{C019F32D-0D63-40D5-AE3D-6CB30D8A2598}" type="presParOf" srcId="{A509C7FA-41A4-4F9D-9BAE-A61336B1B8FF}" destId="{8301F5A2-9E27-4C94-9E7D-E854727624E9}" srcOrd="1" destOrd="0" presId="urn:microsoft.com/office/officeart/2018/5/layout/IconCircleLabelList"/>
    <dgm:cxn modelId="{378FEA1C-4682-4DE3-BFA7-AF654D05D381}" type="presParOf" srcId="{A509C7FA-41A4-4F9D-9BAE-A61336B1B8FF}" destId="{E355CC18-DBBA-4E76-B52E-A18A57BB23A7}" srcOrd="2" destOrd="0" presId="urn:microsoft.com/office/officeart/2018/5/layout/IconCircleLabelList"/>
    <dgm:cxn modelId="{4490DEB5-6895-4275-B38D-7F95BAB38B98}" type="presParOf" srcId="{A509C7FA-41A4-4F9D-9BAE-A61336B1B8FF}" destId="{612A3BAC-2C2F-4437-A52E-E158D74007D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686A6-4D3D-4E53-94EF-AF933084BF0F}">
      <dsp:nvSpPr>
        <dsp:cNvPr id="0" name=""/>
        <dsp:cNvSpPr/>
      </dsp:nvSpPr>
      <dsp:spPr>
        <a:xfrm>
          <a:off x="2250914" y="296402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D74F58-DBA2-4BF1-862F-2655F882D218}">
      <dsp:nvSpPr>
        <dsp:cNvPr id="0" name=""/>
        <dsp:cNvSpPr/>
      </dsp:nvSpPr>
      <dsp:spPr>
        <a:xfrm>
          <a:off x="2718914" y="764402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6FA7D5-8152-4BA0-A290-FE266FE5FC09}">
      <dsp:nvSpPr>
        <dsp:cNvPr id="0" name=""/>
        <dsp:cNvSpPr/>
      </dsp:nvSpPr>
      <dsp:spPr>
        <a:xfrm>
          <a:off x="1548914" y="31764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100" kern="1200" dirty="0">
              <a:latin typeface="Calibri Light" panose="020F0302020204030204"/>
            </a:rPr>
            <a:t>Ich </a:t>
          </a:r>
          <a:r>
            <a:rPr lang="en-GB" sz="2100" kern="1200" dirty="0" err="1">
              <a:latin typeface="Calibri Light" panose="020F0302020204030204"/>
            </a:rPr>
            <a:t>esse</a:t>
          </a:r>
          <a:r>
            <a:rPr lang="en-GB" sz="2100" kern="1200" dirty="0">
              <a:latin typeface="Calibri Light" panose="020F0302020204030204"/>
            </a:rPr>
            <a:t> </a:t>
          </a:r>
          <a:r>
            <a:rPr lang="en-GB" sz="2100" b="1" kern="1200" dirty="0" err="1">
              <a:solidFill>
                <a:schemeClr val="tx1"/>
              </a:solidFill>
              <a:latin typeface="Calibri Light" panose="020F0302020204030204"/>
            </a:rPr>
            <a:t>manchmal</a:t>
          </a:r>
          <a:r>
            <a:rPr lang="en-GB" sz="2100" b="1" kern="1200" dirty="0">
              <a:solidFill>
                <a:schemeClr val="tx1"/>
              </a:solidFill>
              <a:latin typeface="Calibri Light" panose="020F0302020204030204"/>
            </a:rPr>
            <a:t> </a:t>
          </a:r>
          <a:r>
            <a:rPr lang="en-GB" sz="2100" kern="1200" dirty="0" err="1"/>
            <a:t>ein</a:t>
          </a:r>
          <a:r>
            <a:rPr lang="en-GB" sz="2100" kern="1200" dirty="0"/>
            <a:t> </a:t>
          </a:r>
          <a:r>
            <a:rPr lang="en-GB" sz="2100" kern="1200" dirty="0" err="1"/>
            <a:t>Brot</a:t>
          </a:r>
          <a:r>
            <a:rPr lang="en-GB" sz="2100" kern="1200" dirty="0"/>
            <a:t> </a:t>
          </a:r>
          <a:r>
            <a:rPr lang="en-GB" sz="2100" kern="1200" dirty="0" err="1"/>
            <a:t>mit</a:t>
          </a:r>
          <a:r>
            <a:rPr lang="en-GB" sz="2100" kern="1200" dirty="0"/>
            <a:t> </a:t>
          </a:r>
          <a:r>
            <a:rPr lang="en-GB" sz="2100" kern="1200" dirty="0" err="1"/>
            <a:t>Käse</a:t>
          </a:r>
          <a:r>
            <a:rPr lang="en-GB" sz="2100" kern="1200" dirty="0"/>
            <a:t>, Wurst</a:t>
          </a:r>
          <a:r>
            <a:rPr lang="en-GB" sz="2100" kern="1200" dirty="0">
              <a:latin typeface="Calibri Light" panose="020F0302020204030204"/>
            </a:rPr>
            <a:t> und Tomate.</a:t>
          </a:r>
          <a:endParaRPr lang="en-US" sz="2100" kern="1200" dirty="0"/>
        </a:p>
      </dsp:txBody>
      <dsp:txXfrm>
        <a:off x="1548914" y="3176402"/>
        <a:ext cx="3600000" cy="720000"/>
      </dsp:txXfrm>
    </dsp:sp>
    <dsp:sp modelId="{503089EE-2B06-4A55-8985-9995B2D709D1}">
      <dsp:nvSpPr>
        <dsp:cNvPr id="0" name=""/>
        <dsp:cNvSpPr/>
      </dsp:nvSpPr>
      <dsp:spPr>
        <a:xfrm>
          <a:off x="6480914" y="296402"/>
          <a:ext cx="2196000" cy="21960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01F5A2-9E27-4C94-9E7D-E854727624E9}">
      <dsp:nvSpPr>
        <dsp:cNvPr id="0" name=""/>
        <dsp:cNvSpPr/>
      </dsp:nvSpPr>
      <dsp:spPr>
        <a:xfrm>
          <a:off x="6948914" y="764402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A3BAC-2C2F-4437-A52E-E158D74007DC}">
      <dsp:nvSpPr>
        <dsp:cNvPr id="0" name=""/>
        <dsp:cNvSpPr/>
      </dsp:nvSpPr>
      <dsp:spPr>
        <a:xfrm>
          <a:off x="5778914" y="31764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100" kern="1200" dirty="0"/>
            <a:t>Ich </a:t>
          </a:r>
          <a:r>
            <a:rPr lang="en-GB" sz="2100" kern="1200" dirty="0" err="1"/>
            <a:t>finde</a:t>
          </a:r>
          <a:r>
            <a:rPr lang="en-GB" sz="2100" kern="1200" dirty="0"/>
            <a:t> das </a:t>
          </a:r>
          <a:r>
            <a:rPr lang="en-GB" sz="2100" kern="1200" dirty="0" err="1"/>
            <a:t>lecker</a:t>
          </a:r>
          <a:r>
            <a:rPr lang="en-GB" sz="2100" kern="1200" dirty="0"/>
            <a:t> und </a:t>
          </a:r>
          <a:r>
            <a:rPr lang="en-GB" sz="2100" kern="1200" dirty="0" err="1"/>
            <a:t>gesund</a:t>
          </a:r>
          <a:r>
            <a:rPr lang="en-GB" sz="2100" kern="1200" dirty="0"/>
            <a:t>.</a:t>
          </a:r>
          <a:endParaRPr lang="en-US" sz="2100" kern="1200" dirty="0"/>
        </a:p>
      </dsp:txBody>
      <dsp:txXfrm>
        <a:off x="5778914" y="3176402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C602DD-FFCA-5DFE-231B-6D193B7A73FC}"/>
              </a:ext>
            </a:extLst>
          </p:cNvPr>
          <p:cNvSpPr txBox="1"/>
          <p:nvPr userDrawn="1"/>
        </p:nvSpPr>
        <p:spPr>
          <a:xfrm rot="20035125">
            <a:off x="25347" y="288692"/>
            <a:ext cx="11159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>
                    <a:lumMod val="75000"/>
                  </a:schemeClr>
                </a:solidFill>
              </a:rPr>
              <a:t>Frau Somaia</a:t>
            </a:r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C8FBAB-95B8-4545-EFA7-5B7D4F093F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111" r="-2" b="-2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2E7580-3329-4BA0-0BB1-101F69A12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GB" sz="5200">
                <a:solidFill>
                  <a:srgbClr val="FFFFFF"/>
                </a:solidFill>
                <a:cs typeface="Calibri Light"/>
              </a:rPr>
              <a:t>projekt</a:t>
            </a:r>
            <a:endParaRPr lang="en-GB" sz="520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7D2C63-DED0-1A71-29AE-FE46FEDE5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solidFill>
                  <a:srgbClr val="FFFFFF"/>
                </a:solidFill>
                <a:cs typeface="Calibri"/>
              </a:rPr>
              <a:t>Term 2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78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  <a:p>
            <a:pPr algn="ctr"/>
            <a:endParaRPr lang="en-US" dirty="0">
              <a:cs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19DA2D-FE9D-B11C-656F-54E50991D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en-GB" sz="5400">
                <a:cs typeface="Calibri Light"/>
              </a:rPr>
              <a:t>Schritt 1</a:t>
            </a:r>
            <a:endParaRPr lang="en-GB" sz="5400"/>
          </a:p>
        </p:txBody>
      </p:sp>
      <p:sp>
        <p:nvSpPr>
          <p:cNvPr id="22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767709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urger shaped like a pig&#10;&#10;Description automatically generated">
            <a:extLst>
              <a:ext uri="{FF2B5EF4-FFF2-40B4-BE49-F238E27FC236}">
                <a16:creationId xmlns:a16="http://schemas.microsoft.com/office/drawing/2014/main" id="{23D2DD53-0C31-607D-82CB-48F7B41EF5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52" r="18218" b="1"/>
          <a:stretch/>
        </p:blipFill>
        <p:spPr>
          <a:xfrm>
            <a:off x="572492" y="2002056"/>
            <a:ext cx="3943849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DE774-1F2E-407F-69CD-0EB9A02BD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6713552" cy="4114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200" dirty="0">
                <a:cs typeface="Calibri"/>
              </a:rPr>
              <a:t>Deutsch</a:t>
            </a:r>
          </a:p>
          <a:p>
            <a:r>
              <a:rPr lang="en-GB" sz="2200" dirty="0">
                <a:cs typeface="Calibri"/>
              </a:rPr>
              <a:t>Macht </a:t>
            </a:r>
            <a:r>
              <a:rPr lang="en-GB" sz="2200" dirty="0" err="1">
                <a:cs typeface="Calibri"/>
              </a:rPr>
              <a:t>zu</a:t>
            </a:r>
            <a:r>
              <a:rPr lang="en-GB" sz="2200" dirty="0">
                <a:cs typeface="Calibri"/>
              </a:rPr>
              <a:t> Hause </a:t>
            </a:r>
            <a:r>
              <a:rPr lang="en-GB" sz="2200" dirty="0" err="1">
                <a:cs typeface="Calibri"/>
              </a:rPr>
              <a:t>lustige</a:t>
            </a:r>
            <a:r>
              <a:rPr lang="en-GB" sz="2200" dirty="0">
                <a:cs typeface="Calibri"/>
              </a:rPr>
              <a:t> </a:t>
            </a:r>
            <a:r>
              <a:rPr lang="en-GB" sz="2200" dirty="0" err="1">
                <a:cs typeface="Calibri"/>
              </a:rPr>
              <a:t>Frühstücksbrote</a:t>
            </a:r>
            <a:r>
              <a:rPr lang="en-GB" sz="2200" dirty="0">
                <a:cs typeface="Calibri"/>
              </a:rPr>
              <a:t>. </a:t>
            </a:r>
            <a:r>
              <a:rPr lang="en-GB" sz="2200" dirty="0" err="1">
                <a:cs typeface="Calibri"/>
              </a:rPr>
              <a:t>Fotografiert</a:t>
            </a:r>
            <a:r>
              <a:rPr lang="en-GB" sz="2200" dirty="0">
                <a:cs typeface="Calibri"/>
              </a:rPr>
              <a:t> </a:t>
            </a:r>
            <a:r>
              <a:rPr lang="en-GB" sz="2200" dirty="0" err="1">
                <a:cs typeface="Calibri"/>
              </a:rPr>
              <a:t>sie</a:t>
            </a:r>
            <a:r>
              <a:rPr lang="en-GB" sz="2200" dirty="0">
                <a:cs typeface="Calibri"/>
              </a:rPr>
              <a:t>.</a:t>
            </a:r>
          </a:p>
          <a:p>
            <a:endParaRPr lang="en-GB" sz="2200" dirty="0">
              <a:ea typeface="+mn-lt"/>
              <a:cs typeface="+mn-lt"/>
            </a:endParaRPr>
          </a:p>
          <a:p>
            <a:endParaRPr lang="en-GB" sz="2200" dirty="0">
              <a:ea typeface="+mn-lt"/>
              <a:cs typeface="+mn-lt"/>
            </a:endParaRPr>
          </a:p>
          <a:p>
            <a:endParaRPr lang="en-GB" sz="22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2200" dirty="0">
                <a:ea typeface="+mn-lt"/>
                <a:cs typeface="+mn-lt"/>
              </a:rPr>
              <a:t>English</a:t>
            </a:r>
          </a:p>
          <a:p>
            <a:r>
              <a:rPr lang="en-GB" sz="2200" dirty="0">
                <a:ea typeface="+mn-lt"/>
                <a:cs typeface="+mn-lt"/>
              </a:rPr>
              <a:t>Make fun breakfast sandwiches at home and make a video. </a:t>
            </a:r>
            <a:endParaRPr lang="en-GB" sz="2200" dirty="0">
              <a:cs typeface="Calibri"/>
            </a:endParaRPr>
          </a:p>
          <a:p>
            <a:pPr marL="0" indent="0">
              <a:buNone/>
            </a:pPr>
            <a:endParaRPr lang="en-GB" sz="2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346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63D3CB-1C6D-FB52-BE04-BE520BF55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GB" sz="5400">
                <a:cs typeface="Calibri Light"/>
              </a:rPr>
              <a:t>Schritt 2</a:t>
            </a:r>
            <a:endParaRPr lang="en-GB" sz="5400"/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C79F2-1859-78E5-0470-58DBC4C1F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GB" sz="2200" dirty="0">
                <a:cs typeface="Calibri"/>
              </a:rPr>
              <a:t>Deutsch</a:t>
            </a:r>
          </a:p>
          <a:p>
            <a:r>
              <a:rPr lang="en-GB" sz="2200" dirty="0" err="1">
                <a:cs typeface="Calibri"/>
              </a:rPr>
              <a:t>Hängt</a:t>
            </a:r>
            <a:r>
              <a:rPr lang="en-GB" sz="2200" dirty="0">
                <a:cs typeface="Calibri"/>
              </a:rPr>
              <a:t> die Bilder auf. </a:t>
            </a:r>
            <a:r>
              <a:rPr lang="en-GB" sz="2200" dirty="0" err="1">
                <a:cs typeface="Calibri"/>
              </a:rPr>
              <a:t>Beschreibt</a:t>
            </a:r>
            <a:r>
              <a:rPr lang="en-GB" sz="2200" dirty="0">
                <a:cs typeface="Calibri"/>
              </a:rPr>
              <a:t> </a:t>
            </a:r>
            <a:r>
              <a:rPr lang="en-GB" sz="2200" dirty="0" err="1">
                <a:cs typeface="Calibri"/>
              </a:rPr>
              <a:t>sie</a:t>
            </a:r>
            <a:r>
              <a:rPr lang="en-GB" sz="2200" dirty="0">
                <a:cs typeface="Calibri"/>
              </a:rPr>
              <a:t>. Was </a:t>
            </a:r>
            <a:r>
              <a:rPr lang="en-GB" sz="2200" dirty="0" err="1">
                <a:cs typeface="Calibri"/>
              </a:rPr>
              <a:t>ist</a:t>
            </a:r>
            <a:r>
              <a:rPr lang="en-GB" sz="2200" dirty="0">
                <a:cs typeface="Calibri"/>
              </a:rPr>
              <a:t> </a:t>
            </a:r>
            <a:r>
              <a:rPr lang="en-GB" sz="2200" dirty="0" err="1">
                <a:cs typeface="Calibri"/>
              </a:rPr>
              <a:t>gesund</a:t>
            </a:r>
            <a:r>
              <a:rPr lang="en-GB" sz="2200" dirty="0">
                <a:cs typeface="Calibri"/>
              </a:rPr>
              <a:t>? Was </a:t>
            </a:r>
            <a:r>
              <a:rPr lang="en-GB" sz="2200" dirty="0" err="1">
                <a:cs typeface="Calibri"/>
              </a:rPr>
              <a:t>ist</a:t>
            </a:r>
            <a:r>
              <a:rPr lang="en-GB" sz="2200" dirty="0">
                <a:cs typeface="Calibri"/>
              </a:rPr>
              <a:t> </a:t>
            </a:r>
            <a:r>
              <a:rPr lang="en-GB" sz="2200" dirty="0" err="1">
                <a:cs typeface="Calibri"/>
              </a:rPr>
              <a:t>lecker</a:t>
            </a:r>
            <a:r>
              <a:rPr lang="en-GB" sz="2200" dirty="0">
                <a:cs typeface="Calibri"/>
              </a:rPr>
              <a:t>? (Video)</a:t>
            </a:r>
            <a:endParaRPr lang="en-GB" dirty="0">
              <a:cs typeface="Calibri"/>
            </a:endParaRPr>
          </a:p>
          <a:p>
            <a:endParaRPr lang="en-GB" sz="2200" dirty="0">
              <a:cs typeface="Calibri"/>
            </a:endParaRPr>
          </a:p>
          <a:p>
            <a:pPr marL="0" indent="0">
              <a:buNone/>
            </a:pPr>
            <a:endParaRPr lang="en-GB" sz="22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2200" dirty="0">
                <a:ea typeface="+mn-lt"/>
                <a:cs typeface="+mn-lt"/>
              </a:rPr>
              <a:t>English</a:t>
            </a:r>
            <a:endParaRPr lang="en-GB" dirty="0"/>
          </a:p>
          <a:p>
            <a:r>
              <a:rPr lang="en-GB" sz="2200" dirty="0">
                <a:ea typeface="+mn-lt"/>
                <a:cs typeface="+mn-lt"/>
              </a:rPr>
              <a:t>Focus on the breakfast that you did and describe. What is healthy? What is delicious? Etc. in the Video.</a:t>
            </a:r>
            <a:endParaRPr lang="en-GB" sz="2200">
              <a:cs typeface="Calibri"/>
            </a:endParaRPr>
          </a:p>
          <a:p>
            <a:pPr marL="0" indent="0">
              <a:buNone/>
            </a:pPr>
            <a:endParaRPr lang="en-GB" sz="2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387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1F533E-C180-8DD1-5288-FA8D3FF02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  <a:cs typeface="Calibri Light"/>
              </a:rPr>
              <a:t>Zum </a:t>
            </a:r>
            <a:r>
              <a:rPr lang="en-GB" sz="4000" dirty="0" err="1">
                <a:solidFill>
                  <a:srgbClr val="FFFFFF"/>
                </a:solidFill>
                <a:cs typeface="Calibri Light"/>
              </a:rPr>
              <a:t>Beispiel</a:t>
            </a:r>
            <a:r>
              <a:rPr lang="en-GB" sz="4000" dirty="0">
                <a:solidFill>
                  <a:srgbClr val="FFFFFF"/>
                </a:solidFill>
                <a:cs typeface="Calibri Light"/>
              </a:rPr>
              <a:t> (for example)</a:t>
            </a:r>
            <a:endParaRPr lang="en-GB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496A693-13DB-B92F-69ED-664824B381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1827756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303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4C21BAE-6866-4C7A-A7EC-C1B2E572D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Weiße Glühbirnen mit einer gelben, die hervorsteht">
            <a:extLst>
              <a:ext uri="{FF2B5EF4-FFF2-40B4-BE49-F238E27FC236}">
                <a16:creationId xmlns:a16="http://schemas.microsoft.com/office/drawing/2014/main" id="{40E87186-8977-5483-5FF7-AABD28DA8D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1" y="1"/>
            <a:ext cx="12192000" cy="6857999"/>
          </a:xfrm>
          <a:prstGeom prst="rect">
            <a:avLst/>
          </a:prstGeom>
        </p:spPr>
      </p:pic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7E7D0C94-08B4-48AE-8813-CC4D60294F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899" y="609600"/>
            <a:ext cx="5372101" cy="5513767"/>
          </a:xfrm>
          <a:custGeom>
            <a:avLst/>
            <a:gdLst>
              <a:gd name="connsiteX0" fmla="*/ 0 w 5372101"/>
              <a:gd name="connsiteY0" fmla="*/ 0 h 5513767"/>
              <a:gd name="connsiteX1" fmla="*/ 5372101 w 5372101"/>
              <a:gd name="connsiteY1" fmla="*/ 0 h 5513767"/>
              <a:gd name="connsiteX2" fmla="*/ 5372101 w 5372101"/>
              <a:gd name="connsiteY2" fmla="*/ 5513767 h 5513767"/>
              <a:gd name="connsiteX3" fmla="*/ 5363126 w 5372101"/>
              <a:gd name="connsiteY3" fmla="*/ 5512835 h 5513767"/>
              <a:gd name="connsiteX4" fmla="*/ 5316714 w 5372101"/>
              <a:gd name="connsiteY4" fmla="*/ 5491247 h 5513767"/>
              <a:gd name="connsiteX5" fmla="*/ 5198331 w 5372101"/>
              <a:gd name="connsiteY5" fmla="*/ 5470092 h 5513767"/>
              <a:gd name="connsiteX6" fmla="*/ 5150428 w 5372101"/>
              <a:gd name="connsiteY6" fmla="*/ 5472506 h 5513767"/>
              <a:gd name="connsiteX7" fmla="*/ 5085506 w 5372101"/>
              <a:gd name="connsiteY7" fmla="*/ 5468851 h 5513767"/>
              <a:gd name="connsiteX8" fmla="*/ 4968663 w 5372101"/>
              <a:gd name="connsiteY8" fmla="*/ 5470487 h 5513767"/>
              <a:gd name="connsiteX9" fmla="*/ 4815623 w 5372101"/>
              <a:gd name="connsiteY9" fmla="*/ 5458622 h 5513767"/>
              <a:gd name="connsiteX10" fmla="*/ 4716679 w 5372101"/>
              <a:gd name="connsiteY10" fmla="*/ 5405365 h 5513767"/>
              <a:gd name="connsiteX11" fmla="*/ 4704891 w 5372101"/>
              <a:gd name="connsiteY11" fmla="*/ 5411529 h 5513767"/>
              <a:gd name="connsiteX12" fmla="*/ 4630496 w 5372101"/>
              <a:gd name="connsiteY12" fmla="*/ 5396532 h 5513767"/>
              <a:gd name="connsiteX13" fmla="*/ 4506964 w 5372101"/>
              <a:gd name="connsiteY13" fmla="*/ 5396685 h 5513767"/>
              <a:gd name="connsiteX14" fmla="*/ 4427135 w 5372101"/>
              <a:gd name="connsiteY14" fmla="*/ 5358585 h 5513767"/>
              <a:gd name="connsiteX15" fmla="*/ 4028338 w 5372101"/>
              <a:gd name="connsiteY15" fmla="*/ 5313494 h 5513767"/>
              <a:gd name="connsiteX16" fmla="*/ 4015367 w 5372101"/>
              <a:gd name="connsiteY16" fmla="*/ 5320766 h 5513767"/>
              <a:gd name="connsiteX17" fmla="*/ 4002837 w 5372101"/>
              <a:gd name="connsiteY17" fmla="*/ 5322294 h 5513767"/>
              <a:gd name="connsiteX18" fmla="*/ 3997650 w 5372101"/>
              <a:gd name="connsiteY18" fmla="*/ 5329513 h 5513767"/>
              <a:gd name="connsiteX19" fmla="*/ 3991991 w 5372101"/>
              <a:gd name="connsiteY19" fmla="*/ 5331908 h 5513767"/>
              <a:gd name="connsiteX20" fmla="*/ 3925210 w 5372101"/>
              <a:gd name="connsiteY20" fmla="*/ 5319395 h 5513767"/>
              <a:gd name="connsiteX21" fmla="*/ 3837014 w 5372101"/>
              <a:gd name="connsiteY21" fmla="*/ 5289023 h 5513767"/>
              <a:gd name="connsiteX22" fmla="*/ 3798765 w 5372101"/>
              <a:gd name="connsiteY22" fmla="*/ 5299431 h 5513767"/>
              <a:gd name="connsiteX23" fmla="*/ 3792144 w 5372101"/>
              <a:gd name="connsiteY23" fmla="*/ 5301616 h 5513767"/>
              <a:gd name="connsiteX24" fmla="*/ 3766249 w 5372101"/>
              <a:gd name="connsiteY24" fmla="*/ 5301869 h 5513767"/>
              <a:gd name="connsiteX25" fmla="*/ 3718651 w 5372101"/>
              <a:gd name="connsiteY25" fmla="*/ 5320541 h 5513767"/>
              <a:gd name="connsiteX26" fmla="*/ 3671207 w 5372101"/>
              <a:gd name="connsiteY26" fmla="*/ 5318046 h 5513767"/>
              <a:gd name="connsiteX27" fmla="*/ 3446863 w 5372101"/>
              <a:gd name="connsiteY27" fmla="*/ 5294348 h 5513767"/>
              <a:gd name="connsiteX28" fmla="*/ 3312000 w 5372101"/>
              <a:gd name="connsiteY28" fmla="*/ 5286923 h 5513767"/>
              <a:gd name="connsiteX29" fmla="*/ 3259756 w 5372101"/>
              <a:gd name="connsiteY29" fmla="*/ 5294712 h 5513767"/>
              <a:gd name="connsiteX30" fmla="*/ 3187481 w 5372101"/>
              <a:gd name="connsiteY30" fmla="*/ 5298457 h 5513767"/>
              <a:gd name="connsiteX31" fmla="*/ 3124115 w 5372101"/>
              <a:gd name="connsiteY31" fmla="*/ 5294626 h 5513767"/>
              <a:gd name="connsiteX32" fmla="*/ 3099907 w 5372101"/>
              <a:gd name="connsiteY32" fmla="*/ 5302443 h 5513767"/>
              <a:gd name="connsiteX33" fmla="*/ 3017494 w 5372101"/>
              <a:gd name="connsiteY33" fmla="*/ 5301439 h 5513767"/>
              <a:gd name="connsiteX34" fmla="*/ 3010848 w 5372101"/>
              <a:gd name="connsiteY34" fmla="*/ 5307225 h 5513767"/>
              <a:gd name="connsiteX35" fmla="*/ 2994286 w 5372101"/>
              <a:gd name="connsiteY35" fmla="*/ 5309060 h 5513767"/>
              <a:gd name="connsiteX36" fmla="*/ 2988160 w 5372101"/>
              <a:gd name="connsiteY36" fmla="*/ 5310041 h 5513767"/>
              <a:gd name="connsiteX37" fmla="*/ 2984260 w 5372101"/>
              <a:gd name="connsiteY37" fmla="*/ 5307528 h 5513767"/>
              <a:gd name="connsiteX38" fmla="*/ 2979127 w 5372101"/>
              <a:gd name="connsiteY38" fmla="*/ 5308389 h 5513767"/>
              <a:gd name="connsiteX39" fmla="*/ 2978660 w 5372101"/>
              <a:gd name="connsiteY39" fmla="*/ 5311563 h 5513767"/>
              <a:gd name="connsiteX40" fmla="*/ 2946326 w 5372101"/>
              <a:gd name="connsiteY40" fmla="*/ 5316745 h 5513767"/>
              <a:gd name="connsiteX41" fmla="*/ 2713134 w 5372101"/>
              <a:gd name="connsiteY41" fmla="*/ 5331381 h 5513767"/>
              <a:gd name="connsiteX42" fmla="*/ 2352072 w 5372101"/>
              <a:gd name="connsiteY42" fmla="*/ 5342761 h 5513767"/>
              <a:gd name="connsiteX43" fmla="*/ 2260922 w 5372101"/>
              <a:gd name="connsiteY43" fmla="*/ 5328122 h 5513767"/>
              <a:gd name="connsiteX44" fmla="*/ 2178497 w 5372101"/>
              <a:gd name="connsiteY44" fmla="*/ 5351065 h 5513767"/>
              <a:gd name="connsiteX45" fmla="*/ 2034408 w 5372101"/>
              <a:gd name="connsiteY45" fmla="*/ 5307958 h 5513767"/>
              <a:gd name="connsiteX46" fmla="*/ 1831505 w 5372101"/>
              <a:gd name="connsiteY46" fmla="*/ 5312691 h 5513767"/>
              <a:gd name="connsiteX47" fmla="*/ 1710387 w 5372101"/>
              <a:gd name="connsiteY47" fmla="*/ 5308705 h 5513767"/>
              <a:gd name="connsiteX48" fmla="*/ 1664816 w 5372101"/>
              <a:gd name="connsiteY48" fmla="*/ 5296479 h 5513767"/>
              <a:gd name="connsiteX49" fmla="*/ 1600883 w 5372101"/>
              <a:gd name="connsiteY49" fmla="*/ 5286607 h 5513767"/>
              <a:gd name="connsiteX50" fmla="*/ 1488397 w 5372101"/>
              <a:gd name="connsiteY50" fmla="*/ 5260898 h 5513767"/>
              <a:gd name="connsiteX51" fmla="*/ 1336670 w 5372101"/>
              <a:gd name="connsiteY51" fmla="*/ 5240770 h 5513767"/>
              <a:gd name="connsiteX52" fmla="*/ 1224297 w 5372101"/>
              <a:gd name="connsiteY52" fmla="*/ 5271845 h 5513767"/>
              <a:gd name="connsiteX53" fmla="*/ 1214830 w 5372101"/>
              <a:gd name="connsiteY53" fmla="*/ 5263450 h 5513767"/>
              <a:gd name="connsiteX54" fmla="*/ 1138181 w 5372101"/>
              <a:gd name="connsiteY54" fmla="*/ 5262590 h 5513767"/>
              <a:gd name="connsiteX55" fmla="*/ 943575 w 5372101"/>
              <a:gd name="connsiteY55" fmla="*/ 5290808 h 5513767"/>
              <a:gd name="connsiteX56" fmla="*/ 529813 w 5372101"/>
              <a:gd name="connsiteY56" fmla="*/ 5218555 h 5513767"/>
              <a:gd name="connsiteX57" fmla="*/ 519546 w 5372101"/>
              <a:gd name="connsiteY57" fmla="*/ 5208845 h 5513767"/>
              <a:gd name="connsiteX58" fmla="*/ 507906 w 5372101"/>
              <a:gd name="connsiteY58" fmla="*/ 5204779 h 5513767"/>
              <a:gd name="connsiteX59" fmla="*/ 505153 w 5372101"/>
              <a:gd name="connsiteY59" fmla="*/ 5196726 h 5513767"/>
              <a:gd name="connsiteX60" fmla="*/ 500429 w 5372101"/>
              <a:gd name="connsiteY60" fmla="*/ 5193241 h 5513767"/>
              <a:gd name="connsiteX61" fmla="*/ 431923 w 5372101"/>
              <a:gd name="connsiteY61" fmla="*/ 5191553 h 5513767"/>
              <a:gd name="connsiteX62" fmla="*/ 337115 w 5372101"/>
              <a:gd name="connsiteY62" fmla="*/ 5202714 h 5513767"/>
              <a:gd name="connsiteX63" fmla="*/ 303383 w 5372101"/>
              <a:gd name="connsiteY63" fmla="*/ 5184750 h 5513767"/>
              <a:gd name="connsiteX64" fmla="*/ 297664 w 5372101"/>
              <a:gd name="connsiteY64" fmla="*/ 5181269 h 5513767"/>
              <a:gd name="connsiteX65" fmla="*/ 272701 w 5372101"/>
              <a:gd name="connsiteY65" fmla="*/ 5175678 h 5513767"/>
              <a:gd name="connsiteX66" fmla="*/ 268242 w 5372101"/>
              <a:gd name="connsiteY66" fmla="*/ 5163678 h 5513767"/>
              <a:gd name="connsiteX67" fmla="*/ 232517 w 5372101"/>
              <a:gd name="connsiteY67" fmla="*/ 5147792 h 5513767"/>
              <a:gd name="connsiteX68" fmla="*/ 185851 w 5372101"/>
              <a:gd name="connsiteY68" fmla="*/ 5140408 h 5513767"/>
              <a:gd name="connsiteX69" fmla="*/ 20337 w 5372101"/>
              <a:gd name="connsiteY69" fmla="*/ 5113040 h 5513767"/>
              <a:gd name="connsiteX70" fmla="*/ 0 w 5372101"/>
              <a:gd name="connsiteY70" fmla="*/ 5112243 h 5513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5372101" h="5513767">
                <a:moveTo>
                  <a:pt x="0" y="0"/>
                </a:moveTo>
                <a:lnTo>
                  <a:pt x="5372101" y="0"/>
                </a:lnTo>
                <a:lnTo>
                  <a:pt x="5372101" y="5513767"/>
                </a:lnTo>
                <a:lnTo>
                  <a:pt x="5363126" y="5512835"/>
                </a:lnTo>
                <a:cubicBezTo>
                  <a:pt x="5345779" y="5509071"/>
                  <a:pt x="5329767" y="5502649"/>
                  <a:pt x="5316714" y="5491247"/>
                </a:cubicBezTo>
                <a:cubicBezTo>
                  <a:pt x="5295689" y="5478131"/>
                  <a:pt x="5219502" y="5459909"/>
                  <a:pt x="5198331" y="5470092"/>
                </a:cubicBezTo>
                <a:cubicBezTo>
                  <a:pt x="5181052" y="5469102"/>
                  <a:pt x="5165047" y="5459569"/>
                  <a:pt x="5150428" y="5472506"/>
                </a:cubicBezTo>
                <a:cubicBezTo>
                  <a:pt x="5129562" y="5487248"/>
                  <a:pt x="5088050" y="5445894"/>
                  <a:pt x="5085506" y="5468851"/>
                </a:cubicBezTo>
                <a:cubicBezTo>
                  <a:pt x="5055692" y="5440170"/>
                  <a:pt x="5006122" y="5469577"/>
                  <a:pt x="4968663" y="5470487"/>
                </a:cubicBezTo>
                <a:cubicBezTo>
                  <a:pt x="4947085" y="5444049"/>
                  <a:pt x="4889767" y="5472037"/>
                  <a:pt x="4815623" y="5458622"/>
                </a:cubicBezTo>
                <a:cubicBezTo>
                  <a:pt x="4792418" y="5428488"/>
                  <a:pt x="4765548" y="5449887"/>
                  <a:pt x="4716679" y="5405365"/>
                </a:cubicBezTo>
                <a:cubicBezTo>
                  <a:pt x="4713235" y="5407807"/>
                  <a:pt x="4709266" y="5409883"/>
                  <a:pt x="4704891" y="5411529"/>
                </a:cubicBezTo>
                <a:cubicBezTo>
                  <a:pt x="4679473" y="5421092"/>
                  <a:pt x="4646164" y="5414379"/>
                  <a:pt x="4630496" y="5396532"/>
                </a:cubicBezTo>
                <a:cubicBezTo>
                  <a:pt x="4590205" y="5365061"/>
                  <a:pt x="4548419" y="5412094"/>
                  <a:pt x="4506964" y="5396685"/>
                </a:cubicBezTo>
                <a:lnTo>
                  <a:pt x="4427135" y="5358585"/>
                </a:lnTo>
                <a:cubicBezTo>
                  <a:pt x="4319267" y="5308575"/>
                  <a:pt x="4152341" y="5340956"/>
                  <a:pt x="4028338" y="5313494"/>
                </a:cubicBezTo>
                <a:lnTo>
                  <a:pt x="4015367" y="5320766"/>
                </a:lnTo>
                <a:lnTo>
                  <a:pt x="4002837" y="5322294"/>
                </a:lnTo>
                <a:lnTo>
                  <a:pt x="3997650" y="5329513"/>
                </a:lnTo>
                <a:lnTo>
                  <a:pt x="3991991" y="5331908"/>
                </a:lnTo>
                <a:cubicBezTo>
                  <a:pt x="3969659" y="5338581"/>
                  <a:pt x="3978880" y="5316131"/>
                  <a:pt x="3925210" y="5319395"/>
                </a:cubicBezTo>
                <a:cubicBezTo>
                  <a:pt x="3947765" y="5277139"/>
                  <a:pt x="3837331" y="5338342"/>
                  <a:pt x="3837014" y="5289023"/>
                </a:cubicBezTo>
                <a:cubicBezTo>
                  <a:pt x="3824001" y="5291376"/>
                  <a:pt x="3811407" y="5295212"/>
                  <a:pt x="3798765" y="5299431"/>
                </a:cubicBezTo>
                <a:lnTo>
                  <a:pt x="3792144" y="5301616"/>
                </a:lnTo>
                <a:lnTo>
                  <a:pt x="3766249" y="5301869"/>
                </a:lnTo>
                <a:lnTo>
                  <a:pt x="3718651" y="5320541"/>
                </a:lnTo>
                <a:cubicBezTo>
                  <a:pt x="3703968" y="5321892"/>
                  <a:pt x="3688308" y="5321427"/>
                  <a:pt x="3671207" y="5318046"/>
                </a:cubicBezTo>
                <a:cubicBezTo>
                  <a:pt x="3616458" y="5288532"/>
                  <a:pt x="3514048" y="5333307"/>
                  <a:pt x="3446863" y="5294348"/>
                </a:cubicBezTo>
                <a:cubicBezTo>
                  <a:pt x="3420930" y="5283822"/>
                  <a:pt x="3333157" y="5274511"/>
                  <a:pt x="3312000" y="5286923"/>
                </a:cubicBezTo>
                <a:cubicBezTo>
                  <a:pt x="3292759" y="5287903"/>
                  <a:pt x="3273112" y="5280334"/>
                  <a:pt x="3259756" y="5294712"/>
                </a:cubicBezTo>
                <a:cubicBezTo>
                  <a:pt x="3239905" y="5311572"/>
                  <a:pt x="3185410" y="5275588"/>
                  <a:pt x="3187481" y="5298457"/>
                </a:cubicBezTo>
                <a:cubicBezTo>
                  <a:pt x="3168018" y="5286036"/>
                  <a:pt x="3146200" y="5288458"/>
                  <a:pt x="3124115" y="5294626"/>
                </a:cubicBezTo>
                <a:lnTo>
                  <a:pt x="3099907" y="5302443"/>
                </a:lnTo>
                <a:lnTo>
                  <a:pt x="3017494" y="5301439"/>
                </a:lnTo>
                <a:lnTo>
                  <a:pt x="3010848" y="5307225"/>
                </a:lnTo>
                <a:lnTo>
                  <a:pt x="2994286" y="5309060"/>
                </a:lnTo>
                <a:lnTo>
                  <a:pt x="2988160" y="5310041"/>
                </a:lnTo>
                <a:lnTo>
                  <a:pt x="2984260" y="5307528"/>
                </a:lnTo>
                <a:cubicBezTo>
                  <a:pt x="2981957" y="5306419"/>
                  <a:pt x="2980273" y="5306402"/>
                  <a:pt x="2979127" y="5308389"/>
                </a:cubicBezTo>
                <a:cubicBezTo>
                  <a:pt x="2978971" y="5309447"/>
                  <a:pt x="2978816" y="5310505"/>
                  <a:pt x="2978660" y="5311563"/>
                </a:cubicBezTo>
                <a:lnTo>
                  <a:pt x="2946326" y="5316745"/>
                </a:lnTo>
                <a:lnTo>
                  <a:pt x="2713134" y="5331381"/>
                </a:lnTo>
                <a:cubicBezTo>
                  <a:pt x="2610698" y="5372328"/>
                  <a:pt x="2466037" y="5325762"/>
                  <a:pt x="2352072" y="5342761"/>
                </a:cubicBezTo>
                <a:cubicBezTo>
                  <a:pt x="2293501" y="5293708"/>
                  <a:pt x="2324138" y="5338538"/>
                  <a:pt x="2260922" y="5328122"/>
                </a:cubicBezTo>
                <a:cubicBezTo>
                  <a:pt x="2275681" y="5372347"/>
                  <a:pt x="2185007" y="5301703"/>
                  <a:pt x="2178497" y="5351065"/>
                </a:cubicBezTo>
                <a:cubicBezTo>
                  <a:pt x="2133294" y="5337229"/>
                  <a:pt x="2097074" y="5300208"/>
                  <a:pt x="2034408" y="5307958"/>
                </a:cubicBezTo>
                <a:cubicBezTo>
                  <a:pt x="1981894" y="5332879"/>
                  <a:pt x="1896288" y="5279365"/>
                  <a:pt x="1831505" y="5312691"/>
                </a:cubicBezTo>
                <a:cubicBezTo>
                  <a:pt x="1807063" y="5321035"/>
                  <a:pt x="1727674" y="5322925"/>
                  <a:pt x="1710387" y="5308705"/>
                </a:cubicBezTo>
                <a:cubicBezTo>
                  <a:pt x="1693367" y="5306094"/>
                  <a:pt x="1674901" y="5312009"/>
                  <a:pt x="1664816" y="5296479"/>
                </a:cubicBezTo>
                <a:cubicBezTo>
                  <a:pt x="1649255" y="5277912"/>
                  <a:pt x="1596152" y="5309335"/>
                  <a:pt x="1600883" y="5286607"/>
                </a:cubicBezTo>
                <a:cubicBezTo>
                  <a:pt x="1563066" y="5308189"/>
                  <a:pt x="1524339" y="5269513"/>
                  <a:pt x="1488397" y="5260898"/>
                </a:cubicBezTo>
                <a:cubicBezTo>
                  <a:pt x="1459246" y="5282011"/>
                  <a:pt x="1412580" y="5243108"/>
                  <a:pt x="1336670" y="5240770"/>
                </a:cubicBezTo>
                <a:cubicBezTo>
                  <a:pt x="1304792" y="5265122"/>
                  <a:pt x="1285508" y="5238878"/>
                  <a:pt x="1224297" y="5271845"/>
                </a:cubicBezTo>
                <a:cubicBezTo>
                  <a:pt x="1221731" y="5268771"/>
                  <a:pt x="1218543" y="5265944"/>
                  <a:pt x="1214830" y="5263450"/>
                </a:cubicBezTo>
                <a:cubicBezTo>
                  <a:pt x="1193241" y="5248952"/>
                  <a:pt x="1158925" y="5248567"/>
                  <a:pt x="1138181" y="5262590"/>
                </a:cubicBezTo>
                <a:lnTo>
                  <a:pt x="943575" y="5290808"/>
                </a:lnTo>
                <a:cubicBezTo>
                  <a:pt x="823587" y="5316899"/>
                  <a:pt x="658340" y="5217603"/>
                  <a:pt x="529813" y="5218555"/>
                </a:cubicBezTo>
                <a:lnTo>
                  <a:pt x="519546" y="5208845"/>
                </a:lnTo>
                <a:lnTo>
                  <a:pt x="507906" y="5204779"/>
                </a:lnTo>
                <a:lnTo>
                  <a:pt x="505153" y="5196726"/>
                </a:lnTo>
                <a:lnTo>
                  <a:pt x="500429" y="5193241"/>
                </a:lnTo>
                <a:cubicBezTo>
                  <a:pt x="480923" y="5182176"/>
                  <a:pt x="482807" y="5205793"/>
                  <a:pt x="431923" y="5191553"/>
                </a:cubicBezTo>
                <a:cubicBezTo>
                  <a:pt x="440499" y="5237077"/>
                  <a:pt x="352872" y="5155083"/>
                  <a:pt x="337115" y="5202714"/>
                </a:cubicBezTo>
                <a:cubicBezTo>
                  <a:pt x="325265" y="5197752"/>
                  <a:pt x="314288" y="5191441"/>
                  <a:pt x="303383" y="5184750"/>
                </a:cubicBezTo>
                <a:lnTo>
                  <a:pt x="297664" y="5181269"/>
                </a:lnTo>
                <a:lnTo>
                  <a:pt x="272701" y="5175678"/>
                </a:lnTo>
                <a:lnTo>
                  <a:pt x="268242" y="5163678"/>
                </a:lnTo>
                <a:lnTo>
                  <a:pt x="232517" y="5147792"/>
                </a:lnTo>
                <a:cubicBezTo>
                  <a:pt x="218741" y="5143453"/>
                  <a:pt x="203450" y="5140668"/>
                  <a:pt x="185851" y="5140408"/>
                </a:cubicBezTo>
                <a:cubicBezTo>
                  <a:pt x="139207" y="5153337"/>
                  <a:pt x="79723" y="5120316"/>
                  <a:pt x="20337" y="5113040"/>
                </a:cubicBezTo>
                <a:lnTo>
                  <a:pt x="0" y="5112243"/>
                </a:lnTo>
                <a:close/>
              </a:path>
            </a:pathLst>
          </a:custGeom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F0C518C2-0AA4-470C-87B9-9CBF428FB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64666" y="399531"/>
            <a:ext cx="1707751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6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7F38B-4D93-B4A5-46C5-7AD227E13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319" y="2547257"/>
            <a:ext cx="4458446" cy="31097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GB" sz="2000" dirty="0">
                <a:cs typeface="Calibri"/>
              </a:rPr>
              <a:t>Viel </a:t>
            </a:r>
            <a:r>
              <a:rPr lang="en-GB" sz="2000" dirty="0" err="1">
                <a:cs typeface="Calibri"/>
              </a:rPr>
              <a:t>Erfolg</a:t>
            </a:r>
            <a:r>
              <a:rPr lang="en-GB" sz="2000" dirty="0">
                <a:cs typeface="Calibri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3531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ca3373c-0934-4f76-b456-34db1497ca9c">
      <Terms xmlns="http://schemas.microsoft.com/office/infopath/2007/PartnerControls"/>
    </lcf76f155ced4ddcb4097134ff3c332f>
    <TaxCatchAll xmlns="0e9d3a74-97ea-4944-93b4-9d3e137eda1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F4550D1A235C449CC6DCFD5FA01541" ma:contentTypeVersion="18" ma:contentTypeDescription="Create a new document." ma:contentTypeScope="" ma:versionID="976c45addbb95fed80edaba6e771979b">
  <xsd:schema xmlns:xsd="http://www.w3.org/2001/XMLSchema" xmlns:xs="http://www.w3.org/2001/XMLSchema" xmlns:p="http://schemas.microsoft.com/office/2006/metadata/properties" xmlns:ns2="fca3373c-0934-4f76-b456-34db1497ca9c" xmlns:ns3="0e9d3a74-97ea-4944-93b4-9d3e137eda14" targetNamespace="http://schemas.microsoft.com/office/2006/metadata/properties" ma:root="true" ma:fieldsID="8da2f709758a00a306c5041e1b3e38a1" ns2:_="" ns3:_="">
    <xsd:import namespace="fca3373c-0934-4f76-b456-34db1497ca9c"/>
    <xsd:import namespace="0e9d3a74-97ea-4944-93b4-9d3e137eda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a3373c-0934-4f76-b456-34db1497ca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ddfba54-7f1e-40b5-bae3-43ed49c2aa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9d3a74-97ea-4944-93b4-9d3e137eda1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9fd819a-5417-49ac-be99-57222d5ac4df}" ma:internalName="TaxCatchAll" ma:showField="CatchAllData" ma:web="0e9d3a74-97ea-4944-93b4-9d3e137eda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DCB795-85BA-4757-AE8D-834E23F609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D452E1-7753-4E80-9030-CD16C46BB10F}">
  <ds:schemaRefs>
    <ds:schemaRef ds:uri="http://schemas.microsoft.com/office/2006/metadata/properties"/>
    <ds:schemaRef ds:uri="http://schemas.microsoft.com/office/infopath/2007/PartnerControls"/>
    <ds:schemaRef ds:uri="fca3373c-0934-4f76-b456-34db1497ca9c"/>
    <ds:schemaRef ds:uri="0e9d3a74-97ea-4944-93b4-9d3e137eda14"/>
  </ds:schemaRefs>
</ds:datastoreItem>
</file>

<file path=customXml/itemProps3.xml><?xml version="1.0" encoding="utf-8"?>
<ds:datastoreItem xmlns:ds="http://schemas.openxmlformats.org/officeDocument/2006/customXml" ds:itemID="{AE91DDAE-C21B-40D6-AAAE-57A8C5155B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a3373c-0934-4f76-b456-34db1497ca9c"/>
    <ds:schemaRef ds:uri="0e9d3a74-97ea-4944-93b4-9d3e137eda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83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projekt</vt:lpstr>
      <vt:lpstr>Schritt 1</vt:lpstr>
      <vt:lpstr>Schritt 2</vt:lpstr>
      <vt:lpstr>Zum Beispiel (for example)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Somaia</cp:lastModifiedBy>
  <cp:revision>142</cp:revision>
  <dcterms:created xsi:type="dcterms:W3CDTF">2013-07-15T20:26:40Z</dcterms:created>
  <dcterms:modified xsi:type="dcterms:W3CDTF">2024-02-26T12:05:26Z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0x01010006F4550D1A235C449CC6DCFD5FA01541</vt:lpwstr>
  </property>
  <property fmtid="{D5CDD505-2E9C-101B-9397-08002B2CF9AE}" pid="3" name="MediaServiceImageTags">
    <vt:lpwstr/>
  </property>
</Properties>
</file>