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34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340" r:id="rId14"/>
    <p:sldId id="274" r:id="rId15"/>
    <p:sldId id="273" r:id="rId16"/>
    <p:sldId id="271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F5F28-C05C-4453-9083-B002F936BE96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DFA97-DCB1-4FB1-9E27-C7D7CF825FFB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فصول السنة </a:t>
          </a:r>
          <a:endParaRPr lang="en-US" sz="4400" b="1" dirty="0">
            <a:solidFill>
              <a:schemeClr val="tx1"/>
            </a:solidFill>
          </a:endParaRPr>
        </a:p>
      </dgm:t>
    </dgm:pt>
    <dgm:pt modelId="{3CBF5E54-B99D-46A3-906E-3FC81C514634}" type="parTrans" cxnId="{0A5D3624-3948-428F-A1C3-FB47493E5D6B}">
      <dgm:prSet/>
      <dgm:spPr/>
      <dgm:t>
        <a:bodyPr/>
        <a:lstStyle/>
        <a:p>
          <a:endParaRPr lang="en-US"/>
        </a:p>
      </dgm:t>
    </dgm:pt>
    <dgm:pt modelId="{58547ED8-C8DC-451D-88C6-D559F625AFEA}" type="sibTrans" cxnId="{0A5D3624-3948-428F-A1C3-FB47493E5D6B}">
      <dgm:prSet/>
      <dgm:spPr/>
      <dgm:t>
        <a:bodyPr/>
        <a:lstStyle/>
        <a:p>
          <a:endParaRPr lang="en-US"/>
        </a:p>
      </dgm:t>
    </dgm:pt>
    <dgm:pt modelId="{8E041010-4E3C-41D4-9C8A-440D83610743}" type="pres">
      <dgm:prSet presAssocID="{A10F5F28-C05C-4453-9083-B002F936BE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6F1133-D5FC-4480-9289-CE959E2FD788}" type="pres">
      <dgm:prSet presAssocID="{A10F5F28-C05C-4453-9083-B002F936BE96}" presName="Name1" presStyleCnt="0"/>
      <dgm:spPr/>
    </dgm:pt>
    <dgm:pt modelId="{1499B959-BFCF-408D-B534-2805B6C408B0}" type="pres">
      <dgm:prSet presAssocID="{A10F5F28-C05C-4453-9083-B002F936BE96}" presName="cycle" presStyleCnt="0"/>
      <dgm:spPr/>
    </dgm:pt>
    <dgm:pt modelId="{EE8DC631-7369-4196-A784-EA196BECC137}" type="pres">
      <dgm:prSet presAssocID="{A10F5F28-C05C-4453-9083-B002F936BE96}" presName="srcNode" presStyleLbl="node1" presStyleIdx="0" presStyleCnt="1"/>
      <dgm:spPr/>
    </dgm:pt>
    <dgm:pt modelId="{A7CA81CA-7B33-4967-AC3E-0426A094093E}" type="pres">
      <dgm:prSet presAssocID="{A10F5F28-C05C-4453-9083-B002F936BE96}" presName="conn" presStyleLbl="parChTrans1D2" presStyleIdx="0" presStyleCnt="1"/>
      <dgm:spPr/>
      <dgm:t>
        <a:bodyPr/>
        <a:lstStyle/>
        <a:p>
          <a:endParaRPr lang="en-US"/>
        </a:p>
      </dgm:t>
    </dgm:pt>
    <dgm:pt modelId="{7B71DA8B-2E1E-43B4-88D8-C31EE22B7FA4}" type="pres">
      <dgm:prSet presAssocID="{A10F5F28-C05C-4453-9083-B002F936BE96}" presName="extraNode" presStyleLbl="node1" presStyleIdx="0" presStyleCnt="1"/>
      <dgm:spPr/>
    </dgm:pt>
    <dgm:pt modelId="{BC8989F9-A59E-4598-AC74-026A627ECF20}" type="pres">
      <dgm:prSet presAssocID="{A10F5F28-C05C-4453-9083-B002F936BE96}" presName="dstNode" presStyleLbl="node1" presStyleIdx="0" presStyleCnt="1"/>
      <dgm:spPr/>
    </dgm:pt>
    <dgm:pt modelId="{9D59683E-F11B-4B91-843C-6F61AB865A34}" type="pres">
      <dgm:prSet presAssocID="{7B3DFA97-DCB1-4FB1-9E27-C7D7CF825FF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1C9B9-B4F0-4098-A056-1F062E06F180}" type="pres">
      <dgm:prSet presAssocID="{7B3DFA97-DCB1-4FB1-9E27-C7D7CF825FFB}" presName="accent_1" presStyleCnt="0"/>
      <dgm:spPr/>
    </dgm:pt>
    <dgm:pt modelId="{BD719960-AE1A-4BC9-B40B-DE6F93545B62}" type="pres">
      <dgm:prSet presAssocID="{7B3DFA97-DCB1-4FB1-9E27-C7D7CF825FFB}" presName="accentRepeatNode" presStyleLbl="solidFgAcc1" presStyleIdx="0" presStyleCnt="1"/>
      <dgm:spPr/>
    </dgm:pt>
  </dgm:ptLst>
  <dgm:cxnLst>
    <dgm:cxn modelId="{0A5D3624-3948-428F-A1C3-FB47493E5D6B}" srcId="{A10F5F28-C05C-4453-9083-B002F936BE96}" destId="{7B3DFA97-DCB1-4FB1-9E27-C7D7CF825FFB}" srcOrd="0" destOrd="0" parTransId="{3CBF5E54-B99D-46A3-906E-3FC81C514634}" sibTransId="{58547ED8-C8DC-451D-88C6-D559F625AFEA}"/>
    <dgm:cxn modelId="{72C7A06E-F769-4FC0-9846-05A32260C0AF}" type="presOf" srcId="{A10F5F28-C05C-4453-9083-B002F936BE96}" destId="{8E041010-4E3C-41D4-9C8A-440D83610743}" srcOrd="0" destOrd="0" presId="urn:microsoft.com/office/officeart/2008/layout/VerticalCurvedList"/>
    <dgm:cxn modelId="{1F167E6E-903E-405A-B516-CE1BDE8AA0DA}" type="presOf" srcId="{58547ED8-C8DC-451D-88C6-D559F625AFEA}" destId="{A7CA81CA-7B33-4967-AC3E-0426A094093E}" srcOrd="0" destOrd="0" presId="urn:microsoft.com/office/officeart/2008/layout/VerticalCurvedList"/>
    <dgm:cxn modelId="{B629E1C8-5EE0-4543-A5C4-422D86732BB9}" type="presOf" srcId="{7B3DFA97-DCB1-4FB1-9E27-C7D7CF825FFB}" destId="{9D59683E-F11B-4B91-843C-6F61AB865A34}" srcOrd="0" destOrd="0" presId="urn:microsoft.com/office/officeart/2008/layout/VerticalCurvedList"/>
    <dgm:cxn modelId="{FF8852F6-2149-4C7D-97D2-32CDB19C85C2}" type="presParOf" srcId="{8E041010-4E3C-41D4-9C8A-440D83610743}" destId="{846F1133-D5FC-4480-9289-CE959E2FD788}" srcOrd="0" destOrd="0" presId="urn:microsoft.com/office/officeart/2008/layout/VerticalCurvedList"/>
    <dgm:cxn modelId="{49FF0732-3375-44D0-B78D-2B6AF2F6AE81}" type="presParOf" srcId="{846F1133-D5FC-4480-9289-CE959E2FD788}" destId="{1499B959-BFCF-408D-B534-2805B6C408B0}" srcOrd="0" destOrd="0" presId="urn:microsoft.com/office/officeart/2008/layout/VerticalCurvedList"/>
    <dgm:cxn modelId="{3D24E16E-AC59-426E-B262-83733418E07D}" type="presParOf" srcId="{1499B959-BFCF-408D-B534-2805B6C408B0}" destId="{EE8DC631-7369-4196-A784-EA196BECC137}" srcOrd="0" destOrd="0" presId="urn:microsoft.com/office/officeart/2008/layout/VerticalCurvedList"/>
    <dgm:cxn modelId="{CE2A7853-C950-41FC-82FE-AC98F6D366B1}" type="presParOf" srcId="{1499B959-BFCF-408D-B534-2805B6C408B0}" destId="{A7CA81CA-7B33-4967-AC3E-0426A094093E}" srcOrd="1" destOrd="0" presId="urn:microsoft.com/office/officeart/2008/layout/VerticalCurvedList"/>
    <dgm:cxn modelId="{5CA1D82E-2410-4C75-B248-E44ABC2656C4}" type="presParOf" srcId="{1499B959-BFCF-408D-B534-2805B6C408B0}" destId="{7B71DA8B-2E1E-43B4-88D8-C31EE22B7FA4}" srcOrd="2" destOrd="0" presId="urn:microsoft.com/office/officeart/2008/layout/VerticalCurvedList"/>
    <dgm:cxn modelId="{DA1ABC9B-36F7-47DC-A870-D7F7EE1B2B79}" type="presParOf" srcId="{1499B959-BFCF-408D-B534-2805B6C408B0}" destId="{BC8989F9-A59E-4598-AC74-026A627ECF20}" srcOrd="3" destOrd="0" presId="urn:microsoft.com/office/officeart/2008/layout/VerticalCurvedList"/>
    <dgm:cxn modelId="{F05A6FA4-46BC-4665-9364-E22A23607CC8}" type="presParOf" srcId="{846F1133-D5FC-4480-9289-CE959E2FD788}" destId="{9D59683E-F11B-4B91-843C-6F61AB865A34}" srcOrd="1" destOrd="0" presId="urn:microsoft.com/office/officeart/2008/layout/VerticalCurvedList"/>
    <dgm:cxn modelId="{A1B2B246-5070-450C-8473-4B627C087247}" type="presParOf" srcId="{846F1133-D5FC-4480-9289-CE959E2FD788}" destId="{B4C1C9B9-B4F0-4098-A056-1F062E06F180}" srcOrd="2" destOrd="0" presId="urn:microsoft.com/office/officeart/2008/layout/VerticalCurvedList"/>
    <dgm:cxn modelId="{7A7F1C45-2B14-4B16-B6ED-9E220096285A}" type="presParOf" srcId="{B4C1C9B9-B4F0-4098-A056-1F062E06F180}" destId="{BD719960-AE1A-4BC9-B40B-DE6F93545B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process4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622FBC-3D6E-4C4F-91E3-0214C672917A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تتعامد الشمس فى 21 مارس على دائرة الاستواء</a:t>
          </a:r>
          <a:endParaRPr lang="en-US" sz="4400" b="1" dirty="0">
            <a:solidFill>
              <a:schemeClr val="tx1"/>
            </a:solidFill>
          </a:endParaRPr>
        </a:p>
      </dgm:t>
    </dgm:pt>
    <dgm:pt modelId="{AAB03DC7-D2F3-4B5A-8D72-D90077B9C0E4}" type="parTrans" cxnId="{51EDF8C4-66AB-4331-B1D2-A2A2E3560F44}">
      <dgm:prSet/>
      <dgm:spPr/>
      <dgm:t>
        <a:bodyPr/>
        <a:lstStyle/>
        <a:p>
          <a:endParaRPr lang="en-US"/>
        </a:p>
      </dgm:t>
    </dgm:pt>
    <dgm:pt modelId="{6F3A2E06-1FC9-485B-AD70-542FC4BA9898}" type="sibTrans" cxnId="{51EDF8C4-66AB-4331-B1D2-A2A2E3560F44}">
      <dgm:prSet/>
      <dgm:spPr/>
      <dgm:t>
        <a:bodyPr/>
        <a:lstStyle/>
        <a:p>
          <a:endParaRPr lang="en-US"/>
        </a:p>
      </dgm:t>
    </dgm:pt>
    <dgm:pt modelId="{92DF3056-BE1D-44EB-830F-AA8CC1FED2E7}" type="pres">
      <dgm:prSet presAssocID="{E8F7A14A-8290-495F-AF75-97645645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CF23B-7B31-44FE-B0A8-CD826D7F76FA}" type="pres">
      <dgm:prSet presAssocID="{38622FBC-3D6E-4C4F-91E3-0214C672917A}" presName="boxAndChildren" presStyleCnt="0"/>
      <dgm:spPr/>
    </dgm:pt>
    <dgm:pt modelId="{30EEDCFC-E1DD-4282-AB02-C4FEDD011732}" type="pres">
      <dgm:prSet presAssocID="{38622FBC-3D6E-4C4F-91E3-0214C672917A}" presName="parentTextBox" presStyleLbl="node1" presStyleIdx="0" presStyleCnt="1" custLinFactNeighborX="16800" custLinFactNeighborY="-729"/>
      <dgm:spPr/>
      <dgm:t>
        <a:bodyPr/>
        <a:lstStyle/>
        <a:p>
          <a:endParaRPr lang="en-US"/>
        </a:p>
      </dgm:t>
    </dgm:pt>
  </dgm:ptLst>
  <dgm:cxnLst>
    <dgm:cxn modelId="{51EDF8C4-66AB-4331-B1D2-A2A2E3560F44}" srcId="{E8F7A14A-8290-495F-AF75-976456458ED0}" destId="{38622FBC-3D6E-4C4F-91E3-0214C672917A}" srcOrd="0" destOrd="0" parTransId="{AAB03DC7-D2F3-4B5A-8D72-D90077B9C0E4}" sibTransId="{6F3A2E06-1FC9-485B-AD70-542FC4BA9898}"/>
    <dgm:cxn modelId="{1FE70449-35C3-43B2-B071-C82EA6EEC0EF}" type="presOf" srcId="{E8F7A14A-8290-495F-AF75-976456458ED0}" destId="{92DF3056-BE1D-44EB-830F-AA8CC1FED2E7}" srcOrd="0" destOrd="0" presId="urn:microsoft.com/office/officeart/2005/8/layout/process4"/>
    <dgm:cxn modelId="{05C58866-9FC2-4D32-B098-E892C5E29F71}" type="presOf" srcId="{38622FBC-3D6E-4C4F-91E3-0214C672917A}" destId="{30EEDCFC-E1DD-4282-AB02-C4FEDD011732}" srcOrd="0" destOrd="0" presId="urn:microsoft.com/office/officeart/2005/8/layout/process4"/>
    <dgm:cxn modelId="{107D9442-642F-44BE-B04A-E166F05BFE77}" type="presParOf" srcId="{92DF3056-BE1D-44EB-830F-AA8CC1FED2E7}" destId="{666CF23B-7B31-44FE-B0A8-CD826D7F76FA}" srcOrd="0" destOrd="0" presId="urn:microsoft.com/office/officeart/2005/8/layout/process4"/>
    <dgm:cxn modelId="{AD4D9A32-C814-4AE9-B164-1315911D71E9}" type="presParOf" srcId="{666CF23B-7B31-44FE-B0A8-CD826D7F76FA}" destId="{30EEDCFC-E1DD-4282-AB02-C4FEDD0117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الشمالى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يعتدل المناخ وتنبت أوراق الأشجار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يحل فصل الربيع فتعتدل درجات الحرارة فى نصفى الكرة الأرضية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B5447678-43DC-43C1-9766-EE7FD159703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يتساوى طول الليل والنهار فى جميع أنحاء الأرض</a:t>
          </a:r>
          <a:endParaRPr lang="en-US" b="1" dirty="0">
            <a:solidFill>
              <a:schemeClr val="tx1"/>
            </a:solidFill>
          </a:endParaRPr>
        </a:p>
      </dgm:t>
    </dgm:pt>
    <dgm:pt modelId="{195AB198-ED82-4A8C-A988-CBF873021B81}" type="parTrans" cxnId="{CA2D58E3-EB46-495F-B626-CAF3C5C4E9CF}">
      <dgm:prSet/>
      <dgm:spPr/>
      <dgm:t>
        <a:bodyPr/>
        <a:lstStyle/>
        <a:p>
          <a:endParaRPr lang="en-US"/>
        </a:p>
      </dgm:t>
    </dgm:pt>
    <dgm:pt modelId="{0FDB1E32-3DBA-4250-96AF-C8B0F265125C}" type="sibTrans" cxnId="{CA2D58E3-EB46-495F-B626-CAF3C5C4E9CF}">
      <dgm:prSet/>
      <dgm:spPr/>
      <dgm:t>
        <a:bodyPr/>
        <a:lstStyle/>
        <a:p>
          <a:endParaRPr lang="en-US"/>
        </a:p>
      </dgm:t>
    </dgm:pt>
    <dgm:pt modelId="{94D161E3-A62B-4626-8AA9-76C2A9C6B926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3CD83-4034-48E6-8BCB-9DCAD283802F}" type="pres">
      <dgm:prSet presAssocID="{B83DE262-C4C1-463F-BADE-4E85D79EF4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779E5-E08A-439B-9407-57D6A881C7C8}" type="pres">
      <dgm:prSet presAssocID="{3F0641C7-954B-4A9B-95AB-B0BF27EC47EC}" presName="sibTrans" presStyleCnt="0"/>
      <dgm:spPr/>
    </dgm:pt>
    <dgm:pt modelId="{46E237E9-BA40-4B34-B985-DA0191BFA008}" type="pres">
      <dgm:prSet presAssocID="{16AC7BB2-E3A4-49A1-8C21-044CEF3525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5AEAB-0D6D-4803-A3EC-7380ADB50B20}" type="pres">
      <dgm:prSet presAssocID="{285DE01F-B5D7-4D7E-BE3A-78E81B3004B2}" presName="sibTrans" presStyleCnt="0"/>
      <dgm:spPr/>
    </dgm:pt>
    <dgm:pt modelId="{3CB30F50-6AEC-4EB1-9DD8-3A990338DAEE}" type="pres">
      <dgm:prSet presAssocID="{40E0BFD4-9281-42DF-963E-2B154F6DE8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A9ECE-D040-44DE-B2E0-7A15608D493F}" type="pres">
      <dgm:prSet presAssocID="{419BD6C1-8643-4FCA-B010-8463BF78EC45}" presName="sibTrans" presStyleCnt="0"/>
      <dgm:spPr/>
    </dgm:pt>
    <dgm:pt modelId="{8FC07EF3-D323-4B37-A9C6-CF4240A35A4E}" type="pres">
      <dgm:prSet presAssocID="{B5447678-43DC-43C1-9766-EE7FD15970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6D4091E5-C0E5-4329-B34A-077018A8F41A}" type="presOf" srcId="{16AC7BB2-E3A4-49A1-8C21-044CEF35250F}" destId="{46E237E9-BA40-4B34-B985-DA0191BFA008}" srcOrd="0" destOrd="0" presId="urn:microsoft.com/office/officeart/2005/8/layout/hList6"/>
    <dgm:cxn modelId="{687EBFAB-7B24-4809-9EEB-2EA4969788CC}" type="presOf" srcId="{98C427D2-3385-494E-939E-289B9B80201E}" destId="{94D161E3-A62B-4626-8AA9-76C2A9C6B926}" srcOrd="0" destOrd="0" presId="urn:microsoft.com/office/officeart/2005/8/layout/hList6"/>
    <dgm:cxn modelId="{927A998E-F009-4822-9DA6-B6C89C9C198C}" type="presOf" srcId="{B83DE262-C4C1-463F-BADE-4E85D79EF4B4}" destId="{B943CD83-4034-48E6-8BCB-9DCAD283802F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DFC9821F-0F21-44BB-BC45-84AF113D47E5}" type="presOf" srcId="{40E0BFD4-9281-42DF-963E-2B154F6DE8A9}" destId="{3CB30F50-6AEC-4EB1-9DD8-3A990338DAEE}" srcOrd="0" destOrd="0" presId="urn:microsoft.com/office/officeart/2005/8/layout/hList6"/>
    <dgm:cxn modelId="{CA2D58E3-EB46-495F-B626-CAF3C5C4E9CF}" srcId="{98C427D2-3385-494E-939E-289B9B80201E}" destId="{B5447678-43DC-43C1-9766-EE7FD1597035}" srcOrd="3" destOrd="0" parTransId="{195AB198-ED82-4A8C-A988-CBF873021B81}" sibTransId="{0FDB1E32-3DBA-4250-96AF-C8B0F265125C}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A59F6134-FA60-40FF-BDA8-A6504A45AB7A}" type="presOf" srcId="{B5447678-43DC-43C1-9766-EE7FD1597035}" destId="{8FC07EF3-D323-4B37-A9C6-CF4240A35A4E}" srcOrd="0" destOrd="0" presId="urn:microsoft.com/office/officeart/2005/8/layout/hList6"/>
    <dgm:cxn modelId="{AD76786D-C48F-4B3A-BBEF-373478007B42}" type="presParOf" srcId="{94D161E3-A62B-4626-8AA9-76C2A9C6B926}" destId="{B943CD83-4034-48E6-8BCB-9DCAD283802F}" srcOrd="0" destOrd="0" presId="urn:microsoft.com/office/officeart/2005/8/layout/hList6"/>
    <dgm:cxn modelId="{284CC85F-5138-4036-A37A-BA1EE4FD7435}" type="presParOf" srcId="{94D161E3-A62B-4626-8AA9-76C2A9C6B926}" destId="{B5A779E5-E08A-439B-9407-57D6A881C7C8}" srcOrd="1" destOrd="0" presId="urn:microsoft.com/office/officeart/2005/8/layout/hList6"/>
    <dgm:cxn modelId="{9BEA8495-88C8-4F7B-80A2-3FD940B47DBC}" type="presParOf" srcId="{94D161E3-A62B-4626-8AA9-76C2A9C6B926}" destId="{46E237E9-BA40-4B34-B985-DA0191BFA008}" srcOrd="2" destOrd="0" presId="urn:microsoft.com/office/officeart/2005/8/layout/hList6"/>
    <dgm:cxn modelId="{5455E485-B726-4F63-B2E3-1D0CFEC80504}" type="presParOf" srcId="{94D161E3-A62B-4626-8AA9-76C2A9C6B926}" destId="{FBC5AEAB-0D6D-4803-A3EC-7380ADB50B20}" srcOrd="3" destOrd="0" presId="urn:microsoft.com/office/officeart/2005/8/layout/hList6"/>
    <dgm:cxn modelId="{EFD61E1D-9A66-4D58-806C-754820CF6F33}" type="presParOf" srcId="{94D161E3-A62B-4626-8AA9-76C2A9C6B926}" destId="{3CB30F50-6AEC-4EB1-9DD8-3A990338DAEE}" srcOrd="4" destOrd="0" presId="urn:microsoft.com/office/officeart/2005/8/layout/hList6"/>
    <dgm:cxn modelId="{D3867FCF-6EC2-4353-A3B9-F71F77F76967}" type="presParOf" srcId="{94D161E3-A62B-4626-8AA9-76C2A9C6B926}" destId="{216A9ECE-D040-44DE-B2E0-7A15608D493F}" srcOrd="5" destOrd="0" presId="urn:microsoft.com/office/officeart/2005/8/layout/hList6"/>
    <dgm:cxn modelId="{FCBD74E4-2221-4B31-B116-E25435D01FB5}" type="presParOf" srcId="{94D161E3-A62B-4626-8AA9-76C2A9C6B926}" destId="{8FC07EF3-D323-4B37-A9C6-CF4240A35A4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الجنوبى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يحل فصل الخريف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E3DA5F81-3DCE-4B7E-8A0E-05E8780920E3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629BA-3091-46EB-83C2-E559FD6A619A}" type="pres">
      <dgm:prSet presAssocID="{B83DE262-C4C1-463F-BADE-4E85D79EF4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297A3-FC4C-48F2-8ED8-2DA0A91750FA}" type="pres">
      <dgm:prSet presAssocID="{3F0641C7-954B-4A9B-95AB-B0BF27EC47EC}" presName="sibTrans" presStyleCnt="0"/>
      <dgm:spPr/>
    </dgm:pt>
    <dgm:pt modelId="{645D38D8-7F86-44CC-AC03-A122B4264CF5}" type="pres">
      <dgm:prSet presAssocID="{16AC7BB2-E3A4-49A1-8C21-044CEF3525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DC582-5F9E-4D7A-8F85-16E5746F6B79}" type="presOf" srcId="{98C427D2-3385-494E-939E-289B9B80201E}" destId="{E3DA5F81-3DCE-4B7E-8A0E-05E8780920E3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D3AC10ED-0E26-4AE1-8E2A-502338038872}" type="presOf" srcId="{B83DE262-C4C1-463F-BADE-4E85D79EF4B4}" destId="{030629BA-3091-46EB-83C2-E559FD6A619A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4369E525-47ED-4581-9C73-2105D60C85BC}" type="presOf" srcId="{16AC7BB2-E3A4-49A1-8C21-044CEF35250F}" destId="{645D38D8-7F86-44CC-AC03-A122B4264CF5}" srcOrd="0" destOrd="0" presId="urn:microsoft.com/office/officeart/2005/8/layout/hList6"/>
    <dgm:cxn modelId="{6D27B434-3F63-44A6-A7F9-2E29D0A388B8}" type="presParOf" srcId="{E3DA5F81-3DCE-4B7E-8A0E-05E8780920E3}" destId="{030629BA-3091-46EB-83C2-E559FD6A619A}" srcOrd="0" destOrd="0" presId="urn:microsoft.com/office/officeart/2005/8/layout/hList6"/>
    <dgm:cxn modelId="{1DC2069C-67BD-4C65-B911-70BC900836D0}" type="presParOf" srcId="{E3DA5F81-3DCE-4B7E-8A0E-05E8780920E3}" destId="{BB8297A3-FC4C-48F2-8ED8-2DA0A91750FA}" srcOrd="1" destOrd="0" presId="urn:microsoft.com/office/officeart/2005/8/layout/hList6"/>
    <dgm:cxn modelId="{ABD2896A-07A4-4486-BC29-F514D76C275F}" type="presParOf" srcId="{E3DA5F81-3DCE-4B7E-8A0E-05E8780920E3}" destId="{645D38D8-7F86-44CC-AC03-A122B4264CF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process4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622FBC-3D6E-4C4F-91E3-0214C672917A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تتعامد الشمس فى 21 يونية على مدار السرطان </a:t>
          </a:r>
          <a:endParaRPr lang="en-US" sz="4400" b="1" dirty="0">
            <a:solidFill>
              <a:schemeClr val="tx1"/>
            </a:solidFill>
          </a:endParaRPr>
        </a:p>
      </dgm:t>
    </dgm:pt>
    <dgm:pt modelId="{AAB03DC7-D2F3-4B5A-8D72-D90077B9C0E4}" type="parTrans" cxnId="{51EDF8C4-66AB-4331-B1D2-A2A2E3560F44}">
      <dgm:prSet/>
      <dgm:spPr/>
      <dgm:t>
        <a:bodyPr/>
        <a:lstStyle/>
        <a:p>
          <a:endParaRPr lang="en-US"/>
        </a:p>
      </dgm:t>
    </dgm:pt>
    <dgm:pt modelId="{6F3A2E06-1FC9-485B-AD70-542FC4BA9898}" type="sibTrans" cxnId="{51EDF8C4-66AB-4331-B1D2-A2A2E3560F44}">
      <dgm:prSet/>
      <dgm:spPr/>
      <dgm:t>
        <a:bodyPr/>
        <a:lstStyle/>
        <a:p>
          <a:endParaRPr lang="en-US"/>
        </a:p>
      </dgm:t>
    </dgm:pt>
    <dgm:pt modelId="{92DF3056-BE1D-44EB-830F-AA8CC1FED2E7}" type="pres">
      <dgm:prSet presAssocID="{E8F7A14A-8290-495F-AF75-97645645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CF23B-7B31-44FE-B0A8-CD826D7F76FA}" type="pres">
      <dgm:prSet presAssocID="{38622FBC-3D6E-4C4F-91E3-0214C672917A}" presName="boxAndChildren" presStyleCnt="0"/>
      <dgm:spPr/>
    </dgm:pt>
    <dgm:pt modelId="{30EEDCFC-E1DD-4282-AB02-C4FEDD011732}" type="pres">
      <dgm:prSet presAssocID="{38622FBC-3D6E-4C4F-91E3-0214C672917A}" presName="parentTextBox" presStyleLbl="node1" presStyleIdx="0" presStyleCnt="1" custLinFactNeighborX="16800" custLinFactNeighborY="-729"/>
      <dgm:spPr/>
      <dgm:t>
        <a:bodyPr/>
        <a:lstStyle/>
        <a:p>
          <a:endParaRPr lang="en-US"/>
        </a:p>
      </dgm:t>
    </dgm:pt>
  </dgm:ptLst>
  <dgm:cxnLst>
    <dgm:cxn modelId="{51EDF8C4-66AB-4331-B1D2-A2A2E3560F44}" srcId="{E8F7A14A-8290-495F-AF75-976456458ED0}" destId="{38622FBC-3D6E-4C4F-91E3-0214C672917A}" srcOrd="0" destOrd="0" parTransId="{AAB03DC7-D2F3-4B5A-8D72-D90077B9C0E4}" sibTransId="{6F3A2E06-1FC9-485B-AD70-542FC4BA9898}"/>
    <dgm:cxn modelId="{1FE70449-35C3-43B2-B071-C82EA6EEC0EF}" type="presOf" srcId="{E8F7A14A-8290-495F-AF75-976456458ED0}" destId="{92DF3056-BE1D-44EB-830F-AA8CC1FED2E7}" srcOrd="0" destOrd="0" presId="urn:microsoft.com/office/officeart/2005/8/layout/process4"/>
    <dgm:cxn modelId="{05C58866-9FC2-4D32-B098-E892C5E29F71}" type="presOf" srcId="{38622FBC-3D6E-4C4F-91E3-0214C672917A}" destId="{30EEDCFC-E1DD-4282-AB02-C4FEDD011732}" srcOrd="0" destOrd="0" presId="urn:microsoft.com/office/officeart/2005/8/layout/process4"/>
    <dgm:cxn modelId="{107D9442-642F-44BE-B04A-E166F05BFE77}" type="presParOf" srcId="{92DF3056-BE1D-44EB-830F-AA8CC1FED2E7}" destId="{666CF23B-7B31-44FE-B0A8-CD826D7F76FA}" srcOrd="0" destOrd="0" presId="urn:microsoft.com/office/officeart/2005/8/layout/process4"/>
    <dgm:cxn modelId="{AD4D9A32-C814-4AE9-B164-1315911D71E9}" type="presParOf" srcId="{666CF23B-7B31-44FE-B0A8-CD826D7F76FA}" destId="{30EEDCFC-E1DD-4282-AB02-C4FEDD0117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الكرةالجنوبى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يقصر النهار ويطول الليل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تنخفض درجة الحرارة ويترتب عليه حلول فصل الشتاء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94D161E3-A62B-4626-8AA9-76C2A9C6B926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3CD83-4034-48E6-8BCB-9DCAD283802F}" type="pres">
      <dgm:prSet presAssocID="{B83DE262-C4C1-463F-BADE-4E85D79EF4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779E5-E08A-439B-9407-57D6A881C7C8}" type="pres">
      <dgm:prSet presAssocID="{3F0641C7-954B-4A9B-95AB-B0BF27EC47EC}" presName="sibTrans" presStyleCnt="0"/>
      <dgm:spPr/>
    </dgm:pt>
    <dgm:pt modelId="{46E237E9-BA40-4B34-B985-DA0191BFA008}" type="pres">
      <dgm:prSet presAssocID="{16AC7BB2-E3A4-49A1-8C21-044CEF352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5AEAB-0D6D-4803-A3EC-7380ADB50B20}" type="pres">
      <dgm:prSet presAssocID="{285DE01F-B5D7-4D7E-BE3A-78E81B3004B2}" presName="sibTrans" presStyleCnt="0"/>
      <dgm:spPr/>
    </dgm:pt>
    <dgm:pt modelId="{3CB30F50-6AEC-4EB1-9DD8-3A990338DAEE}" type="pres">
      <dgm:prSet presAssocID="{40E0BFD4-9281-42DF-963E-2B154F6DE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6D4091E5-C0E5-4329-B34A-077018A8F41A}" type="presOf" srcId="{16AC7BB2-E3A4-49A1-8C21-044CEF35250F}" destId="{46E237E9-BA40-4B34-B985-DA0191BFA008}" srcOrd="0" destOrd="0" presId="urn:microsoft.com/office/officeart/2005/8/layout/hList6"/>
    <dgm:cxn modelId="{687EBFAB-7B24-4809-9EEB-2EA4969788CC}" type="presOf" srcId="{98C427D2-3385-494E-939E-289B9B80201E}" destId="{94D161E3-A62B-4626-8AA9-76C2A9C6B926}" srcOrd="0" destOrd="0" presId="urn:microsoft.com/office/officeart/2005/8/layout/hList6"/>
    <dgm:cxn modelId="{927A998E-F009-4822-9DA6-B6C89C9C198C}" type="presOf" srcId="{B83DE262-C4C1-463F-BADE-4E85D79EF4B4}" destId="{B943CD83-4034-48E6-8BCB-9DCAD283802F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DFC9821F-0F21-44BB-BC45-84AF113D47E5}" type="presOf" srcId="{40E0BFD4-9281-42DF-963E-2B154F6DE8A9}" destId="{3CB30F50-6AEC-4EB1-9DD8-3A990338DAEE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AD76786D-C48F-4B3A-BBEF-373478007B42}" type="presParOf" srcId="{94D161E3-A62B-4626-8AA9-76C2A9C6B926}" destId="{B943CD83-4034-48E6-8BCB-9DCAD283802F}" srcOrd="0" destOrd="0" presId="urn:microsoft.com/office/officeart/2005/8/layout/hList6"/>
    <dgm:cxn modelId="{284CC85F-5138-4036-A37A-BA1EE4FD7435}" type="presParOf" srcId="{94D161E3-A62B-4626-8AA9-76C2A9C6B926}" destId="{B5A779E5-E08A-439B-9407-57D6A881C7C8}" srcOrd="1" destOrd="0" presId="urn:microsoft.com/office/officeart/2005/8/layout/hList6"/>
    <dgm:cxn modelId="{9BEA8495-88C8-4F7B-80A2-3FD940B47DBC}" type="presParOf" srcId="{94D161E3-A62B-4626-8AA9-76C2A9C6B926}" destId="{46E237E9-BA40-4B34-B985-DA0191BFA008}" srcOrd="2" destOrd="0" presId="urn:microsoft.com/office/officeart/2005/8/layout/hList6"/>
    <dgm:cxn modelId="{5455E485-B726-4F63-B2E3-1D0CFEC80504}" type="presParOf" srcId="{94D161E3-A62B-4626-8AA9-76C2A9C6B926}" destId="{FBC5AEAB-0D6D-4803-A3EC-7380ADB50B20}" srcOrd="3" destOrd="0" presId="urn:microsoft.com/office/officeart/2005/8/layout/hList6"/>
    <dgm:cxn modelId="{EFD61E1D-9A66-4D58-806C-754820CF6F33}" type="presParOf" srcId="{94D161E3-A62B-4626-8AA9-76C2A9C6B926}" destId="{3CB30F50-6AEC-4EB1-9DD8-3A990338DA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الشمالى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يقصر الليل ويطول النهار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ترتفع درجة الحرارة ويترتب عليه حلول فصل الصيف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E3DA5F81-3DCE-4B7E-8A0E-05E8780920E3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629BA-3091-46EB-83C2-E559FD6A619A}" type="pres">
      <dgm:prSet presAssocID="{B83DE262-C4C1-463F-BADE-4E85D79EF4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297A3-FC4C-48F2-8ED8-2DA0A91750FA}" type="pres">
      <dgm:prSet presAssocID="{3F0641C7-954B-4A9B-95AB-B0BF27EC47EC}" presName="sibTrans" presStyleCnt="0"/>
      <dgm:spPr/>
    </dgm:pt>
    <dgm:pt modelId="{645D38D8-7F86-44CC-AC03-A122B4264CF5}" type="pres">
      <dgm:prSet presAssocID="{16AC7BB2-E3A4-49A1-8C21-044CEF352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D899-2AB7-4647-8FE2-7612534741AB}" type="pres">
      <dgm:prSet presAssocID="{285DE01F-B5D7-4D7E-BE3A-78E81B3004B2}" presName="sibTrans" presStyleCnt="0"/>
      <dgm:spPr/>
    </dgm:pt>
    <dgm:pt modelId="{04134E9A-15AC-4001-8994-5353281E85B1}" type="pres">
      <dgm:prSet presAssocID="{40E0BFD4-9281-42DF-963E-2B154F6DE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C96DC582-5F9E-4D7A-8F85-16E5746F6B79}" type="presOf" srcId="{98C427D2-3385-494E-939E-289B9B80201E}" destId="{E3DA5F81-3DCE-4B7E-8A0E-05E8780920E3}" srcOrd="0" destOrd="0" presId="urn:microsoft.com/office/officeart/2005/8/layout/hList6"/>
    <dgm:cxn modelId="{D3AC10ED-0E26-4AE1-8E2A-502338038872}" type="presOf" srcId="{B83DE262-C4C1-463F-BADE-4E85D79EF4B4}" destId="{030629BA-3091-46EB-83C2-E559FD6A619A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4369E525-47ED-4581-9C73-2105D60C85BC}" type="presOf" srcId="{16AC7BB2-E3A4-49A1-8C21-044CEF35250F}" destId="{645D38D8-7F86-44CC-AC03-A122B4264CF5}" srcOrd="0" destOrd="0" presId="urn:microsoft.com/office/officeart/2005/8/layout/hList6"/>
    <dgm:cxn modelId="{077C78C4-E0B8-4141-BA83-6467FD333FFA}" type="presOf" srcId="{40E0BFD4-9281-42DF-963E-2B154F6DE8A9}" destId="{04134E9A-15AC-4001-8994-5353281E85B1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6D27B434-3F63-44A6-A7F9-2E29D0A388B8}" type="presParOf" srcId="{E3DA5F81-3DCE-4B7E-8A0E-05E8780920E3}" destId="{030629BA-3091-46EB-83C2-E559FD6A619A}" srcOrd="0" destOrd="0" presId="urn:microsoft.com/office/officeart/2005/8/layout/hList6"/>
    <dgm:cxn modelId="{1DC2069C-67BD-4C65-B911-70BC900836D0}" type="presParOf" srcId="{E3DA5F81-3DCE-4B7E-8A0E-05E8780920E3}" destId="{BB8297A3-FC4C-48F2-8ED8-2DA0A91750FA}" srcOrd="1" destOrd="0" presId="urn:microsoft.com/office/officeart/2005/8/layout/hList6"/>
    <dgm:cxn modelId="{ABD2896A-07A4-4486-BC29-F514D76C275F}" type="presParOf" srcId="{E3DA5F81-3DCE-4B7E-8A0E-05E8780920E3}" destId="{645D38D8-7F86-44CC-AC03-A122B4264CF5}" srcOrd="2" destOrd="0" presId="urn:microsoft.com/office/officeart/2005/8/layout/hList6"/>
    <dgm:cxn modelId="{0E9CEC83-A451-4DE5-9964-1A4BF571DB08}" type="presParOf" srcId="{E3DA5F81-3DCE-4B7E-8A0E-05E8780920E3}" destId="{CA65D899-2AB7-4647-8FE2-7612534741AB}" srcOrd="3" destOrd="0" presId="urn:microsoft.com/office/officeart/2005/8/layout/hList6"/>
    <dgm:cxn modelId="{C5EA7A34-A953-4040-B603-6913CE543A89}" type="presParOf" srcId="{E3DA5F81-3DCE-4B7E-8A0E-05E8780920E3}" destId="{04134E9A-15AC-4001-8994-5353281E85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الكرةالجنوبى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يحل فصل الربيع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94D161E3-A62B-4626-8AA9-76C2A9C6B926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3CD83-4034-48E6-8BCB-9DCAD283802F}" type="pres">
      <dgm:prSet presAssocID="{B83DE262-C4C1-463F-BADE-4E85D79EF4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779E5-E08A-439B-9407-57D6A881C7C8}" type="pres">
      <dgm:prSet presAssocID="{3F0641C7-954B-4A9B-95AB-B0BF27EC47EC}" presName="sibTrans" presStyleCnt="0"/>
      <dgm:spPr/>
    </dgm:pt>
    <dgm:pt modelId="{46E237E9-BA40-4B34-B985-DA0191BFA008}" type="pres">
      <dgm:prSet presAssocID="{16AC7BB2-E3A4-49A1-8C21-044CEF3525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687EBFAB-7B24-4809-9EEB-2EA4969788CC}" type="presOf" srcId="{98C427D2-3385-494E-939E-289B9B80201E}" destId="{94D161E3-A62B-4626-8AA9-76C2A9C6B926}" srcOrd="0" destOrd="0" presId="urn:microsoft.com/office/officeart/2005/8/layout/hList6"/>
    <dgm:cxn modelId="{6D4091E5-C0E5-4329-B34A-077018A8F41A}" type="presOf" srcId="{16AC7BB2-E3A4-49A1-8C21-044CEF35250F}" destId="{46E237E9-BA40-4B34-B985-DA0191BFA008}" srcOrd="0" destOrd="0" presId="urn:microsoft.com/office/officeart/2005/8/layout/hList6"/>
    <dgm:cxn modelId="{927A998E-F009-4822-9DA6-B6C89C9C198C}" type="presOf" srcId="{B83DE262-C4C1-463F-BADE-4E85D79EF4B4}" destId="{B943CD83-4034-48E6-8BCB-9DCAD283802F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AD76786D-C48F-4B3A-BBEF-373478007B42}" type="presParOf" srcId="{94D161E3-A62B-4626-8AA9-76C2A9C6B926}" destId="{B943CD83-4034-48E6-8BCB-9DCAD283802F}" srcOrd="0" destOrd="0" presId="urn:microsoft.com/office/officeart/2005/8/layout/hList6"/>
    <dgm:cxn modelId="{284CC85F-5138-4036-A37A-BA1EE4FD7435}" type="presParOf" srcId="{94D161E3-A62B-4626-8AA9-76C2A9C6B926}" destId="{B5A779E5-E08A-439B-9407-57D6A881C7C8}" srcOrd="1" destOrd="0" presId="urn:microsoft.com/office/officeart/2005/8/layout/hList6"/>
    <dgm:cxn modelId="{9BEA8495-88C8-4F7B-80A2-3FD940B47DBC}" type="presParOf" srcId="{94D161E3-A62B-4626-8AA9-76C2A9C6B926}" destId="{46E237E9-BA40-4B34-B985-DA0191BFA00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الشمالى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يتميز بتساقط أوراق الشجر 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يحل فصل الخريف فتعتدل درجات الحرارة فى نصفى الكرة الأرضية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E3DA5F81-3DCE-4B7E-8A0E-05E8780920E3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629BA-3091-46EB-83C2-E559FD6A619A}" type="pres">
      <dgm:prSet presAssocID="{B83DE262-C4C1-463F-BADE-4E85D79EF4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297A3-FC4C-48F2-8ED8-2DA0A91750FA}" type="pres">
      <dgm:prSet presAssocID="{3F0641C7-954B-4A9B-95AB-B0BF27EC47EC}" presName="sibTrans" presStyleCnt="0"/>
      <dgm:spPr/>
    </dgm:pt>
    <dgm:pt modelId="{645D38D8-7F86-44CC-AC03-A122B4264CF5}" type="pres">
      <dgm:prSet presAssocID="{16AC7BB2-E3A4-49A1-8C21-044CEF352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D899-2AB7-4647-8FE2-7612534741AB}" type="pres">
      <dgm:prSet presAssocID="{285DE01F-B5D7-4D7E-BE3A-78E81B3004B2}" presName="sibTrans" presStyleCnt="0"/>
      <dgm:spPr/>
    </dgm:pt>
    <dgm:pt modelId="{04134E9A-15AC-4001-8994-5353281E85B1}" type="pres">
      <dgm:prSet presAssocID="{40E0BFD4-9281-42DF-963E-2B154F6DE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C96DC582-5F9E-4D7A-8F85-16E5746F6B79}" type="presOf" srcId="{98C427D2-3385-494E-939E-289B9B80201E}" destId="{E3DA5F81-3DCE-4B7E-8A0E-05E8780920E3}" srcOrd="0" destOrd="0" presId="urn:microsoft.com/office/officeart/2005/8/layout/hList6"/>
    <dgm:cxn modelId="{D3AC10ED-0E26-4AE1-8E2A-502338038872}" type="presOf" srcId="{B83DE262-C4C1-463F-BADE-4E85D79EF4B4}" destId="{030629BA-3091-46EB-83C2-E559FD6A619A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4369E525-47ED-4581-9C73-2105D60C85BC}" type="presOf" srcId="{16AC7BB2-E3A4-49A1-8C21-044CEF35250F}" destId="{645D38D8-7F86-44CC-AC03-A122B4264CF5}" srcOrd="0" destOrd="0" presId="urn:microsoft.com/office/officeart/2005/8/layout/hList6"/>
    <dgm:cxn modelId="{077C78C4-E0B8-4141-BA83-6467FD333FFA}" type="presOf" srcId="{40E0BFD4-9281-42DF-963E-2B154F6DE8A9}" destId="{04134E9A-15AC-4001-8994-5353281E85B1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6D27B434-3F63-44A6-A7F9-2E29D0A388B8}" type="presParOf" srcId="{E3DA5F81-3DCE-4B7E-8A0E-05E8780920E3}" destId="{030629BA-3091-46EB-83C2-E559FD6A619A}" srcOrd="0" destOrd="0" presId="urn:microsoft.com/office/officeart/2005/8/layout/hList6"/>
    <dgm:cxn modelId="{1DC2069C-67BD-4C65-B911-70BC900836D0}" type="presParOf" srcId="{E3DA5F81-3DCE-4B7E-8A0E-05E8780920E3}" destId="{BB8297A3-FC4C-48F2-8ED8-2DA0A91750FA}" srcOrd="1" destOrd="0" presId="urn:microsoft.com/office/officeart/2005/8/layout/hList6"/>
    <dgm:cxn modelId="{ABD2896A-07A4-4486-BC29-F514D76C275F}" type="presParOf" srcId="{E3DA5F81-3DCE-4B7E-8A0E-05E8780920E3}" destId="{645D38D8-7F86-44CC-AC03-A122B4264CF5}" srcOrd="2" destOrd="0" presId="urn:microsoft.com/office/officeart/2005/8/layout/hList6"/>
    <dgm:cxn modelId="{0E9CEC83-A451-4DE5-9964-1A4BF571DB08}" type="presParOf" srcId="{E3DA5F81-3DCE-4B7E-8A0E-05E8780920E3}" destId="{CA65D899-2AB7-4647-8FE2-7612534741AB}" srcOrd="3" destOrd="0" presId="urn:microsoft.com/office/officeart/2005/8/layout/hList6"/>
    <dgm:cxn modelId="{C5EA7A34-A953-4040-B603-6913CE543A89}" type="presParOf" srcId="{E3DA5F81-3DCE-4B7E-8A0E-05E8780920E3}" destId="{04134E9A-15AC-4001-8994-5353281E85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ثم يبدأ الشتاء مرة أخرى فى الظهور وتتعاقب فصول السنة </a:t>
          </a:r>
          <a:endParaRPr lang="en-US" sz="3200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ينعكس ذلك على جميع مظاهر الحياة على الأرض وتتجلى عظمة الخالق فى تنظيم الكون </a:t>
          </a:r>
          <a:endParaRPr lang="en-US" sz="3200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493A7D18-7249-4E51-8A65-EDE075D5FA2B}" type="pres">
      <dgm:prSet presAssocID="{98C427D2-3385-494E-939E-289B9B802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A461E-67FB-4CFF-BB8E-67C5697FB39F}" type="pres">
      <dgm:prSet presAssocID="{16AC7BB2-E3A4-49A1-8C21-044CEF35250F}" presName="boxAndChildren" presStyleCnt="0"/>
      <dgm:spPr/>
    </dgm:pt>
    <dgm:pt modelId="{BF0FEE94-5513-4093-9F16-D293652DDA49}" type="pres">
      <dgm:prSet presAssocID="{16AC7BB2-E3A4-49A1-8C21-044CEF35250F}" presName="parentTextBox" presStyleLbl="node1" presStyleIdx="0" presStyleCnt="2"/>
      <dgm:spPr/>
      <dgm:t>
        <a:bodyPr/>
        <a:lstStyle/>
        <a:p>
          <a:endParaRPr lang="en-US"/>
        </a:p>
      </dgm:t>
    </dgm:pt>
    <dgm:pt modelId="{5A6C9CCA-F92D-4196-8646-76693752DA9C}" type="pres">
      <dgm:prSet presAssocID="{3F0641C7-954B-4A9B-95AB-B0BF27EC47EC}" presName="sp" presStyleCnt="0"/>
      <dgm:spPr/>
    </dgm:pt>
    <dgm:pt modelId="{3DB6337D-E9ED-4FAF-8180-19383AEC07ED}" type="pres">
      <dgm:prSet presAssocID="{B83DE262-C4C1-463F-BADE-4E85D79EF4B4}" presName="arrowAndChildren" presStyleCnt="0"/>
      <dgm:spPr/>
    </dgm:pt>
    <dgm:pt modelId="{11FD4E98-3FEE-4224-B571-90499B1B09A5}" type="pres">
      <dgm:prSet presAssocID="{B83DE262-C4C1-463F-BADE-4E85D79EF4B4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172AA92D-8630-42B0-B592-7B88E70A6A47}" type="presOf" srcId="{B83DE262-C4C1-463F-BADE-4E85D79EF4B4}" destId="{11FD4E98-3FEE-4224-B571-90499B1B09A5}" srcOrd="0" destOrd="0" presId="urn:microsoft.com/office/officeart/2005/8/layout/process4"/>
    <dgm:cxn modelId="{BBCB18A7-FE46-43BD-9457-D7B1679BBCBF}" type="presOf" srcId="{98C427D2-3385-494E-939E-289B9B80201E}" destId="{493A7D18-7249-4E51-8A65-EDE075D5FA2B}" srcOrd="0" destOrd="0" presId="urn:microsoft.com/office/officeart/2005/8/layout/process4"/>
    <dgm:cxn modelId="{D0C116CB-F070-4E60-8944-8FB25B6D0CC7}" type="presOf" srcId="{16AC7BB2-E3A4-49A1-8C21-044CEF35250F}" destId="{BF0FEE94-5513-4093-9F16-D293652DDA49}" srcOrd="0" destOrd="0" presId="urn:microsoft.com/office/officeart/2005/8/layout/process4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68714137-06F0-4D00-90C0-890EAB8F0998}" type="presParOf" srcId="{493A7D18-7249-4E51-8A65-EDE075D5FA2B}" destId="{107A461E-67FB-4CFF-BB8E-67C5697FB39F}" srcOrd="0" destOrd="0" presId="urn:microsoft.com/office/officeart/2005/8/layout/process4"/>
    <dgm:cxn modelId="{3DFAA0F8-E6B8-45EC-BF6D-4FE1F8DA2922}" type="presParOf" srcId="{107A461E-67FB-4CFF-BB8E-67C5697FB39F}" destId="{BF0FEE94-5513-4093-9F16-D293652DDA49}" srcOrd="0" destOrd="0" presId="urn:microsoft.com/office/officeart/2005/8/layout/process4"/>
    <dgm:cxn modelId="{73446393-9E62-4F62-9C88-AFA422A0C0CD}" type="presParOf" srcId="{493A7D18-7249-4E51-8A65-EDE075D5FA2B}" destId="{5A6C9CCA-F92D-4196-8646-76693752DA9C}" srcOrd="1" destOrd="0" presId="urn:microsoft.com/office/officeart/2005/8/layout/process4"/>
    <dgm:cxn modelId="{2A45531F-6E21-466A-A20D-7EFFB8E02381}" type="presParOf" srcId="{493A7D18-7249-4E51-8A65-EDE075D5FA2B}" destId="{3DB6337D-E9ED-4FAF-8180-19383AEC07ED}" srcOrd="2" destOrd="0" presId="urn:microsoft.com/office/officeart/2005/8/layout/process4"/>
    <dgm:cxn modelId="{367F0BF1-B280-4317-B9A4-6EDFF6D100B3}" type="presParOf" srcId="{3DB6337D-E9ED-4FAF-8180-19383AEC07ED}" destId="{11FD4E98-3FEE-4224-B571-90499B1B09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A1EFAA-9C0F-4EBC-99C6-41BB0EC59CBE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ونتج عنها فصول السنة الأربعة التى تتعاقب وتختلف فى درجة حرارتها </a:t>
          </a:r>
          <a:endParaRPr lang="en-US" b="1" dirty="0">
            <a:solidFill>
              <a:schemeClr val="tx1"/>
            </a:solidFill>
          </a:endParaRPr>
        </a:p>
      </dgm:t>
    </dgm:pt>
    <dgm:pt modelId="{A225C714-10F2-47CB-9FA7-F3042F124874}" type="parTrans" cxnId="{F82E953C-AA5C-46BE-822B-7147F322E6CD}">
      <dgm:prSet/>
      <dgm:spPr/>
      <dgm:t>
        <a:bodyPr/>
        <a:lstStyle/>
        <a:p>
          <a:endParaRPr lang="en-US"/>
        </a:p>
      </dgm:t>
    </dgm:pt>
    <dgm:pt modelId="{17099227-896B-450C-8703-921C9D9E8300}" type="sibTrans" cxnId="{F82E953C-AA5C-46BE-822B-7147F322E6CD}">
      <dgm:prSet/>
      <dgm:spPr/>
      <dgm:t>
        <a:bodyPr/>
        <a:lstStyle/>
        <a:p>
          <a:endParaRPr lang="en-US"/>
        </a:p>
      </dgm:t>
    </dgm:pt>
    <dgm:pt modelId="{03A378CF-D722-4355-9650-69F697A14DA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فيتنوع المناخ تتنوع المحاصيل الزراعية وهذا التنوع يعد نعمة من نعم الله علينا </a:t>
          </a:r>
          <a:endParaRPr lang="en-US" sz="3200" b="1" dirty="0">
            <a:solidFill>
              <a:schemeClr val="tx1"/>
            </a:solidFill>
          </a:endParaRPr>
        </a:p>
      </dgm:t>
    </dgm:pt>
    <dgm:pt modelId="{F878AEFE-706E-44A4-8784-458FDF796D83}" type="parTrans" cxnId="{AF15B267-A086-4684-8E9C-3E5D85347C36}">
      <dgm:prSet/>
      <dgm:spPr/>
      <dgm:t>
        <a:bodyPr/>
        <a:lstStyle/>
        <a:p>
          <a:endParaRPr lang="en-US"/>
        </a:p>
      </dgm:t>
    </dgm:pt>
    <dgm:pt modelId="{8E821672-91A4-4C55-A7D4-729706C99DEB}" type="sibTrans" cxnId="{AF15B267-A086-4684-8E9C-3E5D85347C36}">
      <dgm:prSet/>
      <dgm:spPr/>
      <dgm:t>
        <a:bodyPr/>
        <a:lstStyle/>
        <a:p>
          <a:endParaRPr lang="en-US"/>
        </a:p>
      </dgm:t>
    </dgm:pt>
    <dgm:pt modelId="{B0F6D87E-D983-46CF-BFF0-ACE2FD55F767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بسبب دوران الأرض حول الشمس من الغرب إلى الشرق مرة كل 365 يوما وربع يوم</a:t>
          </a:r>
          <a:endParaRPr lang="en-US" sz="2800" b="1" dirty="0">
            <a:solidFill>
              <a:schemeClr val="tx1"/>
            </a:solidFill>
          </a:endParaRPr>
        </a:p>
      </dgm:t>
    </dgm:pt>
    <dgm:pt modelId="{591E343A-4645-494D-81F7-295253E55025}" type="parTrans" cxnId="{9D41C553-63AA-4F6E-AF5E-073855309E0E}">
      <dgm:prSet/>
      <dgm:spPr/>
      <dgm:t>
        <a:bodyPr/>
        <a:lstStyle/>
        <a:p>
          <a:endParaRPr lang="en-US"/>
        </a:p>
      </dgm:t>
    </dgm:pt>
    <dgm:pt modelId="{EF6B9D1E-082E-46DB-8445-E58C4FC7A075}" type="sibTrans" cxnId="{9D41C553-63AA-4F6E-AF5E-073855309E0E}">
      <dgm:prSet/>
      <dgm:spPr/>
      <dgm:t>
        <a:bodyPr/>
        <a:lstStyle/>
        <a:p>
          <a:endParaRPr lang="en-US"/>
        </a:p>
      </dgm:t>
    </dgm:pt>
    <dgm:pt modelId="{E41AB127-DF5B-4A9B-AF93-0D3665E8EC78}" type="pres">
      <dgm:prSet presAssocID="{E8F7A14A-8290-495F-AF75-97645645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BF6E4-C5E3-4A7A-BC1D-7A98DAD4C578}" type="pres">
      <dgm:prSet presAssocID="{03A378CF-D722-4355-9650-69F697A14DA3}" presName="boxAndChildren" presStyleCnt="0"/>
      <dgm:spPr/>
    </dgm:pt>
    <dgm:pt modelId="{10678DE7-B9E2-4F0E-95DC-56385A10B4AD}" type="pres">
      <dgm:prSet presAssocID="{03A378CF-D722-4355-9650-69F697A14DA3}" presName="parentTextBox" presStyleLbl="node1" presStyleIdx="0" presStyleCnt="3"/>
      <dgm:spPr/>
      <dgm:t>
        <a:bodyPr/>
        <a:lstStyle/>
        <a:p>
          <a:endParaRPr lang="en-US"/>
        </a:p>
      </dgm:t>
    </dgm:pt>
    <dgm:pt modelId="{1797802F-5235-46E2-9A44-AA4B4320CB22}" type="pres">
      <dgm:prSet presAssocID="{17099227-896B-450C-8703-921C9D9E8300}" presName="sp" presStyleCnt="0"/>
      <dgm:spPr/>
    </dgm:pt>
    <dgm:pt modelId="{AA0FBEE9-07BA-4651-B30C-9E407EE8C5D5}" type="pres">
      <dgm:prSet presAssocID="{27A1EFAA-9C0F-4EBC-99C6-41BB0EC59CBE}" presName="arrowAndChildren" presStyleCnt="0"/>
      <dgm:spPr/>
    </dgm:pt>
    <dgm:pt modelId="{77193182-BA59-4C1F-89E9-EE3AABAE89F0}" type="pres">
      <dgm:prSet presAssocID="{27A1EFAA-9C0F-4EBC-99C6-41BB0EC59CB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AE31190-2304-4B82-A683-BADD4988F0EB}" type="pres">
      <dgm:prSet presAssocID="{EF6B9D1E-082E-46DB-8445-E58C4FC7A075}" presName="sp" presStyleCnt="0"/>
      <dgm:spPr/>
    </dgm:pt>
    <dgm:pt modelId="{A2089DEF-0959-48E3-A7C9-CDFBADE4DACF}" type="pres">
      <dgm:prSet presAssocID="{B0F6D87E-D983-46CF-BFF0-ACE2FD55F767}" presName="arrowAndChildren" presStyleCnt="0"/>
      <dgm:spPr/>
    </dgm:pt>
    <dgm:pt modelId="{DAC01FA5-BE0E-4D63-852C-737EE80A7D29}" type="pres">
      <dgm:prSet presAssocID="{B0F6D87E-D983-46CF-BFF0-ACE2FD55F76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F15B267-A086-4684-8E9C-3E5D85347C36}" srcId="{E8F7A14A-8290-495F-AF75-976456458ED0}" destId="{03A378CF-D722-4355-9650-69F697A14DA3}" srcOrd="2" destOrd="0" parTransId="{F878AEFE-706E-44A4-8784-458FDF796D83}" sibTransId="{8E821672-91A4-4C55-A7D4-729706C99DEB}"/>
    <dgm:cxn modelId="{1A0D3FB0-42A5-402C-8F5A-B043D275CA79}" type="presOf" srcId="{03A378CF-D722-4355-9650-69F697A14DA3}" destId="{10678DE7-B9E2-4F0E-95DC-56385A10B4AD}" srcOrd="0" destOrd="0" presId="urn:microsoft.com/office/officeart/2005/8/layout/process4"/>
    <dgm:cxn modelId="{B52404B0-FD4F-441B-98EF-39FB4501A582}" type="presOf" srcId="{E8F7A14A-8290-495F-AF75-976456458ED0}" destId="{E41AB127-DF5B-4A9B-AF93-0D3665E8EC78}" srcOrd="0" destOrd="0" presId="urn:microsoft.com/office/officeart/2005/8/layout/process4"/>
    <dgm:cxn modelId="{F82E953C-AA5C-46BE-822B-7147F322E6CD}" srcId="{E8F7A14A-8290-495F-AF75-976456458ED0}" destId="{27A1EFAA-9C0F-4EBC-99C6-41BB0EC59CBE}" srcOrd="1" destOrd="0" parTransId="{A225C714-10F2-47CB-9FA7-F3042F124874}" sibTransId="{17099227-896B-450C-8703-921C9D9E8300}"/>
    <dgm:cxn modelId="{9D41C553-63AA-4F6E-AF5E-073855309E0E}" srcId="{E8F7A14A-8290-495F-AF75-976456458ED0}" destId="{B0F6D87E-D983-46CF-BFF0-ACE2FD55F767}" srcOrd="0" destOrd="0" parTransId="{591E343A-4645-494D-81F7-295253E55025}" sibTransId="{EF6B9D1E-082E-46DB-8445-E58C4FC7A075}"/>
    <dgm:cxn modelId="{75EAB562-79AC-4C4D-8BD2-351684CDBCF8}" type="presOf" srcId="{27A1EFAA-9C0F-4EBC-99C6-41BB0EC59CBE}" destId="{77193182-BA59-4C1F-89E9-EE3AABAE89F0}" srcOrd="0" destOrd="0" presId="urn:microsoft.com/office/officeart/2005/8/layout/process4"/>
    <dgm:cxn modelId="{2260E14A-973F-43C9-BFEE-CE0E62B361AB}" type="presOf" srcId="{B0F6D87E-D983-46CF-BFF0-ACE2FD55F767}" destId="{DAC01FA5-BE0E-4D63-852C-737EE80A7D29}" srcOrd="0" destOrd="0" presId="urn:microsoft.com/office/officeart/2005/8/layout/process4"/>
    <dgm:cxn modelId="{AC0B2FEF-184E-45E6-B641-5DD16399DEC1}" type="presParOf" srcId="{E41AB127-DF5B-4A9B-AF93-0D3665E8EC78}" destId="{647BF6E4-C5E3-4A7A-BC1D-7A98DAD4C578}" srcOrd="0" destOrd="0" presId="urn:microsoft.com/office/officeart/2005/8/layout/process4"/>
    <dgm:cxn modelId="{33A0D220-7D1F-4CD6-8217-480F18E1A8D8}" type="presParOf" srcId="{647BF6E4-C5E3-4A7A-BC1D-7A98DAD4C578}" destId="{10678DE7-B9E2-4F0E-95DC-56385A10B4AD}" srcOrd="0" destOrd="0" presId="urn:microsoft.com/office/officeart/2005/8/layout/process4"/>
    <dgm:cxn modelId="{74E86926-915D-4C4C-9EFF-4933676AF004}" type="presParOf" srcId="{E41AB127-DF5B-4A9B-AF93-0D3665E8EC78}" destId="{1797802F-5235-46E2-9A44-AA4B4320CB22}" srcOrd="1" destOrd="0" presId="urn:microsoft.com/office/officeart/2005/8/layout/process4"/>
    <dgm:cxn modelId="{2D561372-C7E3-41B8-8915-5A4D44E506A3}" type="presParOf" srcId="{E41AB127-DF5B-4A9B-AF93-0D3665E8EC78}" destId="{AA0FBEE9-07BA-4651-B30C-9E407EE8C5D5}" srcOrd="2" destOrd="0" presId="urn:microsoft.com/office/officeart/2005/8/layout/process4"/>
    <dgm:cxn modelId="{4B58E44A-E35B-47D3-A63B-D2DBDCC70392}" type="presParOf" srcId="{AA0FBEE9-07BA-4651-B30C-9E407EE8C5D5}" destId="{77193182-BA59-4C1F-89E9-EE3AABAE89F0}" srcOrd="0" destOrd="0" presId="urn:microsoft.com/office/officeart/2005/8/layout/process4"/>
    <dgm:cxn modelId="{B231C444-1408-455B-B6C4-6E584F414897}" type="presParOf" srcId="{E41AB127-DF5B-4A9B-AF93-0D3665E8EC78}" destId="{AAE31190-2304-4B82-A683-BADD4988F0EB}" srcOrd="3" destOrd="0" presId="urn:microsoft.com/office/officeart/2005/8/layout/process4"/>
    <dgm:cxn modelId="{160A65F0-4674-433C-9E0F-09A2871ACA4A}" type="presParOf" srcId="{E41AB127-DF5B-4A9B-AF93-0D3665E8EC78}" destId="{A2089DEF-0959-48E3-A7C9-CDFBADE4DACF}" srcOrd="4" destOrd="0" presId="urn:microsoft.com/office/officeart/2005/8/layout/process4"/>
    <dgm:cxn modelId="{DACF13FE-541F-45FB-8455-50FF8CC4DA9B}" type="presParOf" srcId="{A2089DEF-0959-48E3-A7C9-CDFBADE4DACF}" destId="{DAC01FA5-BE0E-4D63-852C-737EE80A7D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622FBC-3D6E-4C4F-91E3-0214C672917A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بسبب اختلاف زاوية سقوط أشعة الشمس على دوائر العرض المختلفة حيث :</a:t>
          </a:r>
          <a:endParaRPr lang="en-US" sz="3200" b="1" dirty="0">
            <a:solidFill>
              <a:schemeClr val="tx1"/>
            </a:solidFill>
          </a:endParaRPr>
        </a:p>
      </dgm:t>
    </dgm:pt>
    <dgm:pt modelId="{AAB03DC7-D2F3-4B5A-8D72-D90077B9C0E4}" type="parTrans" cxnId="{51EDF8C4-66AB-4331-B1D2-A2A2E3560F44}">
      <dgm:prSet/>
      <dgm:spPr/>
      <dgm:t>
        <a:bodyPr/>
        <a:lstStyle/>
        <a:p>
          <a:endParaRPr lang="en-US"/>
        </a:p>
      </dgm:t>
    </dgm:pt>
    <dgm:pt modelId="{6F3A2E06-1FC9-485B-AD70-542FC4BA9898}" type="sibTrans" cxnId="{51EDF8C4-66AB-4331-B1D2-A2A2E3560F44}">
      <dgm:prSet/>
      <dgm:spPr/>
      <dgm:t>
        <a:bodyPr/>
        <a:lstStyle/>
        <a:p>
          <a:endParaRPr lang="en-US"/>
        </a:p>
      </dgm:t>
    </dgm:pt>
    <dgm:pt modelId="{27A1EFAA-9C0F-4EBC-99C6-41BB0EC59CBE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تنخفض</a:t>
          </a:r>
          <a:r>
            <a:rPr lang="ar-EG" sz="3200" b="1" baseline="0" dirty="0" smtClean="0">
              <a:solidFill>
                <a:schemeClr val="tx1"/>
              </a:solidFill>
            </a:rPr>
            <a:t> درجات الحرارة إذا كانت أشعة الشمس مائلة </a:t>
          </a:r>
          <a:endParaRPr lang="en-US" sz="3200" b="1" dirty="0">
            <a:solidFill>
              <a:schemeClr val="tx1"/>
            </a:solidFill>
          </a:endParaRPr>
        </a:p>
      </dgm:t>
    </dgm:pt>
    <dgm:pt modelId="{A225C714-10F2-47CB-9FA7-F3042F124874}" type="parTrans" cxnId="{F82E953C-AA5C-46BE-822B-7147F322E6CD}">
      <dgm:prSet/>
      <dgm:spPr/>
      <dgm:t>
        <a:bodyPr/>
        <a:lstStyle/>
        <a:p>
          <a:endParaRPr lang="en-US"/>
        </a:p>
      </dgm:t>
    </dgm:pt>
    <dgm:pt modelId="{17099227-896B-450C-8703-921C9D9E8300}" type="sibTrans" cxnId="{F82E953C-AA5C-46BE-822B-7147F322E6CD}">
      <dgm:prSet/>
      <dgm:spPr/>
      <dgm:t>
        <a:bodyPr/>
        <a:lstStyle/>
        <a:p>
          <a:endParaRPr lang="en-US"/>
        </a:p>
      </dgm:t>
    </dgm:pt>
    <dgm:pt modelId="{B0F6D87E-D983-46CF-BFF0-ACE2FD55F76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ترتفع</a:t>
          </a:r>
          <a:r>
            <a:rPr lang="ar-EG" sz="3200" b="1" baseline="0" dirty="0" smtClean="0">
              <a:solidFill>
                <a:schemeClr val="tx1"/>
              </a:solidFill>
            </a:rPr>
            <a:t> درجات الحرارة إذا كانت أشعة الشمس عمودية </a:t>
          </a:r>
          <a:endParaRPr lang="en-US" sz="3200" b="1" dirty="0">
            <a:solidFill>
              <a:schemeClr val="tx1"/>
            </a:solidFill>
          </a:endParaRPr>
        </a:p>
      </dgm:t>
    </dgm:pt>
    <dgm:pt modelId="{591E343A-4645-494D-81F7-295253E55025}" type="parTrans" cxnId="{9D41C553-63AA-4F6E-AF5E-073855309E0E}">
      <dgm:prSet/>
      <dgm:spPr/>
      <dgm:t>
        <a:bodyPr/>
        <a:lstStyle/>
        <a:p>
          <a:endParaRPr lang="en-US"/>
        </a:p>
      </dgm:t>
    </dgm:pt>
    <dgm:pt modelId="{EF6B9D1E-082E-46DB-8445-E58C4FC7A075}" type="sibTrans" cxnId="{9D41C553-63AA-4F6E-AF5E-073855309E0E}">
      <dgm:prSet/>
      <dgm:spPr/>
      <dgm:t>
        <a:bodyPr/>
        <a:lstStyle/>
        <a:p>
          <a:endParaRPr lang="en-US"/>
        </a:p>
      </dgm:t>
    </dgm:pt>
    <dgm:pt modelId="{83798DE4-66D6-40BB-9744-6E12E8490C0D}" type="pres">
      <dgm:prSet presAssocID="{E8F7A14A-8290-495F-AF75-97645645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E6335-A7AE-4B5E-B846-749F1158822F}" type="pres">
      <dgm:prSet presAssocID="{27A1EFAA-9C0F-4EBC-99C6-41BB0EC59CBE}" presName="boxAndChildren" presStyleCnt="0"/>
      <dgm:spPr/>
    </dgm:pt>
    <dgm:pt modelId="{98EDA207-BF22-4BC9-8C68-BF5781E0121B}" type="pres">
      <dgm:prSet presAssocID="{27A1EFAA-9C0F-4EBC-99C6-41BB0EC59CB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23BACF1-5C32-4B25-AD82-0520E6524380}" type="pres">
      <dgm:prSet presAssocID="{EF6B9D1E-082E-46DB-8445-E58C4FC7A075}" presName="sp" presStyleCnt="0"/>
      <dgm:spPr/>
    </dgm:pt>
    <dgm:pt modelId="{B0EF1A1D-3C6D-47D2-A29F-A2B6EACB03E4}" type="pres">
      <dgm:prSet presAssocID="{B0F6D87E-D983-46CF-BFF0-ACE2FD55F767}" presName="arrowAndChildren" presStyleCnt="0"/>
      <dgm:spPr/>
    </dgm:pt>
    <dgm:pt modelId="{D212D5AB-E6C3-4A4A-B2F3-89B64C12A666}" type="pres">
      <dgm:prSet presAssocID="{B0F6D87E-D983-46CF-BFF0-ACE2FD55F76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502FDBA-5472-4B96-8C9C-D16EF22CE80E}" type="pres">
      <dgm:prSet presAssocID="{6F3A2E06-1FC9-485B-AD70-542FC4BA9898}" presName="sp" presStyleCnt="0"/>
      <dgm:spPr/>
    </dgm:pt>
    <dgm:pt modelId="{EF84288C-F3F3-4508-8AC7-27904213B3C8}" type="pres">
      <dgm:prSet presAssocID="{38622FBC-3D6E-4C4F-91E3-0214C672917A}" presName="arrowAndChildren" presStyleCnt="0"/>
      <dgm:spPr/>
    </dgm:pt>
    <dgm:pt modelId="{F16622EE-BD6C-4426-8425-12E7649903CC}" type="pres">
      <dgm:prSet presAssocID="{38622FBC-3D6E-4C4F-91E3-0214C672917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82E953C-AA5C-46BE-822B-7147F322E6CD}" srcId="{E8F7A14A-8290-495F-AF75-976456458ED0}" destId="{27A1EFAA-9C0F-4EBC-99C6-41BB0EC59CBE}" srcOrd="2" destOrd="0" parTransId="{A225C714-10F2-47CB-9FA7-F3042F124874}" sibTransId="{17099227-896B-450C-8703-921C9D9E8300}"/>
    <dgm:cxn modelId="{51EDF8C4-66AB-4331-B1D2-A2A2E3560F44}" srcId="{E8F7A14A-8290-495F-AF75-976456458ED0}" destId="{38622FBC-3D6E-4C4F-91E3-0214C672917A}" srcOrd="0" destOrd="0" parTransId="{AAB03DC7-D2F3-4B5A-8D72-D90077B9C0E4}" sibTransId="{6F3A2E06-1FC9-485B-AD70-542FC4BA9898}"/>
    <dgm:cxn modelId="{9D41C553-63AA-4F6E-AF5E-073855309E0E}" srcId="{E8F7A14A-8290-495F-AF75-976456458ED0}" destId="{B0F6D87E-D983-46CF-BFF0-ACE2FD55F767}" srcOrd="1" destOrd="0" parTransId="{591E343A-4645-494D-81F7-295253E55025}" sibTransId="{EF6B9D1E-082E-46DB-8445-E58C4FC7A075}"/>
    <dgm:cxn modelId="{E1A1E987-FC1C-4E42-9BE3-7F8ABE9372E5}" type="presOf" srcId="{B0F6D87E-D983-46CF-BFF0-ACE2FD55F767}" destId="{D212D5AB-E6C3-4A4A-B2F3-89B64C12A666}" srcOrd="0" destOrd="0" presId="urn:microsoft.com/office/officeart/2005/8/layout/process4"/>
    <dgm:cxn modelId="{8249125C-DB70-462B-9292-364C0563E6B3}" type="presOf" srcId="{38622FBC-3D6E-4C4F-91E3-0214C672917A}" destId="{F16622EE-BD6C-4426-8425-12E7649903CC}" srcOrd="0" destOrd="0" presId="urn:microsoft.com/office/officeart/2005/8/layout/process4"/>
    <dgm:cxn modelId="{A0F16CB5-4BAE-4771-90A3-C9B36ACC29B6}" type="presOf" srcId="{27A1EFAA-9C0F-4EBC-99C6-41BB0EC59CBE}" destId="{98EDA207-BF22-4BC9-8C68-BF5781E0121B}" srcOrd="0" destOrd="0" presId="urn:microsoft.com/office/officeart/2005/8/layout/process4"/>
    <dgm:cxn modelId="{2C869F82-6AC6-4FA0-84AE-421B085232D5}" type="presOf" srcId="{E8F7A14A-8290-495F-AF75-976456458ED0}" destId="{83798DE4-66D6-40BB-9744-6E12E8490C0D}" srcOrd="0" destOrd="0" presId="urn:microsoft.com/office/officeart/2005/8/layout/process4"/>
    <dgm:cxn modelId="{F41D0D5A-5E8D-4F74-AC0A-C699628657E3}" type="presParOf" srcId="{83798DE4-66D6-40BB-9744-6E12E8490C0D}" destId="{C11E6335-A7AE-4B5E-B846-749F1158822F}" srcOrd="0" destOrd="0" presId="urn:microsoft.com/office/officeart/2005/8/layout/process4"/>
    <dgm:cxn modelId="{03F259F2-0A1E-47B7-BC31-1C033E643576}" type="presParOf" srcId="{C11E6335-A7AE-4B5E-B846-749F1158822F}" destId="{98EDA207-BF22-4BC9-8C68-BF5781E0121B}" srcOrd="0" destOrd="0" presId="urn:microsoft.com/office/officeart/2005/8/layout/process4"/>
    <dgm:cxn modelId="{B7C875AE-8D1E-4371-B235-5B6EB10621C2}" type="presParOf" srcId="{83798DE4-66D6-40BB-9744-6E12E8490C0D}" destId="{523BACF1-5C32-4B25-AD82-0520E6524380}" srcOrd="1" destOrd="0" presId="urn:microsoft.com/office/officeart/2005/8/layout/process4"/>
    <dgm:cxn modelId="{DE06A86C-A929-4ACF-AF0C-FB71AC17EA64}" type="presParOf" srcId="{83798DE4-66D6-40BB-9744-6E12E8490C0D}" destId="{B0EF1A1D-3C6D-47D2-A29F-A2B6EACB03E4}" srcOrd="2" destOrd="0" presId="urn:microsoft.com/office/officeart/2005/8/layout/process4"/>
    <dgm:cxn modelId="{21646066-A390-4A84-AEBD-1ACF6BBDDC80}" type="presParOf" srcId="{B0EF1A1D-3C6D-47D2-A29F-A2B6EACB03E4}" destId="{D212D5AB-E6C3-4A4A-B2F3-89B64C12A666}" srcOrd="0" destOrd="0" presId="urn:microsoft.com/office/officeart/2005/8/layout/process4"/>
    <dgm:cxn modelId="{FF3C6080-CE3B-40A0-A575-42360ED6957D}" type="presParOf" srcId="{83798DE4-66D6-40BB-9744-6E12E8490C0D}" destId="{3502FDBA-5472-4B96-8C9C-D16EF22CE80E}" srcOrd="3" destOrd="0" presId="urn:microsoft.com/office/officeart/2005/8/layout/process4"/>
    <dgm:cxn modelId="{4E5D8901-B5A1-431F-B177-6A41C3AF4089}" type="presParOf" srcId="{83798DE4-66D6-40BB-9744-6E12E8490C0D}" destId="{EF84288C-F3F3-4508-8AC7-27904213B3C8}" srcOrd="4" destOrd="0" presId="urn:microsoft.com/office/officeart/2005/8/layout/process4"/>
    <dgm:cxn modelId="{450BECAA-9AEE-4FDE-AA0B-C7C37C08DB10}" type="presParOf" srcId="{EF84288C-F3F3-4508-8AC7-27904213B3C8}" destId="{F16622EE-BD6C-4426-8425-12E7649903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architecture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A378CF-D722-4355-9650-69F697A14DA3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لم يتنوع المناخ : أى يكون هناك صيف دائم فى جزء من سطح الأرض والأخر شتاء دائم </a:t>
          </a:r>
          <a:endParaRPr lang="en-US" sz="3600" b="1" dirty="0">
            <a:solidFill>
              <a:schemeClr val="tx1"/>
            </a:solidFill>
          </a:endParaRPr>
        </a:p>
      </dgm:t>
    </dgm:pt>
    <dgm:pt modelId="{F878AEFE-706E-44A4-8784-458FDF796D83}" type="parTrans" cxnId="{AF15B267-A086-4684-8E9C-3E5D85347C36}">
      <dgm:prSet/>
      <dgm:spPr/>
      <dgm:t>
        <a:bodyPr/>
        <a:lstStyle/>
        <a:p>
          <a:endParaRPr lang="en-US"/>
        </a:p>
      </dgm:t>
    </dgm:pt>
    <dgm:pt modelId="{8E821672-91A4-4C55-A7D4-729706C99DEB}" type="sibTrans" cxnId="{AF15B267-A086-4684-8E9C-3E5D85347C36}">
      <dgm:prSet/>
      <dgm:spPr/>
      <dgm:t>
        <a:bodyPr/>
        <a:lstStyle/>
        <a:p>
          <a:endParaRPr lang="en-US"/>
        </a:p>
      </dgm:t>
    </dgm:pt>
    <dgm:pt modelId="{6E2A4A58-C757-41C7-8222-8B0853CC828D}" type="pres">
      <dgm:prSet presAssocID="{E8F7A14A-8290-495F-AF75-976456458E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A92BB8-F06D-4537-BFC7-54766888A6F9}" type="pres">
      <dgm:prSet presAssocID="{03A378CF-D722-4355-9650-69F697A14DA3}" presName="vertOne" presStyleCnt="0"/>
      <dgm:spPr/>
    </dgm:pt>
    <dgm:pt modelId="{9B94DBE8-5176-4A36-B3A3-2B6D8BBD1861}" type="pres">
      <dgm:prSet presAssocID="{03A378CF-D722-4355-9650-69F697A14DA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1FC9B-08AF-4ED8-8248-795E5E7915A8}" type="pres">
      <dgm:prSet presAssocID="{03A378CF-D722-4355-9650-69F697A14DA3}" presName="horzOne" presStyleCnt="0"/>
      <dgm:spPr/>
    </dgm:pt>
  </dgm:ptLst>
  <dgm:cxnLst>
    <dgm:cxn modelId="{AF15B267-A086-4684-8E9C-3E5D85347C36}" srcId="{E8F7A14A-8290-495F-AF75-976456458ED0}" destId="{03A378CF-D722-4355-9650-69F697A14DA3}" srcOrd="0" destOrd="0" parTransId="{F878AEFE-706E-44A4-8784-458FDF796D83}" sibTransId="{8E821672-91A4-4C55-A7D4-729706C99DEB}"/>
    <dgm:cxn modelId="{6A02ADBD-1386-4A11-8682-FF3284B6ED3B}" type="presOf" srcId="{E8F7A14A-8290-495F-AF75-976456458ED0}" destId="{6E2A4A58-C757-41C7-8222-8B0853CC828D}" srcOrd="0" destOrd="0" presId="urn:microsoft.com/office/officeart/2005/8/layout/architecture"/>
    <dgm:cxn modelId="{45589694-60BD-4B6A-9A2B-D7DBD6EB07A2}" type="presOf" srcId="{03A378CF-D722-4355-9650-69F697A14DA3}" destId="{9B94DBE8-5176-4A36-B3A3-2B6D8BBD1861}" srcOrd="0" destOrd="0" presId="urn:microsoft.com/office/officeart/2005/8/layout/architecture"/>
    <dgm:cxn modelId="{D1CA8A54-E475-4F4D-AC54-4BF33F3D3F29}" type="presParOf" srcId="{6E2A4A58-C757-41C7-8222-8B0853CC828D}" destId="{B5A92BB8-F06D-4537-BFC7-54766888A6F9}" srcOrd="0" destOrd="0" presId="urn:microsoft.com/office/officeart/2005/8/layout/architecture"/>
    <dgm:cxn modelId="{68C7A501-4FA5-4212-A560-2C1EEFA268B0}" type="presParOf" srcId="{B5A92BB8-F06D-4537-BFC7-54766888A6F9}" destId="{9B94DBE8-5176-4A36-B3A3-2B6D8BBD1861}" srcOrd="0" destOrd="0" presId="urn:microsoft.com/office/officeart/2005/8/layout/architecture"/>
    <dgm:cxn modelId="{955CB05F-D09E-46A9-B338-C0588106CE01}" type="presParOf" srcId="{B5A92BB8-F06D-4537-BFC7-54766888A6F9}" destId="{9AA1FC9B-08AF-4ED8-8248-795E5E7915A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تصبح أشعة الشمس عمودية فقط على خط الإستواء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تصبح حالة المناخ فى كل بقعة من الأرض ثابتة دون تغير ولا تحدث الفصول الأربعة 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493A7D18-7249-4E51-8A65-EDE075D5FA2B}" type="pres">
      <dgm:prSet presAssocID="{98C427D2-3385-494E-939E-289B9B802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22239-2850-4C83-9D91-F7EE94CBA4D3}" type="pres">
      <dgm:prSet presAssocID="{40E0BFD4-9281-42DF-963E-2B154F6DE8A9}" presName="boxAndChildren" presStyleCnt="0"/>
      <dgm:spPr/>
    </dgm:pt>
    <dgm:pt modelId="{F1D23741-AAEF-4D81-9F9B-2C29E6A13D95}" type="pres">
      <dgm:prSet presAssocID="{40E0BFD4-9281-42DF-963E-2B154F6DE8A9}" presName="parentTextBox" presStyleLbl="node1" presStyleIdx="0" presStyleCnt="2"/>
      <dgm:spPr/>
      <dgm:t>
        <a:bodyPr/>
        <a:lstStyle/>
        <a:p>
          <a:endParaRPr lang="en-US"/>
        </a:p>
      </dgm:t>
    </dgm:pt>
    <dgm:pt modelId="{5A6C9CCA-F92D-4196-8646-76693752DA9C}" type="pres">
      <dgm:prSet presAssocID="{3F0641C7-954B-4A9B-95AB-B0BF27EC47EC}" presName="sp" presStyleCnt="0"/>
      <dgm:spPr/>
    </dgm:pt>
    <dgm:pt modelId="{3DB6337D-E9ED-4FAF-8180-19383AEC07ED}" type="pres">
      <dgm:prSet presAssocID="{B83DE262-C4C1-463F-BADE-4E85D79EF4B4}" presName="arrowAndChildren" presStyleCnt="0"/>
      <dgm:spPr/>
    </dgm:pt>
    <dgm:pt modelId="{11FD4E98-3FEE-4224-B571-90499B1B09A5}" type="pres">
      <dgm:prSet presAssocID="{B83DE262-C4C1-463F-BADE-4E85D79EF4B4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5786986-7AE5-40C4-9004-6A7F8B497CDA}" type="presOf" srcId="{98C427D2-3385-494E-939E-289B9B80201E}" destId="{493A7D18-7249-4E51-8A65-EDE075D5FA2B}" srcOrd="0" destOrd="0" presId="urn:microsoft.com/office/officeart/2005/8/layout/process4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F503735F-A395-44DE-A9CD-EE637E127928}" srcId="{98C427D2-3385-494E-939E-289B9B80201E}" destId="{40E0BFD4-9281-42DF-963E-2B154F6DE8A9}" srcOrd="1" destOrd="0" parTransId="{4AB45F49-1AED-45BB-8CBE-A4DC7064E3B9}" sibTransId="{419BD6C1-8643-4FCA-B010-8463BF78EC45}"/>
    <dgm:cxn modelId="{1AEDE195-A7A9-43B4-9947-225A0A5C9C0D}" type="presOf" srcId="{40E0BFD4-9281-42DF-963E-2B154F6DE8A9}" destId="{F1D23741-AAEF-4D81-9F9B-2C29E6A13D95}" srcOrd="0" destOrd="0" presId="urn:microsoft.com/office/officeart/2005/8/layout/process4"/>
    <dgm:cxn modelId="{80915A03-D433-4F89-A023-815A958A6357}" type="presOf" srcId="{B83DE262-C4C1-463F-BADE-4E85D79EF4B4}" destId="{11FD4E98-3FEE-4224-B571-90499B1B09A5}" srcOrd="0" destOrd="0" presId="urn:microsoft.com/office/officeart/2005/8/layout/process4"/>
    <dgm:cxn modelId="{9158ACB3-A1B9-481D-90D6-9F6FA7A5773B}" type="presParOf" srcId="{493A7D18-7249-4E51-8A65-EDE075D5FA2B}" destId="{89922239-2850-4C83-9D91-F7EE94CBA4D3}" srcOrd="0" destOrd="0" presId="urn:microsoft.com/office/officeart/2005/8/layout/process4"/>
    <dgm:cxn modelId="{83725AE2-8DBA-4376-99BD-2FCAC3AB0BA3}" type="presParOf" srcId="{89922239-2850-4C83-9D91-F7EE94CBA4D3}" destId="{F1D23741-AAEF-4D81-9F9B-2C29E6A13D95}" srcOrd="0" destOrd="0" presId="urn:microsoft.com/office/officeart/2005/8/layout/process4"/>
    <dgm:cxn modelId="{DCA86E15-C713-48E2-827E-A47440C64505}" type="presParOf" srcId="{493A7D18-7249-4E51-8A65-EDE075D5FA2B}" destId="{5A6C9CCA-F92D-4196-8646-76693752DA9C}" srcOrd="1" destOrd="0" presId="urn:microsoft.com/office/officeart/2005/8/layout/process4"/>
    <dgm:cxn modelId="{25DDBD83-4514-4194-8FEF-7AE80389E4D0}" type="presParOf" srcId="{493A7D18-7249-4E51-8A65-EDE075D5FA2B}" destId="{3DB6337D-E9ED-4FAF-8180-19383AEC07ED}" srcOrd="2" destOrd="0" presId="urn:microsoft.com/office/officeart/2005/8/layout/process4"/>
    <dgm:cxn modelId="{8FA1A64E-FFF7-4112-9038-07AE730F2089}" type="presParOf" srcId="{3DB6337D-E9ED-4FAF-8180-19383AEC07ED}" destId="{11FD4E98-3FEE-4224-B571-90499B1B09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architecture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A378CF-D722-4355-9650-69F697A14DA3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ستأتى الفصول الأربعة بغير ترتيبها الذى عرفناه ولربما تكرر الشتاء مثلا أو الصيف فى السنة الواحدة </a:t>
          </a:r>
          <a:endParaRPr lang="en-US" sz="4000" b="1" dirty="0">
            <a:solidFill>
              <a:schemeClr val="tx1"/>
            </a:solidFill>
          </a:endParaRPr>
        </a:p>
      </dgm:t>
    </dgm:pt>
    <dgm:pt modelId="{F878AEFE-706E-44A4-8784-458FDF796D83}" type="parTrans" cxnId="{AF15B267-A086-4684-8E9C-3E5D85347C36}">
      <dgm:prSet/>
      <dgm:spPr/>
      <dgm:t>
        <a:bodyPr/>
        <a:lstStyle/>
        <a:p>
          <a:endParaRPr lang="en-US"/>
        </a:p>
      </dgm:t>
    </dgm:pt>
    <dgm:pt modelId="{8E821672-91A4-4C55-A7D4-729706C99DEB}" type="sibTrans" cxnId="{AF15B267-A086-4684-8E9C-3E5D85347C36}">
      <dgm:prSet/>
      <dgm:spPr/>
      <dgm:t>
        <a:bodyPr/>
        <a:lstStyle/>
        <a:p>
          <a:endParaRPr lang="en-US"/>
        </a:p>
      </dgm:t>
    </dgm:pt>
    <dgm:pt modelId="{6E2A4A58-C757-41C7-8222-8B0853CC828D}" type="pres">
      <dgm:prSet presAssocID="{E8F7A14A-8290-495F-AF75-976456458E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A92BB8-F06D-4537-BFC7-54766888A6F9}" type="pres">
      <dgm:prSet presAssocID="{03A378CF-D722-4355-9650-69F697A14DA3}" presName="vertOne" presStyleCnt="0"/>
      <dgm:spPr/>
    </dgm:pt>
    <dgm:pt modelId="{9B94DBE8-5176-4A36-B3A3-2B6D8BBD1861}" type="pres">
      <dgm:prSet presAssocID="{03A378CF-D722-4355-9650-69F697A14DA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1FC9B-08AF-4ED8-8248-795E5E7915A8}" type="pres">
      <dgm:prSet presAssocID="{03A378CF-D722-4355-9650-69F697A14DA3}" presName="horzOne" presStyleCnt="0"/>
      <dgm:spPr/>
    </dgm:pt>
  </dgm:ptLst>
  <dgm:cxnLst>
    <dgm:cxn modelId="{AF15B267-A086-4684-8E9C-3E5D85347C36}" srcId="{E8F7A14A-8290-495F-AF75-976456458ED0}" destId="{03A378CF-D722-4355-9650-69F697A14DA3}" srcOrd="0" destOrd="0" parTransId="{F878AEFE-706E-44A4-8784-458FDF796D83}" sibTransId="{8E821672-91A4-4C55-A7D4-729706C99DEB}"/>
    <dgm:cxn modelId="{6A02ADBD-1386-4A11-8682-FF3284B6ED3B}" type="presOf" srcId="{E8F7A14A-8290-495F-AF75-976456458ED0}" destId="{6E2A4A58-C757-41C7-8222-8B0853CC828D}" srcOrd="0" destOrd="0" presId="urn:microsoft.com/office/officeart/2005/8/layout/architecture"/>
    <dgm:cxn modelId="{45589694-60BD-4B6A-9A2B-D7DBD6EB07A2}" type="presOf" srcId="{03A378CF-D722-4355-9650-69F697A14DA3}" destId="{9B94DBE8-5176-4A36-B3A3-2B6D8BBD1861}" srcOrd="0" destOrd="0" presId="urn:microsoft.com/office/officeart/2005/8/layout/architecture"/>
    <dgm:cxn modelId="{D1CA8A54-E475-4F4D-AC54-4BF33F3D3F29}" type="presParOf" srcId="{6E2A4A58-C757-41C7-8222-8B0853CC828D}" destId="{B5A92BB8-F06D-4537-BFC7-54766888A6F9}" srcOrd="0" destOrd="0" presId="urn:microsoft.com/office/officeart/2005/8/layout/architecture"/>
    <dgm:cxn modelId="{68C7A501-4FA5-4212-A560-2C1EEFA268B0}" type="presParOf" srcId="{B5A92BB8-F06D-4537-BFC7-54766888A6F9}" destId="{9B94DBE8-5176-4A36-B3A3-2B6D8BBD1861}" srcOrd="0" destOrd="0" presId="urn:microsoft.com/office/officeart/2005/8/layout/architecture"/>
    <dgm:cxn modelId="{955CB05F-D09E-46A9-B338-C0588106CE01}" type="presParOf" srcId="{B5A92BB8-F06D-4537-BFC7-54766888A6F9}" destId="{9AA1FC9B-08AF-4ED8-8248-795E5E7915A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F7A14A-8290-495F-AF75-976456458ED0}" type="doc">
      <dgm:prSet loTypeId="urn:microsoft.com/office/officeart/2005/8/layout/process4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622FBC-3D6E-4C4F-91E3-0214C672917A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تتعامد الشمس فى 21 ديسمبر على مدار الجدى </a:t>
          </a:r>
          <a:endParaRPr lang="en-US" sz="4400" b="1" dirty="0">
            <a:solidFill>
              <a:schemeClr val="tx1"/>
            </a:solidFill>
          </a:endParaRPr>
        </a:p>
      </dgm:t>
    </dgm:pt>
    <dgm:pt modelId="{AAB03DC7-D2F3-4B5A-8D72-D90077B9C0E4}" type="parTrans" cxnId="{51EDF8C4-66AB-4331-B1D2-A2A2E3560F44}">
      <dgm:prSet/>
      <dgm:spPr/>
      <dgm:t>
        <a:bodyPr/>
        <a:lstStyle/>
        <a:p>
          <a:endParaRPr lang="en-US"/>
        </a:p>
      </dgm:t>
    </dgm:pt>
    <dgm:pt modelId="{6F3A2E06-1FC9-485B-AD70-542FC4BA9898}" type="sibTrans" cxnId="{51EDF8C4-66AB-4331-B1D2-A2A2E3560F44}">
      <dgm:prSet/>
      <dgm:spPr/>
      <dgm:t>
        <a:bodyPr/>
        <a:lstStyle/>
        <a:p>
          <a:endParaRPr lang="en-US"/>
        </a:p>
      </dgm:t>
    </dgm:pt>
    <dgm:pt modelId="{92DF3056-BE1D-44EB-830F-AA8CC1FED2E7}" type="pres">
      <dgm:prSet presAssocID="{E8F7A14A-8290-495F-AF75-97645645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CF23B-7B31-44FE-B0A8-CD826D7F76FA}" type="pres">
      <dgm:prSet presAssocID="{38622FBC-3D6E-4C4F-91E3-0214C672917A}" presName="boxAndChildren" presStyleCnt="0"/>
      <dgm:spPr/>
    </dgm:pt>
    <dgm:pt modelId="{30EEDCFC-E1DD-4282-AB02-C4FEDD011732}" type="pres">
      <dgm:prSet presAssocID="{38622FBC-3D6E-4C4F-91E3-0214C672917A}" presName="parentTextBox" presStyleLbl="node1" presStyleIdx="0" presStyleCnt="1" custLinFactNeighborX="16800" custLinFactNeighborY="-729"/>
      <dgm:spPr/>
      <dgm:t>
        <a:bodyPr/>
        <a:lstStyle/>
        <a:p>
          <a:endParaRPr lang="en-US"/>
        </a:p>
      </dgm:t>
    </dgm:pt>
  </dgm:ptLst>
  <dgm:cxnLst>
    <dgm:cxn modelId="{51EDF8C4-66AB-4331-B1D2-A2A2E3560F44}" srcId="{E8F7A14A-8290-495F-AF75-976456458ED0}" destId="{38622FBC-3D6E-4C4F-91E3-0214C672917A}" srcOrd="0" destOrd="0" parTransId="{AAB03DC7-D2F3-4B5A-8D72-D90077B9C0E4}" sibTransId="{6F3A2E06-1FC9-485B-AD70-542FC4BA9898}"/>
    <dgm:cxn modelId="{1FE70449-35C3-43B2-B071-C82EA6EEC0EF}" type="presOf" srcId="{E8F7A14A-8290-495F-AF75-976456458ED0}" destId="{92DF3056-BE1D-44EB-830F-AA8CC1FED2E7}" srcOrd="0" destOrd="0" presId="urn:microsoft.com/office/officeart/2005/8/layout/process4"/>
    <dgm:cxn modelId="{05C58866-9FC2-4D32-B098-E892C5E29F71}" type="presOf" srcId="{38622FBC-3D6E-4C4F-91E3-0214C672917A}" destId="{30EEDCFC-E1DD-4282-AB02-C4FEDD011732}" srcOrd="0" destOrd="0" presId="urn:microsoft.com/office/officeart/2005/8/layout/process4"/>
    <dgm:cxn modelId="{107D9442-642F-44BE-B04A-E166F05BFE77}" type="presParOf" srcId="{92DF3056-BE1D-44EB-830F-AA8CC1FED2E7}" destId="{666CF23B-7B31-44FE-B0A8-CD826D7F76FA}" srcOrd="0" destOrd="0" presId="urn:microsoft.com/office/officeart/2005/8/layout/process4"/>
    <dgm:cxn modelId="{AD4D9A32-C814-4AE9-B164-1315911D71E9}" type="presParOf" srcId="{666CF23B-7B31-44FE-B0A8-CD826D7F76FA}" destId="{30EEDCFC-E1DD-4282-AB02-C4FEDD0117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الشمالى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يقصر النهار ويطول الليل وتنشط الرياح وتسقط الأمطار 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تنخفض درجة الحرارة ويترتب عليه حلول فصل الشتاء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94D161E3-A62B-4626-8AA9-76C2A9C6B926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3CD83-4034-48E6-8BCB-9DCAD283802F}" type="pres">
      <dgm:prSet presAssocID="{B83DE262-C4C1-463F-BADE-4E85D79EF4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779E5-E08A-439B-9407-57D6A881C7C8}" type="pres">
      <dgm:prSet presAssocID="{3F0641C7-954B-4A9B-95AB-B0BF27EC47EC}" presName="sibTrans" presStyleCnt="0"/>
      <dgm:spPr/>
    </dgm:pt>
    <dgm:pt modelId="{46E237E9-BA40-4B34-B985-DA0191BFA008}" type="pres">
      <dgm:prSet presAssocID="{16AC7BB2-E3A4-49A1-8C21-044CEF352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5AEAB-0D6D-4803-A3EC-7380ADB50B20}" type="pres">
      <dgm:prSet presAssocID="{285DE01F-B5D7-4D7E-BE3A-78E81B3004B2}" presName="sibTrans" presStyleCnt="0"/>
      <dgm:spPr/>
    </dgm:pt>
    <dgm:pt modelId="{3CB30F50-6AEC-4EB1-9DD8-3A990338DAEE}" type="pres">
      <dgm:prSet presAssocID="{40E0BFD4-9281-42DF-963E-2B154F6DE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6D4091E5-C0E5-4329-B34A-077018A8F41A}" type="presOf" srcId="{16AC7BB2-E3A4-49A1-8C21-044CEF35250F}" destId="{46E237E9-BA40-4B34-B985-DA0191BFA008}" srcOrd="0" destOrd="0" presId="urn:microsoft.com/office/officeart/2005/8/layout/hList6"/>
    <dgm:cxn modelId="{687EBFAB-7B24-4809-9EEB-2EA4969788CC}" type="presOf" srcId="{98C427D2-3385-494E-939E-289B9B80201E}" destId="{94D161E3-A62B-4626-8AA9-76C2A9C6B926}" srcOrd="0" destOrd="0" presId="urn:microsoft.com/office/officeart/2005/8/layout/hList6"/>
    <dgm:cxn modelId="{927A998E-F009-4822-9DA6-B6C89C9C198C}" type="presOf" srcId="{B83DE262-C4C1-463F-BADE-4E85D79EF4B4}" destId="{B943CD83-4034-48E6-8BCB-9DCAD283802F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DFC9821F-0F21-44BB-BC45-84AF113D47E5}" type="presOf" srcId="{40E0BFD4-9281-42DF-963E-2B154F6DE8A9}" destId="{3CB30F50-6AEC-4EB1-9DD8-3A990338DAEE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AD76786D-C48F-4B3A-BBEF-373478007B42}" type="presParOf" srcId="{94D161E3-A62B-4626-8AA9-76C2A9C6B926}" destId="{B943CD83-4034-48E6-8BCB-9DCAD283802F}" srcOrd="0" destOrd="0" presId="urn:microsoft.com/office/officeart/2005/8/layout/hList6"/>
    <dgm:cxn modelId="{284CC85F-5138-4036-A37A-BA1EE4FD7435}" type="presParOf" srcId="{94D161E3-A62B-4626-8AA9-76C2A9C6B926}" destId="{B5A779E5-E08A-439B-9407-57D6A881C7C8}" srcOrd="1" destOrd="0" presId="urn:microsoft.com/office/officeart/2005/8/layout/hList6"/>
    <dgm:cxn modelId="{9BEA8495-88C8-4F7B-80A2-3FD940B47DBC}" type="presParOf" srcId="{94D161E3-A62B-4626-8AA9-76C2A9C6B926}" destId="{46E237E9-BA40-4B34-B985-DA0191BFA008}" srcOrd="2" destOrd="0" presId="urn:microsoft.com/office/officeart/2005/8/layout/hList6"/>
    <dgm:cxn modelId="{5455E485-B726-4F63-B2E3-1D0CFEC80504}" type="presParOf" srcId="{94D161E3-A62B-4626-8AA9-76C2A9C6B926}" destId="{FBC5AEAB-0D6D-4803-A3EC-7380ADB50B20}" srcOrd="3" destOrd="0" presId="urn:microsoft.com/office/officeart/2005/8/layout/hList6"/>
    <dgm:cxn modelId="{EFD61E1D-9A66-4D58-806C-754820CF6F33}" type="presParOf" srcId="{94D161E3-A62B-4626-8AA9-76C2A9C6B926}" destId="{3CB30F50-6AEC-4EB1-9DD8-3A990338DA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C427D2-3385-494E-939E-289B9B80201E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DE262-C4C1-463F-BADE-4E85D79EF4B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نصف الكرة الجنوبى </a:t>
          </a:r>
          <a:endParaRPr lang="en-US" b="1" dirty="0">
            <a:solidFill>
              <a:schemeClr val="tx1"/>
            </a:solidFill>
          </a:endParaRPr>
        </a:p>
      </dgm:t>
    </dgm:pt>
    <dgm:pt modelId="{063C11EE-948E-452C-89AA-598C75813A76}" type="parTrans" cxnId="{BB0D7997-3B50-491A-904A-E091E2F6585F}">
      <dgm:prSet/>
      <dgm:spPr/>
      <dgm:t>
        <a:bodyPr/>
        <a:lstStyle/>
        <a:p>
          <a:endParaRPr lang="en-US"/>
        </a:p>
      </dgm:t>
    </dgm:pt>
    <dgm:pt modelId="{3F0641C7-954B-4A9B-95AB-B0BF27EC47EC}" type="sibTrans" cxnId="{BB0D7997-3B50-491A-904A-E091E2F6585F}">
      <dgm:prSet/>
      <dgm:spPr/>
      <dgm:t>
        <a:bodyPr/>
        <a:lstStyle/>
        <a:p>
          <a:endParaRPr lang="en-US"/>
        </a:p>
      </dgm:t>
    </dgm:pt>
    <dgm:pt modelId="{40E0BFD4-9281-42DF-963E-2B154F6DE8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يقصر الليل ويطول النهار</a:t>
          </a:r>
          <a:endParaRPr lang="en-US" b="1" dirty="0">
            <a:solidFill>
              <a:schemeClr val="tx1"/>
            </a:solidFill>
          </a:endParaRPr>
        </a:p>
      </dgm:t>
    </dgm:pt>
    <dgm:pt modelId="{4AB45F49-1AED-45BB-8CBE-A4DC7064E3B9}" type="parTrans" cxnId="{F503735F-A395-44DE-A9CD-EE637E127928}">
      <dgm:prSet/>
      <dgm:spPr/>
      <dgm:t>
        <a:bodyPr/>
        <a:lstStyle/>
        <a:p>
          <a:endParaRPr lang="en-US"/>
        </a:p>
      </dgm:t>
    </dgm:pt>
    <dgm:pt modelId="{419BD6C1-8643-4FCA-B010-8463BF78EC45}" type="sibTrans" cxnId="{F503735F-A395-44DE-A9CD-EE637E127928}">
      <dgm:prSet/>
      <dgm:spPr/>
      <dgm:t>
        <a:bodyPr/>
        <a:lstStyle/>
        <a:p>
          <a:endParaRPr lang="en-US"/>
        </a:p>
      </dgm:t>
    </dgm:pt>
    <dgm:pt modelId="{16AC7BB2-E3A4-49A1-8C21-044CEF35250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ترتفع درجة الحرارة ويترتب عليه حلول فصل الصيف </a:t>
          </a:r>
          <a:endParaRPr lang="en-US" b="1" dirty="0">
            <a:solidFill>
              <a:schemeClr val="tx1"/>
            </a:solidFill>
          </a:endParaRPr>
        </a:p>
      </dgm:t>
    </dgm:pt>
    <dgm:pt modelId="{900EA721-B920-4770-8C32-9A6ECFFCA340}" type="parTrans" cxnId="{533265C9-ED31-479F-BD6D-7EB0D0E4974F}">
      <dgm:prSet/>
      <dgm:spPr/>
      <dgm:t>
        <a:bodyPr/>
        <a:lstStyle/>
        <a:p>
          <a:endParaRPr lang="en-US"/>
        </a:p>
      </dgm:t>
    </dgm:pt>
    <dgm:pt modelId="{285DE01F-B5D7-4D7E-BE3A-78E81B3004B2}" type="sibTrans" cxnId="{533265C9-ED31-479F-BD6D-7EB0D0E4974F}">
      <dgm:prSet/>
      <dgm:spPr/>
      <dgm:t>
        <a:bodyPr/>
        <a:lstStyle/>
        <a:p>
          <a:endParaRPr lang="en-US"/>
        </a:p>
      </dgm:t>
    </dgm:pt>
    <dgm:pt modelId="{E3DA5F81-3DCE-4B7E-8A0E-05E8780920E3}" type="pres">
      <dgm:prSet presAssocID="{98C427D2-3385-494E-939E-289B9B802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629BA-3091-46EB-83C2-E559FD6A619A}" type="pres">
      <dgm:prSet presAssocID="{B83DE262-C4C1-463F-BADE-4E85D79EF4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297A3-FC4C-48F2-8ED8-2DA0A91750FA}" type="pres">
      <dgm:prSet presAssocID="{3F0641C7-954B-4A9B-95AB-B0BF27EC47EC}" presName="sibTrans" presStyleCnt="0"/>
      <dgm:spPr/>
    </dgm:pt>
    <dgm:pt modelId="{645D38D8-7F86-44CC-AC03-A122B4264CF5}" type="pres">
      <dgm:prSet presAssocID="{16AC7BB2-E3A4-49A1-8C21-044CEF352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D899-2AB7-4647-8FE2-7612534741AB}" type="pres">
      <dgm:prSet presAssocID="{285DE01F-B5D7-4D7E-BE3A-78E81B3004B2}" presName="sibTrans" presStyleCnt="0"/>
      <dgm:spPr/>
    </dgm:pt>
    <dgm:pt modelId="{04134E9A-15AC-4001-8994-5353281E85B1}" type="pres">
      <dgm:prSet presAssocID="{40E0BFD4-9281-42DF-963E-2B154F6DE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3735F-A395-44DE-A9CD-EE637E127928}" srcId="{98C427D2-3385-494E-939E-289B9B80201E}" destId="{40E0BFD4-9281-42DF-963E-2B154F6DE8A9}" srcOrd="2" destOrd="0" parTransId="{4AB45F49-1AED-45BB-8CBE-A4DC7064E3B9}" sibTransId="{419BD6C1-8643-4FCA-B010-8463BF78EC45}"/>
    <dgm:cxn modelId="{C96DC582-5F9E-4D7A-8F85-16E5746F6B79}" type="presOf" srcId="{98C427D2-3385-494E-939E-289B9B80201E}" destId="{E3DA5F81-3DCE-4B7E-8A0E-05E8780920E3}" srcOrd="0" destOrd="0" presId="urn:microsoft.com/office/officeart/2005/8/layout/hList6"/>
    <dgm:cxn modelId="{D3AC10ED-0E26-4AE1-8E2A-502338038872}" type="presOf" srcId="{B83DE262-C4C1-463F-BADE-4E85D79EF4B4}" destId="{030629BA-3091-46EB-83C2-E559FD6A619A}" srcOrd="0" destOrd="0" presId="urn:microsoft.com/office/officeart/2005/8/layout/hList6"/>
    <dgm:cxn modelId="{BB0D7997-3B50-491A-904A-E091E2F6585F}" srcId="{98C427D2-3385-494E-939E-289B9B80201E}" destId="{B83DE262-C4C1-463F-BADE-4E85D79EF4B4}" srcOrd="0" destOrd="0" parTransId="{063C11EE-948E-452C-89AA-598C75813A76}" sibTransId="{3F0641C7-954B-4A9B-95AB-B0BF27EC47EC}"/>
    <dgm:cxn modelId="{4369E525-47ED-4581-9C73-2105D60C85BC}" type="presOf" srcId="{16AC7BB2-E3A4-49A1-8C21-044CEF35250F}" destId="{645D38D8-7F86-44CC-AC03-A122B4264CF5}" srcOrd="0" destOrd="0" presId="urn:microsoft.com/office/officeart/2005/8/layout/hList6"/>
    <dgm:cxn modelId="{077C78C4-E0B8-4141-BA83-6467FD333FFA}" type="presOf" srcId="{40E0BFD4-9281-42DF-963E-2B154F6DE8A9}" destId="{04134E9A-15AC-4001-8994-5353281E85B1}" srcOrd="0" destOrd="0" presId="urn:microsoft.com/office/officeart/2005/8/layout/hList6"/>
    <dgm:cxn modelId="{533265C9-ED31-479F-BD6D-7EB0D0E4974F}" srcId="{98C427D2-3385-494E-939E-289B9B80201E}" destId="{16AC7BB2-E3A4-49A1-8C21-044CEF35250F}" srcOrd="1" destOrd="0" parTransId="{900EA721-B920-4770-8C32-9A6ECFFCA340}" sibTransId="{285DE01F-B5D7-4D7E-BE3A-78E81B3004B2}"/>
    <dgm:cxn modelId="{6D27B434-3F63-44A6-A7F9-2E29D0A388B8}" type="presParOf" srcId="{E3DA5F81-3DCE-4B7E-8A0E-05E8780920E3}" destId="{030629BA-3091-46EB-83C2-E559FD6A619A}" srcOrd="0" destOrd="0" presId="urn:microsoft.com/office/officeart/2005/8/layout/hList6"/>
    <dgm:cxn modelId="{1DC2069C-67BD-4C65-B911-70BC900836D0}" type="presParOf" srcId="{E3DA5F81-3DCE-4B7E-8A0E-05E8780920E3}" destId="{BB8297A3-FC4C-48F2-8ED8-2DA0A91750FA}" srcOrd="1" destOrd="0" presId="urn:microsoft.com/office/officeart/2005/8/layout/hList6"/>
    <dgm:cxn modelId="{ABD2896A-07A4-4486-BC29-F514D76C275F}" type="presParOf" srcId="{E3DA5F81-3DCE-4B7E-8A0E-05E8780920E3}" destId="{645D38D8-7F86-44CC-AC03-A122B4264CF5}" srcOrd="2" destOrd="0" presId="urn:microsoft.com/office/officeart/2005/8/layout/hList6"/>
    <dgm:cxn modelId="{0E9CEC83-A451-4DE5-9964-1A4BF571DB08}" type="presParOf" srcId="{E3DA5F81-3DCE-4B7E-8A0E-05E8780920E3}" destId="{CA65D899-2AB7-4647-8FE2-7612534741AB}" srcOrd="3" destOrd="0" presId="urn:microsoft.com/office/officeart/2005/8/layout/hList6"/>
    <dgm:cxn modelId="{C5EA7A34-A953-4040-B603-6913CE543A89}" type="presParOf" srcId="{E3DA5F81-3DCE-4B7E-8A0E-05E8780920E3}" destId="{04134E9A-15AC-4001-8994-5353281E85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A81CA-7B33-4967-AC3E-0426A094093E}">
      <dsp:nvSpPr>
        <dsp:cNvPr id="0" name=""/>
        <dsp:cNvSpPr/>
      </dsp:nvSpPr>
      <dsp:spPr>
        <a:xfrm>
          <a:off x="-1897181" y="-320583"/>
          <a:ext cx="2473627" cy="2473627"/>
        </a:xfrm>
        <a:prstGeom prst="blockArc">
          <a:avLst>
            <a:gd name="adj1" fmla="val 18900000"/>
            <a:gd name="adj2" fmla="val 2700000"/>
            <a:gd name="adj3" fmla="val 8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59683E-F11B-4B91-843C-6F61AB865A34}">
      <dsp:nvSpPr>
        <dsp:cNvPr id="0" name=""/>
        <dsp:cNvSpPr/>
      </dsp:nvSpPr>
      <dsp:spPr>
        <a:xfrm>
          <a:off x="562140" y="466518"/>
          <a:ext cx="7989339" cy="899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7258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فصول السنة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562140" y="466518"/>
        <a:ext cx="7989339" cy="899424"/>
      </dsp:txXfrm>
    </dsp:sp>
    <dsp:sp modelId="{BD719960-AE1A-4BC9-B40B-DE6F93545B62}">
      <dsp:nvSpPr>
        <dsp:cNvPr id="0" name=""/>
        <dsp:cNvSpPr/>
      </dsp:nvSpPr>
      <dsp:spPr>
        <a:xfrm>
          <a:off x="0" y="354090"/>
          <a:ext cx="1124280" cy="1124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8DE7-B9E2-4F0E-95DC-56385A10B4AD}">
      <dsp:nvSpPr>
        <dsp:cNvPr id="0" name=""/>
        <dsp:cNvSpPr/>
      </dsp:nvSpPr>
      <dsp:spPr>
        <a:xfrm>
          <a:off x="0" y="3500782"/>
          <a:ext cx="9144000" cy="1149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فيتنوع المناخ تتنوع المحاصيل الزراعية وهذا التنوع يعد نعمة من نعم الله علينا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500782"/>
        <a:ext cx="9144000" cy="1149035"/>
      </dsp:txXfrm>
    </dsp:sp>
    <dsp:sp modelId="{77193182-BA59-4C1F-89E9-EE3AABAE89F0}">
      <dsp:nvSpPr>
        <dsp:cNvPr id="0" name=""/>
        <dsp:cNvSpPr/>
      </dsp:nvSpPr>
      <dsp:spPr>
        <a:xfrm rot="10800000">
          <a:off x="0" y="1750802"/>
          <a:ext cx="9144000" cy="1767215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ونتج عنها فصول السنة الأربعة التى تتعاقب وتختلف فى درجة حرارتها 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0" y="1750802"/>
        <a:ext cx="9144000" cy="1148283"/>
      </dsp:txXfrm>
    </dsp:sp>
    <dsp:sp modelId="{DAC01FA5-BE0E-4D63-852C-737EE80A7D29}">
      <dsp:nvSpPr>
        <dsp:cNvPr id="0" name=""/>
        <dsp:cNvSpPr/>
      </dsp:nvSpPr>
      <dsp:spPr>
        <a:xfrm rot="10800000">
          <a:off x="0" y="822"/>
          <a:ext cx="9144000" cy="1767215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بسبب دوران الأرض حول الشمس من الغرب إلى الشرق مرة كل 365 يوما وربع يوم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822"/>
        <a:ext cx="9144000" cy="1148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DA207-BF22-4BC9-8C68-BF5781E0121B}">
      <dsp:nvSpPr>
        <dsp:cNvPr id="0" name=""/>
        <dsp:cNvSpPr/>
      </dsp:nvSpPr>
      <dsp:spPr>
        <a:xfrm>
          <a:off x="0" y="3615732"/>
          <a:ext cx="6260905" cy="1186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تنخفض</a:t>
          </a:r>
          <a:r>
            <a:rPr lang="ar-EG" sz="3200" b="1" kern="1200" baseline="0" dirty="0" smtClean="0">
              <a:solidFill>
                <a:schemeClr val="tx1"/>
              </a:solidFill>
            </a:rPr>
            <a:t> درجات الحرارة إذا كانت أشعة الشمس مائلة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615732"/>
        <a:ext cx="6260905" cy="1186763"/>
      </dsp:txXfrm>
    </dsp:sp>
    <dsp:sp modelId="{D212D5AB-E6C3-4A4A-B2F3-89B64C12A666}">
      <dsp:nvSpPr>
        <dsp:cNvPr id="0" name=""/>
        <dsp:cNvSpPr/>
      </dsp:nvSpPr>
      <dsp:spPr>
        <a:xfrm rot="10800000">
          <a:off x="0" y="1808290"/>
          <a:ext cx="6260905" cy="182524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ترتفع</a:t>
          </a:r>
          <a:r>
            <a:rPr lang="ar-EG" sz="3200" b="1" kern="1200" baseline="0" dirty="0" smtClean="0">
              <a:solidFill>
                <a:schemeClr val="tx1"/>
              </a:solidFill>
            </a:rPr>
            <a:t> درجات الحرارة إذا كانت أشعة الشمس عمودية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08290"/>
        <a:ext cx="6260905" cy="1185987"/>
      </dsp:txXfrm>
    </dsp:sp>
    <dsp:sp modelId="{F16622EE-BD6C-4426-8425-12E7649903CC}">
      <dsp:nvSpPr>
        <dsp:cNvPr id="0" name=""/>
        <dsp:cNvSpPr/>
      </dsp:nvSpPr>
      <dsp:spPr>
        <a:xfrm rot="10800000">
          <a:off x="0" y="849"/>
          <a:ext cx="6260905" cy="182524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بسبب اختلاف زاوية سقوط أشعة الشمس على دوائر العرض المختلفة حيث :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49"/>
        <a:ext cx="6260905" cy="1185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7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261460"/>
            <a:ext cx="6400800" cy="1068935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72957"/>
            <a:ext cx="1985165" cy="15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345" y="527605"/>
            <a:ext cx="290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45" y="129113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فصول السنة الأربعة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الإجتماعيات للجميع: دوران الأرض حول الشمس . ذ عبد الصمد بنيحي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1" y="2512770"/>
            <a:ext cx="7329840" cy="39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0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25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فصل الشتاء ( الانقلاب الشتوى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381447" cy="108011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5780754"/>
              </p:ext>
            </p:extLst>
          </p:nvPr>
        </p:nvGraphicFramePr>
        <p:xfrm>
          <a:off x="4572000" y="2512770"/>
          <a:ext cx="457200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1" y="2540023"/>
            <a:ext cx="4266590" cy="40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1142505"/>
              </p:ext>
            </p:extLst>
          </p:nvPr>
        </p:nvGraphicFramePr>
        <p:xfrm>
          <a:off x="4877409" y="3123590"/>
          <a:ext cx="4874359" cy="44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0517942"/>
              </p:ext>
            </p:extLst>
          </p:nvPr>
        </p:nvGraphicFramePr>
        <p:xfrm>
          <a:off x="-161855" y="2970885"/>
          <a:ext cx="4886560" cy="442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22195"/>
            <a:ext cx="4266590" cy="267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6730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892" y="98572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:فصل الربيع (  الاعتدال الربيعى 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381447" cy="1080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818180"/>
            <a:ext cx="4123035" cy="347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1376475"/>
              </p:ext>
            </p:extLst>
          </p:nvPr>
        </p:nvGraphicFramePr>
        <p:xfrm>
          <a:off x="4572000" y="2512770"/>
          <a:ext cx="4572000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7370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712570"/>
              </p:ext>
            </p:extLst>
          </p:nvPr>
        </p:nvGraphicFramePr>
        <p:xfrm>
          <a:off x="3655770" y="2821926"/>
          <a:ext cx="6413610" cy="4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4827581"/>
              </p:ext>
            </p:extLst>
          </p:nvPr>
        </p:nvGraphicFramePr>
        <p:xfrm>
          <a:off x="-161855" y="3123590"/>
          <a:ext cx="3512215" cy="41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69490"/>
            <a:ext cx="3970330" cy="230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241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07EF3-D323-4B37-A9C6-CF4240A35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FC07EF3-D323-4B37-A9C6-CF4240A35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FC07EF3-D323-4B37-A9C6-CF4240A35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FC07EF3-D323-4B37-A9C6-CF4240A35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8FC07EF3-D323-4B37-A9C6-CF4240A35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497915"/>
            <a:ext cx="1381447" cy="10801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6425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ثالثا : فصل الصيف ( الانقلاب الصيفى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79876811"/>
              </p:ext>
            </p:extLst>
          </p:nvPr>
        </p:nvGraphicFramePr>
        <p:xfrm>
          <a:off x="4877410" y="2136595"/>
          <a:ext cx="457200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7" y="2512769"/>
            <a:ext cx="4275740" cy="37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8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8487963"/>
              </p:ext>
            </p:extLst>
          </p:nvPr>
        </p:nvGraphicFramePr>
        <p:xfrm>
          <a:off x="4877409" y="3123590"/>
          <a:ext cx="4874359" cy="44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1491526"/>
              </p:ext>
            </p:extLst>
          </p:nvPr>
        </p:nvGraphicFramePr>
        <p:xfrm>
          <a:off x="-161855" y="2970885"/>
          <a:ext cx="4886560" cy="442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50848"/>
            <a:ext cx="3784295" cy="27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5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B30F50-6AEC-4EB1-9DD8-3A990338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87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رابعا : فصل الخريف ( الاعتدال الخريفى ):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497915"/>
            <a:ext cx="1381447" cy="1080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665475"/>
            <a:ext cx="4123035" cy="3664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Diagram group"/>
          <p:cNvGrpSpPr/>
          <p:nvPr/>
        </p:nvGrpSpPr>
        <p:grpSpPr>
          <a:xfrm>
            <a:off x="4572000" y="2360065"/>
            <a:ext cx="4572000" cy="4123035"/>
            <a:chOff x="0" y="0"/>
            <a:chExt cx="4572000" cy="412303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4572000" cy="4123035"/>
              <a:chOff x="0" y="0"/>
              <a:chExt cx="4572000" cy="412303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4572000" cy="4123035"/>
              </a:xfrm>
              <a:prstGeom prst="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4572000" cy="412303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2928" tIns="312928" rIns="312928" bIns="312928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400" b="1" kern="1200" dirty="0" smtClean="0">
                    <a:solidFill>
                      <a:schemeClr val="tx1"/>
                    </a:solidFill>
                  </a:rPr>
                  <a:t>تتعامد </a:t>
                </a:r>
                <a:r>
                  <a:rPr lang="ar-EG" sz="4400" b="1" dirty="0" smtClean="0">
                    <a:solidFill>
                      <a:schemeClr val="tx1"/>
                    </a:solidFill>
                  </a:rPr>
                  <a:t>الشمس فى 23 سبتمبر على دائرة الاستواء</a:t>
                </a:r>
                <a:r>
                  <a:rPr lang="ar-EG" sz="4400" b="1" kern="1200" dirty="0" smtClean="0">
                    <a:solidFill>
                      <a:schemeClr val="tx1"/>
                    </a:solidFill>
                  </a:rPr>
                  <a:t> </a:t>
                </a:r>
                <a:endParaRPr lang="en-US" sz="4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3962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4276524"/>
              </p:ext>
            </p:extLst>
          </p:nvPr>
        </p:nvGraphicFramePr>
        <p:xfrm>
          <a:off x="4877409" y="3123590"/>
          <a:ext cx="4874359" cy="444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9283824"/>
              </p:ext>
            </p:extLst>
          </p:nvPr>
        </p:nvGraphicFramePr>
        <p:xfrm>
          <a:off x="-161855" y="2970885"/>
          <a:ext cx="4886560" cy="442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374900"/>
            <a:ext cx="4123035" cy="2443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528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943CD83-4034-48E6-8BCB-9DCAD2838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6E237E9-BA40-4B34-B985-DA0191BF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629BA-3091-46EB-83C2-E559FD6A61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D38D8-7F86-44CC-AC03-A122B4264C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34E9A-15AC-4001-8994-5353281E85B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8081595"/>
              </p:ext>
            </p:extLst>
          </p:nvPr>
        </p:nvGraphicFramePr>
        <p:xfrm>
          <a:off x="601670" y="2512770"/>
          <a:ext cx="824607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96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FEE94-5513-4093-9F16-D293652DD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FEE94-5513-4093-9F16-D293652DDA4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FEE94-5513-4093-9F16-D293652DD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BF0FEE94-5513-4093-9F16-D293652DD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الدرس الثالث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6387255"/>
              </p:ext>
            </p:extLst>
          </p:nvPr>
        </p:nvGraphicFramePr>
        <p:xfrm>
          <a:off x="448965" y="1749244"/>
          <a:ext cx="8551480" cy="18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ما هي اشهر الفصول الاربعة - موسوع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581705"/>
            <a:ext cx="4432091" cy="27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5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99" y="1596540"/>
            <a:ext cx="824607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أهداف الدرس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2512770"/>
            <a:ext cx="8236920" cy="3359509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الأثار المترتبة على دوران الأرض حول الشمس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يميز بين خصائص الفصول الأربعة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الفرق بين الأشعة العمودية والمائلة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بعض الرسوم التوضيحية للفصول الأربعة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لماذا تتعاقب فصول السنة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443835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5050900"/>
              </p:ext>
            </p:extLst>
          </p:nvPr>
        </p:nvGraphicFramePr>
        <p:xfrm>
          <a:off x="0" y="2207361"/>
          <a:ext cx="9144000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026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C01FA5-BE0E-4D63-852C-737EE80A7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C01FA5-BE0E-4D63-852C-737EE80A7D2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C01FA5-BE0E-4D63-852C-737EE80A7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DAC01FA5-BE0E-4D63-852C-737EE80A7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93182-BA59-4C1F-89E9-EE3AABAE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93182-BA59-4C1F-89E9-EE3AABAE89F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93182-BA59-4C1F-89E9-EE3AABAE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77193182-BA59-4C1F-89E9-EE3AABAE8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78DE7-B9E2-4F0E-95DC-56385A10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78DE7-B9E2-4F0E-95DC-56385A10B4A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78DE7-B9E2-4F0E-95DC-56385A10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10678DE7-B9E2-4F0E-95DC-56385A10B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تختلف درجات الحرارة والظروف المناخية على سطح الأرض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0683955"/>
              </p:ext>
            </p:extLst>
          </p:nvPr>
        </p:nvGraphicFramePr>
        <p:xfrm>
          <a:off x="3197655" y="2207360"/>
          <a:ext cx="6260905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4" y="1361894"/>
            <a:ext cx="1381447" cy="1080111"/>
          </a:xfrm>
          <a:prstGeom prst="rect">
            <a:avLst/>
          </a:prstGeom>
        </p:spPr>
      </p:pic>
      <p:pic>
        <p:nvPicPr>
          <p:cNvPr id="2050" name="Picture 2" descr="تعليم: فصول السن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498343"/>
            <a:ext cx="3359510" cy="352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35845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622EE-BD6C-4426-8425-12E76499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16622EE-BD6C-4426-8425-12E76499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16622EE-BD6C-4426-8425-12E76499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16622EE-BD6C-4426-8425-12E76499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16622EE-BD6C-4426-8425-12E76499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2D5AB-E6C3-4A4A-B2F3-89B64C12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212D5AB-E6C3-4A4A-B2F3-89B64C12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212D5AB-E6C3-4A4A-B2F3-89B64C12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212D5AB-E6C3-4A4A-B2F3-89B64C12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212D5AB-E6C3-4A4A-B2F3-89B64C12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EDA207-BF22-4BC9-8C68-BF5781E0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98EDA207-BF22-4BC9-8C68-BF5781E0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8EDA207-BF22-4BC9-8C68-BF5781E0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8EDA207-BF22-4BC9-8C68-BF5781E0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8EDA207-BF22-4BC9-8C68-BF5781E01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61167"/>
              </p:ext>
            </p:extLst>
          </p:nvPr>
        </p:nvGraphicFramePr>
        <p:xfrm>
          <a:off x="4266590" y="1138425"/>
          <a:ext cx="4877410" cy="5697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8705">
                  <a:extLst>
                    <a:ext uri="{9D8B030D-6E8A-4147-A177-3AD203B41FA5}">
                      <a16:colId xmlns:a16="http://schemas.microsoft.com/office/drawing/2014/main" xmlns="" val="1703853584"/>
                    </a:ext>
                  </a:extLst>
                </a:gridCol>
                <a:gridCol w="2438705">
                  <a:extLst>
                    <a:ext uri="{9D8B030D-6E8A-4147-A177-3AD203B41FA5}">
                      <a16:colId xmlns:a16="http://schemas.microsoft.com/office/drawing/2014/main" xmlns="" val="2292941241"/>
                    </a:ext>
                  </a:extLst>
                </a:gridCol>
              </a:tblGrid>
              <a:tr h="1548066"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3200" b="1" dirty="0" smtClean="0">
                          <a:solidFill>
                            <a:srgbClr val="FF0000"/>
                          </a:solidFill>
                        </a:rPr>
                        <a:t>الأشعة</a:t>
                      </a:r>
                      <a:r>
                        <a:rPr lang="ar-EG" sz="3200" b="1" baseline="0" dirty="0" smtClean="0">
                          <a:solidFill>
                            <a:srgbClr val="FF0000"/>
                          </a:solidFill>
                        </a:rPr>
                        <a:t> المائلة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3200" b="1" dirty="0" smtClean="0">
                          <a:solidFill>
                            <a:srgbClr val="FF0000"/>
                          </a:solidFill>
                        </a:rPr>
                        <a:t>الأشعة</a:t>
                      </a:r>
                      <a:r>
                        <a:rPr lang="ar-EG" sz="3200" b="1" baseline="0" dirty="0" smtClean="0">
                          <a:solidFill>
                            <a:srgbClr val="FF0000"/>
                          </a:solidFill>
                        </a:rPr>
                        <a:t> العمودية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765336"/>
                  </a:ext>
                </a:extLst>
              </a:tr>
              <a:tr h="1872660"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2400" b="1" dirty="0" smtClean="0"/>
                        <a:t>تخترق مسافة أطول فى الغلاف الجوى فتفقد جزءا أكبر</a:t>
                      </a:r>
                      <a:r>
                        <a:rPr lang="ar-EG" sz="2400" b="1" baseline="0" dirty="0" smtClean="0"/>
                        <a:t> من حرارتها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2400" b="1" dirty="0" smtClean="0"/>
                        <a:t>تخترق</a:t>
                      </a:r>
                      <a:r>
                        <a:rPr lang="ar-EG" sz="2400" b="1" baseline="0" dirty="0" smtClean="0"/>
                        <a:t> مسافة أقصر من الغلاف الجوى فلا تفقد جزءا كبيرا من حرارتها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6196837"/>
                  </a:ext>
                </a:extLst>
              </a:tr>
              <a:tr h="2229358"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2400" b="1" dirty="0" smtClean="0"/>
                        <a:t>تنتشر</a:t>
                      </a:r>
                      <a:r>
                        <a:rPr lang="ar-EG" sz="2400" b="1" baseline="0" dirty="0" smtClean="0"/>
                        <a:t>على مساحة واسعة فتتوزع الحرارة على تلك المساحة وبالتالى تقل حرارتها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400" b="1" dirty="0" smtClean="0"/>
                    </a:p>
                    <a:p>
                      <a:pPr algn="ctr"/>
                      <a:r>
                        <a:rPr lang="ar-EG" sz="2400" b="1" dirty="0" smtClean="0"/>
                        <a:t>تنتشر</a:t>
                      </a:r>
                      <a:r>
                        <a:rPr lang="ar-EG" sz="2400" b="1" baseline="0" dirty="0" smtClean="0"/>
                        <a:t> على مساحة صغيرة فتتركز حرارتها على تلك المساحة وبالتالى ترتفع حرارتها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248233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" y="2665475"/>
            <a:ext cx="4010856" cy="344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222195"/>
            <a:ext cx="1381447" cy="8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7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08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ماذا يحدث إذا كانت الأرض لا تدور حول الشمس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حركة الأرض حول الشمس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2818180"/>
            <a:ext cx="3970330" cy="3359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2457899"/>
              </p:ext>
            </p:extLst>
          </p:nvPr>
        </p:nvGraphicFramePr>
        <p:xfrm>
          <a:off x="4419294" y="2054656"/>
          <a:ext cx="472470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45" y="1514600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6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لم يكن محور الأرض مائلا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45" y="1514600"/>
            <a:ext cx="1381447" cy="1080111"/>
          </a:xfrm>
          <a:prstGeom prst="rect">
            <a:avLst/>
          </a:prstGeom>
        </p:spPr>
      </p:pic>
      <p:pic>
        <p:nvPicPr>
          <p:cNvPr id="4098" name="Picture 2" descr="محور الأرض مائل - YouTub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" y="2946956"/>
            <a:ext cx="3450054" cy="33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4901691"/>
              </p:ext>
            </p:extLst>
          </p:nvPr>
        </p:nvGraphicFramePr>
        <p:xfrm>
          <a:off x="3655770" y="26654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7288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FD4E98-3FEE-4224-B571-90499B1B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23741-AAEF-4D81-9F9B-2C29E6A1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لم يكن المحور ثابت الميل فى اتجاه واحد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45" y="1514600"/>
            <a:ext cx="1381447" cy="10801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7254727"/>
              </p:ext>
            </p:extLst>
          </p:nvPr>
        </p:nvGraphicFramePr>
        <p:xfrm>
          <a:off x="0" y="2594711"/>
          <a:ext cx="9097392" cy="426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201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478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الدرس الثالث</vt:lpstr>
      <vt:lpstr>أهداف الدرس</vt:lpstr>
      <vt:lpstr>لماذا تتعاقب فصول السنة ؟</vt:lpstr>
      <vt:lpstr>تختلف درجات الحرارة والظروف المناخية على سطح الأرض</vt:lpstr>
      <vt:lpstr>PowerPoint Presentation</vt:lpstr>
      <vt:lpstr>ماذا يحدث إذا كانت الأرض لا تدور حول الشمس ؟</vt:lpstr>
      <vt:lpstr>لم يكن محور الأرض مائلا ؟</vt:lpstr>
      <vt:lpstr>لم يكن المحور ثابت الميل فى اتجاه واحد ؟</vt:lpstr>
      <vt:lpstr>فصول السنة الأربعة :</vt:lpstr>
      <vt:lpstr>أولا : فصل الشتاء ( الانقلاب الشتوى ) :</vt:lpstr>
      <vt:lpstr>PowerPoint Presentation</vt:lpstr>
      <vt:lpstr>ثانيا :فصل الربيع (  الاعتدال الربيعى )</vt:lpstr>
      <vt:lpstr>PowerPoint Presentation</vt:lpstr>
      <vt:lpstr>ثالثا : فصل الصيف ( الانقلاب الصيفى ) :</vt:lpstr>
      <vt:lpstr>PowerPoint Presentation</vt:lpstr>
      <vt:lpstr>رابعا : فصل الخريف ( الاعتدال الخريفى ):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170</cp:revision>
  <dcterms:created xsi:type="dcterms:W3CDTF">2013-08-21T19:17:07Z</dcterms:created>
  <dcterms:modified xsi:type="dcterms:W3CDTF">2023-10-04T08:16:38Z</dcterms:modified>
</cp:coreProperties>
</file>