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76" r:id="rId2"/>
    <p:sldId id="258" r:id="rId3"/>
    <p:sldId id="263" r:id="rId4"/>
    <p:sldId id="264" r:id="rId5"/>
    <p:sldId id="284" r:id="rId6"/>
    <p:sldId id="289" r:id="rId7"/>
    <p:sldId id="287" r:id="rId8"/>
    <p:sldId id="288" r:id="rId9"/>
    <p:sldId id="297" r:id="rId10"/>
    <p:sldId id="298" r:id="rId11"/>
    <p:sldId id="291" r:id="rId12"/>
    <p:sldId id="292" r:id="rId13"/>
    <p:sldId id="290" r:id="rId14"/>
    <p:sldId id="299" r:id="rId15"/>
    <p:sldId id="283" r:id="rId16"/>
    <p:sldId id="267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Twinkl" pitchFamily="2" charset="77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63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64"/>
    <a:srgbClr val="E6236A"/>
    <a:srgbClr val="32B3A2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0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832" y="192"/>
      </p:cViewPr>
      <p:guideLst>
        <p:guide orient="horz" pos="2160"/>
        <p:guide pos="2880"/>
        <p:guide pos="363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129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28/09/2022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planit-maths-primary-teaching-resources-year-2/planit-maths-primary-teaching-resources-year-2-number---number-and-place-value/planit-maths-primary-teaching-resources-year-2-number---number-and-place-value-compare-and-order-numbers-from-0-up-to-100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planit-maths-primary-teaching-resources-year-2/planit-maths-primary-teaching-resources-year-2-number---number-and-place-value/planit-maths-primary-teaching-resources-year-2-number---number-and-place-value-compare-and-order-numbers-from-0-up-to-100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0A0C9B-B833-4B5A-AAAA-E4684CFDF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E65409B2-E0BA-4E11-8AA0-9E27A4D6E395}"/>
              </a:ext>
            </a:extLst>
          </p:cNvPr>
          <p:cNvSpPr/>
          <p:nvPr userDrawn="1"/>
        </p:nvSpPr>
        <p:spPr>
          <a:xfrm>
            <a:off x="3906982" y="5336771"/>
            <a:ext cx="1363287" cy="980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j-lt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175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21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DD9F49-67B8-4396-B29C-A0F9D360FA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hlinkClick r:id="rId4"/>
            <a:extLst>
              <a:ext uri="{FF2B5EF4-FFF2-40B4-BE49-F238E27FC236}">
                <a16:creationId xmlns:a16="http://schemas.microsoft.com/office/drawing/2014/main" id="{20BCD426-E34E-4A16-A62B-8E8E1502DA7C}"/>
              </a:ext>
            </a:extLst>
          </p:cNvPr>
          <p:cNvSpPr/>
          <p:nvPr userDrawn="1"/>
        </p:nvSpPr>
        <p:spPr>
          <a:xfrm>
            <a:off x="3906982" y="2938549"/>
            <a:ext cx="1363287" cy="9809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D27CE6-EA7F-4ED2-A42F-72716922F26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3" r:id="rId3"/>
    <p:sldLayoutId id="2147483669" r:id="rId4"/>
    <p:sldLayoutId id="2147483670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BB6F9439-1149-46C5-A125-590BD2FED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71076" y="6384006"/>
            <a:ext cx="4994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Roboto" panose="02000000000000000000" pitchFamily="2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rgbClr val="E62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inkl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sz="quarter" idx="4294967295"/>
          </p:nvPr>
        </p:nvSpPr>
        <p:spPr>
          <a:xfrm>
            <a:off x="1654969" y="3048333"/>
            <a:ext cx="5834062" cy="543989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GB" sz="2800" dirty="0">
                <a:solidFill>
                  <a:schemeClr val="bg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Number and Place Value 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 idx="4294967295"/>
          </p:nvPr>
        </p:nvSpPr>
        <p:spPr>
          <a:xfrm>
            <a:off x="539750" y="2359034"/>
            <a:ext cx="8064500" cy="655294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Roboto" panose="02000000000000000000" pitchFamily="2" charset="0"/>
                <a:cs typeface="Arial" panose="020B0604020202020204" pitchFamily="34" charset="0"/>
              </a:rPr>
              <a:t>Maths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23" y="982608"/>
            <a:ext cx="1614353" cy="1071343"/>
          </a:xfrm>
          <a:prstGeom prst="rect">
            <a:avLst/>
          </a:prstGeom>
        </p:spPr>
      </p:pic>
      <p:sp>
        <p:nvSpPr>
          <p:cNvPr id="12" name="TextBox 10">
            <a:extLst>
              <a:ext uri="{FF2B5EF4-FFF2-40B4-BE49-F238E27FC236}">
                <a16:creationId xmlns:a16="http://schemas.microsoft.com/office/drawing/2014/main" id="{0A2F2AFF-73FC-49ED-8759-5045BAEAE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363" y="6464300"/>
            <a:ext cx="688975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50" charset="0"/>
                <a:cs typeface="Twinkl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Maths</a:t>
            </a:r>
            <a:r>
              <a:rPr lang="en-GB" altLang="en-US" sz="8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GB" altLang="en-US" sz="8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| Number and Place Value | Ordering Numbers | Lesson 1 of 2: Ordering Numbers to 100</a:t>
            </a:r>
          </a:p>
        </p:txBody>
      </p:sp>
    </p:spTree>
    <p:extLst>
      <p:ext uri="{BB962C8B-B14F-4D97-AF65-F5344CB8AC3E}">
        <p14:creationId xmlns:p14="http://schemas.microsoft.com/office/powerpoint/2010/main" val="655612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hole Class">
            <a:extLst>
              <a:ext uri="{FF2B5EF4-FFF2-40B4-BE49-F238E27FC236}">
                <a16:creationId xmlns:a16="http://schemas.microsoft.com/office/drawing/2014/main" id="{287FE413-1EFB-4B40-8358-B53BE8FADB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C0588DC-A468-4EE3-B90D-D558F3B95B44}"/>
              </a:ext>
            </a:extLst>
          </p:cNvPr>
          <p:cNvSpPr/>
          <p:nvPr/>
        </p:nvSpPr>
        <p:spPr>
          <a:xfrm>
            <a:off x="621426" y="765175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+mj-lt"/>
              </a:rPr>
              <a:t>Ordering Numbers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00DF2E2-9794-46B0-B02F-CEE81CE46E69}"/>
              </a:ext>
            </a:extLst>
          </p:cNvPr>
          <p:cNvSpPr/>
          <p:nvPr/>
        </p:nvSpPr>
        <p:spPr>
          <a:xfrm>
            <a:off x="755650" y="1616075"/>
            <a:ext cx="7632700" cy="406400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First, look at the tens digits.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744774-1FFA-4FAD-8CBF-7B61ACB8156C}"/>
              </a:ext>
            </a:extLst>
          </p:cNvPr>
          <p:cNvSpPr/>
          <p:nvPr/>
        </p:nvSpPr>
        <p:spPr>
          <a:xfrm>
            <a:off x="758825" y="3479164"/>
            <a:ext cx="1217613" cy="1217612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29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4A877E-C078-4708-BA1F-B43B3BCA1A05}"/>
              </a:ext>
            </a:extLst>
          </p:cNvPr>
          <p:cNvSpPr/>
          <p:nvPr/>
        </p:nvSpPr>
        <p:spPr>
          <a:xfrm>
            <a:off x="2335213" y="3949064"/>
            <a:ext cx="1217612" cy="1217612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E09439-DBB2-4605-AA17-E9CED5F0FEA7}"/>
              </a:ext>
            </a:extLst>
          </p:cNvPr>
          <p:cNvSpPr/>
          <p:nvPr/>
        </p:nvSpPr>
        <p:spPr>
          <a:xfrm>
            <a:off x="3911600" y="3393439"/>
            <a:ext cx="1217613" cy="1219200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A48D6-4E71-4612-BF81-C07DE74FA8F7}"/>
              </a:ext>
            </a:extLst>
          </p:cNvPr>
          <p:cNvSpPr/>
          <p:nvPr/>
        </p:nvSpPr>
        <p:spPr>
          <a:xfrm>
            <a:off x="5540375" y="4003039"/>
            <a:ext cx="1219200" cy="1217612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38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684D74-9AE0-4000-AA15-B1744D181C74}"/>
              </a:ext>
            </a:extLst>
          </p:cNvPr>
          <p:cNvSpPr/>
          <p:nvPr/>
        </p:nvSpPr>
        <p:spPr>
          <a:xfrm>
            <a:off x="7116763" y="3393439"/>
            <a:ext cx="1217612" cy="1219200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B653E5-53FE-4827-9F94-CF437E24264D}"/>
              </a:ext>
            </a:extLst>
          </p:cNvPr>
          <p:cNvSpPr/>
          <p:nvPr/>
        </p:nvSpPr>
        <p:spPr>
          <a:xfrm>
            <a:off x="755650" y="3479164"/>
            <a:ext cx="1217612" cy="1219200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800" b="1" dirty="0">
                <a:solidFill>
                  <a:schemeClr val="tx1"/>
                </a:solidFill>
              </a:rPr>
              <a:t>38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7D1D69-46D9-4CA7-98DC-DEA0780D4517}"/>
              </a:ext>
            </a:extLst>
          </p:cNvPr>
          <p:cNvSpPr/>
          <p:nvPr/>
        </p:nvSpPr>
        <p:spPr>
          <a:xfrm>
            <a:off x="2330450" y="3946967"/>
            <a:ext cx="1217612" cy="1217612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A6D08C-EAD7-407D-8DDC-8CD5B613D50A}"/>
              </a:ext>
            </a:extLst>
          </p:cNvPr>
          <p:cNvSpPr/>
          <p:nvPr/>
        </p:nvSpPr>
        <p:spPr>
          <a:xfrm>
            <a:off x="5540375" y="4003039"/>
            <a:ext cx="1219200" cy="1217612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34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DB7309-9520-421E-A61D-72B750EE4365}"/>
              </a:ext>
            </a:extLst>
          </p:cNvPr>
          <p:cNvSpPr/>
          <p:nvPr/>
        </p:nvSpPr>
        <p:spPr>
          <a:xfrm>
            <a:off x="7116763" y="3393439"/>
            <a:ext cx="1217612" cy="1219200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29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FC9506-1EB6-4057-A82A-E286D5E56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5181" y="2683318"/>
            <a:ext cx="2330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b="1" dirty="0"/>
              <a:t>Smallest to Greatest</a:t>
            </a: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1BFF4CC8-E1B9-4A6B-8761-FAA627BFB563}"/>
              </a:ext>
            </a:extLst>
          </p:cNvPr>
          <p:cNvSpPr/>
          <p:nvPr/>
        </p:nvSpPr>
        <p:spPr>
          <a:xfrm>
            <a:off x="766763" y="2108994"/>
            <a:ext cx="7632700" cy="406400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Then, look at the ones digits.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2E46CB-5F75-4305-9C10-9EB3228229E3}"/>
              </a:ext>
            </a:extLst>
          </p:cNvPr>
          <p:cNvSpPr txBox="1"/>
          <p:nvPr/>
        </p:nvSpPr>
        <p:spPr>
          <a:xfrm>
            <a:off x="935460" y="3672471"/>
            <a:ext cx="628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70C0"/>
                </a:solidFill>
              </a:rPr>
              <a:t>3</a:t>
            </a:r>
            <a:endParaRPr lang="en-GB" sz="4800" dirty="0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0C5949-8AB8-44BC-B219-E517071F9A21}"/>
              </a:ext>
            </a:extLst>
          </p:cNvPr>
          <p:cNvSpPr txBox="1"/>
          <p:nvPr/>
        </p:nvSpPr>
        <p:spPr>
          <a:xfrm>
            <a:off x="5723171" y="4198984"/>
            <a:ext cx="628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0070C0"/>
                </a:solidFill>
              </a:rPr>
              <a:t>3</a:t>
            </a:r>
            <a:endParaRPr lang="en-GB" sz="4800" dirty="0">
              <a:solidFill>
                <a:srgbClr val="0070C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3848E8-B092-46D7-A47B-ED7EA739B002}"/>
              </a:ext>
            </a:extLst>
          </p:cNvPr>
          <p:cNvSpPr txBox="1"/>
          <p:nvPr/>
        </p:nvSpPr>
        <p:spPr>
          <a:xfrm>
            <a:off x="2518225" y="4148663"/>
            <a:ext cx="4655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</a:rPr>
              <a:t>2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18449D-9C7F-4DA8-8800-BAEECD3ABCCF}"/>
              </a:ext>
            </a:extLst>
          </p:cNvPr>
          <p:cNvSpPr txBox="1"/>
          <p:nvPr/>
        </p:nvSpPr>
        <p:spPr>
          <a:xfrm>
            <a:off x="4100746" y="3587540"/>
            <a:ext cx="4655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</a:rPr>
              <a:t>2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83F032-BE9F-4233-8270-0B88C599D740}"/>
              </a:ext>
            </a:extLst>
          </p:cNvPr>
          <p:cNvSpPr txBox="1"/>
          <p:nvPr/>
        </p:nvSpPr>
        <p:spPr>
          <a:xfrm>
            <a:off x="7301925" y="3590191"/>
            <a:ext cx="4655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</a:rPr>
              <a:t>2</a:t>
            </a:r>
            <a:endParaRPr lang="en-GB" sz="4800" dirty="0">
              <a:solidFill>
                <a:srgbClr val="FF0000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D9DDC98-022D-432C-BECC-AE148249BD54}"/>
              </a:ext>
            </a:extLst>
          </p:cNvPr>
          <p:cNvGrpSpPr/>
          <p:nvPr/>
        </p:nvGrpSpPr>
        <p:grpSpPr>
          <a:xfrm>
            <a:off x="7116763" y="3391790"/>
            <a:ext cx="1217612" cy="1219200"/>
            <a:chOff x="908050" y="3349800"/>
            <a:chExt cx="1217612" cy="121920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5970BA6-E416-4552-8660-7DB5671BA4F8}"/>
                </a:ext>
              </a:extLst>
            </p:cNvPr>
            <p:cNvSpPr/>
            <p:nvPr/>
          </p:nvSpPr>
          <p:spPr>
            <a:xfrm>
              <a:off x="908050" y="3349800"/>
              <a:ext cx="1217612" cy="12192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D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4800" b="1" dirty="0">
                  <a:solidFill>
                    <a:schemeClr val="tx1"/>
                  </a:solidFill>
                </a:rPr>
                <a:t>38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A724EA2-200E-430C-B8F5-8FC4CB8EE084}"/>
                </a:ext>
              </a:extLst>
            </p:cNvPr>
            <p:cNvSpPr txBox="1"/>
            <p:nvPr/>
          </p:nvSpPr>
          <p:spPr>
            <a:xfrm>
              <a:off x="1087860" y="3543107"/>
              <a:ext cx="6285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solidFill>
                    <a:srgbClr val="0070C0"/>
                  </a:solidFill>
                </a:rPr>
                <a:t>3</a:t>
              </a:r>
              <a:endParaRPr lang="en-GB" sz="48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3374074-5B6A-4DD1-A268-24C938A8B674}"/>
              </a:ext>
            </a:extLst>
          </p:cNvPr>
          <p:cNvGrpSpPr/>
          <p:nvPr/>
        </p:nvGrpSpPr>
        <p:grpSpPr>
          <a:xfrm>
            <a:off x="750887" y="3479164"/>
            <a:ext cx="1217612" cy="1219200"/>
            <a:chOff x="7269163" y="3264075"/>
            <a:chExt cx="1217612" cy="12192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631146C-6E4A-4CD4-BBF4-23C5E26D8736}"/>
                </a:ext>
              </a:extLst>
            </p:cNvPr>
            <p:cNvSpPr/>
            <p:nvPr/>
          </p:nvSpPr>
          <p:spPr>
            <a:xfrm>
              <a:off x="7269163" y="3264075"/>
              <a:ext cx="1217612" cy="12192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D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b="1" dirty="0">
                  <a:solidFill>
                    <a:schemeClr val="tx1"/>
                  </a:solidFill>
                </a:rPr>
                <a:t>29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E1ADFE6-9991-415A-A49E-AE626C964D68}"/>
                </a:ext>
              </a:extLst>
            </p:cNvPr>
            <p:cNvSpPr txBox="1"/>
            <p:nvPr/>
          </p:nvSpPr>
          <p:spPr>
            <a:xfrm>
              <a:off x="7454325" y="3460827"/>
              <a:ext cx="46558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4800" b="1" dirty="0">
                  <a:solidFill>
                    <a:srgbClr val="FF0000"/>
                  </a:solidFill>
                </a:rPr>
                <a:t>2</a:t>
              </a:r>
              <a:endParaRPr lang="en-GB" sz="4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A0F31A5C-9598-4A7D-9EAF-FFC1F4181827}"/>
              </a:ext>
            </a:extLst>
          </p:cNvPr>
          <p:cNvSpPr txBox="1"/>
          <p:nvPr/>
        </p:nvSpPr>
        <p:spPr>
          <a:xfrm>
            <a:off x="1254235" y="3679361"/>
            <a:ext cx="694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6"/>
                </a:solidFill>
              </a:rPr>
              <a:t>9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29F77B-2CA8-4F4F-B4BF-EBA53050D27F}"/>
              </a:ext>
            </a:extLst>
          </p:cNvPr>
          <p:cNvSpPr txBox="1"/>
          <p:nvPr/>
        </p:nvSpPr>
        <p:spPr>
          <a:xfrm>
            <a:off x="2840539" y="4148663"/>
            <a:ext cx="694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6"/>
                </a:solidFill>
              </a:rPr>
              <a:t>6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06D2925-E366-4F51-AEB7-18A4170B8563}"/>
              </a:ext>
            </a:extLst>
          </p:cNvPr>
          <p:cNvSpPr txBox="1"/>
          <p:nvPr/>
        </p:nvSpPr>
        <p:spPr>
          <a:xfrm>
            <a:off x="4434792" y="3585097"/>
            <a:ext cx="694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6"/>
                </a:solidFill>
              </a:rPr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F87C13C-A179-4606-A995-C6B8DF2BAA81}"/>
              </a:ext>
            </a:extLst>
          </p:cNvPr>
          <p:cNvSpPr txBox="1"/>
          <p:nvPr/>
        </p:nvSpPr>
        <p:spPr>
          <a:xfrm>
            <a:off x="6037437" y="4203880"/>
            <a:ext cx="694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6"/>
                </a:solidFill>
              </a:rPr>
              <a:t>4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91EE746-9212-4909-9841-5D312F72F5D8}"/>
              </a:ext>
            </a:extLst>
          </p:cNvPr>
          <p:cNvSpPr txBox="1"/>
          <p:nvPr/>
        </p:nvSpPr>
        <p:spPr>
          <a:xfrm>
            <a:off x="7616111" y="3587734"/>
            <a:ext cx="6944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accent6"/>
                </a:solidFill>
              </a:rPr>
              <a:t>8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CEEA1A2-5C18-4587-A97C-2C200806B314}"/>
              </a:ext>
            </a:extLst>
          </p:cNvPr>
          <p:cNvGrpSpPr/>
          <p:nvPr/>
        </p:nvGrpSpPr>
        <p:grpSpPr>
          <a:xfrm>
            <a:off x="3905250" y="3399383"/>
            <a:ext cx="1217612" cy="1219200"/>
            <a:chOff x="903287" y="3349800"/>
            <a:chExt cx="1217612" cy="121920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BDFF888-7B6C-47D5-9691-D11E1FCF864D}"/>
                </a:ext>
              </a:extLst>
            </p:cNvPr>
            <p:cNvGrpSpPr/>
            <p:nvPr/>
          </p:nvGrpSpPr>
          <p:grpSpPr>
            <a:xfrm>
              <a:off x="903287" y="3349800"/>
              <a:ext cx="1217612" cy="1219200"/>
              <a:chOff x="7269163" y="3264075"/>
              <a:chExt cx="1217612" cy="121920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263C102-0F58-4DCC-B53A-3FB6BF635E3D}"/>
                  </a:ext>
                </a:extLst>
              </p:cNvPr>
              <p:cNvSpPr/>
              <p:nvPr/>
            </p:nvSpPr>
            <p:spPr>
              <a:xfrm>
                <a:off x="7269163" y="3264075"/>
                <a:ext cx="1217612" cy="121920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2DB7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4800" b="1" dirty="0">
                    <a:solidFill>
                      <a:schemeClr val="tx1"/>
                    </a:solidFill>
                  </a:rPr>
                  <a:t>29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C2A1173-8900-46C3-BB43-1186564BD31F}"/>
                  </a:ext>
                </a:extLst>
              </p:cNvPr>
              <p:cNvSpPr txBox="1"/>
              <p:nvPr/>
            </p:nvSpPr>
            <p:spPr>
              <a:xfrm>
                <a:off x="7454325" y="3460827"/>
                <a:ext cx="465589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4800" b="1" dirty="0">
                    <a:solidFill>
                      <a:srgbClr val="FF0000"/>
                    </a:solidFill>
                  </a:rPr>
                  <a:t>2</a:t>
                </a:r>
                <a:endParaRPr lang="en-GB" sz="48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661EDBB-20EA-42F7-BB0C-91027270D446}"/>
                </a:ext>
              </a:extLst>
            </p:cNvPr>
            <p:cNvSpPr txBox="1"/>
            <p:nvPr/>
          </p:nvSpPr>
          <p:spPr>
            <a:xfrm>
              <a:off x="1412386" y="3544246"/>
              <a:ext cx="6944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solidFill>
                    <a:schemeClr val="accent6"/>
                  </a:solidFill>
                </a:rPr>
                <a:t>9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4429980-0023-40A3-A057-FEAA4D8F2198}"/>
              </a:ext>
            </a:extLst>
          </p:cNvPr>
          <p:cNvGrpSpPr/>
          <p:nvPr/>
        </p:nvGrpSpPr>
        <p:grpSpPr>
          <a:xfrm>
            <a:off x="742238" y="3478369"/>
            <a:ext cx="1217613" cy="1219200"/>
            <a:chOff x="4064000" y="3264075"/>
            <a:chExt cx="1217613" cy="121920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BBA49DC-733E-4E1F-A07A-30C3DF5AB408}"/>
                </a:ext>
              </a:extLst>
            </p:cNvPr>
            <p:cNvSpPr/>
            <p:nvPr/>
          </p:nvSpPr>
          <p:spPr>
            <a:xfrm>
              <a:off x="4064000" y="3264075"/>
              <a:ext cx="1217613" cy="12192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D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800" b="1" dirty="0">
                  <a:solidFill>
                    <a:schemeClr val="tx1"/>
                  </a:solidFill>
                </a:rPr>
                <a:t>22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2D724A8-941A-4A0F-987F-55C696EF094F}"/>
                </a:ext>
              </a:extLst>
            </p:cNvPr>
            <p:cNvSpPr txBox="1"/>
            <p:nvPr/>
          </p:nvSpPr>
          <p:spPr>
            <a:xfrm>
              <a:off x="4258897" y="3458176"/>
              <a:ext cx="46558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4800" b="1" dirty="0">
                  <a:solidFill>
                    <a:srgbClr val="FF0000"/>
                  </a:solidFill>
                </a:rPr>
                <a:t>2</a:t>
              </a:r>
              <a:endParaRPr lang="en-GB" sz="4800" dirty="0">
                <a:solidFill>
                  <a:srgbClr val="FF0000"/>
                </a:solidFill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6C36339-FAE7-4E32-A483-E6B68CF0616B}"/>
                </a:ext>
              </a:extLst>
            </p:cNvPr>
            <p:cNvSpPr txBox="1"/>
            <p:nvPr/>
          </p:nvSpPr>
          <p:spPr>
            <a:xfrm>
              <a:off x="4581441" y="3455733"/>
              <a:ext cx="6944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b="1" dirty="0">
                  <a:solidFill>
                    <a:schemeClr val="accent6"/>
                  </a:solidFill>
                </a:rPr>
                <a:t>2</a:t>
              </a:r>
            </a:p>
          </p:txBody>
        </p:sp>
      </p:grp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6CC307E-5B86-4AEB-B1FE-EC402AFFB507}"/>
              </a:ext>
            </a:extLst>
          </p:cNvPr>
          <p:cNvCxnSpPr>
            <a:cxnSpLocks/>
          </p:cNvCxnSpPr>
          <p:nvPr/>
        </p:nvCxnSpPr>
        <p:spPr bwMode="auto">
          <a:xfrm>
            <a:off x="1521610" y="3543763"/>
            <a:ext cx="0" cy="317203"/>
          </a:xfrm>
          <a:prstGeom prst="straightConnector1">
            <a:avLst/>
          </a:prstGeom>
          <a:ln w="38100">
            <a:solidFill>
              <a:srgbClr val="ED6D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9948C69-1236-4322-8283-C19AF5438E0C}"/>
              </a:ext>
            </a:extLst>
          </p:cNvPr>
          <p:cNvCxnSpPr>
            <a:cxnSpLocks/>
          </p:cNvCxnSpPr>
          <p:nvPr/>
        </p:nvCxnSpPr>
        <p:spPr bwMode="auto">
          <a:xfrm>
            <a:off x="3107742" y="4000595"/>
            <a:ext cx="0" cy="341579"/>
          </a:xfrm>
          <a:prstGeom prst="straightConnector1">
            <a:avLst/>
          </a:prstGeom>
          <a:ln w="38100">
            <a:solidFill>
              <a:srgbClr val="ED6D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80E36829-AEEF-4AD3-B0B3-EED10D01D0F7}"/>
              </a:ext>
            </a:extLst>
          </p:cNvPr>
          <p:cNvCxnSpPr>
            <a:cxnSpLocks/>
          </p:cNvCxnSpPr>
          <p:nvPr/>
        </p:nvCxnSpPr>
        <p:spPr bwMode="auto">
          <a:xfrm>
            <a:off x="4680621" y="3444361"/>
            <a:ext cx="0" cy="339010"/>
          </a:xfrm>
          <a:prstGeom prst="straightConnector1">
            <a:avLst/>
          </a:prstGeom>
          <a:ln w="38100">
            <a:solidFill>
              <a:srgbClr val="ED6D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7E2645D-99CE-43E4-8134-FAFE4CCDDFC0}"/>
              </a:ext>
            </a:extLst>
          </p:cNvPr>
          <p:cNvCxnSpPr>
            <a:cxnSpLocks/>
          </p:cNvCxnSpPr>
          <p:nvPr/>
        </p:nvCxnSpPr>
        <p:spPr bwMode="auto">
          <a:xfrm>
            <a:off x="6306376" y="4048217"/>
            <a:ext cx="0" cy="346703"/>
          </a:xfrm>
          <a:prstGeom prst="straightConnector1">
            <a:avLst/>
          </a:prstGeom>
          <a:ln w="38100">
            <a:solidFill>
              <a:srgbClr val="ED6D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38FF7FC-B1BF-4AF0-B8F6-221618CDC27B}"/>
              </a:ext>
            </a:extLst>
          </p:cNvPr>
          <p:cNvCxnSpPr>
            <a:cxnSpLocks/>
          </p:cNvCxnSpPr>
          <p:nvPr/>
        </p:nvCxnSpPr>
        <p:spPr bwMode="auto">
          <a:xfrm>
            <a:off x="7880098" y="3429165"/>
            <a:ext cx="0" cy="350184"/>
          </a:xfrm>
          <a:prstGeom prst="straightConnector1">
            <a:avLst/>
          </a:prstGeom>
          <a:ln w="38100">
            <a:solidFill>
              <a:srgbClr val="ED6D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22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1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3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4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  <p:bldP spid="25" grpId="0"/>
      <p:bldP spid="27" grpId="0"/>
      <p:bldP spid="29" grpId="0"/>
      <p:bldP spid="40" grpId="0"/>
      <p:bldP spid="42" grpId="0"/>
      <p:bldP spid="44" grpId="0"/>
      <p:bldP spid="46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A84DBC55-AD8E-4D87-B3A4-305CA6F9089C}"/>
              </a:ext>
            </a:extLst>
          </p:cNvPr>
          <p:cNvSpPr/>
          <p:nvPr/>
        </p:nvSpPr>
        <p:spPr>
          <a:xfrm>
            <a:off x="755650" y="1550507"/>
            <a:ext cx="7632700" cy="406400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Can you order these numbers from smallest to greatest?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4F85B8-5120-4A05-9163-CA8FEAADAC22}"/>
              </a:ext>
            </a:extLst>
          </p:cNvPr>
          <p:cNvSpPr/>
          <p:nvPr/>
        </p:nvSpPr>
        <p:spPr>
          <a:xfrm>
            <a:off x="758825" y="2865121"/>
            <a:ext cx="1217613" cy="1217612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29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843721-9117-4AEA-A23B-DB2727730DBA}"/>
              </a:ext>
            </a:extLst>
          </p:cNvPr>
          <p:cNvSpPr/>
          <p:nvPr/>
        </p:nvSpPr>
        <p:spPr>
          <a:xfrm>
            <a:off x="2335213" y="3335021"/>
            <a:ext cx="1217612" cy="1217612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2E8539-A34F-417F-A982-549980E57A22}"/>
              </a:ext>
            </a:extLst>
          </p:cNvPr>
          <p:cNvSpPr/>
          <p:nvPr/>
        </p:nvSpPr>
        <p:spPr>
          <a:xfrm>
            <a:off x="3911600" y="2779396"/>
            <a:ext cx="1217613" cy="1219200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30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A24DEA-5A02-4065-9C6E-4D8B28866E32}"/>
              </a:ext>
            </a:extLst>
          </p:cNvPr>
          <p:cNvSpPr/>
          <p:nvPr/>
        </p:nvSpPr>
        <p:spPr>
          <a:xfrm>
            <a:off x="5540375" y="3388996"/>
            <a:ext cx="1219200" cy="1217612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38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C09521-2491-42A4-916A-240ACA35EC39}"/>
              </a:ext>
            </a:extLst>
          </p:cNvPr>
          <p:cNvSpPr/>
          <p:nvPr/>
        </p:nvSpPr>
        <p:spPr>
          <a:xfrm>
            <a:off x="7116763" y="2779396"/>
            <a:ext cx="1217612" cy="1219200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19</a:t>
            </a:r>
          </a:p>
        </p:txBody>
      </p:sp>
      <p:pic>
        <p:nvPicPr>
          <p:cNvPr id="8" name="Pairs">
            <a:extLst>
              <a:ext uri="{FF2B5EF4-FFF2-40B4-BE49-F238E27FC236}">
                <a16:creationId xmlns:a16="http://schemas.microsoft.com/office/drawing/2014/main" id="{AA191C57-4419-4FBE-A407-9A9065EC9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532FEB8-0A4F-4388-BDBD-CB8F93E784B4}"/>
              </a:ext>
            </a:extLst>
          </p:cNvPr>
          <p:cNvSpPr/>
          <p:nvPr/>
        </p:nvSpPr>
        <p:spPr>
          <a:xfrm>
            <a:off x="755650" y="2865121"/>
            <a:ext cx="1217612" cy="1219200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D8B3A3-53E1-4253-A279-1D29C821FEB6}"/>
              </a:ext>
            </a:extLst>
          </p:cNvPr>
          <p:cNvSpPr/>
          <p:nvPr/>
        </p:nvSpPr>
        <p:spPr>
          <a:xfrm>
            <a:off x="2330450" y="3332924"/>
            <a:ext cx="1217612" cy="1217612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29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D781BA-53EA-4AFA-8360-FD498451B975}"/>
              </a:ext>
            </a:extLst>
          </p:cNvPr>
          <p:cNvSpPr/>
          <p:nvPr/>
        </p:nvSpPr>
        <p:spPr>
          <a:xfrm>
            <a:off x="5540375" y="3388996"/>
            <a:ext cx="1219200" cy="1217612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48D54A-285F-4F36-A750-C5FC0E88C033}"/>
              </a:ext>
            </a:extLst>
          </p:cNvPr>
          <p:cNvSpPr/>
          <p:nvPr/>
        </p:nvSpPr>
        <p:spPr>
          <a:xfrm>
            <a:off x="7116763" y="2779396"/>
            <a:ext cx="1217612" cy="1219200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38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85C8B4-7BD5-4A92-B8E9-6D9E61C18E27}"/>
              </a:ext>
            </a:extLst>
          </p:cNvPr>
          <p:cNvSpPr/>
          <p:nvPr/>
        </p:nvSpPr>
        <p:spPr>
          <a:xfrm>
            <a:off x="621426" y="765175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+mj-lt"/>
              </a:rPr>
              <a:t>Ordering Practice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860F80-9334-4038-8B9C-F96F65B3EA27}"/>
              </a:ext>
            </a:extLst>
          </p:cNvPr>
          <p:cNvGrpSpPr/>
          <p:nvPr/>
        </p:nvGrpSpPr>
        <p:grpSpPr>
          <a:xfrm>
            <a:off x="675920" y="4780350"/>
            <a:ext cx="7781726" cy="527143"/>
            <a:chOff x="730483" y="4020158"/>
            <a:chExt cx="7781726" cy="52714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890B0B9-B77A-4289-B5CA-6462917263F2}"/>
                </a:ext>
              </a:extLst>
            </p:cNvPr>
            <p:cNvCxnSpPr/>
            <p:nvPr/>
          </p:nvCxnSpPr>
          <p:spPr>
            <a:xfrm>
              <a:off x="755650" y="4024618"/>
              <a:ext cx="76327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70119AE-1C3B-43D6-849B-4DFEA8D10E19}"/>
                </a:ext>
              </a:extLst>
            </p:cNvPr>
            <p:cNvCxnSpPr/>
            <p:nvPr/>
          </p:nvCxnSpPr>
          <p:spPr>
            <a:xfrm>
              <a:off x="890214" y="4020158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4CC3191-7E84-468D-84ED-4527A1A62B7D}"/>
                </a:ext>
              </a:extLst>
            </p:cNvPr>
            <p:cNvCxnSpPr/>
            <p:nvPr/>
          </p:nvCxnSpPr>
          <p:spPr>
            <a:xfrm>
              <a:off x="2433522" y="4020158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4F8851A-464C-4B4C-9B60-4DB0CB6036E1}"/>
                </a:ext>
              </a:extLst>
            </p:cNvPr>
            <p:cNvCxnSpPr/>
            <p:nvPr/>
          </p:nvCxnSpPr>
          <p:spPr>
            <a:xfrm>
              <a:off x="1276041" y="4020158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AC56B2E-C8E6-4677-8307-19A58AC0CB9E}"/>
                </a:ext>
              </a:extLst>
            </p:cNvPr>
            <p:cNvCxnSpPr/>
            <p:nvPr/>
          </p:nvCxnSpPr>
          <p:spPr>
            <a:xfrm>
              <a:off x="1661868" y="4020158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FAAEBB9-00DB-41C5-BF5B-ADDA55D6D0AB}"/>
                </a:ext>
              </a:extLst>
            </p:cNvPr>
            <p:cNvCxnSpPr/>
            <p:nvPr/>
          </p:nvCxnSpPr>
          <p:spPr>
            <a:xfrm>
              <a:off x="2047695" y="4020158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AE9BA1F-7389-4AB1-9DAC-9E78E45DE7D2}"/>
                </a:ext>
              </a:extLst>
            </p:cNvPr>
            <p:cNvCxnSpPr/>
            <p:nvPr/>
          </p:nvCxnSpPr>
          <p:spPr>
            <a:xfrm>
              <a:off x="2819349" y="4020158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9A35351-4D81-4F66-A565-B98C758BC22B}"/>
                </a:ext>
              </a:extLst>
            </p:cNvPr>
            <p:cNvCxnSpPr/>
            <p:nvPr/>
          </p:nvCxnSpPr>
          <p:spPr>
            <a:xfrm>
              <a:off x="4362657" y="4020158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9FCD61B-315B-4969-9B3A-D0C33BBC9144}"/>
                </a:ext>
              </a:extLst>
            </p:cNvPr>
            <p:cNvCxnSpPr/>
            <p:nvPr/>
          </p:nvCxnSpPr>
          <p:spPr>
            <a:xfrm>
              <a:off x="3205176" y="4020158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FA12521-3FFE-4060-A096-CCB8AA773A30}"/>
                </a:ext>
              </a:extLst>
            </p:cNvPr>
            <p:cNvCxnSpPr/>
            <p:nvPr/>
          </p:nvCxnSpPr>
          <p:spPr>
            <a:xfrm>
              <a:off x="3591003" y="4020158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55D09D-9C9D-47FE-8E1F-FAE1F5F6E698}"/>
                </a:ext>
              </a:extLst>
            </p:cNvPr>
            <p:cNvCxnSpPr/>
            <p:nvPr/>
          </p:nvCxnSpPr>
          <p:spPr>
            <a:xfrm>
              <a:off x="3976830" y="4020158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E3EA5E1-4CD5-45F1-B5BE-5AB1FFA7786E}"/>
                </a:ext>
              </a:extLst>
            </p:cNvPr>
            <p:cNvCxnSpPr/>
            <p:nvPr/>
          </p:nvCxnSpPr>
          <p:spPr>
            <a:xfrm>
              <a:off x="4748484" y="4020158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8B343F-21DB-4E6A-8B74-7A7C25D2AC3E}"/>
                </a:ext>
              </a:extLst>
            </p:cNvPr>
            <p:cNvCxnSpPr/>
            <p:nvPr/>
          </p:nvCxnSpPr>
          <p:spPr>
            <a:xfrm>
              <a:off x="6291792" y="4020158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E515019-F575-4AEA-83B4-CC2EC95D5EA8}"/>
                </a:ext>
              </a:extLst>
            </p:cNvPr>
            <p:cNvCxnSpPr/>
            <p:nvPr/>
          </p:nvCxnSpPr>
          <p:spPr>
            <a:xfrm>
              <a:off x="5134311" y="4020158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CB87F41-F1B3-4E92-8531-4FA5E442479D}"/>
                </a:ext>
              </a:extLst>
            </p:cNvPr>
            <p:cNvCxnSpPr/>
            <p:nvPr/>
          </p:nvCxnSpPr>
          <p:spPr>
            <a:xfrm>
              <a:off x="5520138" y="4020158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C361961-301B-4FD4-8D24-9A9969C1B8E7}"/>
                </a:ext>
              </a:extLst>
            </p:cNvPr>
            <p:cNvCxnSpPr/>
            <p:nvPr/>
          </p:nvCxnSpPr>
          <p:spPr>
            <a:xfrm>
              <a:off x="5905965" y="4020158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349224B-C8C5-4CDE-9216-0FA70D2485B0}"/>
                </a:ext>
              </a:extLst>
            </p:cNvPr>
            <p:cNvCxnSpPr/>
            <p:nvPr/>
          </p:nvCxnSpPr>
          <p:spPr>
            <a:xfrm>
              <a:off x="6677619" y="4020158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277FDC7-83B4-49C9-AAC1-9D87430F2C69}"/>
                </a:ext>
              </a:extLst>
            </p:cNvPr>
            <p:cNvCxnSpPr/>
            <p:nvPr/>
          </p:nvCxnSpPr>
          <p:spPr>
            <a:xfrm>
              <a:off x="8220926" y="4020158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98EBFA2-341D-4944-AD0C-E30B34AA3ECA}"/>
                </a:ext>
              </a:extLst>
            </p:cNvPr>
            <p:cNvCxnSpPr/>
            <p:nvPr/>
          </p:nvCxnSpPr>
          <p:spPr>
            <a:xfrm>
              <a:off x="7063446" y="4020158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340EEE3-B0F1-4E86-9393-BB8CE2778E3B}"/>
                </a:ext>
              </a:extLst>
            </p:cNvPr>
            <p:cNvCxnSpPr/>
            <p:nvPr/>
          </p:nvCxnSpPr>
          <p:spPr>
            <a:xfrm>
              <a:off x="7449273" y="4020158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BADE38F-FC1D-45BE-BD3C-D9F828C5A98C}"/>
                </a:ext>
              </a:extLst>
            </p:cNvPr>
            <p:cNvCxnSpPr/>
            <p:nvPr/>
          </p:nvCxnSpPr>
          <p:spPr>
            <a:xfrm>
              <a:off x="7835100" y="4020158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E40ABC4-9ECD-4508-802B-F53892EDDD14}"/>
                </a:ext>
              </a:extLst>
            </p:cNvPr>
            <p:cNvSpPr txBox="1"/>
            <p:nvPr/>
          </p:nvSpPr>
          <p:spPr>
            <a:xfrm>
              <a:off x="730483" y="4208747"/>
              <a:ext cx="258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</a:t>
              </a:r>
              <a:endParaRPr lang="en-GB" sz="16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B0F0DCA-5CB9-46EB-849B-EF94CE577992}"/>
                </a:ext>
              </a:extLst>
            </p:cNvPr>
            <p:cNvSpPr txBox="1"/>
            <p:nvPr/>
          </p:nvSpPr>
          <p:spPr>
            <a:xfrm>
              <a:off x="1133791" y="4208747"/>
              <a:ext cx="258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</a:t>
              </a:r>
              <a:endParaRPr lang="en-GB" sz="16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3920B4E-95CD-4609-A32F-C6383764E1DC}"/>
                </a:ext>
              </a:extLst>
            </p:cNvPr>
            <p:cNvSpPr txBox="1"/>
            <p:nvPr/>
          </p:nvSpPr>
          <p:spPr>
            <a:xfrm>
              <a:off x="1528160" y="4208747"/>
              <a:ext cx="258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</a:t>
              </a:r>
              <a:endParaRPr lang="en-GB" sz="16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8ED1054-78AD-4CC1-9F6F-BBC953FE0F1A}"/>
                </a:ext>
              </a:extLst>
            </p:cNvPr>
            <p:cNvSpPr txBox="1"/>
            <p:nvPr/>
          </p:nvSpPr>
          <p:spPr>
            <a:xfrm>
              <a:off x="1914690" y="4208747"/>
              <a:ext cx="258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</a:t>
              </a:r>
              <a:endParaRPr lang="en-GB" sz="16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00A0072-0154-4829-A617-0EEC699B66AA}"/>
                </a:ext>
              </a:extLst>
            </p:cNvPr>
            <p:cNvSpPr txBox="1"/>
            <p:nvPr/>
          </p:nvSpPr>
          <p:spPr>
            <a:xfrm>
              <a:off x="2303581" y="4208747"/>
              <a:ext cx="258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4</a:t>
              </a:r>
              <a:endParaRPr lang="en-GB" sz="16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FDA578-662A-461A-B2DB-D6FD6D7A1427}"/>
                </a:ext>
              </a:extLst>
            </p:cNvPr>
            <p:cNvSpPr txBox="1"/>
            <p:nvPr/>
          </p:nvSpPr>
          <p:spPr>
            <a:xfrm>
              <a:off x="2681722" y="4208747"/>
              <a:ext cx="258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5</a:t>
              </a:r>
              <a:endParaRPr lang="en-GB" sz="16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A1881A0-9773-4E2C-892A-A3005E3F72CB}"/>
                </a:ext>
              </a:extLst>
            </p:cNvPr>
            <p:cNvSpPr txBox="1"/>
            <p:nvPr/>
          </p:nvSpPr>
          <p:spPr>
            <a:xfrm>
              <a:off x="3068047" y="4208747"/>
              <a:ext cx="258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6</a:t>
              </a:r>
              <a:endParaRPr lang="en-GB" sz="160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6ECE7D2-3C3E-4E00-9844-E54A883E52ED}"/>
                </a:ext>
              </a:extLst>
            </p:cNvPr>
            <p:cNvSpPr txBox="1"/>
            <p:nvPr/>
          </p:nvSpPr>
          <p:spPr>
            <a:xfrm>
              <a:off x="3430820" y="4208747"/>
              <a:ext cx="258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7</a:t>
              </a:r>
              <a:endParaRPr lang="en-GB" sz="16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F05DB31-AF7C-4F68-A0FA-3AC9664FAC5D}"/>
                </a:ext>
              </a:extLst>
            </p:cNvPr>
            <p:cNvSpPr txBox="1"/>
            <p:nvPr/>
          </p:nvSpPr>
          <p:spPr>
            <a:xfrm>
              <a:off x="3833578" y="4208747"/>
              <a:ext cx="258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8</a:t>
              </a:r>
              <a:endParaRPr lang="en-GB" sz="16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C24A7A7-6347-44E4-A6BB-D2C4AD7D9C9A}"/>
                </a:ext>
              </a:extLst>
            </p:cNvPr>
            <p:cNvSpPr txBox="1"/>
            <p:nvPr/>
          </p:nvSpPr>
          <p:spPr>
            <a:xfrm>
              <a:off x="4215244" y="4208747"/>
              <a:ext cx="401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9</a:t>
              </a:r>
              <a:endParaRPr lang="en-GB" sz="16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AD7884B-593D-41F2-A880-0FEC0E2B74C7}"/>
                </a:ext>
              </a:extLst>
            </p:cNvPr>
            <p:cNvSpPr txBox="1"/>
            <p:nvPr/>
          </p:nvSpPr>
          <p:spPr>
            <a:xfrm>
              <a:off x="4555222" y="4208747"/>
              <a:ext cx="401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10</a:t>
              </a:r>
              <a:endParaRPr lang="en-GB" sz="16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D3E01F6-B904-4D02-BF85-0CD79945B980}"/>
                </a:ext>
              </a:extLst>
            </p:cNvPr>
            <p:cNvSpPr txBox="1"/>
            <p:nvPr/>
          </p:nvSpPr>
          <p:spPr>
            <a:xfrm>
              <a:off x="4962426" y="4208747"/>
              <a:ext cx="401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11</a:t>
              </a:r>
              <a:endParaRPr lang="en-GB" sz="16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40C6FA9-A7DC-4F17-903D-38C8EC3C844D}"/>
                </a:ext>
              </a:extLst>
            </p:cNvPr>
            <p:cNvSpPr txBox="1"/>
            <p:nvPr/>
          </p:nvSpPr>
          <p:spPr>
            <a:xfrm>
              <a:off x="5336665" y="4208747"/>
              <a:ext cx="401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12</a:t>
              </a:r>
              <a:endParaRPr lang="en-GB" sz="16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BA08813-7B43-445A-B9BD-DD5CD7E0609B}"/>
                </a:ext>
              </a:extLst>
            </p:cNvPr>
            <p:cNvSpPr txBox="1"/>
            <p:nvPr/>
          </p:nvSpPr>
          <p:spPr>
            <a:xfrm>
              <a:off x="5723856" y="4208747"/>
              <a:ext cx="401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13</a:t>
              </a:r>
              <a:endParaRPr lang="en-GB" sz="16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9A36E4F-A92B-4BEA-A1E2-F310F53B8439}"/>
                </a:ext>
              </a:extLst>
            </p:cNvPr>
            <p:cNvSpPr txBox="1"/>
            <p:nvPr/>
          </p:nvSpPr>
          <p:spPr>
            <a:xfrm>
              <a:off x="6112872" y="4208747"/>
              <a:ext cx="401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14</a:t>
              </a:r>
              <a:endParaRPr lang="en-GB" sz="16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2F1EA79-31CE-4A7B-8810-8DB451F1AB54}"/>
                </a:ext>
              </a:extLst>
            </p:cNvPr>
            <p:cNvSpPr txBox="1"/>
            <p:nvPr/>
          </p:nvSpPr>
          <p:spPr>
            <a:xfrm>
              <a:off x="6503889" y="4208747"/>
              <a:ext cx="401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15</a:t>
              </a:r>
              <a:endParaRPr lang="en-GB" sz="1600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C5F0B51-54EB-40F7-9192-4D032A15970A}"/>
                </a:ext>
              </a:extLst>
            </p:cNvPr>
            <p:cNvSpPr txBox="1"/>
            <p:nvPr/>
          </p:nvSpPr>
          <p:spPr>
            <a:xfrm>
              <a:off x="6887913" y="4208747"/>
              <a:ext cx="401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16</a:t>
              </a:r>
              <a:endParaRPr lang="en-GB" sz="160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5C22678-B179-4C97-A6FF-12E2A484D99E}"/>
                </a:ext>
              </a:extLst>
            </p:cNvPr>
            <p:cNvSpPr txBox="1"/>
            <p:nvPr/>
          </p:nvSpPr>
          <p:spPr>
            <a:xfrm>
              <a:off x="7269245" y="4208747"/>
              <a:ext cx="401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17</a:t>
              </a:r>
              <a:endParaRPr lang="en-GB" sz="16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727A21F-81EE-4915-89FD-22135884DD71}"/>
                </a:ext>
              </a:extLst>
            </p:cNvPr>
            <p:cNvSpPr txBox="1"/>
            <p:nvPr/>
          </p:nvSpPr>
          <p:spPr>
            <a:xfrm>
              <a:off x="7652578" y="4208747"/>
              <a:ext cx="401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18</a:t>
              </a:r>
              <a:endParaRPr lang="en-GB" sz="16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F24F8CB-ED67-4FD9-8FD5-59B833408A3C}"/>
                </a:ext>
              </a:extLst>
            </p:cNvPr>
            <p:cNvSpPr txBox="1"/>
            <p:nvPr/>
          </p:nvSpPr>
          <p:spPr>
            <a:xfrm>
              <a:off x="8032692" y="4208747"/>
              <a:ext cx="479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19</a:t>
              </a:r>
              <a:endParaRPr lang="en-GB" sz="1600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4398629-4A96-4EEB-B953-00359F26F3B7}"/>
              </a:ext>
            </a:extLst>
          </p:cNvPr>
          <p:cNvGrpSpPr/>
          <p:nvPr/>
        </p:nvGrpSpPr>
        <p:grpSpPr>
          <a:xfrm>
            <a:off x="621426" y="5643561"/>
            <a:ext cx="7815185" cy="527143"/>
            <a:chOff x="675989" y="4775796"/>
            <a:chExt cx="7815185" cy="527143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6FB74B1-057C-4D58-B007-8788696C9EB7}"/>
                </a:ext>
              </a:extLst>
            </p:cNvPr>
            <p:cNvCxnSpPr/>
            <p:nvPr/>
          </p:nvCxnSpPr>
          <p:spPr>
            <a:xfrm>
              <a:off x="755650" y="4780256"/>
              <a:ext cx="76327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2FDC559-3FF8-4661-A316-EAD8DE6EAED5}"/>
                </a:ext>
              </a:extLst>
            </p:cNvPr>
            <p:cNvCxnSpPr/>
            <p:nvPr/>
          </p:nvCxnSpPr>
          <p:spPr>
            <a:xfrm>
              <a:off x="890214" y="477579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32FB303-CD9E-48FD-A6C1-203BFEF127E6}"/>
                </a:ext>
              </a:extLst>
            </p:cNvPr>
            <p:cNvCxnSpPr/>
            <p:nvPr/>
          </p:nvCxnSpPr>
          <p:spPr>
            <a:xfrm>
              <a:off x="2433522" y="477579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D9C64A6-AE9A-480A-9038-CCC012321C17}"/>
                </a:ext>
              </a:extLst>
            </p:cNvPr>
            <p:cNvCxnSpPr/>
            <p:nvPr/>
          </p:nvCxnSpPr>
          <p:spPr>
            <a:xfrm>
              <a:off x="1276041" y="477579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5B2E6B-33EE-4079-A6DD-EBA30E0106D1}"/>
                </a:ext>
              </a:extLst>
            </p:cNvPr>
            <p:cNvCxnSpPr/>
            <p:nvPr/>
          </p:nvCxnSpPr>
          <p:spPr>
            <a:xfrm>
              <a:off x="1661868" y="477579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03F5E92-A0C1-4D29-BB92-7EE251D1E8C8}"/>
                </a:ext>
              </a:extLst>
            </p:cNvPr>
            <p:cNvCxnSpPr/>
            <p:nvPr/>
          </p:nvCxnSpPr>
          <p:spPr>
            <a:xfrm>
              <a:off x="2047695" y="477579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EB3BDC4E-AD8A-4132-9565-9BB66CBF9CD8}"/>
                </a:ext>
              </a:extLst>
            </p:cNvPr>
            <p:cNvCxnSpPr/>
            <p:nvPr/>
          </p:nvCxnSpPr>
          <p:spPr>
            <a:xfrm>
              <a:off x="2819349" y="477579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8CD6CF19-710F-46D8-B425-EA10D582A803}"/>
                </a:ext>
              </a:extLst>
            </p:cNvPr>
            <p:cNvCxnSpPr/>
            <p:nvPr/>
          </p:nvCxnSpPr>
          <p:spPr>
            <a:xfrm>
              <a:off x="4362657" y="477579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4193B47E-5C20-4BE1-B1F4-C10277F9B480}"/>
                </a:ext>
              </a:extLst>
            </p:cNvPr>
            <p:cNvCxnSpPr/>
            <p:nvPr/>
          </p:nvCxnSpPr>
          <p:spPr>
            <a:xfrm>
              <a:off x="3205176" y="477579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22F2B82-698A-419A-8435-FE1BFBABCA3A}"/>
                </a:ext>
              </a:extLst>
            </p:cNvPr>
            <p:cNvCxnSpPr/>
            <p:nvPr/>
          </p:nvCxnSpPr>
          <p:spPr>
            <a:xfrm>
              <a:off x="3591003" y="477579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06BDDDE-3816-42D1-A2C0-8C7E17802DC3}"/>
                </a:ext>
              </a:extLst>
            </p:cNvPr>
            <p:cNvCxnSpPr/>
            <p:nvPr/>
          </p:nvCxnSpPr>
          <p:spPr>
            <a:xfrm>
              <a:off x="3976830" y="477579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E11FB77-6F20-4E9F-9999-391197C318D0}"/>
                </a:ext>
              </a:extLst>
            </p:cNvPr>
            <p:cNvCxnSpPr/>
            <p:nvPr/>
          </p:nvCxnSpPr>
          <p:spPr>
            <a:xfrm>
              <a:off x="4748484" y="477579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011FAD9-434F-4C12-9E56-E78A15ABBB60}"/>
                </a:ext>
              </a:extLst>
            </p:cNvPr>
            <p:cNvCxnSpPr/>
            <p:nvPr/>
          </p:nvCxnSpPr>
          <p:spPr>
            <a:xfrm>
              <a:off x="6291792" y="477579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C6A2B95-EB22-4304-8AEE-6D9845F35E3C}"/>
                </a:ext>
              </a:extLst>
            </p:cNvPr>
            <p:cNvCxnSpPr/>
            <p:nvPr/>
          </p:nvCxnSpPr>
          <p:spPr>
            <a:xfrm>
              <a:off x="5134311" y="477579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06C00B30-1A23-4B1C-85FF-2647C70EFB45}"/>
                </a:ext>
              </a:extLst>
            </p:cNvPr>
            <p:cNvCxnSpPr/>
            <p:nvPr/>
          </p:nvCxnSpPr>
          <p:spPr>
            <a:xfrm>
              <a:off x="5520138" y="477579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2CAB7E64-4606-425E-9771-B98D7E0C5F6F}"/>
                </a:ext>
              </a:extLst>
            </p:cNvPr>
            <p:cNvCxnSpPr/>
            <p:nvPr/>
          </p:nvCxnSpPr>
          <p:spPr>
            <a:xfrm>
              <a:off x="5905965" y="477579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71BF791-47B4-414D-A062-A8E278494A09}"/>
                </a:ext>
              </a:extLst>
            </p:cNvPr>
            <p:cNvCxnSpPr/>
            <p:nvPr/>
          </p:nvCxnSpPr>
          <p:spPr>
            <a:xfrm>
              <a:off x="6677619" y="477579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9ECC1BA-18F7-4491-9FCC-34806777BB3C}"/>
                </a:ext>
              </a:extLst>
            </p:cNvPr>
            <p:cNvCxnSpPr/>
            <p:nvPr/>
          </p:nvCxnSpPr>
          <p:spPr>
            <a:xfrm>
              <a:off x="8220926" y="477579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FB91710-7965-4712-B6AE-B4C8B956B4F3}"/>
                </a:ext>
              </a:extLst>
            </p:cNvPr>
            <p:cNvCxnSpPr/>
            <p:nvPr/>
          </p:nvCxnSpPr>
          <p:spPr>
            <a:xfrm>
              <a:off x="7063446" y="477579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4B9747E-ECF7-4480-9D46-D0619F9ABFD6}"/>
                </a:ext>
              </a:extLst>
            </p:cNvPr>
            <p:cNvCxnSpPr/>
            <p:nvPr/>
          </p:nvCxnSpPr>
          <p:spPr>
            <a:xfrm>
              <a:off x="7449273" y="477579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0A7CAC0-841A-4C71-8B47-DB3B53DA51D4}"/>
                </a:ext>
              </a:extLst>
            </p:cNvPr>
            <p:cNvCxnSpPr/>
            <p:nvPr/>
          </p:nvCxnSpPr>
          <p:spPr>
            <a:xfrm>
              <a:off x="7835100" y="477579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A115968-D384-464E-A57F-EB8CF1987EB3}"/>
                </a:ext>
              </a:extLst>
            </p:cNvPr>
            <p:cNvSpPr txBox="1"/>
            <p:nvPr/>
          </p:nvSpPr>
          <p:spPr>
            <a:xfrm>
              <a:off x="675989" y="4964385"/>
              <a:ext cx="4241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</a:t>
              </a:r>
              <a:endParaRPr lang="en-GB" sz="1600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A8E196A-9090-4266-89C6-BC3E51B04CD4}"/>
                </a:ext>
              </a:extLst>
            </p:cNvPr>
            <p:cNvSpPr txBox="1"/>
            <p:nvPr/>
          </p:nvSpPr>
          <p:spPr>
            <a:xfrm>
              <a:off x="1080003" y="4964385"/>
              <a:ext cx="4469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21</a:t>
              </a:r>
              <a:endParaRPr lang="en-GB" sz="1600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249E6C5-5E73-454B-9DC1-D1072563F139}"/>
                </a:ext>
              </a:extLst>
            </p:cNvPr>
            <p:cNvSpPr txBox="1"/>
            <p:nvPr/>
          </p:nvSpPr>
          <p:spPr>
            <a:xfrm>
              <a:off x="1468624" y="4964385"/>
              <a:ext cx="4795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22</a:t>
              </a:r>
              <a:endParaRPr lang="en-GB" sz="1600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5E838ABC-173F-4EC1-9CE3-D305CE24655A}"/>
                </a:ext>
              </a:extLst>
            </p:cNvPr>
            <p:cNvSpPr txBox="1"/>
            <p:nvPr/>
          </p:nvSpPr>
          <p:spPr>
            <a:xfrm>
              <a:off x="1845533" y="4964385"/>
              <a:ext cx="4377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23</a:t>
              </a:r>
              <a:endParaRPr lang="en-GB" sz="1600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872D170-3665-494E-8D0A-FF97F34E8318}"/>
                </a:ext>
              </a:extLst>
            </p:cNvPr>
            <p:cNvSpPr txBox="1"/>
            <p:nvPr/>
          </p:nvSpPr>
          <p:spPr>
            <a:xfrm>
              <a:off x="2234424" y="4964385"/>
              <a:ext cx="4116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24</a:t>
              </a:r>
              <a:endParaRPr lang="en-GB" sz="1600" dirty="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DEECC03-6BCF-4EF2-92E9-1815DD9F406B}"/>
                </a:ext>
              </a:extLst>
            </p:cNvPr>
            <p:cNvSpPr txBox="1"/>
            <p:nvPr/>
          </p:nvSpPr>
          <p:spPr>
            <a:xfrm>
              <a:off x="2597198" y="4964385"/>
              <a:ext cx="4085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25</a:t>
              </a:r>
              <a:endParaRPr lang="en-GB" sz="1600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C0388A0-8D58-40E1-B051-ED185C7D4489}"/>
                </a:ext>
              </a:extLst>
            </p:cNvPr>
            <p:cNvSpPr txBox="1"/>
            <p:nvPr/>
          </p:nvSpPr>
          <p:spPr>
            <a:xfrm>
              <a:off x="3006574" y="4964385"/>
              <a:ext cx="4085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26</a:t>
              </a:r>
              <a:endParaRPr lang="en-GB" sz="1600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C911A49-B419-4825-B5CE-34EB3C00819E}"/>
                </a:ext>
              </a:extLst>
            </p:cNvPr>
            <p:cNvSpPr txBox="1"/>
            <p:nvPr/>
          </p:nvSpPr>
          <p:spPr>
            <a:xfrm>
              <a:off x="3392399" y="4964385"/>
              <a:ext cx="464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27</a:t>
              </a:r>
              <a:endParaRPr lang="en-GB" sz="1600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3CDD1518-8054-498D-B645-B14D7C72DD7E}"/>
                </a:ext>
              </a:extLst>
            </p:cNvPr>
            <p:cNvSpPr txBox="1"/>
            <p:nvPr/>
          </p:nvSpPr>
          <p:spPr>
            <a:xfrm>
              <a:off x="3772105" y="4964385"/>
              <a:ext cx="464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28</a:t>
              </a:r>
              <a:endParaRPr lang="en-GB" sz="1600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21EF422-BDCB-40F5-888E-CC31842B78DE}"/>
                </a:ext>
              </a:extLst>
            </p:cNvPr>
            <p:cNvSpPr txBox="1"/>
            <p:nvPr/>
          </p:nvSpPr>
          <p:spPr>
            <a:xfrm>
              <a:off x="4173299" y="4964385"/>
              <a:ext cx="4265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29</a:t>
              </a:r>
              <a:endParaRPr lang="en-GB" sz="1600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2A84BC1-39D2-4878-B249-745AAD9D4911}"/>
                </a:ext>
              </a:extLst>
            </p:cNvPr>
            <p:cNvSpPr txBox="1"/>
            <p:nvPr/>
          </p:nvSpPr>
          <p:spPr>
            <a:xfrm>
              <a:off x="4546833" y="4964385"/>
              <a:ext cx="4944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30</a:t>
              </a:r>
              <a:endParaRPr lang="en-GB" sz="1600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CA7E7C0-1B8A-48D8-9096-44036105FEF6}"/>
                </a:ext>
              </a:extLst>
            </p:cNvPr>
            <p:cNvSpPr txBox="1"/>
            <p:nvPr/>
          </p:nvSpPr>
          <p:spPr>
            <a:xfrm>
              <a:off x="4945648" y="4964385"/>
              <a:ext cx="401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31</a:t>
              </a:r>
              <a:endParaRPr lang="en-GB" sz="1600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EA3C5C3-C222-4F87-8876-B0C400626DCA}"/>
                </a:ext>
              </a:extLst>
            </p:cNvPr>
            <p:cNvSpPr txBox="1"/>
            <p:nvPr/>
          </p:nvSpPr>
          <p:spPr>
            <a:xfrm>
              <a:off x="5336665" y="4964385"/>
              <a:ext cx="401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32</a:t>
              </a:r>
              <a:endParaRPr lang="en-GB" sz="1600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FCBBF65-0CD6-4BB5-A6CC-9569DBAD98E2}"/>
                </a:ext>
              </a:extLst>
            </p:cNvPr>
            <p:cNvSpPr txBox="1"/>
            <p:nvPr/>
          </p:nvSpPr>
          <p:spPr>
            <a:xfrm>
              <a:off x="5723856" y="4964385"/>
              <a:ext cx="401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33</a:t>
              </a:r>
              <a:endParaRPr lang="en-GB" sz="1600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17A006B-3D42-4FC0-8901-66F887719F36}"/>
                </a:ext>
              </a:extLst>
            </p:cNvPr>
            <p:cNvSpPr txBox="1"/>
            <p:nvPr/>
          </p:nvSpPr>
          <p:spPr>
            <a:xfrm>
              <a:off x="6112872" y="4964385"/>
              <a:ext cx="401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34</a:t>
              </a:r>
              <a:endParaRPr lang="en-GB" sz="1600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BC27FC5-A057-44CA-9F16-D04FC2C3C747}"/>
                </a:ext>
              </a:extLst>
            </p:cNvPr>
            <p:cNvSpPr txBox="1"/>
            <p:nvPr/>
          </p:nvSpPr>
          <p:spPr>
            <a:xfrm>
              <a:off x="6503889" y="4964385"/>
              <a:ext cx="401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35</a:t>
              </a:r>
              <a:endParaRPr lang="en-GB" sz="16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7322C69-8EBA-4CB4-99DC-DEAB473BF631}"/>
                </a:ext>
              </a:extLst>
            </p:cNvPr>
            <p:cNvSpPr txBox="1"/>
            <p:nvPr/>
          </p:nvSpPr>
          <p:spPr>
            <a:xfrm>
              <a:off x="6887913" y="4964385"/>
              <a:ext cx="401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36</a:t>
              </a:r>
              <a:endParaRPr lang="en-GB" sz="1600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73F6FA9-0434-47C8-97E5-DF4C17BA238C}"/>
                </a:ext>
              </a:extLst>
            </p:cNvPr>
            <p:cNvSpPr txBox="1"/>
            <p:nvPr/>
          </p:nvSpPr>
          <p:spPr>
            <a:xfrm>
              <a:off x="7230824" y="4964385"/>
              <a:ext cx="4469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37</a:t>
              </a:r>
              <a:endParaRPr lang="en-GB" sz="1600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0BFF3BE-32A3-49EC-A823-1F0A8D27010E}"/>
                </a:ext>
              </a:extLst>
            </p:cNvPr>
            <p:cNvSpPr txBox="1"/>
            <p:nvPr/>
          </p:nvSpPr>
          <p:spPr>
            <a:xfrm>
              <a:off x="7652577" y="4964385"/>
              <a:ext cx="4750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38</a:t>
              </a:r>
              <a:endParaRPr lang="en-GB" sz="16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E2BF5F8-B55F-401C-A970-1549451AFF9E}"/>
                </a:ext>
              </a:extLst>
            </p:cNvPr>
            <p:cNvSpPr txBox="1"/>
            <p:nvPr/>
          </p:nvSpPr>
          <p:spPr>
            <a:xfrm>
              <a:off x="8011657" y="4964385"/>
              <a:ext cx="479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39</a:t>
              </a:r>
              <a:endParaRPr lang="en-GB" sz="1600" dirty="0"/>
            </a:p>
          </p:txBody>
        </p:sp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F15BB6F3-2D70-4D60-8B98-63AF1DAD8AB6}"/>
              </a:ext>
            </a:extLst>
          </p:cNvPr>
          <p:cNvSpPr/>
          <p:nvPr/>
        </p:nvSpPr>
        <p:spPr>
          <a:xfrm>
            <a:off x="7972411" y="4941660"/>
            <a:ext cx="382917" cy="382917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AD4A0985-04F3-4944-AF2B-0B17D5174E9B}"/>
              </a:ext>
            </a:extLst>
          </p:cNvPr>
          <p:cNvSpPr/>
          <p:nvPr/>
        </p:nvSpPr>
        <p:spPr>
          <a:xfrm>
            <a:off x="4114377" y="5812783"/>
            <a:ext cx="382917" cy="382917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2CA648DA-5A7C-49EE-8DDF-0368634296F3}"/>
              </a:ext>
            </a:extLst>
          </p:cNvPr>
          <p:cNvSpPr/>
          <p:nvPr/>
        </p:nvSpPr>
        <p:spPr>
          <a:xfrm>
            <a:off x="4499757" y="5817481"/>
            <a:ext cx="382917" cy="382917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77B1683-B043-497A-83B4-AD059BC93897}"/>
              </a:ext>
            </a:extLst>
          </p:cNvPr>
          <p:cNvSpPr/>
          <p:nvPr/>
        </p:nvSpPr>
        <p:spPr>
          <a:xfrm>
            <a:off x="5284291" y="5810123"/>
            <a:ext cx="382917" cy="382917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38D0BCBC-6C7D-4774-B223-961566723C3D}"/>
              </a:ext>
            </a:extLst>
          </p:cNvPr>
          <p:cNvSpPr/>
          <p:nvPr/>
        </p:nvSpPr>
        <p:spPr>
          <a:xfrm>
            <a:off x="7599189" y="5810123"/>
            <a:ext cx="382917" cy="382917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ounded Rectangle 17">
            <a:extLst>
              <a:ext uri="{FF2B5EF4-FFF2-40B4-BE49-F238E27FC236}">
                <a16:creationId xmlns:a16="http://schemas.microsoft.com/office/drawing/2014/main" id="{6BF6D4AC-BC51-414E-A249-B31D999A73FC}"/>
              </a:ext>
            </a:extLst>
          </p:cNvPr>
          <p:cNvSpPr/>
          <p:nvPr/>
        </p:nvSpPr>
        <p:spPr>
          <a:xfrm>
            <a:off x="755650" y="2107683"/>
            <a:ext cx="7632700" cy="406400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How do you know?</a:t>
            </a:r>
          </a:p>
        </p:txBody>
      </p:sp>
    </p:spTree>
    <p:extLst>
      <p:ext uri="{BB962C8B-B14F-4D97-AF65-F5344CB8AC3E}">
        <p14:creationId xmlns:p14="http://schemas.microsoft.com/office/powerpoint/2010/main" val="262854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98" grpId="0" animBg="1"/>
      <p:bldP spid="99" grpId="0" animBg="1"/>
      <p:bldP spid="100" grpId="0" animBg="1"/>
      <p:bldP spid="101" grpId="0" animBg="1"/>
      <p:bldP spid="1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658F6584-F691-4413-A7D5-EF9F07D69CE4}"/>
              </a:ext>
            </a:extLst>
          </p:cNvPr>
          <p:cNvSpPr/>
          <p:nvPr/>
        </p:nvSpPr>
        <p:spPr>
          <a:xfrm>
            <a:off x="755650" y="1616075"/>
            <a:ext cx="7632700" cy="406400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Can you order the following numbers from greatest to smallest?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793FF8-CDEC-4798-A3D2-BB60DE845EEA}"/>
              </a:ext>
            </a:extLst>
          </p:cNvPr>
          <p:cNvSpPr/>
          <p:nvPr/>
        </p:nvSpPr>
        <p:spPr>
          <a:xfrm>
            <a:off x="758825" y="2840038"/>
            <a:ext cx="1217613" cy="1217612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51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85D306-466D-4DFE-B5A8-D967BD66F528}"/>
              </a:ext>
            </a:extLst>
          </p:cNvPr>
          <p:cNvSpPr/>
          <p:nvPr/>
        </p:nvSpPr>
        <p:spPr>
          <a:xfrm>
            <a:off x="2335213" y="3309938"/>
            <a:ext cx="1217612" cy="1217612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72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18C46A-6B52-4806-8199-CAC826C2447B}"/>
              </a:ext>
            </a:extLst>
          </p:cNvPr>
          <p:cNvSpPr/>
          <p:nvPr/>
        </p:nvSpPr>
        <p:spPr>
          <a:xfrm>
            <a:off x="3911600" y="2754313"/>
            <a:ext cx="1217613" cy="1219200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27660F-CAEE-412C-9DD7-6CBD2483060C}"/>
              </a:ext>
            </a:extLst>
          </p:cNvPr>
          <p:cNvSpPr/>
          <p:nvPr/>
        </p:nvSpPr>
        <p:spPr>
          <a:xfrm>
            <a:off x="5540375" y="3363913"/>
            <a:ext cx="1219200" cy="1217612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61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23D00C-7B83-4BF0-9A9E-B8F9B5F56954}"/>
              </a:ext>
            </a:extLst>
          </p:cNvPr>
          <p:cNvSpPr/>
          <p:nvPr/>
        </p:nvSpPr>
        <p:spPr>
          <a:xfrm>
            <a:off x="7116763" y="2754313"/>
            <a:ext cx="1217612" cy="1219200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91</a:t>
            </a:r>
          </a:p>
        </p:txBody>
      </p:sp>
      <p:pic>
        <p:nvPicPr>
          <p:cNvPr id="8" name="Pairs">
            <a:extLst>
              <a:ext uri="{FF2B5EF4-FFF2-40B4-BE49-F238E27FC236}">
                <a16:creationId xmlns:a16="http://schemas.microsoft.com/office/drawing/2014/main" id="{DFF45D0B-B9B1-48B4-95E3-8F54D0910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C87ADEE-2C40-4923-992D-8A20F49ED269}"/>
              </a:ext>
            </a:extLst>
          </p:cNvPr>
          <p:cNvSpPr/>
          <p:nvPr/>
        </p:nvSpPr>
        <p:spPr>
          <a:xfrm>
            <a:off x="757799" y="2840038"/>
            <a:ext cx="1217613" cy="1217612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91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ED8CA3-0680-4120-94CE-1AF8E4F43636}"/>
              </a:ext>
            </a:extLst>
          </p:cNvPr>
          <p:cNvSpPr/>
          <p:nvPr/>
        </p:nvSpPr>
        <p:spPr>
          <a:xfrm>
            <a:off x="2335213" y="3309938"/>
            <a:ext cx="1217612" cy="1217612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80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EAFD1D-31C0-4183-82D6-13E4EBEC6EE9}"/>
              </a:ext>
            </a:extLst>
          </p:cNvPr>
          <p:cNvSpPr/>
          <p:nvPr/>
        </p:nvSpPr>
        <p:spPr>
          <a:xfrm>
            <a:off x="3911600" y="2754313"/>
            <a:ext cx="1217613" cy="1219200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72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89A603-4900-4412-8AD8-438FD92BAB3A}"/>
              </a:ext>
            </a:extLst>
          </p:cNvPr>
          <p:cNvSpPr/>
          <p:nvPr/>
        </p:nvSpPr>
        <p:spPr>
          <a:xfrm>
            <a:off x="7116763" y="2754313"/>
            <a:ext cx="1217612" cy="1219200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51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146AE9-DF04-4CD7-8A31-A48C914AA616}"/>
              </a:ext>
            </a:extLst>
          </p:cNvPr>
          <p:cNvSpPr/>
          <p:nvPr/>
        </p:nvSpPr>
        <p:spPr>
          <a:xfrm>
            <a:off x="621426" y="765175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+mj-lt"/>
              </a:rPr>
              <a:t>Ordering Practice</a:t>
            </a:r>
          </a:p>
        </p:txBody>
      </p:sp>
      <p:sp>
        <p:nvSpPr>
          <p:cNvPr id="15" name="Rounded Rectangle 17">
            <a:extLst>
              <a:ext uri="{FF2B5EF4-FFF2-40B4-BE49-F238E27FC236}">
                <a16:creationId xmlns:a16="http://schemas.microsoft.com/office/drawing/2014/main" id="{030BFCF9-AD67-4908-8C92-68CFFC413C9D}"/>
              </a:ext>
            </a:extLst>
          </p:cNvPr>
          <p:cNvSpPr/>
          <p:nvPr/>
        </p:nvSpPr>
        <p:spPr>
          <a:xfrm>
            <a:off x="755650" y="2107683"/>
            <a:ext cx="7632700" cy="406400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Prove it!</a:t>
            </a:r>
          </a:p>
        </p:txBody>
      </p:sp>
      <p:sp>
        <p:nvSpPr>
          <p:cNvPr id="17" name="Rectangle 70">
            <a:extLst>
              <a:ext uri="{FF2B5EF4-FFF2-40B4-BE49-F238E27FC236}">
                <a16:creationId xmlns:a16="http://schemas.microsoft.com/office/drawing/2014/main" id="{8E62897D-5C40-4AA4-9B52-40B451D53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982" y="4396859"/>
            <a:ext cx="11384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b="1" dirty="0"/>
              <a:t>nine tens</a:t>
            </a:r>
          </a:p>
        </p:txBody>
      </p:sp>
      <p:sp>
        <p:nvSpPr>
          <p:cNvPr id="19" name="Rectangle 70">
            <a:extLst>
              <a:ext uri="{FF2B5EF4-FFF2-40B4-BE49-F238E27FC236}">
                <a16:creationId xmlns:a16="http://schemas.microsoft.com/office/drawing/2014/main" id="{90B76E0A-3C1C-4448-834F-8742A75D5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5213" y="4954073"/>
            <a:ext cx="12186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b="1" dirty="0"/>
              <a:t>eight tens</a:t>
            </a:r>
          </a:p>
        </p:txBody>
      </p:sp>
      <p:sp>
        <p:nvSpPr>
          <p:cNvPr id="21" name="Rectangle 70">
            <a:extLst>
              <a:ext uri="{FF2B5EF4-FFF2-40B4-BE49-F238E27FC236}">
                <a16:creationId xmlns:a16="http://schemas.microsoft.com/office/drawing/2014/main" id="{A27B9DD7-04C2-4274-8ECE-6731EE507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922" y="4260375"/>
            <a:ext cx="12618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b="1" dirty="0"/>
              <a:t>seven tens</a:t>
            </a:r>
          </a:p>
        </p:txBody>
      </p:sp>
      <p:sp>
        <p:nvSpPr>
          <p:cNvPr id="23" name="Rectangle 70">
            <a:extLst>
              <a:ext uri="{FF2B5EF4-FFF2-40B4-BE49-F238E27FC236}">
                <a16:creationId xmlns:a16="http://schemas.microsoft.com/office/drawing/2014/main" id="{1C793CB4-F669-4AF1-AB8F-9EF232B7C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873" y="4872593"/>
            <a:ext cx="9813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b="1" dirty="0"/>
              <a:t>six tens</a:t>
            </a:r>
          </a:p>
        </p:txBody>
      </p:sp>
      <p:sp>
        <p:nvSpPr>
          <p:cNvPr id="25" name="Rectangle 70">
            <a:extLst>
              <a:ext uri="{FF2B5EF4-FFF2-40B4-BE49-F238E27FC236}">
                <a16:creationId xmlns:a16="http://schemas.microsoft.com/office/drawing/2014/main" id="{A30075E4-A32E-4947-995C-9514D96BF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4601" y="4245808"/>
            <a:ext cx="10695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b="1" dirty="0"/>
              <a:t>five tens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8623CD6-E775-43CB-9FB4-20F6E750DEBF}"/>
              </a:ext>
            </a:extLst>
          </p:cNvPr>
          <p:cNvCxnSpPr>
            <a:cxnSpLocks/>
          </p:cNvCxnSpPr>
          <p:nvPr/>
        </p:nvCxnSpPr>
        <p:spPr bwMode="auto">
          <a:xfrm>
            <a:off x="1215743" y="3722488"/>
            <a:ext cx="0" cy="738691"/>
          </a:xfrm>
          <a:prstGeom prst="straightConnector1">
            <a:avLst/>
          </a:prstGeom>
          <a:ln w="38100">
            <a:solidFill>
              <a:srgbClr val="ED6D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4173A2E-338B-405C-8AD6-AA074C8C1EF6}"/>
              </a:ext>
            </a:extLst>
          </p:cNvPr>
          <p:cNvCxnSpPr>
            <a:cxnSpLocks/>
          </p:cNvCxnSpPr>
          <p:nvPr/>
        </p:nvCxnSpPr>
        <p:spPr bwMode="auto">
          <a:xfrm>
            <a:off x="2731000" y="4170348"/>
            <a:ext cx="0" cy="751305"/>
          </a:xfrm>
          <a:prstGeom prst="straightConnector1">
            <a:avLst/>
          </a:prstGeom>
          <a:ln w="38100">
            <a:solidFill>
              <a:srgbClr val="ED6D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7764E8C-54A8-40DD-9BFB-7AF5EBD6FFDA}"/>
              </a:ext>
            </a:extLst>
          </p:cNvPr>
          <p:cNvCxnSpPr>
            <a:cxnSpLocks/>
          </p:cNvCxnSpPr>
          <p:nvPr/>
        </p:nvCxnSpPr>
        <p:spPr bwMode="auto">
          <a:xfrm>
            <a:off x="4332398" y="3631963"/>
            <a:ext cx="0" cy="723344"/>
          </a:xfrm>
          <a:prstGeom prst="straightConnector1">
            <a:avLst/>
          </a:prstGeom>
          <a:ln w="38100">
            <a:solidFill>
              <a:srgbClr val="ED6D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7EF7087-3CED-4C7B-9206-2F1C87A0AD63}"/>
              </a:ext>
            </a:extLst>
          </p:cNvPr>
          <p:cNvCxnSpPr>
            <a:cxnSpLocks/>
          </p:cNvCxnSpPr>
          <p:nvPr/>
        </p:nvCxnSpPr>
        <p:spPr bwMode="auto">
          <a:xfrm>
            <a:off x="6009378" y="4245808"/>
            <a:ext cx="0" cy="677633"/>
          </a:xfrm>
          <a:prstGeom prst="straightConnector1">
            <a:avLst/>
          </a:prstGeom>
          <a:ln w="38100">
            <a:solidFill>
              <a:srgbClr val="ED6D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D37317F-2F4C-469A-8F47-DA47B6A90679}"/>
              </a:ext>
            </a:extLst>
          </p:cNvPr>
          <p:cNvCxnSpPr>
            <a:cxnSpLocks/>
          </p:cNvCxnSpPr>
          <p:nvPr/>
        </p:nvCxnSpPr>
        <p:spPr bwMode="auto">
          <a:xfrm>
            <a:off x="7608268" y="3631963"/>
            <a:ext cx="0" cy="698594"/>
          </a:xfrm>
          <a:prstGeom prst="straightConnector1">
            <a:avLst/>
          </a:prstGeom>
          <a:ln w="38100">
            <a:solidFill>
              <a:srgbClr val="ED6D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33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7" grpId="0"/>
      <p:bldP spid="19" grpId="0"/>
      <p:bldP spid="21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1B2D3705-D4B6-4BB3-9EC6-DAF9193114CB}"/>
              </a:ext>
            </a:extLst>
          </p:cNvPr>
          <p:cNvSpPr/>
          <p:nvPr/>
        </p:nvSpPr>
        <p:spPr>
          <a:xfrm>
            <a:off x="755650" y="1616075"/>
            <a:ext cx="7632700" cy="863600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Percy says he has ordered these numbers smallest to greatest.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Is he correct? How do you know?</a:t>
            </a:r>
          </a:p>
        </p:txBody>
      </p:sp>
      <p:sp>
        <p:nvSpPr>
          <p:cNvPr id="3" name="Rounded Rectangle 17">
            <a:extLst>
              <a:ext uri="{FF2B5EF4-FFF2-40B4-BE49-F238E27FC236}">
                <a16:creationId xmlns:a16="http://schemas.microsoft.com/office/drawing/2014/main" id="{BBA47D4D-80E8-4160-8E6B-C52356B77BE7}"/>
              </a:ext>
            </a:extLst>
          </p:cNvPr>
          <p:cNvSpPr/>
          <p:nvPr/>
        </p:nvSpPr>
        <p:spPr>
          <a:xfrm>
            <a:off x="755650" y="5335311"/>
            <a:ext cx="7632700" cy="863600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Percy is incorrect. He needs to switch around the 69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and 67 as 9 ones is greater than 7 ones.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F92C3C-216F-48A9-A98B-5625FBA93581}"/>
              </a:ext>
            </a:extLst>
          </p:cNvPr>
          <p:cNvSpPr/>
          <p:nvPr/>
        </p:nvSpPr>
        <p:spPr>
          <a:xfrm>
            <a:off x="758825" y="3079612"/>
            <a:ext cx="1217613" cy="1217612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41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766333-9094-4F41-B75F-1CC41D628340}"/>
              </a:ext>
            </a:extLst>
          </p:cNvPr>
          <p:cNvSpPr/>
          <p:nvPr/>
        </p:nvSpPr>
        <p:spPr>
          <a:xfrm>
            <a:off x="2335213" y="3549512"/>
            <a:ext cx="1217612" cy="1217612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45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64D945-EDE8-441D-BED4-B525614BA51C}"/>
              </a:ext>
            </a:extLst>
          </p:cNvPr>
          <p:cNvSpPr/>
          <p:nvPr/>
        </p:nvSpPr>
        <p:spPr>
          <a:xfrm>
            <a:off x="3911600" y="2993887"/>
            <a:ext cx="1217613" cy="1219200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69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8CEBC-FFA0-41A9-8F09-77FE5A306750}"/>
              </a:ext>
            </a:extLst>
          </p:cNvPr>
          <p:cNvSpPr/>
          <p:nvPr/>
        </p:nvSpPr>
        <p:spPr>
          <a:xfrm>
            <a:off x="5540375" y="3603487"/>
            <a:ext cx="1219200" cy="1217612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66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040608-FB99-41D5-BB2C-9DBDA447A9CA}"/>
              </a:ext>
            </a:extLst>
          </p:cNvPr>
          <p:cNvSpPr/>
          <p:nvPr/>
        </p:nvSpPr>
        <p:spPr>
          <a:xfrm>
            <a:off x="7116763" y="2993887"/>
            <a:ext cx="1217612" cy="1219200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67</a:t>
            </a:r>
          </a:p>
        </p:txBody>
      </p:sp>
      <p:pic>
        <p:nvPicPr>
          <p:cNvPr id="9" name="Pairs" hidden="1">
            <a:extLst>
              <a:ext uri="{FF2B5EF4-FFF2-40B4-BE49-F238E27FC236}">
                <a16:creationId xmlns:a16="http://schemas.microsoft.com/office/drawing/2014/main" id="{9156A8FE-271B-4425-9DBB-0A253FF2D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1987CE5-3F1C-4448-A4EB-6FE6095A80C8}"/>
              </a:ext>
            </a:extLst>
          </p:cNvPr>
          <p:cNvSpPr/>
          <p:nvPr/>
        </p:nvSpPr>
        <p:spPr>
          <a:xfrm>
            <a:off x="621426" y="765175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+mj-lt"/>
              </a:rPr>
              <a:t>Challenge Time</a:t>
            </a:r>
          </a:p>
        </p:txBody>
      </p:sp>
      <p:pic>
        <p:nvPicPr>
          <p:cNvPr id="12" name="Talking Partners">
            <a:extLst>
              <a:ext uri="{FF2B5EF4-FFF2-40B4-BE49-F238E27FC236}">
                <a16:creationId xmlns:a16="http://schemas.microsoft.com/office/drawing/2014/main" id="{31982B55-9949-4357-9A56-B4D22061C9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5" y="609061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3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1B2D3705-D4B6-4BB3-9EC6-DAF9193114CB}"/>
              </a:ext>
            </a:extLst>
          </p:cNvPr>
          <p:cNvSpPr/>
          <p:nvPr/>
        </p:nvSpPr>
        <p:spPr>
          <a:xfrm>
            <a:off x="755650" y="1616075"/>
            <a:ext cx="7632700" cy="497951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Percy has ordered these numbers greatest to smallest.</a:t>
            </a:r>
          </a:p>
        </p:txBody>
      </p:sp>
      <p:sp>
        <p:nvSpPr>
          <p:cNvPr id="3" name="Rounded Rectangle 17">
            <a:extLst>
              <a:ext uri="{FF2B5EF4-FFF2-40B4-BE49-F238E27FC236}">
                <a16:creationId xmlns:a16="http://schemas.microsoft.com/office/drawing/2014/main" id="{BBA47D4D-80E8-4160-8E6B-C52356B77BE7}"/>
              </a:ext>
            </a:extLst>
          </p:cNvPr>
          <p:cNvSpPr/>
          <p:nvPr/>
        </p:nvSpPr>
        <p:spPr>
          <a:xfrm>
            <a:off x="755650" y="5335311"/>
            <a:ext cx="7632700" cy="863600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Percy is incorrect. There are 11 possible numbers that could go in the empty box: 87, 88, 89, 90, 91, 92, 93, 94, 95, 96, 97.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F92C3C-216F-48A9-A98B-5625FBA93581}"/>
              </a:ext>
            </a:extLst>
          </p:cNvPr>
          <p:cNvSpPr/>
          <p:nvPr/>
        </p:nvSpPr>
        <p:spPr>
          <a:xfrm>
            <a:off x="758825" y="3079612"/>
            <a:ext cx="1217613" cy="1217612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98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766333-9094-4F41-B75F-1CC41D628340}"/>
              </a:ext>
            </a:extLst>
          </p:cNvPr>
          <p:cNvSpPr/>
          <p:nvPr/>
        </p:nvSpPr>
        <p:spPr>
          <a:xfrm>
            <a:off x="2335213" y="3549512"/>
            <a:ext cx="1217612" cy="1217612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4800" b="1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64D945-EDE8-441D-BED4-B525614BA51C}"/>
              </a:ext>
            </a:extLst>
          </p:cNvPr>
          <p:cNvSpPr/>
          <p:nvPr/>
        </p:nvSpPr>
        <p:spPr>
          <a:xfrm>
            <a:off x="3911600" y="2993887"/>
            <a:ext cx="1217613" cy="1219200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86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8CEBC-FFA0-41A9-8F09-77FE5A306750}"/>
              </a:ext>
            </a:extLst>
          </p:cNvPr>
          <p:cNvSpPr/>
          <p:nvPr/>
        </p:nvSpPr>
        <p:spPr>
          <a:xfrm>
            <a:off x="5540375" y="3603487"/>
            <a:ext cx="1219200" cy="1217612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57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040608-FB99-41D5-BB2C-9DBDA447A9CA}"/>
              </a:ext>
            </a:extLst>
          </p:cNvPr>
          <p:cNvSpPr/>
          <p:nvPr/>
        </p:nvSpPr>
        <p:spPr>
          <a:xfrm>
            <a:off x="7116763" y="2993887"/>
            <a:ext cx="1217612" cy="1219200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55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987CE5-3F1C-4448-A4EB-6FE6095A80C8}"/>
              </a:ext>
            </a:extLst>
          </p:cNvPr>
          <p:cNvSpPr/>
          <p:nvPr/>
        </p:nvSpPr>
        <p:spPr>
          <a:xfrm>
            <a:off x="621426" y="765175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+mj-lt"/>
              </a:rPr>
              <a:t>Challenge Time</a:t>
            </a:r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AC142924-49EE-495B-8C0C-A6664AC59830}"/>
              </a:ext>
            </a:extLst>
          </p:cNvPr>
          <p:cNvSpPr/>
          <p:nvPr/>
        </p:nvSpPr>
        <p:spPr>
          <a:xfrm>
            <a:off x="755650" y="2196160"/>
            <a:ext cx="7632700" cy="639319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He says there are 12 possible numbers that could go in the empty box.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Is Percy correct? Prove it!</a:t>
            </a:r>
          </a:p>
        </p:txBody>
      </p:sp>
      <p:pic>
        <p:nvPicPr>
          <p:cNvPr id="11" name="Talking Partners">
            <a:extLst>
              <a:ext uri="{FF2B5EF4-FFF2-40B4-BE49-F238E27FC236}">
                <a16:creationId xmlns:a16="http://schemas.microsoft.com/office/drawing/2014/main" id="{B6733C03-948F-4E4F-AB87-DF8DF7E005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5" y="609061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j-lt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j-lt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winkl" pitchFamily="50" charset="0"/>
              </a:rPr>
              <a:t>To order numbers to 100.</a:t>
            </a:r>
          </a:p>
          <a:p>
            <a:endParaRPr lang="en-GB" dirty="0">
              <a:latin typeface="Twinkl" pitchFamily="50" charset="0"/>
            </a:endParaRP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winkl" pitchFamily="50" charset="0"/>
              </a:rPr>
              <a:t>I can use my place value knowledge to find the smallest or the </a:t>
            </a:r>
            <a:br>
              <a:rPr lang="en-US" dirty="0">
                <a:latin typeface="Twinkl" pitchFamily="50" charset="0"/>
              </a:rPr>
            </a:br>
            <a:r>
              <a:rPr lang="en-US" dirty="0">
                <a:latin typeface="Twinkl" pitchFamily="50" charset="0"/>
              </a:rPr>
              <a:t>greatest number. </a:t>
            </a:r>
          </a:p>
          <a:p>
            <a:r>
              <a:rPr lang="en-US" dirty="0">
                <a:latin typeface="Twinkl" pitchFamily="50" charset="0"/>
              </a:rPr>
              <a:t>I can order numbers from smallest to greatest.</a:t>
            </a:r>
          </a:p>
          <a:p>
            <a:r>
              <a:rPr lang="en-US" dirty="0">
                <a:latin typeface="Twinkl" pitchFamily="50" charset="0"/>
              </a:rPr>
              <a:t>I can order numbers from greatest to smallest.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00" y="621486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22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Success</a:t>
            </a:r>
            <a:r>
              <a:rPr lang="en-US" sz="3600" dirty="0">
                <a:latin typeface="+mn-lt"/>
              </a:rPr>
              <a:t> </a:t>
            </a:r>
            <a:r>
              <a:rPr lang="en-US" sz="3200" dirty="0">
                <a:latin typeface="+mn-lt"/>
              </a:rPr>
              <a:t>Criteria</a:t>
            </a:r>
            <a:endParaRPr lang="en-US" sz="3600" dirty="0"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Aim</a:t>
            </a:r>
            <a:endParaRPr lang="en-US" sz="3600" dirty="0">
              <a:latin typeface="+mn-lt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winkl" pitchFamily="50" charset="0"/>
              </a:rPr>
              <a:t>To order numbers to 100.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I can use my place value knowledge to find the smallest or the </a:t>
            </a:r>
            <a:br>
              <a:rPr lang="en-GB" dirty="0">
                <a:latin typeface="Twinkl" pitchFamily="50" charset="0"/>
              </a:rPr>
            </a:br>
            <a:r>
              <a:rPr lang="en-GB" dirty="0">
                <a:latin typeface="Twinkl" pitchFamily="50" charset="0"/>
              </a:rPr>
              <a:t>greatest number. </a:t>
            </a:r>
          </a:p>
          <a:p>
            <a:r>
              <a:rPr lang="en-GB" dirty="0">
                <a:latin typeface="Twinkl" pitchFamily="50" charset="0"/>
              </a:rPr>
              <a:t>I can order numbers from smallest to greatest.</a:t>
            </a:r>
          </a:p>
          <a:p>
            <a:r>
              <a:rPr lang="en-GB" dirty="0">
                <a:latin typeface="Twinkl" pitchFamily="50" charset="0"/>
              </a:rPr>
              <a:t>I can order numbers from greatest to smallest.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21426" y="765175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+mj-lt"/>
              </a:rPr>
              <a:t>Remember It!</a:t>
            </a:r>
          </a:p>
        </p:txBody>
      </p:sp>
      <p:grpSp>
        <p:nvGrpSpPr>
          <p:cNvPr id="18" name="ICONS"/>
          <p:cNvGrpSpPr/>
          <p:nvPr/>
        </p:nvGrpSpPr>
        <p:grpSpPr>
          <a:xfrm>
            <a:off x="7480751" y="621486"/>
            <a:ext cx="1238498" cy="864000"/>
            <a:chOff x="7480751" y="621486"/>
            <a:chExt cx="1238498" cy="864000"/>
          </a:xfrm>
        </p:grpSpPr>
        <p:pic>
          <p:nvPicPr>
            <p:cNvPr id="24" name="Assessment" hidden="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22" name="Mental and Oral Starter" hidden="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200" y="621686"/>
              <a:ext cx="86360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Group Work" hidden="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9" name="Talking Partners" hidden="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7" name="Pairs" hidden="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5" name="Individual Work" hidden="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000" y="621486"/>
              <a:ext cx="864000" cy="864000"/>
            </a:xfrm>
            <a:prstGeom prst="rect">
              <a:avLst/>
            </a:prstGeom>
          </p:spPr>
        </p:pic>
        <p:pic>
          <p:nvPicPr>
            <p:cNvPr id="14" name="Whole Class" hidden="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751" y="621486"/>
              <a:ext cx="1238498" cy="864000"/>
            </a:xfrm>
            <a:prstGeom prst="rect">
              <a:avLst/>
            </a:prstGeom>
          </p:spPr>
        </p:pic>
      </p:grp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FFB90ACB-D860-46E7-8AC8-0E380359DDDA}"/>
              </a:ext>
            </a:extLst>
          </p:cNvPr>
          <p:cNvSpPr/>
          <p:nvPr/>
        </p:nvSpPr>
        <p:spPr>
          <a:xfrm>
            <a:off x="755650" y="1557338"/>
            <a:ext cx="7632700" cy="692150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Can you use the digits below and the symbols &lt; or &gt; to make number sentences?</a:t>
            </a:r>
          </a:p>
          <a:p>
            <a:pPr algn="ctr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600" dirty="0">
                <a:solidFill>
                  <a:schemeClr val="tx1"/>
                </a:solidFill>
              </a:rPr>
              <a:t>How many sentences can you make?</a:t>
            </a:r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09E67DEF-87AF-4FD7-A32F-199B20E69F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9C253FD-7226-4A86-8662-08FC7299A718}"/>
              </a:ext>
            </a:extLst>
          </p:cNvPr>
          <p:cNvSpPr/>
          <p:nvPr/>
        </p:nvSpPr>
        <p:spPr>
          <a:xfrm>
            <a:off x="758825" y="2327275"/>
            <a:ext cx="1482725" cy="1482725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4800" b="1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87BE202-0AE9-4B53-BB35-E248144666A6}"/>
              </a:ext>
            </a:extLst>
          </p:cNvPr>
          <p:cNvSpPr/>
          <p:nvPr/>
        </p:nvSpPr>
        <p:spPr>
          <a:xfrm>
            <a:off x="2393950" y="2327275"/>
            <a:ext cx="1482725" cy="1482725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4800" b="1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E5829FA-90F8-44D0-8593-3C94DC6A1F2C}"/>
              </a:ext>
            </a:extLst>
          </p:cNvPr>
          <p:cNvSpPr/>
          <p:nvPr/>
        </p:nvSpPr>
        <p:spPr>
          <a:xfrm>
            <a:off x="5270500" y="2327275"/>
            <a:ext cx="1482725" cy="1482725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4800" b="1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9F5CAB-8AA9-4D3B-A164-8F17932B4E47}"/>
              </a:ext>
            </a:extLst>
          </p:cNvPr>
          <p:cNvSpPr/>
          <p:nvPr/>
        </p:nvSpPr>
        <p:spPr>
          <a:xfrm>
            <a:off x="6905625" y="2327275"/>
            <a:ext cx="1482725" cy="1482725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4800" b="1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8D8B182-20E8-42C8-A1AE-06DDD2374A0D}"/>
              </a:ext>
            </a:extLst>
          </p:cNvPr>
          <p:cNvSpPr/>
          <p:nvPr/>
        </p:nvSpPr>
        <p:spPr>
          <a:xfrm>
            <a:off x="4138613" y="2625725"/>
            <a:ext cx="866775" cy="866775"/>
          </a:xfrm>
          <a:prstGeom prst="rect">
            <a:avLst/>
          </a:prstGeom>
          <a:solidFill>
            <a:schemeClr val="bg1"/>
          </a:solidFill>
          <a:ln w="38100">
            <a:solidFill>
              <a:srgbClr val="ED6D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4800" b="1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62F16B4-C7BC-4D49-AB8C-3B52C7FB7E5F}"/>
              </a:ext>
            </a:extLst>
          </p:cNvPr>
          <p:cNvSpPr/>
          <p:nvPr/>
        </p:nvSpPr>
        <p:spPr>
          <a:xfrm>
            <a:off x="1285875" y="4114800"/>
            <a:ext cx="1185863" cy="1185863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92EA0C-4CDE-4C21-B3A8-405121FACA77}"/>
              </a:ext>
            </a:extLst>
          </p:cNvPr>
          <p:cNvSpPr/>
          <p:nvPr/>
        </p:nvSpPr>
        <p:spPr>
          <a:xfrm>
            <a:off x="2616200" y="4114800"/>
            <a:ext cx="1185863" cy="1185863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9FE91D4-22C7-4CB7-B0F8-F6464CF32FB2}"/>
              </a:ext>
            </a:extLst>
          </p:cNvPr>
          <p:cNvSpPr/>
          <p:nvPr/>
        </p:nvSpPr>
        <p:spPr>
          <a:xfrm>
            <a:off x="3946525" y="4114800"/>
            <a:ext cx="1185863" cy="1185863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23B556D-B900-4989-AC81-7B61CD7A773B}"/>
              </a:ext>
            </a:extLst>
          </p:cNvPr>
          <p:cNvSpPr/>
          <p:nvPr/>
        </p:nvSpPr>
        <p:spPr>
          <a:xfrm>
            <a:off x="5275263" y="4114800"/>
            <a:ext cx="1187450" cy="1185863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7EECCB1-1DB0-4833-8EAE-7D41C75FACEF}"/>
              </a:ext>
            </a:extLst>
          </p:cNvPr>
          <p:cNvSpPr/>
          <p:nvPr/>
        </p:nvSpPr>
        <p:spPr>
          <a:xfrm>
            <a:off x="6605588" y="4114800"/>
            <a:ext cx="1187450" cy="1185863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E2EB7EF-CCA3-4FEE-BF92-1306872EFD34}"/>
              </a:ext>
            </a:extLst>
          </p:cNvPr>
          <p:cNvSpPr/>
          <p:nvPr/>
        </p:nvSpPr>
        <p:spPr>
          <a:xfrm>
            <a:off x="3876675" y="5478463"/>
            <a:ext cx="614363" cy="614362"/>
          </a:xfrm>
          <a:prstGeom prst="rect">
            <a:avLst/>
          </a:prstGeom>
          <a:solidFill>
            <a:schemeClr val="bg1"/>
          </a:solidFill>
          <a:ln w="38100">
            <a:solidFill>
              <a:srgbClr val="ED6D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&lt;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8FC4A4A-3CF6-48F0-A57A-F61605FD40B0}"/>
              </a:ext>
            </a:extLst>
          </p:cNvPr>
          <p:cNvSpPr/>
          <p:nvPr/>
        </p:nvSpPr>
        <p:spPr>
          <a:xfrm>
            <a:off x="4654550" y="5478463"/>
            <a:ext cx="615950" cy="614362"/>
          </a:xfrm>
          <a:prstGeom prst="rect">
            <a:avLst/>
          </a:prstGeom>
          <a:solidFill>
            <a:schemeClr val="bg1"/>
          </a:solidFill>
          <a:ln w="38100">
            <a:solidFill>
              <a:srgbClr val="ED6D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6E36897C-E44A-4E9B-837E-A60571AE8062}"/>
              </a:ext>
            </a:extLst>
          </p:cNvPr>
          <p:cNvSpPr/>
          <p:nvPr/>
        </p:nvSpPr>
        <p:spPr>
          <a:xfrm>
            <a:off x="755650" y="1616075"/>
            <a:ext cx="7632700" cy="406400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Can you order these numbers?</a:t>
            </a:r>
          </a:p>
        </p:txBody>
      </p:sp>
      <p:sp>
        <p:nvSpPr>
          <p:cNvPr id="3" name="Rounded Rectangle 17">
            <a:extLst>
              <a:ext uri="{FF2B5EF4-FFF2-40B4-BE49-F238E27FC236}">
                <a16:creationId xmlns:a16="http://schemas.microsoft.com/office/drawing/2014/main" id="{07EB1082-7724-48F6-8140-7B5CDEF91C17}"/>
              </a:ext>
            </a:extLst>
          </p:cNvPr>
          <p:cNvSpPr/>
          <p:nvPr/>
        </p:nvSpPr>
        <p:spPr>
          <a:xfrm>
            <a:off x="755650" y="5686425"/>
            <a:ext cx="7632700" cy="406400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How did you order them?</a:t>
            </a:r>
          </a:p>
        </p:txBody>
      </p:sp>
      <p:pic>
        <p:nvPicPr>
          <p:cNvPr id="4" name="Whole Class">
            <a:extLst>
              <a:ext uri="{FF2B5EF4-FFF2-40B4-BE49-F238E27FC236}">
                <a16:creationId xmlns:a16="http://schemas.microsoft.com/office/drawing/2014/main" id="{A88BA4EC-AF2C-40B6-8106-E9CF3CDF1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44901A-80BF-4A14-AF3A-810C170A9DCA}"/>
              </a:ext>
            </a:extLst>
          </p:cNvPr>
          <p:cNvSpPr/>
          <p:nvPr/>
        </p:nvSpPr>
        <p:spPr>
          <a:xfrm>
            <a:off x="758825" y="2840038"/>
            <a:ext cx="1482725" cy="1482725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06BD15-19E9-4096-B920-57AE658390B1}"/>
              </a:ext>
            </a:extLst>
          </p:cNvPr>
          <p:cNvSpPr/>
          <p:nvPr/>
        </p:nvSpPr>
        <p:spPr>
          <a:xfrm>
            <a:off x="2806700" y="2840038"/>
            <a:ext cx="1484313" cy="1482725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73F539-2F56-447D-B432-75FDC8A4EBFB}"/>
              </a:ext>
            </a:extLst>
          </p:cNvPr>
          <p:cNvSpPr/>
          <p:nvPr/>
        </p:nvSpPr>
        <p:spPr>
          <a:xfrm>
            <a:off x="4856163" y="2840038"/>
            <a:ext cx="1482725" cy="1482725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2D099E-847F-4FB6-8972-92AC1660D636}"/>
              </a:ext>
            </a:extLst>
          </p:cNvPr>
          <p:cNvSpPr/>
          <p:nvPr/>
        </p:nvSpPr>
        <p:spPr>
          <a:xfrm>
            <a:off x="6905625" y="2840038"/>
            <a:ext cx="1482725" cy="1482725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653B8B-EEEB-4208-A2AF-5181C37993E6}"/>
              </a:ext>
            </a:extLst>
          </p:cNvPr>
          <p:cNvSpPr/>
          <p:nvPr/>
        </p:nvSpPr>
        <p:spPr>
          <a:xfrm>
            <a:off x="621426" y="765175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+mj-lt"/>
              </a:rPr>
              <a:t>Ordering Numbers</a:t>
            </a:r>
          </a:p>
        </p:txBody>
      </p:sp>
    </p:spTree>
    <p:extLst>
      <p:ext uri="{BB962C8B-B14F-4D97-AF65-F5344CB8AC3E}">
        <p14:creationId xmlns:p14="http://schemas.microsoft.com/office/powerpoint/2010/main" val="372236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ole Class">
            <a:extLst>
              <a:ext uri="{FF2B5EF4-FFF2-40B4-BE49-F238E27FC236}">
                <a16:creationId xmlns:a16="http://schemas.microsoft.com/office/drawing/2014/main" id="{D0855BF1-7842-454E-B7E7-B9F8CF271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AE91C8-C1C5-46FA-86F8-82515FA2B3F9}"/>
              </a:ext>
            </a:extLst>
          </p:cNvPr>
          <p:cNvSpPr/>
          <p:nvPr/>
        </p:nvSpPr>
        <p:spPr bwMode="auto">
          <a:xfrm>
            <a:off x="7012181" y="2597864"/>
            <a:ext cx="1193799" cy="1193799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50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8A1E41-7E83-4769-82E8-3D5D732CE774}"/>
              </a:ext>
            </a:extLst>
          </p:cNvPr>
          <p:cNvSpPr/>
          <p:nvPr/>
        </p:nvSpPr>
        <p:spPr bwMode="auto">
          <a:xfrm>
            <a:off x="5018445" y="2597864"/>
            <a:ext cx="1193799" cy="1193799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1"/>
                </a:solidFill>
              </a:rPr>
              <a:t>3</a:t>
            </a:r>
            <a:r>
              <a:rPr lang="en-GB" sz="4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F98767-2976-4CC3-9A55-87D19DD3F4D8}"/>
              </a:ext>
            </a:extLst>
          </p:cNvPr>
          <p:cNvSpPr/>
          <p:nvPr/>
        </p:nvSpPr>
        <p:spPr bwMode="auto">
          <a:xfrm>
            <a:off x="977482" y="2597864"/>
            <a:ext cx="1195844" cy="1193799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6C8C20-82F1-4143-8ED0-AE7E2EBA4A8C}"/>
              </a:ext>
            </a:extLst>
          </p:cNvPr>
          <p:cNvSpPr/>
          <p:nvPr/>
        </p:nvSpPr>
        <p:spPr bwMode="auto">
          <a:xfrm>
            <a:off x="2931758" y="2597864"/>
            <a:ext cx="1193799" cy="1193799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BC5B949E-8734-4386-A518-436769E0DBC8}"/>
              </a:ext>
            </a:extLst>
          </p:cNvPr>
          <p:cNvSpPr/>
          <p:nvPr/>
        </p:nvSpPr>
        <p:spPr>
          <a:xfrm>
            <a:off x="755650" y="1743799"/>
            <a:ext cx="7632700" cy="406400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Let’s check on a number line.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EA2AEB3-4C7C-44C5-A6AC-F81285462F9A}"/>
              </a:ext>
            </a:extLst>
          </p:cNvPr>
          <p:cNvGrpSpPr/>
          <p:nvPr/>
        </p:nvGrpSpPr>
        <p:grpSpPr>
          <a:xfrm>
            <a:off x="730483" y="4020158"/>
            <a:ext cx="7781726" cy="527143"/>
            <a:chOff x="730483" y="4020158"/>
            <a:chExt cx="7781726" cy="527143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79CD797-8A70-4047-8A66-2C5BFC4B85BF}"/>
                </a:ext>
              </a:extLst>
            </p:cNvPr>
            <p:cNvCxnSpPr/>
            <p:nvPr/>
          </p:nvCxnSpPr>
          <p:spPr>
            <a:xfrm>
              <a:off x="755650" y="4024618"/>
              <a:ext cx="76327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2885F4F-F43A-46A4-AD26-CBF259925E42}"/>
                </a:ext>
              </a:extLst>
            </p:cNvPr>
            <p:cNvCxnSpPr/>
            <p:nvPr/>
          </p:nvCxnSpPr>
          <p:spPr>
            <a:xfrm>
              <a:off x="890214" y="4020158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C80BAAD-64AF-430A-95A2-F85CF126B7B1}"/>
                </a:ext>
              </a:extLst>
            </p:cNvPr>
            <p:cNvCxnSpPr/>
            <p:nvPr/>
          </p:nvCxnSpPr>
          <p:spPr>
            <a:xfrm>
              <a:off x="2433522" y="4020158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3A1E0E9-8E47-4A15-8604-E7FC0CFA76A0}"/>
                </a:ext>
              </a:extLst>
            </p:cNvPr>
            <p:cNvCxnSpPr/>
            <p:nvPr/>
          </p:nvCxnSpPr>
          <p:spPr>
            <a:xfrm>
              <a:off x="1276041" y="4020158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00BE17E-B0A6-46B9-8975-07DBED6CF4A0}"/>
                </a:ext>
              </a:extLst>
            </p:cNvPr>
            <p:cNvCxnSpPr/>
            <p:nvPr/>
          </p:nvCxnSpPr>
          <p:spPr>
            <a:xfrm>
              <a:off x="1661868" y="4020158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1696676-BB10-4E3B-90FF-FCB5E8782D4F}"/>
                </a:ext>
              </a:extLst>
            </p:cNvPr>
            <p:cNvCxnSpPr/>
            <p:nvPr/>
          </p:nvCxnSpPr>
          <p:spPr>
            <a:xfrm>
              <a:off x="2047695" y="4020158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7CB80A0-467B-43FF-9936-79F6742FD185}"/>
                </a:ext>
              </a:extLst>
            </p:cNvPr>
            <p:cNvCxnSpPr/>
            <p:nvPr/>
          </p:nvCxnSpPr>
          <p:spPr>
            <a:xfrm>
              <a:off x="2819349" y="4020158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7109AED-8429-475D-AC0B-AF3DB83A972A}"/>
                </a:ext>
              </a:extLst>
            </p:cNvPr>
            <p:cNvCxnSpPr/>
            <p:nvPr/>
          </p:nvCxnSpPr>
          <p:spPr>
            <a:xfrm>
              <a:off x="4362657" y="4020158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B17A5BE-67B8-4618-9E7B-E7F3AB4879AA}"/>
                </a:ext>
              </a:extLst>
            </p:cNvPr>
            <p:cNvCxnSpPr/>
            <p:nvPr/>
          </p:nvCxnSpPr>
          <p:spPr>
            <a:xfrm>
              <a:off x="3205176" y="4020158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639E1CE-1B98-47AA-B34B-B114851DBCDF}"/>
                </a:ext>
              </a:extLst>
            </p:cNvPr>
            <p:cNvCxnSpPr/>
            <p:nvPr/>
          </p:nvCxnSpPr>
          <p:spPr>
            <a:xfrm>
              <a:off x="3591003" y="4020158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D73A694-89EE-4B04-ADF7-F0CD01D6875F}"/>
                </a:ext>
              </a:extLst>
            </p:cNvPr>
            <p:cNvCxnSpPr/>
            <p:nvPr/>
          </p:nvCxnSpPr>
          <p:spPr>
            <a:xfrm>
              <a:off x="3976830" y="4020158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E46ECF6-1213-499F-ADB0-931A0E2CC525}"/>
                </a:ext>
              </a:extLst>
            </p:cNvPr>
            <p:cNvCxnSpPr/>
            <p:nvPr/>
          </p:nvCxnSpPr>
          <p:spPr>
            <a:xfrm>
              <a:off x="4748484" y="4020158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7683839-1174-4E38-9DC6-FB16AE968B0D}"/>
                </a:ext>
              </a:extLst>
            </p:cNvPr>
            <p:cNvCxnSpPr/>
            <p:nvPr/>
          </p:nvCxnSpPr>
          <p:spPr>
            <a:xfrm>
              <a:off x="6291792" y="4020158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12CE78A-4817-4B37-AB33-C87950243E07}"/>
                </a:ext>
              </a:extLst>
            </p:cNvPr>
            <p:cNvCxnSpPr/>
            <p:nvPr/>
          </p:nvCxnSpPr>
          <p:spPr>
            <a:xfrm>
              <a:off x="5134311" y="4020158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66C556B-EF11-4EE7-A0E9-9E599FD5334F}"/>
                </a:ext>
              </a:extLst>
            </p:cNvPr>
            <p:cNvCxnSpPr/>
            <p:nvPr/>
          </p:nvCxnSpPr>
          <p:spPr>
            <a:xfrm>
              <a:off x="5520138" y="4020158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643ABEA-B7FF-48B3-A20A-198A3EAF379C}"/>
                </a:ext>
              </a:extLst>
            </p:cNvPr>
            <p:cNvCxnSpPr/>
            <p:nvPr/>
          </p:nvCxnSpPr>
          <p:spPr>
            <a:xfrm>
              <a:off x="5905965" y="4020158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1B4F74C-B6F4-451B-8A14-82C537D38A30}"/>
                </a:ext>
              </a:extLst>
            </p:cNvPr>
            <p:cNvCxnSpPr/>
            <p:nvPr/>
          </p:nvCxnSpPr>
          <p:spPr>
            <a:xfrm>
              <a:off x="6677619" y="4020158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DA66080-2125-432A-852E-5BA3E4C7B1C2}"/>
                </a:ext>
              </a:extLst>
            </p:cNvPr>
            <p:cNvCxnSpPr/>
            <p:nvPr/>
          </p:nvCxnSpPr>
          <p:spPr>
            <a:xfrm>
              <a:off x="8220926" y="4020158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7D0200F-6E7C-422A-B578-8E296057F336}"/>
                </a:ext>
              </a:extLst>
            </p:cNvPr>
            <p:cNvCxnSpPr/>
            <p:nvPr/>
          </p:nvCxnSpPr>
          <p:spPr>
            <a:xfrm>
              <a:off x="7063446" y="4020158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A7DEFC5-0F03-4132-8D24-EAA4BE818FEB}"/>
                </a:ext>
              </a:extLst>
            </p:cNvPr>
            <p:cNvCxnSpPr/>
            <p:nvPr/>
          </p:nvCxnSpPr>
          <p:spPr>
            <a:xfrm>
              <a:off x="7449273" y="4020158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CDC1471-01F3-4548-92E9-8D05A6E6545D}"/>
                </a:ext>
              </a:extLst>
            </p:cNvPr>
            <p:cNvCxnSpPr/>
            <p:nvPr/>
          </p:nvCxnSpPr>
          <p:spPr>
            <a:xfrm>
              <a:off x="7835100" y="4020158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4F77902-69F0-41DB-869B-CDEB08B5133B}"/>
                </a:ext>
              </a:extLst>
            </p:cNvPr>
            <p:cNvSpPr txBox="1"/>
            <p:nvPr/>
          </p:nvSpPr>
          <p:spPr>
            <a:xfrm>
              <a:off x="730483" y="4208747"/>
              <a:ext cx="258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0</a:t>
              </a:r>
              <a:endParaRPr lang="en-GB" sz="16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2615268-5D9B-46A9-A519-2DF2F58325BA}"/>
                </a:ext>
              </a:extLst>
            </p:cNvPr>
            <p:cNvSpPr txBox="1"/>
            <p:nvPr/>
          </p:nvSpPr>
          <p:spPr>
            <a:xfrm>
              <a:off x="1133791" y="4208747"/>
              <a:ext cx="258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</a:t>
              </a:r>
              <a:endParaRPr lang="en-GB" sz="16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EF0790C-5A03-4CF6-90B7-9119A30CE2DF}"/>
                </a:ext>
              </a:extLst>
            </p:cNvPr>
            <p:cNvSpPr txBox="1"/>
            <p:nvPr/>
          </p:nvSpPr>
          <p:spPr>
            <a:xfrm>
              <a:off x="1528160" y="4208747"/>
              <a:ext cx="258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</a:t>
              </a:r>
              <a:endParaRPr lang="en-GB" sz="16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5A7367C-2163-4EB7-A547-30CE330F48C1}"/>
                </a:ext>
              </a:extLst>
            </p:cNvPr>
            <p:cNvSpPr txBox="1"/>
            <p:nvPr/>
          </p:nvSpPr>
          <p:spPr>
            <a:xfrm>
              <a:off x="1914690" y="4208747"/>
              <a:ext cx="258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</a:t>
              </a:r>
              <a:endParaRPr lang="en-GB" sz="16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591A946-11ED-4485-82CD-4766BACF50BF}"/>
                </a:ext>
              </a:extLst>
            </p:cNvPr>
            <p:cNvSpPr txBox="1"/>
            <p:nvPr/>
          </p:nvSpPr>
          <p:spPr>
            <a:xfrm>
              <a:off x="2303581" y="4208747"/>
              <a:ext cx="258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4</a:t>
              </a:r>
              <a:endParaRPr lang="en-GB" sz="16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C262F69-6CB0-45AB-A645-850A43811101}"/>
                </a:ext>
              </a:extLst>
            </p:cNvPr>
            <p:cNvSpPr txBox="1"/>
            <p:nvPr/>
          </p:nvSpPr>
          <p:spPr>
            <a:xfrm>
              <a:off x="2681722" y="4208747"/>
              <a:ext cx="258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5</a:t>
              </a:r>
              <a:endParaRPr lang="en-GB" sz="16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5B303DB-CEC6-4049-94E5-65F6C45B88DB}"/>
                </a:ext>
              </a:extLst>
            </p:cNvPr>
            <p:cNvSpPr txBox="1"/>
            <p:nvPr/>
          </p:nvSpPr>
          <p:spPr>
            <a:xfrm>
              <a:off x="3068047" y="4208747"/>
              <a:ext cx="258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6</a:t>
              </a:r>
              <a:endParaRPr lang="en-GB" sz="16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13B9B3-E0A1-4759-8248-386FE95456F4}"/>
                </a:ext>
              </a:extLst>
            </p:cNvPr>
            <p:cNvSpPr txBox="1"/>
            <p:nvPr/>
          </p:nvSpPr>
          <p:spPr>
            <a:xfrm>
              <a:off x="3430820" y="4208747"/>
              <a:ext cx="258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7</a:t>
              </a:r>
              <a:endParaRPr lang="en-GB" sz="16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4C40F00-F090-4DE9-B70B-281678A8FD36}"/>
                </a:ext>
              </a:extLst>
            </p:cNvPr>
            <p:cNvSpPr txBox="1"/>
            <p:nvPr/>
          </p:nvSpPr>
          <p:spPr>
            <a:xfrm>
              <a:off x="3833578" y="4208747"/>
              <a:ext cx="258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8</a:t>
              </a:r>
              <a:endParaRPr lang="en-GB" sz="16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0019D56-3F5E-438E-8AFD-FDBE4633605C}"/>
                </a:ext>
              </a:extLst>
            </p:cNvPr>
            <p:cNvSpPr txBox="1"/>
            <p:nvPr/>
          </p:nvSpPr>
          <p:spPr>
            <a:xfrm>
              <a:off x="4215244" y="4208747"/>
              <a:ext cx="401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9</a:t>
              </a:r>
              <a:endParaRPr lang="en-GB" sz="16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C01E1FA-6C07-473A-A637-17E418A20FED}"/>
                </a:ext>
              </a:extLst>
            </p:cNvPr>
            <p:cNvSpPr txBox="1"/>
            <p:nvPr/>
          </p:nvSpPr>
          <p:spPr>
            <a:xfrm>
              <a:off x="4555222" y="4208747"/>
              <a:ext cx="401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10</a:t>
              </a:r>
              <a:endParaRPr lang="en-GB" sz="16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D4D2A67-409B-4A33-89DE-9A354B280901}"/>
                </a:ext>
              </a:extLst>
            </p:cNvPr>
            <p:cNvSpPr txBox="1"/>
            <p:nvPr/>
          </p:nvSpPr>
          <p:spPr>
            <a:xfrm>
              <a:off x="4962426" y="4208747"/>
              <a:ext cx="401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11</a:t>
              </a:r>
              <a:endParaRPr lang="en-GB" sz="16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F745596-ECE7-4E8E-83A3-9EF0CAE93304}"/>
                </a:ext>
              </a:extLst>
            </p:cNvPr>
            <p:cNvSpPr txBox="1"/>
            <p:nvPr/>
          </p:nvSpPr>
          <p:spPr>
            <a:xfrm>
              <a:off x="5336665" y="4208747"/>
              <a:ext cx="401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12</a:t>
              </a:r>
              <a:endParaRPr lang="en-GB" sz="160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BE719B2-80CA-4AB2-B886-DD911D3BCA85}"/>
                </a:ext>
              </a:extLst>
            </p:cNvPr>
            <p:cNvSpPr txBox="1"/>
            <p:nvPr/>
          </p:nvSpPr>
          <p:spPr>
            <a:xfrm>
              <a:off x="5723856" y="4208747"/>
              <a:ext cx="401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13</a:t>
              </a:r>
              <a:endParaRPr lang="en-GB" sz="16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9923A56-659A-47CE-A167-C2CB20014BD6}"/>
                </a:ext>
              </a:extLst>
            </p:cNvPr>
            <p:cNvSpPr txBox="1"/>
            <p:nvPr/>
          </p:nvSpPr>
          <p:spPr>
            <a:xfrm>
              <a:off x="6112872" y="4208747"/>
              <a:ext cx="401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14</a:t>
              </a:r>
              <a:endParaRPr lang="en-GB" sz="16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1C0CD97-A08F-458B-ACBA-1A5999629D06}"/>
                </a:ext>
              </a:extLst>
            </p:cNvPr>
            <p:cNvSpPr txBox="1"/>
            <p:nvPr/>
          </p:nvSpPr>
          <p:spPr>
            <a:xfrm>
              <a:off x="6503889" y="4208747"/>
              <a:ext cx="401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15</a:t>
              </a:r>
              <a:endParaRPr lang="en-GB" sz="16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3B4EC0F-8E52-47BC-9609-1A423B6EC7CA}"/>
                </a:ext>
              </a:extLst>
            </p:cNvPr>
            <p:cNvSpPr txBox="1"/>
            <p:nvPr/>
          </p:nvSpPr>
          <p:spPr>
            <a:xfrm>
              <a:off x="6887913" y="4208747"/>
              <a:ext cx="401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16</a:t>
              </a:r>
              <a:endParaRPr lang="en-GB" sz="16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FCA2F3E-78DB-4D47-B106-C36619C6E36C}"/>
                </a:ext>
              </a:extLst>
            </p:cNvPr>
            <p:cNvSpPr txBox="1"/>
            <p:nvPr/>
          </p:nvSpPr>
          <p:spPr>
            <a:xfrm>
              <a:off x="7269245" y="4208747"/>
              <a:ext cx="401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17</a:t>
              </a:r>
              <a:endParaRPr lang="en-GB" sz="16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DBE681A-4CA7-423C-BDAE-52E1F9CCA134}"/>
                </a:ext>
              </a:extLst>
            </p:cNvPr>
            <p:cNvSpPr txBox="1"/>
            <p:nvPr/>
          </p:nvSpPr>
          <p:spPr>
            <a:xfrm>
              <a:off x="7652578" y="4208747"/>
              <a:ext cx="401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18</a:t>
              </a:r>
              <a:endParaRPr lang="en-GB" sz="16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CD0D033-B711-4A9D-99D1-091703C0D66C}"/>
                </a:ext>
              </a:extLst>
            </p:cNvPr>
            <p:cNvSpPr txBox="1"/>
            <p:nvPr/>
          </p:nvSpPr>
          <p:spPr>
            <a:xfrm>
              <a:off x="8032692" y="4208747"/>
              <a:ext cx="479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19</a:t>
              </a:r>
              <a:endParaRPr lang="en-GB" sz="16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CBDB192-C468-4556-B57A-BF5A52582886}"/>
              </a:ext>
            </a:extLst>
          </p:cNvPr>
          <p:cNvGrpSpPr/>
          <p:nvPr/>
        </p:nvGrpSpPr>
        <p:grpSpPr>
          <a:xfrm>
            <a:off x="675989" y="4775796"/>
            <a:ext cx="7815185" cy="527143"/>
            <a:chOff x="675989" y="4775796"/>
            <a:chExt cx="7815185" cy="527143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0CEEB09-2283-4F2D-92DA-8E13E04BBFA2}"/>
                </a:ext>
              </a:extLst>
            </p:cNvPr>
            <p:cNvCxnSpPr/>
            <p:nvPr/>
          </p:nvCxnSpPr>
          <p:spPr>
            <a:xfrm>
              <a:off x="755650" y="4780256"/>
              <a:ext cx="76327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BC6450CC-F749-483F-9396-5FDC73770050}"/>
                </a:ext>
              </a:extLst>
            </p:cNvPr>
            <p:cNvCxnSpPr/>
            <p:nvPr/>
          </p:nvCxnSpPr>
          <p:spPr>
            <a:xfrm>
              <a:off x="890214" y="477579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571B6CA-A3D0-4CFA-BEFE-832B5929AD3D}"/>
                </a:ext>
              </a:extLst>
            </p:cNvPr>
            <p:cNvCxnSpPr/>
            <p:nvPr/>
          </p:nvCxnSpPr>
          <p:spPr>
            <a:xfrm>
              <a:off x="2433522" y="477579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38B450CC-5D18-4BB7-AE35-B65816D4FB36}"/>
                </a:ext>
              </a:extLst>
            </p:cNvPr>
            <p:cNvCxnSpPr/>
            <p:nvPr/>
          </p:nvCxnSpPr>
          <p:spPr>
            <a:xfrm>
              <a:off x="1276041" y="477579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2065A1C-CDED-42D3-A210-83DF9E4C6A93}"/>
                </a:ext>
              </a:extLst>
            </p:cNvPr>
            <p:cNvCxnSpPr/>
            <p:nvPr/>
          </p:nvCxnSpPr>
          <p:spPr>
            <a:xfrm>
              <a:off x="1661868" y="477579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5111B8F-7DB0-4AD6-B7FE-BCEDD6D9839C}"/>
                </a:ext>
              </a:extLst>
            </p:cNvPr>
            <p:cNvCxnSpPr/>
            <p:nvPr/>
          </p:nvCxnSpPr>
          <p:spPr>
            <a:xfrm>
              <a:off x="2047695" y="477579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04C3845-A6B3-4973-9DB3-97BDCF8DB41E}"/>
                </a:ext>
              </a:extLst>
            </p:cNvPr>
            <p:cNvCxnSpPr/>
            <p:nvPr/>
          </p:nvCxnSpPr>
          <p:spPr>
            <a:xfrm>
              <a:off x="2819349" y="477579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4305846-57A8-4742-998E-58355DDCEF2B}"/>
                </a:ext>
              </a:extLst>
            </p:cNvPr>
            <p:cNvCxnSpPr/>
            <p:nvPr/>
          </p:nvCxnSpPr>
          <p:spPr>
            <a:xfrm>
              <a:off x="4362657" y="477579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F31E833-49D1-44D0-9C36-5AFC28C7BC72}"/>
                </a:ext>
              </a:extLst>
            </p:cNvPr>
            <p:cNvCxnSpPr/>
            <p:nvPr/>
          </p:nvCxnSpPr>
          <p:spPr>
            <a:xfrm>
              <a:off x="3205176" y="477579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5884642-D4FC-434D-9233-7CE6B2F0C7E1}"/>
                </a:ext>
              </a:extLst>
            </p:cNvPr>
            <p:cNvCxnSpPr/>
            <p:nvPr/>
          </p:nvCxnSpPr>
          <p:spPr>
            <a:xfrm>
              <a:off x="3591003" y="477579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0BAC3AC-FC9B-46AE-8B3D-1349DE4719AA}"/>
                </a:ext>
              </a:extLst>
            </p:cNvPr>
            <p:cNvCxnSpPr/>
            <p:nvPr/>
          </p:nvCxnSpPr>
          <p:spPr>
            <a:xfrm>
              <a:off x="3976830" y="477579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A710ECC-F142-4543-A85D-0EFC42A7A223}"/>
                </a:ext>
              </a:extLst>
            </p:cNvPr>
            <p:cNvCxnSpPr/>
            <p:nvPr/>
          </p:nvCxnSpPr>
          <p:spPr>
            <a:xfrm>
              <a:off x="4748484" y="477579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0C89199-CD05-49BA-B7CF-C40C7CCBDFDC}"/>
                </a:ext>
              </a:extLst>
            </p:cNvPr>
            <p:cNvCxnSpPr/>
            <p:nvPr/>
          </p:nvCxnSpPr>
          <p:spPr>
            <a:xfrm>
              <a:off x="6291792" y="477579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E6384BB-E11D-40F1-8DA5-B394C52FA848}"/>
                </a:ext>
              </a:extLst>
            </p:cNvPr>
            <p:cNvCxnSpPr/>
            <p:nvPr/>
          </p:nvCxnSpPr>
          <p:spPr>
            <a:xfrm>
              <a:off x="5134311" y="477579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F5BE0D1-E42D-4E32-8F11-BEAF085E78C9}"/>
                </a:ext>
              </a:extLst>
            </p:cNvPr>
            <p:cNvCxnSpPr/>
            <p:nvPr/>
          </p:nvCxnSpPr>
          <p:spPr>
            <a:xfrm>
              <a:off x="5520138" y="477579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F632238-3D9F-4AE0-A902-CC80E13D2887}"/>
                </a:ext>
              </a:extLst>
            </p:cNvPr>
            <p:cNvCxnSpPr/>
            <p:nvPr/>
          </p:nvCxnSpPr>
          <p:spPr>
            <a:xfrm>
              <a:off x="5905965" y="477579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FE9E4E6-564B-4C8B-9E94-4757A31DBF3B}"/>
                </a:ext>
              </a:extLst>
            </p:cNvPr>
            <p:cNvCxnSpPr/>
            <p:nvPr/>
          </p:nvCxnSpPr>
          <p:spPr>
            <a:xfrm>
              <a:off x="6677619" y="477579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DCFDACB-EE98-4BB7-A0FF-ABCFE38A83B4}"/>
                </a:ext>
              </a:extLst>
            </p:cNvPr>
            <p:cNvCxnSpPr/>
            <p:nvPr/>
          </p:nvCxnSpPr>
          <p:spPr>
            <a:xfrm>
              <a:off x="8220926" y="477579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068FAF2-9E62-465B-8ABF-712A49DE501D}"/>
                </a:ext>
              </a:extLst>
            </p:cNvPr>
            <p:cNvCxnSpPr/>
            <p:nvPr/>
          </p:nvCxnSpPr>
          <p:spPr>
            <a:xfrm>
              <a:off x="7063446" y="477579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3B5D01E-4327-4578-9519-FF57ED9FC04D}"/>
                </a:ext>
              </a:extLst>
            </p:cNvPr>
            <p:cNvCxnSpPr/>
            <p:nvPr/>
          </p:nvCxnSpPr>
          <p:spPr>
            <a:xfrm>
              <a:off x="7449273" y="477579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502395C-C0BA-4FB7-892C-3EF2DA656641}"/>
                </a:ext>
              </a:extLst>
            </p:cNvPr>
            <p:cNvCxnSpPr/>
            <p:nvPr/>
          </p:nvCxnSpPr>
          <p:spPr>
            <a:xfrm>
              <a:off x="7835100" y="477579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0E226AF-D5F4-4709-8E85-7B965E9AB6FE}"/>
                </a:ext>
              </a:extLst>
            </p:cNvPr>
            <p:cNvSpPr txBox="1"/>
            <p:nvPr/>
          </p:nvSpPr>
          <p:spPr>
            <a:xfrm>
              <a:off x="675989" y="4964385"/>
              <a:ext cx="4241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</a:t>
              </a:r>
              <a:endParaRPr lang="en-GB" sz="1600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228E4D8-7427-48A1-B9CE-52C435227654}"/>
                </a:ext>
              </a:extLst>
            </p:cNvPr>
            <p:cNvSpPr txBox="1"/>
            <p:nvPr/>
          </p:nvSpPr>
          <p:spPr>
            <a:xfrm>
              <a:off x="1080003" y="4964385"/>
              <a:ext cx="4469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21</a:t>
              </a:r>
              <a:endParaRPr lang="en-GB" sz="1600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BE8A84E-6B45-4C07-99AF-24AE222F9417}"/>
                </a:ext>
              </a:extLst>
            </p:cNvPr>
            <p:cNvSpPr txBox="1"/>
            <p:nvPr/>
          </p:nvSpPr>
          <p:spPr>
            <a:xfrm>
              <a:off x="1468624" y="4964385"/>
              <a:ext cx="4795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22</a:t>
              </a:r>
              <a:endParaRPr lang="en-GB" sz="1600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75C570B-F272-458A-A219-E205323DD172}"/>
                </a:ext>
              </a:extLst>
            </p:cNvPr>
            <p:cNvSpPr txBox="1"/>
            <p:nvPr/>
          </p:nvSpPr>
          <p:spPr>
            <a:xfrm>
              <a:off x="1845533" y="4964385"/>
              <a:ext cx="4377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23</a:t>
              </a:r>
              <a:endParaRPr lang="en-GB" sz="1600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7E72D5A-6614-4361-9A0E-3B6D7D07BB22}"/>
                </a:ext>
              </a:extLst>
            </p:cNvPr>
            <p:cNvSpPr txBox="1"/>
            <p:nvPr/>
          </p:nvSpPr>
          <p:spPr>
            <a:xfrm>
              <a:off x="2234424" y="4964385"/>
              <a:ext cx="4116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24</a:t>
              </a:r>
              <a:endParaRPr lang="en-GB" sz="1600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BF18CC7-F7B9-4CA1-9EDC-95817820ABC0}"/>
                </a:ext>
              </a:extLst>
            </p:cNvPr>
            <p:cNvSpPr txBox="1"/>
            <p:nvPr/>
          </p:nvSpPr>
          <p:spPr>
            <a:xfrm>
              <a:off x="2597198" y="4964385"/>
              <a:ext cx="4085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25</a:t>
              </a:r>
              <a:endParaRPr lang="en-GB" sz="1600" dirty="0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A9872E5-4BDF-4253-B341-D68782619CD6}"/>
                </a:ext>
              </a:extLst>
            </p:cNvPr>
            <p:cNvSpPr txBox="1"/>
            <p:nvPr/>
          </p:nvSpPr>
          <p:spPr>
            <a:xfrm>
              <a:off x="3006574" y="4964385"/>
              <a:ext cx="4085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26</a:t>
              </a:r>
              <a:endParaRPr lang="en-GB" sz="1600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C30B68C-C3DD-4FD9-92E3-5BE63494F0CC}"/>
                </a:ext>
              </a:extLst>
            </p:cNvPr>
            <p:cNvSpPr txBox="1"/>
            <p:nvPr/>
          </p:nvSpPr>
          <p:spPr>
            <a:xfrm>
              <a:off x="3392399" y="4964385"/>
              <a:ext cx="464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27</a:t>
              </a:r>
              <a:endParaRPr lang="en-GB" sz="1600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11E6A868-61A8-4477-8E1B-D1919566CB91}"/>
                </a:ext>
              </a:extLst>
            </p:cNvPr>
            <p:cNvSpPr txBox="1"/>
            <p:nvPr/>
          </p:nvSpPr>
          <p:spPr>
            <a:xfrm>
              <a:off x="3772105" y="4964385"/>
              <a:ext cx="464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28</a:t>
              </a:r>
              <a:endParaRPr lang="en-GB" sz="1600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9DD2B78C-52B9-4648-B88E-CDD652B0534D}"/>
                </a:ext>
              </a:extLst>
            </p:cNvPr>
            <p:cNvSpPr txBox="1"/>
            <p:nvPr/>
          </p:nvSpPr>
          <p:spPr>
            <a:xfrm>
              <a:off x="4173299" y="4964385"/>
              <a:ext cx="4265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29</a:t>
              </a:r>
              <a:endParaRPr lang="en-GB" sz="1600" dirty="0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F5C16B3-FEE2-4CA7-B259-B3D29759615D}"/>
                </a:ext>
              </a:extLst>
            </p:cNvPr>
            <p:cNvSpPr txBox="1"/>
            <p:nvPr/>
          </p:nvSpPr>
          <p:spPr>
            <a:xfrm>
              <a:off x="4546833" y="4964385"/>
              <a:ext cx="49441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30</a:t>
              </a:r>
              <a:endParaRPr lang="en-GB" sz="1600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6FDCAB2C-CA41-4F67-8793-C1B361AE7BCE}"/>
                </a:ext>
              </a:extLst>
            </p:cNvPr>
            <p:cNvSpPr txBox="1"/>
            <p:nvPr/>
          </p:nvSpPr>
          <p:spPr>
            <a:xfrm>
              <a:off x="4945648" y="4964385"/>
              <a:ext cx="401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31</a:t>
              </a:r>
              <a:endParaRPr lang="en-GB" sz="1600" dirty="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D341AA6-C8CB-4245-B0DC-78D13124A2BE}"/>
                </a:ext>
              </a:extLst>
            </p:cNvPr>
            <p:cNvSpPr txBox="1"/>
            <p:nvPr/>
          </p:nvSpPr>
          <p:spPr>
            <a:xfrm>
              <a:off x="5336665" y="4964385"/>
              <a:ext cx="401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32</a:t>
              </a:r>
              <a:endParaRPr lang="en-GB" sz="1600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846628E-06D8-4649-BC1D-9B0B06AE0470}"/>
                </a:ext>
              </a:extLst>
            </p:cNvPr>
            <p:cNvSpPr txBox="1"/>
            <p:nvPr/>
          </p:nvSpPr>
          <p:spPr>
            <a:xfrm>
              <a:off x="5723856" y="4964385"/>
              <a:ext cx="401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33</a:t>
              </a:r>
              <a:endParaRPr lang="en-GB" sz="1600" dirty="0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DBA9F11F-F2B8-4EB3-B740-6741768D8EAF}"/>
                </a:ext>
              </a:extLst>
            </p:cNvPr>
            <p:cNvSpPr txBox="1"/>
            <p:nvPr/>
          </p:nvSpPr>
          <p:spPr>
            <a:xfrm>
              <a:off x="6112872" y="4964385"/>
              <a:ext cx="401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34</a:t>
              </a:r>
              <a:endParaRPr lang="en-GB" sz="1600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F1526BCB-427C-4779-98F4-B836D4183E1B}"/>
                </a:ext>
              </a:extLst>
            </p:cNvPr>
            <p:cNvSpPr txBox="1"/>
            <p:nvPr/>
          </p:nvSpPr>
          <p:spPr>
            <a:xfrm>
              <a:off x="6503889" y="4964385"/>
              <a:ext cx="401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35</a:t>
              </a:r>
              <a:endParaRPr lang="en-GB" sz="1600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10566B2-5456-44AB-A242-EDCE311DD93A}"/>
                </a:ext>
              </a:extLst>
            </p:cNvPr>
            <p:cNvSpPr txBox="1"/>
            <p:nvPr/>
          </p:nvSpPr>
          <p:spPr>
            <a:xfrm>
              <a:off x="6887913" y="4964385"/>
              <a:ext cx="4018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36</a:t>
              </a:r>
              <a:endParaRPr lang="en-GB" sz="1600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8203001-1726-4F0C-B5AE-2F7FBEDC6694}"/>
                </a:ext>
              </a:extLst>
            </p:cNvPr>
            <p:cNvSpPr txBox="1"/>
            <p:nvPr/>
          </p:nvSpPr>
          <p:spPr>
            <a:xfrm>
              <a:off x="7230824" y="4964385"/>
              <a:ext cx="44698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37</a:t>
              </a:r>
              <a:endParaRPr lang="en-GB" sz="1600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66FDD4C-7446-4981-8E27-3B89D8995DCE}"/>
                </a:ext>
              </a:extLst>
            </p:cNvPr>
            <p:cNvSpPr txBox="1"/>
            <p:nvPr/>
          </p:nvSpPr>
          <p:spPr>
            <a:xfrm>
              <a:off x="7652577" y="4964385"/>
              <a:ext cx="4750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38</a:t>
              </a:r>
              <a:endParaRPr lang="en-GB" sz="1600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EE61CF8D-C650-4B2A-8CE7-2099EAC836FD}"/>
                </a:ext>
              </a:extLst>
            </p:cNvPr>
            <p:cNvSpPr txBox="1"/>
            <p:nvPr/>
          </p:nvSpPr>
          <p:spPr>
            <a:xfrm>
              <a:off x="8011657" y="4964385"/>
              <a:ext cx="4795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39</a:t>
              </a:r>
              <a:endParaRPr lang="en-GB" sz="1600" dirty="0"/>
            </a:p>
          </p:txBody>
        </p:sp>
      </p:grpSp>
      <p:sp>
        <p:nvSpPr>
          <p:cNvPr id="112" name="Oval 111">
            <a:extLst>
              <a:ext uri="{FF2B5EF4-FFF2-40B4-BE49-F238E27FC236}">
                <a16:creationId xmlns:a16="http://schemas.microsoft.com/office/drawing/2014/main" id="{9DB45BC1-40E7-481F-B4C4-1807F44A8D94}"/>
              </a:ext>
            </a:extLst>
          </p:cNvPr>
          <p:cNvSpPr/>
          <p:nvPr/>
        </p:nvSpPr>
        <p:spPr>
          <a:xfrm>
            <a:off x="4551321" y="4184776"/>
            <a:ext cx="382917" cy="382917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F024CEBF-64CD-466D-BF2A-11516F77BD7D}"/>
              </a:ext>
            </a:extLst>
          </p:cNvPr>
          <p:cNvSpPr/>
          <p:nvPr/>
        </p:nvSpPr>
        <p:spPr>
          <a:xfrm>
            <a:off x="690895" y="4945371"/>
            <a:ext cx="382917" cy="382917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B4F6BBE2-21BD-4F39-A414-ECB684C85043}"/>
              </a:ext>
            </a:extLst>
          </p:cNvPr>
          <p:cNvSpPr/>
          <p:nvPr/>
        </p:nvSpPr>
        <p:spPr>
          <a:xfrm>
            <a:off x="6501539" y="4946823"/>
            <a:ext cx="382917" cy="382917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9BFF062-5563-4679-BB40-51E2582C6588}"/>
              </a:ext>
            </a:extLst>
          </p:cNvPr>
          <p:cNvGrpSpPr/>
          <p:nvPr/>
        </p:nvGrpSpPr>
        <p:grpSpPr>
          <a:xfrm>
            <a:off x="686496" y="5559955"/>
            <a:ext cx="4447815" cy="536534"/>
            <a:chOff x="686496" y="5559955"/>
            <a:chExt cx="4447815" cy="536534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DA496377-C12C-486B-89E0-BEFD34350741}"/>
                </a:ext>
              </a:extLst>
            </p:cNvPr>
            <p:cNvCxnSpPr>
              <a:cxnSpLocks/>
            </p:cNvCxnSpPr>
            <p:nvPr/>
          </p:nvCxnSpPr>
          <p:spPr>
            <a:xfrm>
              <a:off x="757768" y="5573806"/>
              <a:ext cx="4376543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0404DBF-A51A-4DCB-824B-81F5C80B8900}"/>
                </a:ext>
              </a:extLst>
            </p:cNvPr>
            <p:cNvCxnSpPr/>
            <p:nvPr/>
          </p:nvCxnSpPr>
          <p:spPr>
            <a:xfrm>
              <a:off x="892332" y="556934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CCF40D0-74CC-4481-A822-28021ACDDDC5}"/>
                </a:ext>
              </a:extLst>
            </p:cNvPr>
            <p:cNvCxnSpPr/>
            <p:nvPr/>
          </p:nvCxnSpPr>
          <p:spPr>
            <a:xfrm>
              <a:off x="2435640" y="556934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6B1AB41-8991-476D-99B3-B5E0094EDB80}"/>
                </a:ext>
              </a:extLst>
            </p:cNvPr>
            <p:cNvCxnSpPr/>
            <p:nvPr/>
          </p:nvCxnSpPr>
          <p:spPr>
            <a:xfrm>
              <a:off x="1278159" y="556934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133CDA0-1615-4AD4-A218-4DF8DEBDE5D2}"/>
                </a:ext>
              </a:extLst>
            </p:cNvPr>
            <p:cNvCxnSpPr/>
            <p:nvPr/>
          </p:nvCxnSpPr>
          <p:spPr>
            <a:xfrm>
              <a:off x="1663986" y="556934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ACBB2DB-A912-474D-B127-748416FEFC1A}"/>
                </a:ext>
              </a:extLst>
            </p:cNvPr>
            <p:cNvCxnSpPr/>
            <p:nvPr/>
          </p:nvCxnSpPr>
          <p:spPr>
            <a:xfrm>
              <a:off x="2049813" y="556934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65507ED-6FBE-4A6B-B155-0D7C757B0667}"/>
                </a:ext>
              </a:extLst>
            </p:cNvPr>
            <p:cNvCxnSpPr/>
            <p:nvPr/>
          </p:nvCxnSpPr>
          <p:spPr>
            <a:xfrm>
              <a:off x="2821467" y="556934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0EC18B2-4DC4-4225-BEA2-C789B2FF5DE7}"/>
                </a:ext>
              </a:extLst>
            </p:cNvPr>
            <p:cNvCxnSpPr/>
            <p:nvPr/>
          </p:nvCxnSpPr>
          <p:spPr>
            <a:xfrm>
              <a:off x="4364775" y="556934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3D69504-592A-4A27-AD52-0105113265CA}"/>
                </a:ext>
              </a:extLst>
            </p:cNvPr>
            <p:cNvCxnSpPr/>
            <p:nvPr/>
          </p:nvCxnSpPr>
          <p:spPr>
            <a:xfrm>
              <a:off x="3207294" y="556934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73B1F94-53E0-4B8F-9163-A426E30A34B5}"/>
                </a:ext>
              </a:extLst>
            </p:cNvPr>
            <p:cNvCxnSpPr/>
            <p:nvPr/>
          </p:nvCxnSpPr>
          <p:spPr>
            <a:xfrm>
              <a:off x="3593121" y="556934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16757E39-B1E8-4306-BED0-340FC016F203}"/>
                </a:ext>
              </a:extLst>
            </p:cNvPr>
            <p:cNvCxnSpPr/>
            <p:nvPr/>
          </p:nvCxnSpPr>
          <p:spPr>
            <a:xfrm>
              <a:off x="3978948" y="5569346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7DC0AB57-A2DF-4C23-9460-9F08DC86ED23}"/>
                </a:ext>
              </a:extLst>
            </p:cNvPr>
            <p:cNvSpPr txBox="1"/>
            <p:nvPr/>
          </p:nvSpPr>
          <p:spPr>
            <a:xfrm>
              <a:off x="686496" y="5757935"/>
              <a:ext cx="4408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40</a:t>
              </a:r>
              <a:endParaRPr lang="en-GB" sz="16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F4E285F6-6F44-4036-B1BE-4558EF8C49B3}"/>
                </a:ext>
              </a:extLst>
            </p:cNvPr>
            <p:cNvSpPr txBox="1"/>
            <p:nvPr/>
          </p:nvSpPr>
          <p:spPr>
            <a:xfrm>
              <a:off x="1082121" y="5757935"/>
              <a:ext cx="4469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41</a:t>
              </a:r>
              <a:endParaRPr lang="en-GB" sz="1600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18EC4758-FB47-4A01-9176-63D524B4F4B5}"/>
                </a:ext>
              </a:extLst>
            </p:cNvPr>
            <p:cNvSpPr txBox="1"/>
            <p:nvPr/>
          </p:nvSpPr>
          <p:spPr>
            <a:xfrm>
              <a:off x="1470742" y="5757935"/>
              <a:ext cx="4795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42</a:t>
              </a:r>
              <a:endParaRPr lang="en-GB" sz="1600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CFDB6225-8382-4BAA-835D-CFC013FC8488}"/>
                </a:ext>
              </a:extLst>
            </p:cNvPr>
            <p:cNvSpPr txBox="1"/>
            <p:nvPr/>
          </p:nvSpPr>
          <p:spPr>
            <a:xfrm>
              <a:off x="1847651" y="5757935"/>
              <a:ext cx="4377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43</a:t>
              </a:r>
              <a:endParaRPr lang="en-GB" sz="16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7ABC5233-4E8E-484C-8144-BE2BB2FA70FC}"/>
                </a:ext>
              </a:extLst>
            </p:cNvPr>
            <p:cNvSpPr txBox="1"/>
            <p:nvPr/>
          </p:nvSpPr>
          <p:spPr>
            <a:xfrm>
              <a:off x="2236542" y="5757935"/>
              <a:ext cx="4116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44</a:t>
              </a:r>
              <a:endParaRPr lang="en-GB" sz="1600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574B1EB5-8A61-4325-AF0C-4E0E994DA555}"/>
                </a:ext>
              </a:extLst>
            </p:cNvPr>
            <p:cNvSpPr txBox="1"/>
            <p:nvPr/>
          </p:nvSpPr>
          <p:spPr>
            <a:xfrm>
              <a:off x="2599316" y="5757935"/>
              <a:ext cx="4085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45</a:t>
              </a:r>
              <a:endParaRPr lang="en-GB" sz="1600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1C3AC039-5E61-4A6B-9385-97BB178C33C3}"/>
                </a:ext>
              </a:extLst>
            </p:cNvPr>
            <p:cNvSpPr txBox="1"/>
            <p:nvPr/>
          </p:nvSpPr>
          <p:spPr>
            <a:xfrm>
              <a:off x="3008692" y="5757935"/>
              <a:ext cx="4085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46</a:t>
              </a:r>
              <a:endParaRPr lang="en-GB" sz="16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50B133E-A507-499B-97B3-1D706799B1A1}"/>
                </a:ext>
              </a:extLst>
            </p:cNvPr>
            <p:cNvSpPr txBox="1"/>
            <p:nvPr/>
          </p:nvSpPr>
          <p:spPr>
            <a:xfrm>
              <a:off x="3394517" y="5757935"/>
              <a:ext cx="4350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47</a:t>
              </a:r>
              <a:endParaRPr lang="en-GB" sz="1600" dirty="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C4392772-D83D-4ABD-A75E-23421C89BA68}"/>
                </a:ext>
              </a:extLst>
            </p:cNvPr>
            <p:cNvSpPr txBox="1"/>
            <p:nvPr/>
          </p:nvSpPr>
          <p:spPr>
            <a:xfrm>
              <a:off x="3774223" y="5757935"/>
              <a:ext cx="4649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48</a:t>
              </a:r>
              <a:endParaRPr lang="en-GB" sz="1600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FFAE9D42-17CB-4B55-A579-273C29AB7486}"/>
                </a:ext>
              </a:extLst>
            </p:cNvPr>
            <p:cNvSpPr txBox="1"/>
            <p:nvPr/>
          </p:nvSpPr>
          <p:spPr>
            <a:xfrm>
              <a:off x="4175417" y="5757935"/>
              <a:ext cx="4265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49</a:t>
              </a:r>
              <a:endParaRPr lang="en-GB" sz="1600" dirty="0"/>
            </a:p>
          </p:txBody>
        </p: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564EEFC-21CA-47B1-A67B-D31021A150E9}"/>
                </a:ext>
              </a:extLst>
            </p:cNvPr>
            <p:cNvCxnSpPr/>
            <p:nvPr/>
          </p:nvCxnSpPr>
          <p:spPr>
            <a:xfrm>
              <a:off x="4766544" y="5559955"/>
              <a:ext cx="0" cy="22650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796E60AB-1685-4A09-840B-240FCC2B829E}"/>
                </a:ext>
              </a:extLst>
            </p:cNvPr>
            <p:cNvSpPr txBox="1"/>
            <p:nvPr/>
          </p:nvSpPr>
          <p:spPr>
            <a:xfrm>
              <a:off x="4577186" y="5756933"/>
              <a:ext cx="4265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50</a:t>
              </a:r>
              <a:endParaRPr lang="en-GB" sz="1600" dirty="0"/>
            </a:p>
          </p:txBody>
        </p:sp>
      </p:grpSp>
      <p:sp>
        <p:nvSpPr>
          <p:cNvPr id="117" name="Oval 116">
            <a:extLst>
              <a:ext uri="{FF2B5EF4-FFF2-40B4-BE49-F238E27FC236}">
                <a16:creationId xmlns:a16="http://schemas.microsoft.com/office/drawing/2014/main" id="{3F1EC47F-C829-428A-BD8E-1C5151EB6E46}"/>
              </a:ext>
            </a:extLst>
          </p:cNvPr>
          <p:cNvSpPr/>
          <p:nvPr/>
        </p:nvSpPr>
        <p:spPr>
          <a:xfrm>
            <a:off x="4582660" y="5732768"/>
            <a:ext cx="382917" cy="382917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289FE37-4083-4EBA-8EAB-2EA19842C096}"/>
              </a:ext>
            </a:extLst>
          </p:cNvPr>
          <p:cNvSpPr/>
          <p:nvPr/>
        </p:nvSpPr>
        <p:spPr>
          <a:xfrm>
            <a:off x="621426" y="765175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+mj-lt"/>
              </a:rPr>
              <a:t>Ordering Numbers</a:t>
            </a:r>
          </a:p>
        </p:txBody>
      </p:sp>
    </p:spTree>
    <p:extLst>
      <p:ext uri="{BB962C8B-B14F-4D97-AF65-F5344CB8AC3E}">
        <p14:creationId xmlns:p14="http://schemas.microsoft.com/office/powerpoint/2010/main" val="386327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  <p:bldP spid="1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19FFB227-EB85-4791-B442-64E018DC6F3C}"/>
              </a:ext>
            </a:extLst>
          </p:cNvPr>
          <p:cNvSpPr/>
          <p:nvPr/>
        </p:nvSpPr>
        <p:spPr>
          <a:xfrm>
            <a:off x="755650" y="1616075"/>
            <a:ext cx="7632700" cy="406400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Is there another way that we can check our answers?</a:t>
            </a:r>
          </a:p>
        </p:txBody>
      </p:sp>
      <p:sp>
        <p:nvSpPr>
          <p:cNvPr id="3" name="Rounded Rectangle 17">
            <a:extLst>
              <a:ext uri="{FF2B5EF4-FFF2-40B4-BE49-F238E27FC236}">
                <a16:creationId xmlns:a16="http://schemas.microsoft.com/office/drawing/2014/main" id="{2C739EF2-1DED-4E15-A52D-D98760358636}"/>
              </a:ext>
            </a:extLst>
          </p:cNvPr>
          <p:cNvSpPr/>
          <p:nvPr/>
        </p:nvSpPr>
        <p:spPr>
          <a:xfrm>
            <a:off x="755650" y="2111375"/>
            <a:ext cx="7632700" cy="406400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Place value!</a:t>
            </a:r>
          </a:p>
        </p:txBody>
      </p:sp>
      <p:pic>
        <p:nvPicPr>
          <p:cNvPr id="4" name="Whole Class">
            <a:extLst>
              <a:ext uri="{FF2B5EF4-FFF2-40B4-BE49-F238E27FC236}">
                <a16:creationId xmlns:a16="http://schemas.microsoft.com/office/drawing/2014/main" id="{5624A700-D26E-4738-9498-99DE3F075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3429225-9969-46C6-80EF-AAD2D4D9C971}"/>
              </a:ext>
            </a:extLst>
          </p:cNvPr>
          <p:cNvGrpSpPr>
            <a:grpSpLocks/>
          </p:cNvGrpSpPr>
          <p:nvPr/>
        </p:nvGrpSpPr>
        <p:grpSpPr bwMode="auto">
          <a:xfrm>
            <a:off x="1044575" y="3108325"/>
            <a:ext cx="7054850" cy="928688"/>
            <a:chOff x="-1064738" y="2161280"/>
            <a:chExt cx="11276279" cy="148281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5767878-35DB-4E5A-883C-BEC4F4E4FF34}"/>
                </a:ext>
              </a:extLst>
            </p:cNvPr>
            <p:cNvSpPr/>
            <p:nvPr/>
          </p:nvSpPr>
          <p:spPr>
            <a:xfrm>
              <a:off x="-1064738" y="2161280"/>
              <a:ext cx="1481851" cy="148281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D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000" b="1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47DCBCA-F700-4010-87CE-FEFE0FC39359}"/>
                </a:ext>
              </a:extLst>
            </p:cNvPr>
            <p:cNvSpPr/>
            <p:nvPr/>
          </p:nvSpPr>
          <p:spPr>
            <a:xfrm>
              <a:off x="2200918" y="2161280"/>
              <a:ext cx="1481851" cy="148281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D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000" b="1" dirty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F1B311-50FC-4631-BE71-0C6071CCAAEA}"/>
                </a:ext>
              </a:extLst>
            </p:cNvPr>
            <p:cNvSpPr/>
            <p:nvPr/>
          </p:nvSpPr>
          <p:spPr>
            <a:xfrm>
              <a:off x="5464035" y="2161280"/>
              <a:ext cx="1481851" cy="148281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D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000" b="1" dirty="0">
                  <a:solidFill>
                    <a:schemeClr val="tx1"/>
                  </a:solidFill>
                </a:rPr>
                <a:t>35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BD903F-D90B-4552-A788-B3CE1DFCF0DF}"/>
                </a:ext>
              </a:extLst>
            </p:cNvPr>
            <p:cNvSpPr/>
            <p:nvPr/>
          </p:nvSpPr>
          <p:spPr>
            <a:xfrm>
              <a:off x="8729690" y="2161280"/>
              <a:ext cx="1481851" cy="148281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D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000" b="1" dirty="0">
                  <a:solidFill>
                    <a:schemeClr val="tx1"/>
                  </a:solidFill>
                </a:rPr>
                <a:t>50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150390A-C81E-4568-9FCB-A97705649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888" y="2606675"/>
            <a:ext cx="2330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b="1" dirty="0"/>
              <a:t>Smallest to Greatest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4A2432-6539-43DB-94D7-3C22B1113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763" y="4195763"/>
            <a:ext cx="9509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b="1"/>
              <a:t>one ten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854C67-B480-40A6-AED9-15C9E2397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8313" y="4195763"/>
            <a:ext cx="1085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b="1"/>
              <a:t>two tens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E86039-F9C4-42E7-8936-EF53232BE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8563" y="4195763"/>
            <a:ext cx="1231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b="1"/>
              <a:t>three tens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B7BDC14-A71F-4092-9461-DEF7C5A5A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0888" y="4195763"/>
            <a:ext cx="1069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b="1"/>
              <a:t>five tens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247B33E-559A-46BE-8EEA-757294510D07}"/>
              </a:ext>
            </a:extLst>
          </p:cNvPr>
          <p:cNvCxnSpPr/>
          <p:nvPr/>
        </p:nvCxnSpPr>
        <p:spPr>
          <a:xfrm>
            <a:off x="1343025" y="3830638"/>
            <a:ext cx="0" cy="436562"/>
          </a:xfrm>
          <a:prstGeom prst="straightConnector1">
            <a:avLst/>
          </a:prstGeom>
          <a:ln w="38100">
            <a:solidFill>
              <a:srgbClr val="ED6D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558368C-4AEF-456B-B992-93CD03D9C478}"/>
              </a:ext>
            </a:extLst>
          </p:cNvPr>
          <p:cNvCxnSpPr/>
          <p:nvPr/>
        </p:nvCxnSpPr>
        <p:spPr>
          <a:xfrm>
            <a:off x="3306763" y="3817938"/>
            <a:ext cx="0" cy="436562"/>
          </a:xfrm>
          <a:prstGeom prst="straightConnector1">
            <a:avLst/>
          </a:prstGeom>
          <a:ln w="38100">
            <a:solidFill>
              <a:srgbClr val="ED6D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119E459-DFF9-4708-A6F3-38ACF1CD8A2B}"/>
              </a:ext>
            </a:extLst>
          </p:cNvPr>
          <p:cNvCxnSpPr/>
          <p:nvPr/>
        </p:nvCxnSpPr>
        <p:spPr>
          <a:xfrm>
            <a:off x="5419725" y="3805238"/>
            <a:ext cx="0" cy="436562"/>
          </a:xfrm>
          <a:prstGeom prst="straightConnector1">
            <a:avLst/>
          </a:prstGeom>
          <a:ln w="38100">
            <a:solidFill>
              <a:srgbClr val="ED6D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BCD33E3-E65C-4B9E-AE7D-BDCB91CFC04F}"/>
              </a:ext>
            </a:extLst>
          </p:cNvPr>
          <p:cNvCxnSpPr/>
          <p:nvPr/>
        </p:nvCxnSpPr>
        <p:spPr>
          <a:xfrm>
            <a:off x="7418388" y="3792538"/>
            <a:ext cx="0" cy="436562"/>
          </a:xfrm>
          <a:prstGeom prst="straightConnector1">
            <a:avLst/>
          </a:prstGeom>
          <a:ln w="38100">
            <a:solidFill>
              <a:srgbClr val="ED6D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8F0A224E-49D9-4135-A9C3-6829B6A497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4665663"/>
            <a:ext cx="16986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CFF79AB-74B0-484B-A96F-D739035F1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4665663"/>
            <a:ext cx="1714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BF3D0CB-5929-4757-BDD2-4BEBD6F890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4665663"/>
            <a:ext cx="1714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0204F69-0BE1-466C-9918-0376EABADD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13" y="4652963"/>
            <a:ext cx="169862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4A0351E-8467-4B97-B916-57C583F9C5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4652963"/>
            <a:ext cx="169862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7C7C48C-52CD-4F12-97FA-193FBEE759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4665663"/>
            <a:ext cx="1698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27C7429-0B96-4858-858C-0C98389A5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8" y="4710133"/>
            <a:ext cx="17145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33F7351-B70A-4A36-8052-B86760555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4710133"/>
            <a:ext cx="17145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F0F4DF6-7171-48FA-B84E-CF4C8C400B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4710927"/>
            <a:ext cx="169862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23E2989-D7DF-4B6B-8446-09E2898832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4710133"/>
            <a:ext cx="17145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00DFBCE-8521-4088-A153-1C74509A26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4710927"/>
            <a:ext cx="17145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EF0A469-FD8D-4CA6-BB42-BAD0806558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97846" y="5699456"/>
            <a:ext cx="219917" cy="27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95019F7-73AE-4905-A35E-5DDF077613EC}"/>
              </a:ext>
            </a:extLst>
          </p:cNvPr>
          <p:cNvSpPr/>
          <p:nvPr/>
        </p:nvSpPr>
        <p:spPr>
          <a:xfrm>
            <a:off x="621426" y="765175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+mj-lt"/>
              </a:rPr>
              <a:t>Ordering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95DB07F-7E33-45BE-864E-A35A64BE41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97846" y="5570614"/>
            <a:ext cx="219917" cy="27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958EA31-362B-4E71-A93D-812F409321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97846" y="5441772"/>
            <a:ext cx="219917" cy="27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183530F-2217-4481-9BDD-CDB18F73E5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97846" y="5315889"/>
            <a:ext cx="219917" cy="27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06418DD-D730-4E8F-A4F7-032B121CAB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97846" y="5188811"/>
            <a:ext cx="219917" cy="27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39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ole Class">
            <a:extLst>
              <a:ext uri="{FF2B5EF4-FFF2-40B4-BE49-F238E27FC236}">
                <a16:creationId xmlns:a16="http://schemas.microsoft.com/office/drawing/2014/main" id="{882E4BEF-A99E-4266-B781-2C4A9C309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52B8CA-3503-4B46-AAF7-49BD631D8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8165" y="1893464"/>
            <a:ext cx="2332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b="1" dirty="0"/>
              <a:t>Greatest to Smallest</a:t>
            </a:r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D79DD3A5-6FFD-4A28-82AE-F7ABAA1C4D77}"/>
              </a:ext>
            </a:extLst>
          </p:cNvPr>
          <p:cNvGrpSpPr>
            <a:grpSpLocks/>
          </p:cNvGrpSpPr>
          <p:nvPr/>
        </p:nvGrpSpPr>
        <p:grpSpPr bwMode="auto">
          <a:xfrm>
            <a:off x="7170738" y="2556365"/>
            <a:ext cx="950912" cy="2808287"/>
            <a:chOff x="1021374" y="2103616"/>
            <a:chExt cx="950901" cy="280841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5D2ED5A-5DA9-475C-8C71-3E4C11B8EC85}"/>
                </a:ext>
              </a:extLst>
            </p:cNvPr>
            <p:cNvSpPr/>
            <p:nvPr/>
          </p:nvSpPr>
          <p:spPr>
            <a:xfrm>
              <a:off x="1045186" y="2103616"/>
              <a:ext cx="927089" cy="92714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D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000" b="1" dirty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6" name="Rectangle 67">
              <a:extLst>
                <a:ext uri="{FF2B5EF4-FFF2-40B4-BE49-F238E27FC236}">
                  <a16:creationId xmlns:a16="http://schemas.microsoft.com/office/drawing/2014/main" id="{A8E35E3D-3671-404F-AD59-6FC715093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1374" y="3190097"/>
              <a:ext cx="9509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 b="1"/>
                <a:t>one ten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0F97AFEA-4F99-433A-B8DE-5EB3B4857054}"/>
                </a:ext>
              </a:extLst>
            </p:cNvPr>
            <p:cNvCxnSpPr/>
            <p:nvPr/>
          </p:nvCxnSpPr>
          <p:spPr>
            <a:xfrm>
              <a:off x="1342045" y="2825961"/>
              <a:ext cx="0" cy="436583"/>
            </a:xfrm>
            <a:prstGeom prst="straightConnector1">
              <a:avLst/>
            </a:prstGeom>
            <a:ln w="38100">
              <a:solidFill>
                <a:srgbClr val="ED6D7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428B0819-1E65-413F-8866-289351884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292" y="3660214"/>
              <a:ext cx="170514" cy="125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6">
            <a:extLst>
              <a:ext uri="{FF2B5EF4-FFF2-40B4-BE49-F238E27FC236}">
                <a16:creationId xmlns:a16="http://schemas.microsoft.com/office/drawing/2014/main" id="{C3E904E9-05C4-4054-B348-B7CE3B3C529C}"/>
              </a:ext>
            </a:extLst>
          </p:cNvPr>
          <p:cNvGrpSpPr>
            <a:grpSpLocks/>
          </p:cNvGrpSpPr>
          <p:nvPr/>
        </p:nvGrpSpPr>
        <p:grpSpPr bwMode="auto">
          <a:xfrm>
            <a:off x="5143500" y="2556365"/>
            <a:ext cx="1085850" cy="2808287"/>
            <a:chOff x="3008031" y="2103616"/>
            <a:chExt cx="1085554" cy="280841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A8E095C-7052-4EA9-8418-DD39F9091259}"/>
                </a:ext>
              </a:extLst>
            </p:cNvPr>
            <p:cNvSpPr/>
            <p:nvPr/>
          </p:nvSpPr>
          <p:spPr>
            <a:xfrm>
              <a:off x="3087384" y="2103616"/>
              <a:ext cx="926847" cy="92714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D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000" b="1" dirty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11" name="Rectangle 68">
              <a:extLst>
                <a:ext uri="{FF2B5EF4-FFF2-40B4-BE49-F238E27FC236}">
                  <a16:creationId xmlns:a16="http://schemas.microsoft.com/office/drawing/2014/main" id="{3C47502E-287A-4622-9F7E-F39B0D5FC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8031" y="3190097"/>
              <a:ext cx="1085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 b="1"/>
                <a:t>two tens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0792F38-2D21-4988-9D8D-48A1B0DB3FB8}"/>
                </a:ext>
              </a:extLst>
            </p:cNvPr>
            <p:cNvCxnSpPr/>
            <p:nvPr/>
          </p:nvCxnSpPr>
          <p:spPr>
            <a:xfrm>
              <a:off x="3307987" y="2813260"/>
              <a:ext cx="0" cy="436583"/>
            </a:xfrm>
            <a:prstGeom prst="straightConnector1">
              <a:avLst/>
            </a:prstGeom>
            <a:ln w="38100">
              <a:solidFill>
                <a:srgbClr val="ED6D7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74">
              <a:extLst>
                <a:ext uri="{FF2B5EF4-FFF2-40B4-BE49-F238E27FC236}">
                  <a16:creationId xmlns:a16="http://schemas.microsoft.com/office/drawing/2014/main" id="{E915E1C6-3F31-4B56-988A-3C75F911DE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7492" y="3660214"/>
              <a:ext cx="170514" cy="125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75">
              <a:extLst>
                <a:ext uri="{FF2B5EF4-FFF2-40B4-BE49-F238E27FC236}">
                  <a16:creationId xmlns:a16="http://schemas.microsoft.com/office/drawing/2014/main" id="{D98370E3-D407-425B-91E4-D70188366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5275" y="3660214"/>
              <a:ext cx="170514" cy="125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3">
            <a:extLst>
              <a:ext uri="{FF2B5EF4-FFF2-40B4-BE49-F238E27FC236}">
                <a16:creationId xmlns:a16="http://schemas.microsoft.com/office/drawing/2014/main" id="{A82CE37A-2769-427B-9939-9EB77E393887}"/>
              </a:ext>
            </a:extLst>
          </p:cNvPr>
          <p:cNvGrpSpPr>
            <a:grpSpLocks/>
          </p:cNvGrpSpPr>
          <p:nvPr/>
        </p:nvGrpSpPr>
        <p:grpSpPr bwMode="auto">
          <a:xfrm>
            <a:off x="796925" y="2556365"/>
            <a:ext cx="1123950" cy="2863850"/>
            <a:chOff x="7066426" y="2103616"/>
            <a:chExt cx="1122967" cy="286378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0753D94-FA77-40C1-8B3A-835B211D9691}"/>
                </a:ext>
              </a:extLst>
            </p:cNvPr>
            <p:cNvSpPr/>
            <p:nvPr/>
          </p:nvSpPr>
          <p:spPr>
            <a:xfrm>
              <a:off x="7171109" y="2103616"/>
              <a:ext cx="927876" cy="92708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2D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4000" b="1" dirty="0">
                  <a:solidFill>
                    <a:schemeClr val="tx1"/>
                  </a:solidFill>
                </a:rPr>
                <a:t>50</a:t>
              </a:r>
            </a:p>
          </p:txBody>
        </p:sp>
        <p:sp>
          <p:nvSpPr>
            <p:cNvPr id="17" name="Rectangle 70">
              <a:extLst>
                <a:ext uri="{FF2B5EF4-FFF2-40B4-BE49-F238E27FC236}">
                  <a16:creationId xmlns:a16="http://schemas.microsoft.com/office/drawing/2014/main" id="{49DFA6CA-9D97-4A2D-BC0E-58059727C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0812" y="3190097"/>
              <a:ext cx="10695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 b="1"/>
                <a:t>five tens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5C49C0A-A2CA-46B6-AA1E-0865417B3105}"/>
                </a:ext>
              </a:extLst>
            </p:cNvPr>
            <p:cNvCxnSpPr/>
            <p:nvPr/>
          </p:nvCxnSpPr>
          <p:spPr>
            <a:xfrm>
              <a:off x="7418543" y="2787813"/>
              <a:ext cx="0" cy="436553"/>
            </a:xfrm>
            <a:prstGeom prst="straightConnector1">
              <a:avLst/>
            </a:prstGeom>
            <a:ln w="38100">
              <a:solidFill>
                <a:srgbClr val="ED6D7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79">
              <a:extLst>
                <a:ext uri="{FF2B5EF4-FFF2-40B4-BE49-F238E27FC236}">
                  <a16:creationId xmlns:a16="http://schemas.microsoft.com/office/drawing/2014/main" id="{640329A7-BF02-4775-A51B-814A154D7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4649" y="3703821"/>
              <a:ext cx="170514" cy="125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80">
              <a:extLst>
                <a:ext uri="{FF2B5EF4-FFF2-40B4-BE49-F238E27FC236}">
                  <a16:creationId xmlns:a16="http://schemas.microsoft.com/office/drawing/2014/main" id="{695EED7C-8FB6-4A19-BFD2-AE8875405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2432" y="3703821"/>
              <a:ext cx="170514" cy="125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81">
              <a:extLst>
                <a:ext uri="{FF2B5EF4-FFF2-40B4-BE49-F238E27FC236}">
                  <a16:creationId xmlns:a16="http://schemas.microsoft.com/office/drawing/2014/main" id="{BDF6B7F6-A782-4CD5-925D-3CBFA350B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0215" y="3715587"/>
              <a:ext cx="170514" cy="125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82">
              <a:extLst>
                <a:ext uri="{FF2B5EF4-FFF2-40B4-BE49-F238E27FC236}">
                  <a16:creationId xmlns:a16="http://schemas.microsoft.com/office/drawing/2014/main" id="{5522ADE4-0BED-4FEF-A58F-F69F2D7CE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879" y="3703821"/>
              <a:ext cx="170514" cy="125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83">
              <a:extLst>
                <a:ext uri="{FF2B5EF4-FFF2-40B4-BE49-F238E27FC236}">
                  <a16:creationId xmlns:a16="http://schemas.microsoft.com/office/drawing/2014/main" id="{7BABC14C-F067-4825-A6A3-FD7D7EFCE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426" y="3715587"/>
              <a:ext cx="170514" cy="1251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5C1BED0-AC1E-4208-BE28-690CD3AE6ED9}"/>
              </a:ext>
            </a:extLst>
          </p:cNvPr>
          <p:cNvSpPr/>
          <p:nvPr/>
        </p:nvSpPr>
        <p:spPr bwMode="auto">
          <a:xfrm>
            <a:off x="2995613" y="2556365"/>
            <a:ext cx="927100" cy="927100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26" name="Rectangle 69">
            <a:extLst>
              <a:ext uri="{FF2B5EF4-FFF2-40B4-BE49-F238E27FC236}">
                <a16:creationId xmlns:a16="http://schemas.microsoft.com/office/drawing/2014/main" id="{74262E5C-08F6-47B6-A063-EBF6651C5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963" y="3642797"/>
            <a:ext cx="1231900" cy="36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b="1"/>
              <a:t>three tens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C420FF3-6305-4065-9497-A7BD9AF34BE4}"/>
              </a:ext>
            </a:extLst>
          </p:cNvPr>
          <p:cNvCxnSpPr/>
          <p:nvPr/>
        </p:nvCxnSpPr>
        <p:spPr bwMode="auto">
          <a:xfrm>
            <a:off x="3286125" y="3253277"/>
            <a:ext cx="0" cy="436563"/>
          </a:xfrm>
          <a:prstGeom prst="straightConnector1">
            <a:avLst/>
          </a:prstGeom>
          <a:ln w="38100">
            <a:solidFill>
              <a:srgbClr val="ED6D7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76">
            <a:extLst>
              <a:ext uri="{FF2B5EF4-FFF2-40B4-BE49-F238E27FC236}">
                <a16:creationId xmlns:a16="http://schemas.microsoft.com/office/drawing/2014/main" id="{F9ED5365-7445-467F-B350-F5E6BAE08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002" y="4101127"/>
            <a:ext cx="170579" cy="125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77">
            <a:extLst>
              <a:ext uri="{FF2B5EF4-FFF2-40B4-BE49-F238E27FC236}">
                <a16:creationId xmlns:a16="http://schemas.microsoft.com/office/drawing/2014/main" id="{6AE07E14-3791-4CA4-AC97-1BA824145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876" y="4101127"/>
            <a:ext cx="170579" cy="125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8">
            <a:extLst>
              <a:ext uri="{FF2B5EF4-FFF2-40B4-BE49-F238E27FC236}">
                <a16:creationId xmlns:a16="http://schemas.microsoft.com/office/drawing/2014/main" id="{10A8EDF5-35C9-4DEF-AF44-52275910A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751" y="4112893"/>
            <a:ext cx="170579" cy="125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F6A290E6-4804-43AB-A387-EE2E73621567}"/>
              </a:ext>
            </a:extLst>
          </p:cNvPr>
          <p:cNvSpPr/>
          <p:nvPr/>
        </p:nvSpPr>
        <p:spPr>
          <a:xfrm>
            <a:off x="621426" y="765175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+mj-lt"/>
              </a:rPr>
              <a:t>Ordering Numbers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180646F-3FC8-4A4C-9C6C-67D78FD4D4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90924" y="5143580"/>
            <a:ext cx="219917" cy="27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83A31C6-6104-4FD8-A750-B7A6F35A89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90924" y="5014738"/>
            <a:ext cx="219917" cy="27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D6EDD6A-003E-4276-970B-EE0E91CCE0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90924" y="4885896"/>
            <a:ext cx="219917" cy="27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68E2F87-D29F-420A-B284-851B509D54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90924" y="4760013"/>
            <a:ext cx="219917" cy="27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356F4D6-8F9E-4FB5-B527-168259EA36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90924" y="4632935"/>
            <a:ext cx="219917" cy="27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825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hole Class">
            <a:extLst>
              <a:ext uri="{FF2B5EF4-FFF2-40B4-BE49-F238E27FC236}">
                <a16:creationId xmlns:a16="http://schemas.microsoft.com/office/drawing/2014/main" id="{52B76315-53C8-42EF-8DF4-861F75D0F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0A68C0D-B76D-41C0-BBE3-45CC2998B7E2}"/>
              </a:ext>
            </a:extLst>
          </p:cNvPr>
          <p:cNvSpPr/>
          <p:nvPr/>
        </p:nvSpPr>
        <p:spPr>
          <a:xfrm>
            <a:off x="621426" y="765175"/>
            <a:ext cx="7632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+mj-lt"/>
              </a:rPr>
              <a:t>Ordering Numbers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B4ED864-67C7-490E-A64D-DD1818454E58}"/>
              </a:ext>
            </a:extLst>
          </p:cNvPr>
          <p:cNvSpPr/>
          <p:nvPr/>
        </p:nvSpPr>
        <p:spPr>
          <a:xfrm>
            <a:off x="755650" y="1616075"/>
            <a:ext cx="7632700" cy="406400"/>
          </a:xfrm>
          <a:prstGeom prst="round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Can we use place value to order these numbers?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EFBF1F-CFB6-47C4-B89B-4D6240F738F4}"/>
              </a:ext>
            </a:extLst>
          </p:cNvPr>
          <p:cNvSpPr/>
          <p:nvPr/>
        </p:nvSpPr>
        <p:spPr>
          <a:xfrm>
            <a:off x="758825" y="2840038"/>
            <a:ext cx="1217613" cy="1217612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29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73A215-4E55-41D2-85D8-AB1BC6A294CD}"/>
              </a:ext>
            </a:extLst>
          </p:cNvPr>
          <p:cNvSpPr/>
          <p:nvPr/>
        </p:nvSpPr>
        <p:spPr>
          <a:xfrm>
            <a:off x="2335213" y="3309938"/>
            <a:ext cx="1217612" cy="1217612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32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9CBB16-46DA-448A-ADFF-A1FD41A0656F}"/>
              </a:ext>
            </a:extLst>
          </p:cNvPr>
          <p:cNvSpPr/>
          <p:nvPr/>
        </p:nvSpPr>
        <p:spPr>
          <a:xfrm>
            <a:off x="3911600" y="2754313"/>
            <a:ext cx="1217613" cy="1219200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22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5A59AF-DE06-48F0-8252-7A42B7FA1FD1}"/>
              </a:ext>
            </a:extLst>
          </p:cNvPr>
          <p:cNvSpPr/>
          <p:nvPr/>
        </p:nvSpPr>
        <p:spPr>
          <a:xfrm>
            <a:off x="5540375" y="3363913"/>
            <a:ext cx="1219200" cy="1217612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38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306D96-C886-4E88-86AE-CADB65F08DC6}"/>
              </a:ext>
            </a:extLst>
          </p:cNvPr>
          <p:cNvSpPr/>
          <p:nvPr/>
        </p:nvSpPr>
        <p:spPr>
          <a:xfrm>
            <a:off x="7116763" y="2754313"/>
            <a:ext cx="1217612" cy="1219200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2E646D-F5FC-49D0-93F2-85B9B65BF75D}"/>
              </a:ext>
            </a:extLst>
          </p:cNvPr>
          <p:cNvSpPr/>
          <p:nvPr/>
        </p:nvSpPr>
        <p:spPr>
          <a:xfrm>
            <a:off x="755650" y="2840038"/>
            <a:ext cx="1217612" cy="1219200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38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FD2A3C-41C7-4860-94C0-D0D2F1B49E97}"/>
              </a:ext>
            </a:extLst>
          </p:cNvPr>
          <p:cNvSpPr/>
          <p:nvPr/>
        </p:nvSpPr>
        <p:spPr>
          <a:xfrm>
            <a:off x="2330450" y="3307841"/>
            <a:ext cx="1217612" cy="1217612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26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938E0AF-B42F-4F7E-A872-BEFE5B6CE711}"/>
              </a:ext>
            </a:extLst>
          </p:cNvPr>
          <p:cNvSpPr/>
          <p:nvPr/>
        </p:nvSpPr>
        <p:spPr>
          <a:xfrm>
            <a:off x="5540375" y="3363913"/>
            <a:ext cx="1219200" cy="1217612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34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741659-D429-4F8A-B027-959C15C541BD}"/>
              </a:ext>
            </a:extLst>
          </p:cNvPr>
          <p:cNvSpPr/>
          <p:nvPr/>
        </p:nvSpPr>
        <p:spPr>
          <a:xfrm>
            <a:off x="7116763" y="2754313"/>
            <a:ext cx="1217612" cy="1219200"/>
          </a:xfrm>
          <a:prstGeom prst="rect">
            <a:avLst/>
          </a:prstGeom>
          <a:solidFill>
            <a:schemeClr val="bg1"/>
          </a:solidFill>
          <a:ln w="38100">
            <a:solidFill>
              <a:srgbClr val="2DB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solidFill>
                  <a:schemeClr val="tx1"/>
                </a:solidFill>
              </a:rPr>
              <a:t>29</a:t>
            </a:r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09DAB2D9-33FC-4ADF-A101-65CA19C54829}"/>
              </a:ext>
            </a:extLst>
          </p:cNvPr>
          <p:cNvSpPr/>
          <p:nvPr/>
        </p:nvSpPr>
        <p:spPr>
          <a:xfrm>
            <a:off x="755650" y="5195888"/>
            <a:ext cx="7632700" cy="406400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What’s different about these numbers?</a:t>
            </a:r>
          </a:p>
        </p:txBody>
      </p:sp>
      <p:sp>
        <p:nvSpPr>
          <p:cNvPr id="17" name="Rounded Rectangle 17">
            <a:extLst>
              <a:ext uri="{FF2B5EF4-FFF2-40B4-BE49-F238E27FC236}">
                <a16:creationId xmlns:a16="http://schemas.microsoft.com/office/drawing/2014/main" id="{49AEC4E9-0190-4C26-A6D2-EE070E5B6D00}"/>
              </a:ext>
            </a:extLst>
          </p:cNvPr>
          <p:cNvSpPr/>
          <p:nvPr/>
        </p:nvSpPr>
        <p:spPr>
          <a:xfrm>
            <a:off x="755650" y="5769573"/>
            <a:ext cx="7632700" cy="406400"/>
          </a:xfrm>
          <a:prstGeom prst="roundRect">
            <a:avLst/>
          </a:prstGeom>
          <a:solidFill>
            <a:srgbClr val="FFE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Some of the numbers have the same tens digit.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D0A1C6-EF3D-440C-B31A-DEA52E89E1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888" y="2189760"/>
            <a:ext cx="2330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b="1" dirty="0"/>
              <a:t>Smallest to Greatest</a:t>
            </a:r>
          </a:p>
        </p:txBody>
      </p:sp>
    </p:spTree>
    <p:extLst>
      <p:ext uri="{BB962C8B-B14F-4D97-AF65-F5344CB8AC3E}">
        <p14:creationId xmlns:p14="http://schemas.microsoft.com/office/powerpoint/2010/main" val="273183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lanIt Presentation Template.pptx" id="{2D071587-B60D-4763-97B9-2FC2514B25B8}" vid="{6D629BC1-1A52-4DBC-A8CD-235FDA58F3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PlanIt Presentation Template</Template>
  <TotalTime>215</TotalTime>
  <Words>600</Words>
  <Application>Microsoft Macintosh PowerPoint</Application>
  <PresentationFormat>On-screen Show (4:3)</PresentationFormat>
  <Paragraphs>250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Arial</vt:lpstr>
      <vt:lpstr>Roboto</vt:lpstr>
      <vt:lpstr>Twinkl</vt:lpstr>
      <vt:lpstr>Sassoon Infant Rg</vt:lpstr>
      <vt:lpstr>Office Theme</vt:lpstr>
      <vt:lpstr>Maths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</dc:title>
  <dc:creator>Laura Gatie</dc:creator>
  <cp:lastModifiedBy>Microsoft Office User</cp:lastModifiedBy>
  <cp:revision>28</cp:revision>
  <dcterms:created xsi:type="dcterms:W3CDTF">2020-07-07T18:24:49Z</dcterms:created>
  <dcterms:modified xsi:type="dcterms:W3CDTF">2022-09-28T17:43:13Z</dcterms:modified>
</cp:coreProperties>
</file>