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C13E15-D27B-4C22-9D07-583765FD9E30}" v="9" dt="2024-01-28T08:38:27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Sitka Text"/>
              </a:rPr>
              <a:t>Hadeer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ca3373c-0934-4f76-b456-34db1497ca9c" xsi:nil="true"/>
    <SharedWithUsers xmlns="0e9d3a74-97ea-4944-93b4-9d3e137eda14">
      <UserInfo>
        <DisplayName/>
        <AccountId xsi:nil="true"/>
        <AccountType/>
      </UserInfo>
    </SharedWithUsers>
    <lcf76f155ced4ddcb4097134ff3c332f xmlns="fca3373c-0934-4f76-b456-34db1497ca9c">
      <Terms xmlns="http://schemas.microsoft.com/office/infopath/2007/PartnerControls"/>
    </lcf76f155ced4ddcb4097134ff3c332f>
    <TaxCatchAll xmlns="0e9d3a74-97ea-4944-93b4-9d3e137eda1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F4550D1A235C449CC6DCFD5FA01541" ma:contentTypeVersion="16" ma:contentTypeDescription="Create a new document." ma:contentTypeScope="" ma:versionID="97d29ba5bf863c84c9b3cdcb1d451d20">
  <xsd:schema xmlns:xsd="http://www.w3.org/2001/XMLSchema" xmlns:xs="http://www.w3.org/2001/XMLSchema" xmlns:p="http://schemas.microsoft.com/office/2006/metadata/properties" xmlns:ns2="fca3373c-0934-4f76-b456-34db1497ca9c" xmlns:ns3="0e9d3a74-97ea-4944-93b4-9d3e137eda14" targetNamespace="http://schemas.microsoft.com/office/2006/metadata/properties" ma:root="true" ma:fieldsID="774a6a11c168ff0e44a11cd583f2ca14" ns2:_="" ns3:_="">
    <xsd:import namespace="fca3373c-0934-4f76-b456-34db1497ca9c"/>
    <xsd:import namespace="0e9d3a74-97ea-4944-93b4-9d3e137eda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a3373c-0934-4f76-b456-34db1497c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ddfba54-7f1e-40b5-bae3-43ed49c2aa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9d3a74-97ea-4944-93b4-9d3e137eda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32585712-7e57-402f-a54f-5d0a28736713}" ma:internalName="TaxCatchAll" ma:showField="CatchAllData" ma:web="0e9d3a74-97ea-4944-93b4-9d3e137eda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1DEBB1-18F9-458D-91CF-B04429092A93}">
  <ds:schemaRefs>
    <ds:schemaRef ds:uri="http://schemas.microsoft.com/office/2006/metadata/properties"/>
    <ds:schemaRef ds:uri="http://schemas.microsoft.com/office/infopath/2007/PartnerControls"/>
    <ds:schemaRef ds:uri="fca3373c-0934-4f76-b456-34db1497ca9c"/>
    <ds:schemaRef ds:uri="0e9d3a74-97ea-4944-93b4-9d3e137eda14"/>
  </ds:schemaRefs>
</ds:datastoreItem>
</file>

<file path=customXml/itemProps2.xml><?xml version="1.0" encoding="utf-8"?>
<ds:datastoreItem xmlns:ds="http://schemas.openxmlformats.org/officeDocument/2006/customXml" ds:itemID="{633BAEE6-0D70-475C-9DAE-ABCF2292DD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A76DB7-1AF9-4CC9-9974-035B3C7912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a3373c-0934-4f76-b456-34db1497ca9c"/>
    <ds:schemaRef ds:uri="0e9d3a74-97ea-4944-93b4-9d3e137eda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Sitka Text</vt:lpstr>
      <vt:lpstr>office theme</vt:lpstr>
      <vt:lpstr>Hadeer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Hadeer</dc:title>
  <dc:creator>tec</dc:creator>
  <cp:lastModifiedBy>Rasha ALY</cp:lastModifiedBy>
  <cp:revision>5</cp:revision>
  <dcterms:created xsi:type="dcterms:W3CDTF">2024-01-28T08:37:41Z</dcterms:created>
  <dcterms:modified xsi:type="dcterms:W3CDTF">2024-02-05T10:11:21Z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0x01010006F4550D1A235C449CC6DCFD5FA01541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