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6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6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2" autoAdjust="0"/>
    <p:restoredTop sz="94660"/>
  </p:normalViewPr>
  <p:slideViewPr>
    <p:cSldViewPr>
      <p:cViewPr varScale="1">
        <p:scale>
          <a:sx n="63" d="100"/>
          <a:sy n="63" d="100"/>
        </p:scale>
        <p:origin x="139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31/10/2023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31/10/2023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Let’s</a:t>
            </a:r>
            <a:r>
              <a:rPr lang="fr-CA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Learn</a:t>
            </a:r>
            <a:r>
              <a:rPr lang="fr-CA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About Fractions!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for Shapes Divided into Equal Parts!  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7086600" y="2286000"/>
            <a:ext cx="1600200" cy="1447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No!</a:t>
            </a:r>
          </a:p>
        </p:txBody>
      </p:sp>
      <p:sp>
        <p:nvSpPr>
          <p:cNvPr id="17" name="Oval Callout 16"/>
          <p:cNvSpPr/>
          <p:nvPr/>
        </p:nvSpPr>
        <p:spPr>
          <a:xfrm>
            <a:off x="914400" y="2057400"/>
            <a:ext cx="1905000" cy="15240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this triangle divided into equal parts?</a:t>
            </a:r>
          </a:p>
        </p:txBody>
      </p:sp>
      <p:sp>
        <p:nvSpPr>
          <p:cNvPr id="7" name="Right Triangle 6"/>
          <p:cNvSpPr/>
          <p:nvPr/>
        </p:nvSpPr>
        <p:spPr>
          <a:xfrm>
            <a:off x="3200400" y="2057400"/>
            <a:ext cx="4495800" cy="3048000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7" idx="1"/>
            <a:endCxn id="7" idx="5"/>
          </p:cNvCxnSpPr>
          <p:nvPr/>
        </p:nvCxnSpPr>
        <p:spPr>
          <a:xfrm>
            <a:off x="3200400" y="3581400"/>
            <a:ext cx="2247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5"/>
          </p:cNvCxnSpPr>
          <p:nvPr/>
        </p:nvCxnSpPr>
        <p:spPr>
          <a:xfrm flipH="1">
            <a:off x="4953000" y="3581400"/>
            <a:ext cx="495300" cy="152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for Shapes Divided into Equal Parts!  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7086600" y="2286000"/>
            <a:ext cx="1600200" cy="1447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Yes!</a:t>
            </a:r>
          </a:p>
        </p:txBody>
      </p:sp>
      <p:sp>
        <p:nvSpPr>
          <p:cNvPr id="17" name="Oval Callout 16"/>
          <p:cNvSpPr/>
          <p:nvPr/>
        </p:nvSpPr>
        <p:spPr>
          <a:xfrm>
            <a:off x="914400" y="2057400"/>
            <a:ext cx="1905000" cy="15240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this hexagon divided into equal parts?</a:t>
            </a:r>
          </a:p>
        </p:txBody>
      </p:sp>
      <p:sp>
        <p:nvSpPr>
          <p:cNvPr id="7" name="Hexagon 6"/>
          <p:cNvSpPr/>
          <p:nvPr/>
        </p:nvSpPr>
        <p:spPr>
          <a:xfrm>
            <a:off x="3352800" y="2286000"/>
            <a:ext cx="2895600" cy="25146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57600" y="2971800"/>
            <a:ext cx="2286000" cy="1295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WALT 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Today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going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learn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about how to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divide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shape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into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equal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parts.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parts to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equal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need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make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sure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they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all the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same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size.  </a:t>
            </a:r>
          </a:p>
          <a:p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343400" y="1905000"/>
            <a:ext cx="3505200" cy="35814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447800"/>
            <a:ext cx="17145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371600"/>
            <a:ext cx="17716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fr-CA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Equal</a:t>
            </a:r>
            <a:r>
              <a:rPr lang="fr-C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Let’s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pretend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friends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want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share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pizza.  If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right down the middle,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then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both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friends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equal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parts.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When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pizza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into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two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parts,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say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pizza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into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halves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4572000" y="1447800"/>
            <a:ext cx="3505200" cy="3581400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5" idx="0"/>
            <a:endCxn id="5" idx="4"/>
          </p:cNvCxnSpPr>
          <p:nvPr/>
        </p:nvCxnSpPr>
        <p:spPr>
          <a:xfrm>
            <a:off x="6324600" y="1447800"/>
            <a:ext cx="0" cy="3581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76400"/>
            <a:ext cx="18002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524000"/>
            <a:ext cx="20478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495800"/>
            <a:ext cx="33432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4267200" y="1828800"/>
            <a:ext cx="3657600" cy="3733800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35"/>
          <p:cNvGrpSpPr/>
          <p:nvPr/>
        </p:nvGrpSpPr>
        <p:grpSpPr>
          <a:xfrm>
            <a:off x="4495800" y="1905000"/>
            <a:ext cx="3048000" cy="2743200"/>
            <a:chOff x="4724400" y="1295400"/>
            <a:chExt cx="3048000" cy="2743200"/>
          </a:xfrm>
        </p:grpSpPr>
        <p:cxnSp>
          <p:nvCxnSpPr>
            <p:cNvPr id="11" name="Straight Connector 10"/>
            <p:cNvCxnSpPr/>
            <p:nvPr/>
          </p:nvCxnSpPr>
          <p:spPr>
            <a:xfrm flipH="1" flipV="1">
              <a:off x="6248400" y="3048000"/>
              <a:ext cx="1524000" cy="99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248400" y="1295400"/>
              <a:ext cx="0" cy="1752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724400" y="3048000"/>
              <a:ext cx="15240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</a:t>
            </a:r>
            <a:r>
              <a:rPr lang="fr-CA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Equal</a:t>
            </a:r>
            <a:r>
              <a:rPr lang="fr-C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Let’s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pretend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friends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want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share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pizza. 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want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sure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all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three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friends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equal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parts.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When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pizza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into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three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parts,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can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say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pizza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into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thirds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fr-CA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Equal</a:t>
            </a:r>
            <a:r>
              <a:rPr lang="fr-C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Let’s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pretend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4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friends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want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share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pizza.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want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sure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each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friend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gets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size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piece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When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pizza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into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four parts,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say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cut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pizza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into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fourths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3971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581400"/>
            <a:ext cx="40195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Oval 42"/>
          <p:cNvSpPr/>
          <p:nvPr/>
        </p:nvSpPr>
        <p:spPr>
          <a:xfrm>
            <a:off x="4876800" y="1676400"/>
            <a:ext cx="3505200" cy="358140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43" idx="0"/>
            <a:endCxn id="43" idx="4"/>
          </p:cNvCxnSpPr>
          <p:nvPr/>
        </p:nvCxnSpPr>
        <p:spPr>
          <a:xfrm>
            <a:off x="6629400" y="1676400"/>
            <a:ext cx="0" cy="3581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3" idx="2"/>
            <a:endCxn id="43" idx="6"/>
          </p:cNvCxnSpPr>
          <p:nvPr/>
        </p:nvCxnSpPr>
        <p:spPr>
          <a:xfrm>
            <a:off x="4876800" y="3467100"/>
            <a:ext cx="3505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for Shapes Divided into Equal Parts!  </a:t>
            </a:r>
          </a:p>
        </p:txBody>
      </p:sp>
      <p:sp>
        <p:nvSpPr>
          <p:cNvPr id="10" name="Oval 9"/>
          <p:cNvSpPr/>
          <p:nvPr/>
        </p:nvSpPr>
        <p:spPr>
          <a:xfrm>
            <a:off x="3200400" y="1828800"/>
            <a:ext cx="3581400" cy="3581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1"/>
            <a:endCxn id="10" idx="5"/>
          </p:cNvCxnSpPr>
          <p:nvPr/>
        </p:nvCxnSpPr>
        <p:spPr>
          <a:xfrm>
            <a:off x="3724884" y="2353284"/>
            <a:ext cx="2532432" cy="2532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Callout 14"/>
          <p:cNvSpPr/>
          <p:nvPr/>
        </p:nvSpPr>
        <p:spPr>
          <a:xfrm>
            <a:off x="7086600" y="2286000"/>
            <a:ext cx="1600200" cy="1447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Yes!</a:t>
            </a:r>
          </a:p>
        </p:txBody>
      </p:sp>
      <p:sp>
        <p:nvSpPr>
          <p:cNvPr id="17" name="Oval Callout 16"/>
          <p:cNvSpPr/>
          <p:nvPr/>
        </p:nvSpPr>
        <p:spPr>
          <a:xfrm>
            <a:off x="914400" y="2057400"/>
            <a:ext cx="1905000" cy="15240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this circle divided into equal parts?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for Shapes Divided into Equal Parts!  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7086600" y="2286000"/>
            <a:ext cx="1600200" cy="1447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No!</a:t>
            </a:r>
          </a:p>
        </p:txBody>
      </p:sp>
      <p:sp>
        <p:nvSpPr>
          <p:cNvPr id="17" name="Oval Callout 16"/>
          <p:cNvSpPr/>
          <p:nvPr/>
        </p:nvSpPr>
        <p:spPr>
          <a:xfrm>
            <a:off x="914400" y="2057400"/>
            <a:ext cx="1905000" cy="15240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this square divided into equal parts?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0" y="2362200"/>
            <a:ext cx="3048000" cy="304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7" idx="0"/>
            <a:endCxn id="7" idx="3"/>
          </p:cNvCxnSpPr>
          <p:nvPr/>
        </p:nvCxnSpPr>
        <p:spPr>
          <a:xfrm>
            <a:off x="4953000" y="2362200"/>
            <a:ext cx="152400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for Shapes Divided into Equal Parts!  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7086600" y="2286000"/>
            <a:ext cx="1600200" cy="1447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NO!</a:t>
            </a:r>
          </a:p>
        </p:txBody>
      </p:sp>
      <p:sp>
        <p:nvSpPr>
          <p:cNvPr id="17" name="Oval Callout 16"/>
          <p:cNvSpPr/>
          <p:nvPr/>
        </p:nvSpPr>
        <p:spPr>
          <a:xfrm>
            <a:off x="914400" y="2057400"/>
            <a:ext cx="1905000" cy="15240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this rectangle divided into equal parts?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3886200"/>
            <a:ext cx="4419600" cy="1295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0" y="3886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0"/>
            <a:endCxn id="7" idx="2"/>
          </p:cNvCxnSpPr>
          <p:nvPr/>
        </p:nvCxnSpPr>
        <p:spPr>
          <a:xfrm>
            <a:off x="4800600" y="3886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0" y="3886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for Shapes Divided into Equal Parts!  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7086600" y="2286000"/>
            <a:ext cx="1600200" cy="1447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Yes!</a:t>
            </a:r>
          </a:p>
        </p:txBody>
      </p:sp>
      <p:sp>
        <p:nvSpPr>
          <p:cNvPr id="17" name="Oval Callout 16"/>
          <p:cNvSpPr/>
          <p:nvPr/>
        </p:nvSpPr>
        <p:spPr>
          <a:xfrm>
            <a:off x="914400" y="2057400"/>
            <a:ext cx="1905000" cy="15240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this  diamond divided into two equal parts? </a:t>
            </a:r>
          </a:p>
        </p:txBody>
      </p:sp>
      <p:sp>
        <p:nvSpPr>
          <p:cNvPr id="7" name="Diamond 6"/>
          <p:cNvSpPr/>
          <p:nvPr/>
        </p:nvSpPr>
        <p:spPr>
          <a:xfrm>
            <a:off x="3962400" y="2209800"/>
            <a:ext cx="2362200" cy="3200400"/>
          </a:xfrm>
          <a:prstGeom prst="diamon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7" idx="1"/>
            <a:endCxn id="7" idx="3"/>
          </p:cNvCxnSpPr>
          <p:nvPr/>
        </p:nvCxnSpPr>
        <p:spPr>
          <a:xfrm>
            <a:off x="3962400" y="3810000"/>
            <a:ext cx="2362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TS01038149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TS010381493</Template>
  <TotalTime>153</TotalTime>
  <Words>295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TS010381493</vt:lpstr>
      <vt:lpstr>Let’s Learn About Fractions!</vt:lpstr>
      <vt:lpstr>WALT </vt:lpstr>
      <vt:lpstr>2 Equal Parts</vt:lpstr>
      <vt:lpstr>3 Equal Parts</vt:lpstr>
      <vt:lpstr>4 Equal Parts</vt:lpstr>
      <vt:lpstr>Let’s Look for Shapes Divided into Equal Parts!  </vt:lpstr>
      <vt:lpstr>Let’s Look for Shapes Divided into Equal Parts!  </vt:lpstr>
      <vt:lpstr>Let’s Look for Shapes Divided into Equal Parts!  </vt:lpstr>
      <vt:lpstr>Let’s Look for Shapes Divided into Equal Parts!  </vt:lpstr>
      <vt:lpstr>Let’s Look for Shapes Divided into Equal Parts!  </vt:lpstr>
      <vt:lpstr>Let’s Look for Shapes Divided into Equal Parts!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Learn About Fractions!</dc:title>
  <dc:creator>Caitlin</dc:creator>
  <cp:lastModifiedBy>Dell</cp:lastModifiedBy>
  <cp:revision>5</cp:revision>
  <dcterms:created xsi:type="dcterms:W3CDTF">2012-01-22T17:51:36Z</dcterms:created>
  <dcterms:modified xsi:type="dcterms:W3CDTF">2023-10-31T20:26:35Z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