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19" r:id="rId37"/>
    <p:sldId id="318" r:id="rId38"/>
    <p:sldId id="317" r:id="rId39"/>
    <p:sldId id="316" r:id="rId40"/>
    <p:sldId id="315" r:id="rId41"/>
    <p:sldId id="314" r:id="rId42"/>
    <p:sldId id="31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812C0-5D1A-4FB7-85AE-A6B8EF71E314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FBEFAA-086A-4836-A6B9-DE8AD550CD9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4- خلافة على بن أبى طالب رضى الله عنه (35 – </a:t>
          </a:r>
          <a:r>
            <a:rPr lang="ar-EG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40 ه</a:t>
          </a:r>
          <a:r>
            <a:rPr lang="ar-EG" sz="3600" b="1" dirty="0" smtClean="0">
              <a:solidFill>
                <a:schemeClr val="tx1"/>
              </a:solidFill>
            </a:rPr>
            <a:t> )</a:t>
          </a:r>
          <a:endParaRPr lang="en-US" sz="3600" b="1" dirty="0">
            <a:solidFill>
              <a:schemeClr val="tx1"/>
            </a:solidFill>
          </a:endParaRPr>
        </a:p>
      </dgm:t>
    </dgm:pt>
    <dgm:pt modelId="{B1CF339C-3695-4B8A-9EC4-2BC4A6D816E9}" type="parTrans" cxnId="{15609319-5765-4E9A-B3BE-9153396F722F}">
      <dgm:prSet/>
      <dgm:spPr/>
      <dgm:t>
        <a:bodyPr/>
        <a:lstStyle/>
        <a:p>
          <a:endParaRPr lang="en-US"/>
        </a:p>
      </dgm:t>
    </dgm:pt>
    <dgm:pt modelId="{9BFA6A4D-5601-4DCB-BFD9-64DC1D52E7B0}" type="sibTrans" cxnId="{15609319-5765-4E9A-B3BE-9153396F722F}">
      <dgm:prSet/>
      <dgm:spPr/>
      <dgm:t>
        <a:bodyPr/>
        <a:lstStyle/>
        <a:p>
          <a:endParaRPr lang="en-US"/>
        </a:p>
      </dgm:t>
    </dgm:pt>
    <dgm:pt modelId="{B4F1613E-70B4-41EA-A43E-41F64DEC44B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خلافة عثمان بن عفان رضى الله عنه ( 23- </a:t>
          </a:r>
          <a:r>
            <a:rPr lang="ar-EG" sz="32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35 ه )</a:t>
          </a:r>
          <a:endParaRPr lang="en-US" sz="32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9BBDDF2-995E-4502-AC01-2D575A0B2B60}" type="sibTrans" cxnId="{E4AD29A5-CA1A-4C11-97CA-452131CB68AD}">
      <dgm:prSet/>
      <dgm:spPr/>
      <dgm:t>
        <a:bodyPr/>
        <a:lstStyle/>
        <a:p>
          <a:endParaRPr lang="en-US"/>
        </a:p>
      </dgm:t>
    </dgm:pt>
    <dgm:pt modelId="{16946D68-A258-40BB-9EF5-B63BF694FADE}" type="parTrans" cxnId="{E4AD29A5-CA1A-4C11-97CA-452131CB68AD}">
      <dgm:prSet/>
      <dgm:spPr/>
      <dgm:t>
        <a:bodyPr/>
        <a:lstStyle/>
        <a:p>
          <a:endParaRPr lang="en-US"/>
        </a:p>
      </dgm:t>
    </dgm:pt>
    <dgm:pt modelId="{1463222D-38C9-43C2-A73D-D98EF4A3256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الخلفاء الراشدون ( 11-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40 ه )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DDBF49C-F39E-443C-AB39-0A726353E1FA}" type="sibTrans" cxnId="{6EE9229E-CC43-4416-9C43-603ED25F3F57}">
      <dgm:prSet/>
      <dgm:spPr/>
      <dgm:t>
        <a:bodyPr/>
        <a:lstStyle/>
        <a:p>
          <a:endParaRPr lang="en-US"/>
        </a:p>
      </dgm:t>
    </dgm:pt>
    <dgm:pt modelId="{AA05F343-2C92-4D8D-BF9C-577622EB8C5B}" type="parTrans" cxnId="{6EE9229E-CC43-4416-9C43-603ED25F3F57}">
      <dgm:prSet/>
      <dgm:spPr/>
      <dgm:t>
        <a:bodyPr/>
        <a:lstStyle/>
        <a:p>
          <a:endParaRPr lang="en-US"/>
        </a:p>
      </dgm:t>
    </dgm:pt>
    <dgm:pt modelId="{A12161D6-883C-44B1-8B10-0D0D81295F2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خلافة عمر بن الخطاب رضى الله عنه ( 13- </a:t>
          </a:r>
          <a:r>
            <a:rPr lang="ar-EG" sz="3200" b="1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rPr>
            <a:t>23ه )</a:t>
          </a:r>
          <a:endParaRPr lang="en-US" sz="3200" b="1" dirty="0">
            <a:solidFill>
              <a:schemeClr val="tx1"/>
            </a:solidFill>
            <a:latin typeface="Aldhabi" panose="01000000000000000000" pitchFamily="2" charset="-78"/>
            <a:cs typeface="Aldhabi" panose="01000000000000000000" pitchFamily="2" charset="-78"/>
          </a:endParaRPr>
        </a:p>
      </dgm:t>
    </dgm:pt>
    <dgm:pt modelId="{6B4E4298-D6DC-40BC-A630-5D1229D01632}" type="parTrans" cxnId="{24613F75-8410-4288-8D88-DD25999A0A89}">
      <dgm:prSet/>
      <dgm:spPr/>
      <dgm:t>
        <a:bodyPr/>
        <a:lstStyle/>
        <a:p>
          <a:endParaRPr lang="en-US"/>
        </a:p>
      </dgm:t>
    </dgm:pt>
    <dgm:pt modelId="{4593EBD7-BA41-40B9-B129-BB3C579574D9}" type="sibTrans" cxnId="{24613F75-8410-4288-8D88-DD25999A0A89}">
      <dgm:prSet/>
      <dgm:spPr/>
      <dgm:t>
        <a:bodyPr/>
        <a:lstStyle/>
        <a:p>
          <a:endParaRPr lang="en-US"/>
        </a:p>
      </dgm:t>
    </dgm:pt>
    <dgm:pt modelId="{763A2397-612E-41EB-82B9-BA7BE652DBE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خلافة أبى بكر الصديق رضى الله عنه ( 11- </a:t>
          </a:r>
          <a:r>
            <a:rPr lang="ar-EG" sz="28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13ه )</a:t>
          </a:r>
          <a:endParaRPr lang="en-US" sz="28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6FB0EC81-EF7D-4B35-8E84-E45DE7239578}" type="parTrans" cxnId="{8FE3BBEF-CFB8-4F35-8DB4-D2666FCC4C9F}">
      <dgm:prSet/>
      <dgm:spPr/>
      <dgm:t>
        <a:bodyPr/>
        <a:lstStyle/>
        <a:p>
          <a:endParaRPr lang="en-US"/>
        </a:p>
      </dgm:t>
    </dgm:pt>
    <dgm:pt modelId="{2CA34909-9A32-465A-9699-EF3240448C08}" type="sibTrans" cxnId="{8FE3BBEF-CFB8-4F35-8DB4-D2666FCC4C9F}">
      <dgm:prSet/>
      <dgm:spPr/>
      <dgm:t>
        <a:bodyPr/>
        <a:lstStyle/>
        <a:p>
          <a:endParaRPr lang="en-US"/>
        </a:p>
      </dgm:t>
    </dgm:pt>
    <dgm:pt modelId="{45BEC0F8-D15E-4DD1-A00C-4F50E8D303B4}" type="pres">
      <dgm:prSet presAssocID="{370812C0-5D1A-4FB7-85AE-A6B8EF71E3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EB7ABF-2BFE-4606-A81D-D38EECA2C8A9}" type="pres">
      <dgm:prSet presAssocID="{68FBEFAA-086A-4836-A6B9-DE8AD550CD91}" presName="boxAndChildren" presStyleCnt="0"/>
      <dgm:spPr/>
    </dgm:pt>
    <dgm:pt modelId="{95EA8E83-6650-4C6A-B3D1-ED0BEE9B8371}" type="pres">
      <dgm:prSet presAssocID="{68FBEFAA-086A-4836-A6B9-DE8AD550CD91}" presName="parentTextBox" presStyleLbl="node1" presStyleIdx="0" presStyleCnt="5"/>
      <dgm:spPr/>
      <dgm:t>
        <a:bodyPr/>
        <a:lstStyle/>
        <a:p>
          <a:endParaRPr lang="en-US"/>
        </a:p>
      </dgm:t>
    </dgm:pt>
    <dgm:pt modelId="{0371A6D3-7284-42BE-A0F7-C1E95C7982DF}" type="pres">
      <dgm:prSet presAssocID="{59BBDDF2-995E-4502-AC01-2D575A0B2B60}" presName="sp" presStyleCnt="0"/>
      <dgm:spPr/>
    </dgm:pt>
    <dgm:pt modelId="{A559479D-27B6-4812-B1B3-0C5108F3FEA0}" type="pres">
      <dgm:prSet presAssocID="{B4F1613E-70B4-41EA-A43E-41F64DEC44B8}" presName="arrowAndChildren" presStyleCnt="0"/>
      <dgm:spPr/>
    </dgm:pt>
    <dgm:pt modelId="{9E9275BB-59C8-4686-A781-1F156540F5D6}" type="pres">
      <dgm:prSet presAssocID="{B4F1613E-70B4-41EA-A43E-41F64DEC44B8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EC1ABC4A-D851-4F25-9BA1-3A654EF59EEA}" type="pres">
      <dgm:prSet presAssocID="{4593EBD7-BA41-40B9-B129-BB3C579574D9}" presName="sp" presStyleCnt="0"/>
      <dgm:spPr/>
    </dgm:pt>
    <dgm:pt modelId="{A17D87D3-E981-4411-B11B-ED6E5C308AA8}" type="pres">
      <dgm:prSet presAssocID="{A12161D6-883C-44B1-8B10-0D0D81295F27}" presName="arrowAndChildren" presStyleCnt="0"/>
      <dgm:spPr/>
    </dgm:pt>
    <dgm:pt modelId="{812730A7-F273-4E18-A568-A99DA7B50B44}" type="pres">
      <dgm:prSet presAssocID="{A12161D6-883C-44B1-8B10-0D0D81295F2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14DE9C8D-9E6E-4BAE-9A89-A03401AA0AF3}" type="pres">
      <dgm:prSet presAssocID="{2CA34909-9A32-465A-9699-EF3240448C08}" presName="sp" presStyleCnt="0"/>
      <dgm:spPr/>
    </dgm:pt>
    <dgm:pt modelId="{3043B456-05A0-41F5-A7EA-5334BCEDD45A}" type="pres">
      <dgm:prSet presAssocID="{763A2397-612E-41EB-82B9-BA7BE652DBE2}" presName="arrowAndChildren" presStyleCnt="0"/>
      <dgm:spPr/>
    </dgm:pt>
    <dgm:pt modelId="{5BE81BA0-42E7-4728-96FC-F0327CE2B7ED}" type="pres">
      <dgm:prSet presAssocID="{763A2397-612E-41EB-82B9-BA7BE652DBE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6A416C8-2AE6-431B-B9ED-5ABE3DE884D2}" type="pres">
      <dgm:prSet presAssocID="{9DDBF49C-F39E-443C-AB39-0A726353E1FA}" presName="sp" presStyleCnt="0"/>
      <dgm:spPr/>
    </dgm:pt>
    <dgm:pt modelId="{0486C44D-394D-4B33-93E3-3BCA3552A755}" type="pres">
      <dgm:prSet presAssocID="{1463222D-38C9-43C2-A73D-D98EF4A3256E}" presName="arrowAndChildren" presStyleCnt="0"/>
      <dgm:spPr/>
    </dgm:pt>
    <dgm:pt modelId="{8DE71BE5-FF15-42D8-8FCC-177324295443}" type="pres">
      <dgm:prSet presAssocID="{1463222D-38C9-43C2-A73D-D98EF4A3256E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4613F75-8410-4288-8D88-DD25999A0A89}" srcId="{370812C0-5D1A-4FB7-85AE-A6B8EF71E314}" destId="{A12161D6-883C-44B1-8B10-0D0D81295F27}" srcOrd="2" destOrd="0" parTransId="{6B4E4298-D6DC-40BC-A630-5D1229D01632}" sibTransId="{4593EBD7-BA41-40B9-B129-BB3C579574D9}"/>
    <dgm:cxn modelId="{BF6837F1-87A0-4C86-ABBE-795498AC98AB}" type="presOf" srcId="{A12161D6-883C-44B1-8B10-0D0D81295F27}" destId="{812730A7-F273-4E18-A568-A99DA7B50B44}" srcOrd="0" destOrd="0" presId="urn:microsoft.com/office/officeart/2005/8/layout/process4"/>
    <dgm:cxn modelId="{EE42902C-0B5F-4714-8692-CE03240202D4}" type="presOf" srcId="{B4F1613E-70B4-41EA-A43E-41F64DEC44B8}" destId="{9E9275BB-59C8-4686-A781-1F156540F5D6}" srcOrd="0" destOrd="0" presId="urn:microsoft.com/office/officeart/2005/8/layout/process4"/>
    <dgm:cxn modelId="{1D20F9B5-F40E-45B3-8DFC-9A9FC7ACE439}" type="presOf" srcId="{763A2397-612E-41EB-82B9-BA7BE652DBE2}" destId="{5BE81BA0-42E7-4728-96FC-F0327CE2B7ED}" srcOrd="0" destOrd="0" presId="urn:microsoft.com/office/officeart/2005/8/layout/process4"/>
    <dgm:cxn modelId="{6EE9229E-CC43-4416-9C43-603ED25F3F57}" srcId="{370812C0-5D1A-4FB7-85AE-A6B8EF71E314}" destId="{1463222D-38C9-43C2-A73D-D98EF4A3256E}" srcOrd="0" destOrd="0" parTransId="{AA05F343-2C92-4D8D-BF9C-577622EB8C5B}" sibTransId="{9DDBF49C-F39E-443C-AB39-0A726353E1FA}"/>
    <dgm:cxn modelId="{8FE3BBEF-CFB8-4F35-8DB4-D2666FCC4C9F}" srcId="{370812C0-5D1A-4FB7-85AE-A6B8EF71E314}" destId="{763A2397-612E-41EB-82B9-BA7BE652DBE2}" srcOrd="1" destOrd="0" parTransId="{6FB0EC81-EF7D-4B35-8E84-E45DE7239578}" sibTransId="{2CA34909-9A32-465A-9699-EF3240448C08}"/>
    <dgm:cxn modelId="{E4AD29A5-CA1A-4C11-97CA-452131CB68AD}" srcId="{370812C0-5D1A-4FB7-85AE-A6B8EF71E314}" destId="{B4F1613E-70B4-41EA-A43E-41F64DEC44B8}" srcOrd="3" destOrd="0" parTransId="{16946D68-A258-40BB-9EF5-B63BF694FADE}" sibTransId="{59BBDDF2-995E-4502-AC01-2D575A0B2B60}"/>
    <dgm:cxn modelId="{15609319-5765-4E9A-B3BE-9153396F722F}" srcId="{370812C0-5D1A-4FB7-85AE-A6B8EF71E314}" destId="{68FBEFAA-086A-4836-A6B9-DE8AD550CD91}" srcOrd="4" destOrd="0" parTransId="{B1CF339C-3695-4B8A-9EC4-2BC4A6D816E9}" sibTransId="{9BFA6A4D-5601-4DCB-BFD9-64DC1D52E7B0}"/>
    <dgm:cxn modelId="{60B32678-B344-49A0-920E-0428A799D7E1}" type="presOf" srcId="{68FBEFAA-086A-4836-A6B9-DE8AD550CD91}" destId="{95EA8E83-6650-4C6A-B3D1-ED0BEE9B8371}" srcOrd="0" destOrd="0" presId="urn:microsoft.com/office/officeart/2005/8/layout/process4"/>
    <dgm:cxn modelId="{706A3868-5872-49D4-9BDD-DE87BA790074}" type="presOf" srcId="{370812C0-5D1A-4FB7-85AE-A6B8EF71E314}" destId="{45BEC0F8-D15E-4DD1-A00C-4F50E8D303B4}" srcOrd="0" destOrd="0" presId="urn:microsoft.com/office/officeart/2005/8/layout/process4"/>
    <dgm:cxn modelId="{366E9D02-FEA4-49C6-8C01-B0CB1AD67946}" type="presOf" srcId="{1463222D-38C9-43C2-A73D-D98EF4A3256E}" destId="{8DE71BE5-FF15-42D8-8FCC-177324295443}" srcOrd="0" destOrd="0" presId="urn:microsoft.com/office/officeart/2005/8/layout/process4"/>
    <dgm:cxn modelId="{41B1F999-37D3-49CD-B587-20839A9ED4FA}" type="presParOf" srcId="{45BEC0F8-D15E-4DD1-A00C-4F50E8D303B4}" destId="{2CEB7ABF-2BFE-4606-A81D-D38EECA2C8A9}" srcOrd="0" destOrd="0" presId="urn:microsoft.com/office/officeart/2005/8/layout/process4"/>
    <dgm:cxn modelId="{03E65469-B797-4D2F-BC7D-D064A46DBC45}" type="presParOf" srcId="{2CEB7ABF-2BFE-4606-A81D-D38EECA2C8A9}" destId="{95EA8E83-6650-4C6A-B3D1-ED0BEE9B8371}" srcOrd="0" destOrd="0" presId="urn:microsoft.com/office/officeart/2005/8/layout/process4"/>
    <dgm:cxn modelId="{A250A2CA-3C8D-4FAE-9759-C438565FD2E1}" type="presParOf" srcId="{45BEC0F8-D15E-4DD1-A00C-4F50E8D303B4}" destId="{0371A6D3-7284-42BE-A0F7-C1E95C7982DF}" srcOrd="1" destOrd="0" presId="urn:microsoft.com/office/officeart/2005/8/layout/process4"/>
    <dgm:cxn modelId="{6D668032-2703-41E6-ADA2-EC38A07FCFD1}" type="presParOf" srcId="{45BEC0F8-D15E-4DD1-A00C-4F50E8D303B4}" destId="{A559479D-27B6-4812-B1B3-0C5108F3FEA0}" srcOrd="2" destOrd="0" presId="urn:microsoft.com/office/officeart/2005/8/layout/process4"/>
    <dgm:cxn modelId="{7CCD3A78-B6FF-49F5-A8D1-B06E9447D8D6}" type="presParOf" srcId="{A559479D-27B6-4812-B1B3-0C5108F3FEA0}" destId="{9E9275BB-59C8-4686-A781-1F156540F5D6}" srcOrd="0" destOrd="0" presId="urn:microsoft.com/office/officeart/2005/8/layout/process4"/>
    <dgm:cxn modelId="{7B17E6B9-5CAD-46AC-8D71-994660310737}" type="presParOf" srcId="{45BEC0F8-D15E-4DD1-A00C-4F50E8D303B4}" destId="{EC1ABC4A-D851-4F25-9BA1-3A654EF59EEA}" srcOrd="3" destOrd="0" presId="urn:microsoft.com/office/officeart/2005/8/layout/process4"/>
    <dgm:cxn modelId="{46B3C279-3EF9-49AB-8151-7F2C1618333D}" type="presParOf" srcId="{45BEC0F8-D15E-4DD1-A00C-4F50E8D303B4}" destId="{A17D87D3-E981-4411-B11B-ED6E5C308AA8}" srcOrd="4" destOrd="0" presId="urn:microsoft.com/office/officeart/2005/8/layout/process4"/>
    <dgm:cxn modelId="{B3B4BC4B-35C1-42B9-B585-4A6310AECABB}" type="presParOf" srcId="{A17D87D3-E981-4411-B11B-ED6E5C308AA8}" destId="{812730A7-F273-4E18-A568-A99DA7B50B44}" srcOrd="0" destOrd="0" presId="urn:microsoft.com/office/officeart/2005/8/layout/process4"/>
    <dgm:cxn modelId="{77DE1C0B-B14F-4704-A250-33C031550156}" type="presParOf" srcId="{45BEC0F8-D15E-4DD1-A00C-4F50E8D303B4}" destId="{14DE9C8D-9E6E-4BAE-9A89-A03401AA0AF3}" srcOrd="5" destOrd="0" presId="urn:microsoft.com/office/officeart/2005/8/layout/process4"/>
    <dgm:cxn modelId="{F08E7552-F76A-4F42-A692-2462009BFC83}" type="presParOf" srcId="{45BEC0F8-D15E-4DD1-A00C-4F50E8D303B4}" destId="{3043B456-05A0-41F5-A7EA-5334BCEDD45A}" srcOrd="6" destOrd="0" presId="urn:microsoft.com/office/officeart/2005/8/layout/process4"/>
    <dgm:cxn modelId="{EAE18527-0150-4517-9328-0D13628A1080}" type="presParOf" srcId="{3043B456-05A0-41F5-A7EA-5334BCEDD45A}" destId="{5BE81BA0-42E7-4728-96FC-F0327CE2B7ED}" srcOrd="0" destOrd="0" presId="urn:microsoft.com/office/officeart/2005/8/layout/process4"/>
    <dgm:cxn modelId="{199C31A2-7988-489C-BAE8-0A7580EA996B}" type="presParOf" srcId="{45BEC0F8-D15E-4DD1-A00C-4F50E8D303B4}" destId="{26A416C8-2AE6-431B-B9ED-5ABE3DE884D2}" srcOrd="7" destOrd="0" presId="urn:microsoft.com/office/officeart/2005/8/layout/process4"/>
    <dgm:cxn modelId="{B7ECF69E-3E65-4819-A6F4-1D262FDE1970}" type="presParOf" srcId="{45BEC0F8-D15E-4DD1-A00C-4F50E8D303B4}" destId="{0486C44D-394D-4B33-93E3-3BCA3552A755}" srcOrd="8" destOrd="0" presId="urn:microsoft.com/office/officeart/2005/8/layout/process4"/>
    <dgm:cxn modelId="{16AD0039-8D5F-4AB3-80D7-9B6ED6F2F2BC}" type="presParOf" srcId="{0486C44D-394D-4B33-93E3-3BCA3552A755}" destId="{8DE71BE5-FF15-42D8-8FCC-1773242954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كان محبوبا من الناس مترفعا عن عادات الجاهلية فلم يشرب الخمر أبدا , لذلك ارتبط بالرسول  </a:t>
          </a:r>
          <a:r>
            <a:rPr lang="ar-EG" sz="3600" b="0" i="0" dirty="0" smtClean="0">
              <a:solidFill>
                <a:schemeClr val="tx1"/>
              </a:solidFill>
            </a:rPr>
            <a:t>ﷺ 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من أهل الرأى والمشورة 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2E4C1-F476-43AB-8E97-2BC2BCA801E7}" type="pres">
      <dgm:prSet presAssocID="{95CA9809-A081-48B5-A449-D79C99A03358}" presName="boxAndChildren" presStyleCnt="0"/>
      <dgm:spPr/>
    </dgm:pt>
    <dgm:pt modelId="{569A0B42-FB59-4B17-8BFD-1E6AED24F952}" type="pres">
      <dgm:prSet presAssocID="{95CA9809-A081-48B5-A449-D79C99A03358}" presName="parentTextBox" presStyleLbl="node1" presStyleIdx="0" presStyleCnt="2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4C89EE7-5EB0-4C05-8139-20720138D287}" srcId="{A9D4BD49-B402-45BD-8CCC-AC88E056176C}" destId="{95CA9809-A081-48B5-A449-D79C99A03358}" srcOrd="1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114A964C-EDEF-40A8-83A2-DD1F52C8342A}" type="presOf" srcId="{95CA9809-A081-48B5-A449-D79C99A03358}" destId="{569A0B42-FB59-4B17-8BFD-1E6AED24F952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954B7DA-4A27-4FE0-9C9A-959FF7A5D6ED}" type="presParOf" srcId="{9AF150EE-E67E-4C2D-BF44-635F6976D649}" destId="{3662E4C1-F476-43AB-8E97-2BC2BCA801E7}" srcOrd="0" destOrd="0" presId="urn:microsoft.com/office/officeart/2005/8/layout/process4"/>
    <dgm:cxn modelId="{5C8F531A-D862-4B00-8A5D-A781E8755A48}" type="presParOf" srcId="{3662E4C1-F476-43AB-8E97-2BC2BCA801E7}" destId="{569A0B42-FB59-4B17-8BFD-1E6AED24F952}" srcOrd="0" destOrd="0" presId="urn:microsoft.com/office/officeart/2005/8/layout/process4"/>
    <dgm:cxn modelId="{E501F16F-B1A6-4182-B24C-222E38FC708C}" type="presParOf" srcId="{9AF150EE-E67E-4C2D-BF44-635F6976D649}" destId="{0E8C7B6B-AC32-4BFE-B015-D070E4645900}" srcOrd="1" destOrd="0" presId="urn:microsoft.com/office/officeart/2005/8/layout/process4"/>
    <dgm:cxn modelId="{8BA57A3A-9B04-4E3B-8C07-F15142732DFE}" type="presParOf" srcId="{9AF150EE-E67E-4C2D-BF44-635F6976D649}" destId="{3E91D809-C6F8-4B69-815E-E5ABFF044797}" srcOrd="2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 اسمه عبدالله بن عثمان بن عامر القرشى ولد بعد عام الفيل وكان مولده بعد مولد الرسول  </a:t>
          </a:r>
          <a:r>
            <a:rPr lang="ar-EG" sz="3600" b="1" i="0" dirty="0" smtClean="0">
              <a:solidFill>
                <a:schemeClr val="tx1"/>
              </a:solidFill>
            </a:rPr>
            <a:t>ﷺ بسنتين وستة أشهر 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DB5E8-AC3B-4AF0-B1C4-ACF532604CC6}" type="pres">
      <dgm:prSet presAssocID="{85B162E4-D8F6-4D44-AA46-42EB80D4D17C}" presName="boxAndChildren" presStyleCnt="0"/>
      <dgm:spPr/>
    </dgm:pt>
    <dgm:pt modelId="{313FF117-A2BF-442C-ACDE-C7D11E17F2B4}" type="pres">
      <dgm:prSet presAssocID="{85B162E4-D8F6-4D44-AA46-42EB80D4D17C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F5CAFFED-92B8-4A0C-8914-3375D6829104}" type="presOf" srcId="{85B162E4-D8F6-4D44-AA46-42EB80D4D17C}" destId="{313FF117-A2BF-442C-ACDE-C7D11E17F2B4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8A81B514-42BC-4909-A3EC-2327A5FE5376}" type="presParOf" srcId="{9AF150EE-E67E-4C2D-BF44-635F6976D649}" destId="{D57DB5E8-AC3B-4AF0-B1C4-ACF532604CC6}" srcOrd="0" destOrd="0" presId="urn:microsoft.com/office/officeart/2005/8/layout/process4"/>
    <dgm:cxn modelId="{2D8B6A92-8B4C-4D36-A09A-BEBAF27CA521}" type="presParOf" srcId="{D57DB5E8-AC3B-4AF0-B1C4-ACF532604CC6}" destId="{313FF117-A2BF-442C-ACDE-C7D11E17F2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قام الرسول  </a:t>
          </a:r>
          <a:r>
            <a:rPr lang="ar-EG" sz="3600" b="1" i="0" dirty="0" smtClean="0">
              <a:solidFill>
                <a:schemeClr val="tx1"/>
              </a:solidFill>
            </a:rPr>
            <a:t>ﷺ بدعوة أبى بكر الصديق رضى الله عنه إلى الإسلام فلم يتردد 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فكان أول من أسلم من الرجال 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2E4C1-F476-43AB-8E97-2BC2BCA801E7}" type="pres">
      <dgm:prSet presAssocID="{95CA9809-A081-48B5-A449-D79C99A03358}" presName="boxAndChildren" presStyleCnt="0"/>
      <dgm:spPr/>
    </dgm:pt>
    <dgm:pt modelId="{569A0B42-FB59-4B17-8BFD-1E6AED24F952}" type="pres">
      <dgm:prSet presAssocID="{95CA9809-A081-48B5-A449-D79C99A03358}" presName="parentTextBox" presStyleLbl="node1" presStyleIdx="0" presStyleCnt="2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4C89EE7-5EB0-4C05-8139-20720138D287}" srcId="{A9D4BD49-B402-45BD-8CCC-AC88E056176C}" destId="{95CA9809-A081-48B5-A449-D79C99A03358}" srcOrd="1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114A964C-EDEF-40A8-83A2-DD1F52C8342A}" type="presOf" srcId="{95CA9809-A081-48B5-A449-D79C99A03358}" destId="{569A0B42-FB59-4B17-8BFD-1E6AED24F952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954B7DA-4A27-4FE0-9C9A-959FF7A5D6ED}" type="presParOf" srcId="{9AF150EE-E67E-4C2D-BF44-635F6976D649}" destId="{3662E4C1-F476-43AB-8E97-2BC2BCA801E7}" srcOrd="0" destOrd="0" presId="urn:microsoft.com/office/officeart/2005/8/layout/process4"/>
    <dgm:cxn modelId="{5C8F531A-D862-4B00-8A5D-A781E8755A48}" type="presParOf" srcId="{3662E4C1-F476-43AB-8E97-2BC2BCA801E7}" destId="{569A0B42-FB59-4B17-8BFD-1E6AED24F952}" srcOrd="0" destOrd="0" presId="urn:microsoft.com/office/officeart/2005/8/layout/process4"/>
    <dgm:cxn modelId="{E501F16F-B1A6-4182-B24C-222E38FC708C}" type="presParOf" srcId="{9AF150EE-E67E-4C2D-BF44-635F6976D649}" destId="{0E8C7B6B-AC32-4BFE-B015-D070E4645900}" srcOrd="1" destOrd="0" presId="urn:microsoft.com/office/officeart/2005/8/layout/process4"/>
    <dgm:cxn modelId="{8BA57A3A-9B04-4E3B-8C07-F15142732DFE}" type="presParOf" srcId="{9AF150EE-E67E-4C2D-BF44-635F6976D649}" destId="{3E91D809-C6F8-4B69-815E-E5ABFF044797}" srcOrd="2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قدم نفسه وماله وأسرته وكل ما يملك فى سبيل الإسلام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استمر</a:t>
          </a:r>
          <a:r>
            <a:rPr lang="ar-EG" sz="2800" b="1" baseline="0" dirty="0" smtClean="0">
              <a:solidFill>
                <a:schemeClr val="tx1"/>
              </a:solidFill>
            </a:rPr>
            <a:t> يدعو هو وأصحابه لهذا الدين الجديد حتى أذن الله للرسول  </a:t>
          </a:r>
          <a:r>
            <a:rPr lang="ar-EG" sz="2800" b="1" i="0" dirty="0" smtClean="0">
              <a:solidFill>
                <a:schemeClr val="tx1"/>
              </a:solidFill>
            </a:rPr>
            <a:t>ﷺ بأن يجهر بالدعوة , </a:t>
          </a:r>
          <a:endParaRPr lang="en-US" sz="28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خرج بين الناس داعيا ومجاهدا حتى أسلم على يده الكثير من صحابة رسول  </a:t>
          </a:r>
          <a:r>
            <a:rPr lang="ar-EG" sz="3200" b="1" i="0" dirty="0" smtClean="0">
              <a:solidFill>
                <a:schemeClr val="tx1"/>
              </a:solidFill>
            </a:rPr>
            <a:t>ﷺ 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DF0B9FC8-3249-42D5-9808-15F560A78575}">
      <dgm:prSet phldrT="[Text]"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 فقام أبو بكر الصديق رضى الله عنه فى البيت الحرام وخطب فى الناس متحملا أذى المشركين واضطهادهم له , فكان أول خخطيب فى الإسلام </a:t>
          </a:r>
          <a:endParaRPr lang="en-US" b="1" dirty="0">
            <a:solidFill>
              <a:schemeClr val="tx1"/>
            </a:solidFill>
          </a:endParaRPr>
        </a:p>
      </dgm:t>
    </dgm:pt>
    <dgm:pt modelId="{3A9E08B3-D56C-46D6-9E8E-51E354C2154B}" type="parTrans" cxnId="{D9A0E47F-EE37-4FD5-833E-C36AA69445D6}">
      <dgm:prSet/>
      <dgm:spPr/>
      <dgm:t>
        <a:bodyPr/>
        <a:lstStyle/>
        <a:p>
          <a:endParaRPr lang="en-US"/>
        </a:p>
      </dgm:t>
    </dgm:pt>
    <dgm:pt modelId="{7A9D2501-20B5-4A37-8088-ECBB09483BE9}" type="sibTrans" cxnId="{D9A0E47F-EE37-4FD5-833E-C36AA69445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  <dgm:pt modelId="{4D84548D-32DA-4293-A46A-3C3D2645EA75}" type="pres">
      <dgm:prSet presAssocID="{6A1FE4BE-BD1F-45B5-8BC9-53BD3967C667}" presName="sibSpaceOne" presStyleCnt="0"/>
      <dgm:spPr/>
    </dgm:pt>
    <dgm:pt modelId="{02417899-4A62-42A5-B42D-9F7B6E9123BD}" type="pres">
      <dgm:prSet presAssocID="{95CA9809-A081-48B5-A449-D79C99A03358}" presName="vertOne" presStyleCnt="0"/>
      <dgm:spPr/>
    </dgm:pt>
    <dgm:pt modelId="{5A7D1244-3675-4F01-94C2-D9196E69AC6D}" type="pres">
      <dgm:prSet presAssocID="{95CA9809-A081-48B5-A449-D79C99A03358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E834B-187F-4DA6-B071-C9BC449F6C61}" type="pres">
      <dgm:prSet presAssocID="{95CA9809-A081-48B5-A449-D79C99A03358}" presName="horzOne" presStyleCnt="0"/>
      <dgm:spPr/>
    </dgm:pt>
    <dgm:pt modelId="{6B8C8724-57C9-4689-8C9F-E8AA79D3E5C3}" type="pres">
      <dgm:prSet presAssocID="{85D68F12-E629-4813-84B9-9AB150A6DB6B}" presName="sibSpaceOne" presStyleCnt="0"/>
      <dgm:spPr/>
    </dgm:pt>
    <dgm:pt modelId="{E1683D41-EB16-4307-B689-B614D9B6EE6E}" type="pres">
      <dgm:prSet presAssocID="{DF0B9FC8-3249-42D5-9808-15F560A78575}" presName="vertOne" presStyleCnt="0"/>
      <dgm:spPr/>
    </dgm:pt>
    <dgm:pt modelId="{C6786119-7216-478B-9E33-4052A980220F}" type="pres">
      <dgm:prSet presAssocID="{DF0B9FC8-3249-42D5-9808-15F560A78575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91201-3676-4BBD-B445-D570455487E8}" type="pres">
      <dgm:prSet presAssocID="{DF0B9FC8-3249-42D5-9808-15F560A78575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E4C89EE7-5EB0-4C05-8139-20720138D287}" srcId="{A9D4BD49-B402-45BD-8CCC-AC88E056176C}" destId="{95CA9809-A081-48B5-A449-D79C99A03358}" srcOrd="2" destOrd="0" parTransId="{89AD631D-4C3A-4602-8A2D-BDCA0BFA746D}" sibTransId="{85D68F12-E629-4813-84B9-9AB150A6DB6B}"/>
    <dgm:cxn modelId="{2AF78B6A-A3E7-4132-9A77-8C32F172ED2D}" type="presOf" srcId="{95CA9809-A081-48B5-A449-D79C99A03358}" destId="{5A7D1244-3675-4F01-94C2-D9196E69AC6D}" srcOrd="0" destOrd="0" presId="urn:microsoft.com/office/officeart/2005/8/layout/hierarchy4"/>
    <dgm:cxn modelId="{D9A0E47F-EE37-4FD5-833E-C36AA69445D6}" srcId="{A9D4BD49-B402-45BD-8CCC-AC88E056176C}" destId="{DF0B9FC8-3249-42D5-9808-15F560A78575}" srcOrd="3" destOrd="0" parTransId="{3A9E08B3-D56C-46D6-9E8E-51E354C2154B}" sibTransId="{7A9D2501-20B5-4A37-8088-ECBB09483BE9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30581DB5-11BA-4E20-8556-AD1A33B8E640}" type="presOf" srcId="{DF0B9FC8-3249-42D5-9808-15F560A78575}" destId="{C6786119-7216-478B-9E33-4052A980220F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  <dgm:cxn modelId="{48B96278-67E9-4CA7-B471-49BBC5564811}" type="presParOf" srcId="{E75FC87C-1A1B-4AF1-BC01-A091AE9CC27D}" destId="{4D84548D-32DA-4293-A46A-3C3D2645EA75}" srcOrd="3" destOrd="0" presId="urn:microsoft.com/office/officeart/2005/8/layout/hierarchy4"/>
    <dgm:cxn modelId="{22CC9E7E-2E3B-4662-B6E1-F00D1F44169A}" type="presParOf" srcId="{E75FC87C-1A1B-4AF1-BC01-A091AE9CC27D}" destId="{02417899-4A62-42A5-B42D-9F7B6E9123BD}" srcOrd="4" destOrd="0" presId="urn:microsoft.com/office/officeart/2005/8/layout/hierarchy4"/>
    <dgm:cxn modelId="{B63090E6-77D5-4C6F-A3F0-9EC4ACCE095F}" type="presParOf" srcId="{02417899-4A62-42A5-B42D-9F7B6E9123BD}" destId="{5A7D1244-3675-4F01-94C2-D9196E69AC6D}" srcOrd="0" destOrd="0" presId="urn:microsoft.com/office/officeart/2005/8/layout/hierarchy4"/>
    <dgm:cxn modelId="{7604CE97-DC19-4038-8EDA-EED699027C49}" type="presParOf" srcId="{02417899-4A62-42A5-B42D-9F7B6E9123BD}" destId="{26DE834B-187F-4DA6-B071-C9BC449F6C61}" srcOrd="1" destOrd="0" presId="urn:microsoft.com/office/officeart/2005/8/layout/hierarchy4"/>
    <dgm:cxn modelId="{3859C1EB-1B94-4830-8ECF-2650D50407D7}" type="presParOf" srcId="{E75FC87C-1A1B-4AF1-BC01-A091AE9CC27D}" destId="{6B8C8724-57C9-4689-8C9F-E8AA79D3E5C3}" srcOrd="5" destOrd="0" presId="urn:microsoft.com/office/officeart/2005/8/layout/hierarchy4"/>
    <dgm:cxn modelId="{B755304C-1EEA-46B5-9654-E148C237DFC1}" type="presParOf" srcId="{E75FC87C-1A1B-4AF1-BC01-A091AE9CC27D}" destId="{E1683D41-EB16-4307-B689-B614D9B6EE6E}" srcOrd="6" destOrd="0" presId="urn:microsoft.com/office/officeart/2005/8/layout/hierarchy4"/>
    <dgm:cxn modelId="{12D6307A-1CCF-442E-B339-1EC6E42A2D46}" type="presParOf" srcId="{E1683D41-EB16-4307-B689-B614D9B6EE6E}" destId="{C6786119-7216-478B-9E33-4052A980220F}" srcOrd="0" destOrd="0" presId="urn:microsoft.com/office/officeart/2005/8/layout/hierarchy4"/>
    <dgm:cxn modelId="{184830ED-8CF9-4A74-9388-9C47ED1E5C0F}" type="presParOf" srcId="{E1683D41-EB16-4307-B689-B614D9B6EE6E}" destId="{F5D91201-3676-4BBD-B445-D570455487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أنفق معظم أمواله على فقراء المسلمين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2800" b="1" baseline="0" dirty="0" smtClean="0">
              <a:solidFill>
                <a:schemeClr val="tx1"/>
              </a:solidFill>
            </a:rPr>
            <a:t>لذلك أحبه الرسول  </a:t>
          </a:r>
          <a:r>
            <a:rPr lang="ar-EG" sz="2800" b="1" i="0" dirty="0" smtClean="0">
              <a:solidFill>
                <a:schemeClr val="tx1"/>
              </a:solidFill>
            </a:rPr>
            <a:t>ﷺ وجعله إماما للمسلمين فى الصلاة أثناء مرضه وتوفى الرسول ﷺ وهو راض عنه   </a:t>
          </a:r>
          <a:endParaRPr lang="en-US" sz="28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شارك  رسول  </a:t>
          </a:r>
          <a:r>
            <a:rPr lang="ar-EG" sz="3200" b="1" i="0" dirty="0" smtClean="0">
              <a:solidFill>
                <a:schemeClr val="tx1"/>
              </a:solidFill>
            </a:rPr>
            <a:t>ﷺ فى كل غزواته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  <dgm:pt modelId="{4D84548D-32DA-4293-A46A-3C3D2645EA75}" type="pres">
      <dgm:prSet presAssocID="{6A1FE4BE-BD1F-45B5-8BC9-53BD3967C667}" presName="sibSpaceOne" presStyleCnt="0"/>
      <dgm:spPr/>
    </dgm:pt>
    <dgm:pt modelId="{02417899-4A62-42A5-B42D-9F7B6E9123BD}" type="pres">
      <dgm:prSet presAssocID="{95CA9809-A081-48B5-A449-D79C99A03358}" presName="vertOne" presStyleCnt="0"/>
      <dgm:spPr/>
    </dgm:pt>
    <dgm:pt modelId="{5A7D1244-3675-4F01-94C2-D9196E69AC6D}" type="pres">
      <dgm:prSet presAssocID="{95CA9809-A081-48B5-A449-D79C99A0335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E834B-187F-4DA6-B071-C9BC449F6C61}" type="pres">
      <dgm:prSet presAssocID="{95CA9809-A081-48B5-A449-D79C99A03358}" presName="horzOne" presStyleCnt="0"/>
      <dgm:spPr/>
    </dgm:pt>
  </dgm:ptLst>
  <dgm:cxnLst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2AF78B6A-A3E7-4132-9A77-8C32F172ED2D}" type="presOf" srcId="{95CA9809-A081-48B5-A449-D79C99A03358}" destId="{5A7D1244-3675-4F01-94C2-D9196E69AC6D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E4C89EE7-5EB0-4C05-8139-20720138D287}" srcId="{A9D4BD49-B402-45BD-8CCC-AC88E056176C}" destId="{95CA9809-A081-48B5-A449-D79C99A03358}" srcOrd="2" destOrd="0" parTransId="{89AD631D-4C3A-4602-8A2D-BDCA0BFA746D}" sibTransId="{85D68F12-E629-4813-84B9-9AB150A6DB6B}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  <dgm:cxn modelId="{48B96278-67E9-4CA7-B471-49BBC5564811}" type="presParOf" srcId="{E75FC87C-1A1B-4AF1-BC01-A091AE9CC27D}" destId="{4D84548D-32DA-4293-A46A-3C3D2645EA75}" srcOrd="3" destOrd="0" presId="urn:microsoft.com/office/officeart/2005/8/layout/hierarchy4"/>
    <dgm:cxn modelId="{22CC9E7E-2E3B-4662-B6E1-F00D1F44169A}" type="presParOf" srcId="{E75FC87C-1A1B-4AF1-BC01-A091AE9CC27D}" destId="{02417899-4A62-42A5-B42D-9F7B6E9123BD}" srcOrd="4" destOrd="0" presId="urn:microsoft.com/office/officeart/2005/8/layout/hierarchy4"/>
    <dgm:cxn modelId="{B63090E6-77D5-4C6F-A3F0-9EC4ACCE095F}" type="presParOf" srcId="{02417899-4A62-42A5-B42D-9F7B6E9123BD}" destId="{5A7D1244-3675-4F01-94C2-D9196E69AC6D}" srcOrd="0" destOrd="0" presId="urn:microsoft.com/office/officeart/2005/8/layout/hierarchy4"/>
    <dgm:cxn modelId="{7604CE97-DC19-4038-8EDA-EED699027C49}" type="presParOf" srcId="{02417899-4A62-42A5-B42D-9F7B6E9123BD}" destId="{26DE834B-187F-4DA6-B071-C9BC449F6C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لأبى بكر الصديق رضى الله عنه دور فى تهدئة المسلمين وتقبلهم خبر وفاة الرسول  </a:t>
          </a:r>
          <a:r>
            <a:rPr lang="ar-EG" sz="3200" b="0" i="0" dirty="0" smtClean="0">
              <a:solidFill>
                <a:schemeClr val="tx1"/>
              </a:solidFill>
            </a:rPr>
            <a:t>ﷺ 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حيث كان حب الصحابة للرسول ﷺ يفوق كل شىء لذلك لم يتحملوا خبر وفاته فقال عمر بن الخطاب </a:t>
          </a:r>
        </a:p>
        <a:p>
          <a:r>
            <a:rPr lang="ar-EG" sz="3200" b="1" i="0" dirty="0" smtClean="0">
              <a:solidFill>
                <a:schemeClr val="tx1"/>
              </a:solidFill>
            </a:rPr>
            <a:t>( من قال إن محمدا قد مات ضربت عنقه )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لكن</a:t>
          </a:r>
          <a:r>
            <a:rPr lang="ar-EG" sz="3200" b="1" baseline="0" dirty="0" smtClean="0">
              <a:solidFill>
                <a:schemeClr val="tx1"/>
              </a:solidFill>
            </a:rPr>
            <a:t> أبا بكر الصديق رضى الله عنه ثبت وصبر وخطب فى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قائلا</a:t>
          </a:r>
          <a:r>
            <a:rPr lang="ar-EG" sz="3200" b="1" baseline="0" dirty="0" smtClean="0">
              <a:solidFill>
                <a:schemeClr val="tx1"/>
              </a:solidFill>
            </a:rPr>
            <a:t> : </a:t>
          </a:r>
        </a:p>
        <a:p>
          <a:r>
            <a:rPr lang="ar-EG" sz="3200" b="1" baseline="0" dirty="0" smtClean="0">
              <a:solidFill>
                <a:schemeClr val="tx1"/>
              </a:solidFill>
            </a:rPr>
            <a:t>( من كان يعبد محمدا فإن محمدا قد مات , ومن كان يعبد الله فإن الله حى لا يموت ) ثم تلا قوله تعالى :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وبهذه الكلمات هدأت نفوس المسلمين وتقبل الجميع أمر وفاة الرسول  </a:t>
          </a:r>
          <a:r>
            <a:rPr lang="ar-EG" sz="3200" b="1" i="0" dirty="0" smtClean="0">
              <a:solidFill>
                <a:schemeClr val="tx1"/>
              </a:solidFill>
            </a:rPr>
            <a:t>ﷺ 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وما</a:t>
          </a:r>
          <a:r>
            <a:rPr lang="ar-EG" sz="3200" b="1" baseline="0" dirty="0" smtClean="0">
              <a:solidFill>
                <a:schemeClr val="tx1"/>
              </a:solidFill>
            </a:rPr>
            <a:t> علم الأنصار بوفاة الرسول  </a:t>
          </a:r>
          <a:r>
            <a:rPr lang="ar-EG" sz="3200" b="1" i="0" dirty="0" smtClean="0">
              <a:solidFill>
                <a:schemeClr val="tx1"/>
              </a:solidFill>
            </a:rPr>
            <a:t>ﷺ حتى دعوا لاجتماع عاجل فى سقيفة بنى ساعدة لمناقشة امر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لحق</a:t>
          </a:r>
          <a:r>
            <a:rPr lang="ar-EG" sz="3200" b="1" baseline="0" dirty="0" smtClean="0">
              <a:solidFill>
                <a:schemeClr val="tx1"/>
              </a:solidFill>
            </a:rPr>
            <a:t> بهم المهاجرون واتفقوا فى جو من المودة على ان تكون اللافة فى المهاجرين ثم بايعوا جميعا ابا بكر الصديق رضى الله عنه خليفة للرسول </a:t>
          </a:r>
          <a:r>
            <a:rPr lang="ar-EG" sz="3200" b="1" i="0" dirty="0" smtClean="0">
              <a:solidFill>
                <a:schemeClr val="tx1"/>
              </a:solidFill>
            </a:rPr>
            <a:t>ﷺ وذلك حفاظا على كيان الدولة الإسلامية </a:t>
          </a:r>
          <a:r>
            <a:rPr lang="ar-EG" sz="3200" b="1" baseline="0" dirty="0" smtClean="0">
              <a:solidFill>
                <a:schemeClr val="tx1"/>
              </a:solidFill>
            </a:rPr>
            <a:t> 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812C0-5D1A-4FB7-85AE-A6B8EF71E314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3A2397-612E-41EB-82B9-BA7BE652DBE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خلافة أبى بكر الصديق رضى الله عنه ( 11-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13ه )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6FB0EC81-EF7D-4B35-8E84-E45DE7239578}" type="parTrans" cxnId="{8FE3BBEF-CFB8-4F35-8DB4-D2666FCC4C9F}">
      <dgm:prSet/>
      <dgm:spPr/>
      <dgm:t>
        <a:bodyPr/>
        <a:lstStyle/>
        <a:p>
          <a:endParaRPr lang="en-US"/>
        </a:p>
      </dgm:t>
    </dgm:pt>
    <dgm:pt modelId="{2CA34909-9A32-465A-9699-EF3240448C08}" type="sibTrans" cxnId="{8FE3BBEF-CFB8-4F35-8DB4-D2666FCC4C9F}">
      <dgm:prSet/>
      <dgm:spPr/>
      <dgm:t>
        <a:bodyPr/>
        <a:lstStyle/>
        <a:p>
          <a:endParaRPr lang="en-US"/>
        </a:p>
      </dgm:t>
    </dgm:pt>
    <dgm:pt modelId="{5E454059-9A65-486B-86A8-44F57C283919}" type="pres">
      <dgm:prSet presAssocID="{370812C0-5D1A-4FB7-85AE-A6B8EF71E3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F6E172-3409-48E8-A415-74BD6AD4F54F}" type="pres">
      <dgm:prSet presAssocID="{370812C0-5D1A-4FB7-85AE-A6B8EF71E314}" presName="Name1" presStyleCnt="0"/>
      <dgm:spPr/>
    </dgm:pt>
    <dgm:pt modelId="{DD63392E-B5FC-4CEC-8B91-DEF3F876F8D1}" type="pres">
      <dgm:prSet presAssocID="{370812C0-5D1A-4FB7-85AE-A6B8EF71E314}" presName="cycle" presStyleCnt="0"/>
      <dgm:spPr/>
    </dgm:pt>
    <dgm:pt modelId="{B23E44AB-B3D6-4582-83C0-3B7F50511F27}" type="pres">
      <dgm:prSet presAssocID="{370812C0-5D1A-4FB7-85AE-A6B8EF71E314}" presName="srcNode" presStyleLbl="node1" presStyleIdx="0" presStyleCnt="1"/>
      <dgm:spPr/>
    </dgm:pt>
    <dgm:pt modelId="{74D6D073-1473-49D2-9388-010999D3E2FD}" type="pres">
      <dgm:prSet presAssocID="{370812C0-5D1A-4FB7-85AE-A6B8EF71E31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C0D1B8-4670-408C-B7A9-C36B30B6D04D}" type="pres">
      <dgm:prSet presAssocID="{370812C0-5D1A-4FB7-85AE-A6B8EF71E314}" presName="extraNode" presStyleLbl="node1" presStyleIdx="0" presStyleCnt="1"/>
      <dgm:spPr/>
    </dgm:pt>
    <dgm:pt modelId="{88D94A77-459C-4603-A9F9-C4F88AD1F0EB}" type="pres">
      <dgm:prSet presAssocID="{370812C0-5D1A-4FB7-85AE-A6B8EF71E314}" presName="dstNode" presStyleLbl="node1" presStyleIdx="0" presStyleCnt="1"/>
      <dgm:spPr/>
    </dgm:pt>
    <dgm:pt modelId="{4C083CCF-2598-4250-8646-C48B029D95C4}" type="pres">
      <dgm:prSet presAssocID="{763A2397-612E-41EB-82B9-BA7BE652DBE2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7A6D1-2969-43C1-B952-084EDD912BA5}" type="pres">
      <dgm:prSet presAssocID="{763A2397-612E-41EB-82B9-BA7BE652DBE2}" presName="accent_1" presStyleCnt="0"/>
      <dgm:spPr/>
    </dgm:pt>
    <dgm:pt modelId="{97322C77-E0C2-4173-B25B-9FE81CB1DC97}" type="pres">
      <dgm:prSet presAssocID="{763A2397-612E-41EB-82B9-BA7BE652DBE2}" presName="accentRepeatNode" presStyleLbl="solidFgAcc1" presStyleIdx="0" presStyleCnt="1"/>
      <dgm:spPr/>
    </dgm:pt>
  </dgm:ptLst>
  <dgm:cxnLst>
    <dgm:cxn modelId="{BD3A82EA-C4E6-4425-9019-480F45D3446A}" type="presOf" srcId="{2CA34909-9A32-465A-9699-EF3240448C08}" destId="{74D6D073-1473-49D2-9388-010999D3E2FD}" srcOrd="0" destOrd="0" presId="urn:microsoft.com/office/officeart/2008/layout/VerticalCurvedList"/>
    <dgm:cxn modelId="{8FE3BBEF-CFB8-4F35-8DB4-D2666FCC4C9F}" srcId="{370812C0-5D1A-4FB7-85AE-A6B8EF71E314}" destId="{763A2397-612E-41EB-82B9-BA7BE652DBE2}" srcOrd="0" destOrd="0" parTransId="{6FB0EC81-EF7D-4B35-8E84-E45DE7239578}" sibTransId="{2CA34909-9A32-465A-9699-EF3240448C08}"/>
    <dgm:cxn modelId="{2F7AC15E-B92E-4CFC-A70A-029C0BF3C725}" type="presOf" srcId="{370812C0-5D1A-4FB7-85AE-A6B8EF71E314}" destId="{5E454059-9A65-486B-86A8-44F57C283919}" srcOrd="0" destOrd="0" presId="urn:microsoft.com/office/officeart/2008/layout/VerticalCurvedList"/>
    <dgm:cxn modelId="{EA1C3C65-77AB-4ED5-8175-6466384C302D}" type="presOf" srcId="{763A2397-612E-41EB-82B9-BA7BE652DBE2}" destId="{4C083CCF-2598-4250-8646-C48B029D95C4}" srcOrd="0" destOrd="0" presId="urn:microsoft.com/office/officeart/2008/layout/VerticalCurvedList"/>
    <dgm:cxn modelId="{F6D3BE15-A024-4597-AC66-D58FB2E70E67}" type="presParOf" srcId="{5E454059-9A65-486B-86A8-44F57C283919}" destId="{41F6E172-3409-48E8-A415-74BD6AD4F54F}" srcOrd="0" destOrd="0" presId="urn:microsoft.com/office/officeart/2008/layout/VerticalCurvedList"/>
    <dgm:cxn modelId="{101548C4-05D8-4725-84F6-FB248942E4B2}" type="presParOf" srcId="{41F6E172-3409-48E8-A415-74BD6AD4F54F}" destId="{DD63392E-B5FC-4CEC-8B91-DEF3F876F8D1}" srcOrd="0" destOrd="0" presId="urn:microsoft.com/office/officeart/2008/layout/VerticalCurvedList"/>
    <dgm:cxn modelId="{11BD422E-4C38-41C6-BA27-345425078125}" type="presParOf" srcId="{DD63392E-B5FC-4CEC-8B91-DEF3F876F8D1}" destId="{B23E44AB-B3D6-4582-83C0-3B7F50511F27}" srcOrd="0" destOrd="0" presId="urn:microsoft.com/office/officeart/2008/layout/VerticalCurvedList"/>
    <dgm:cxn modelId="{13EE33D9-D282-4C4A-B35E-1FE307F6F6F3}" type="presParOf" srcId="{DD63392E-B5FC-4CEC-8B91-DEF3F876F8D1}" destId="{74D6D073-1473-49D2-9388-010999D3E2FD}" srcOrd="1" destOrd="0" presId="urn:microsoft.com/office/officeart/2008/layout/VerticalCurvedList"/>
    <dgm:cxn modelId="{9078C049-E823-41B8-BB81-48C50752A571}" type="presParOf" srcId="{DD63392E-B5FC-4CEC-8B91-DEF3F876F8D1}" destId="{43C0D1B8-4670-408C-B7A9-C36B30B6D04D}" srcOrd="2" destOrd="0" presId="urn:microsoft.com/office/officeart/2008/layout/VerticalCurvedList"/>
    <dgm:cxn modelId="{48425F95-1B14-4519-B952-412105928605}" type="presParOf" srcId="{DD63392E-B5FC-4CEC-8B91-DEF3F876F8D1}" destId="{88D94A77-459C-4603-A9F9-C4F88AD1F0EB}" srcOrd="3" destOrd="0" presId="urn:microsoft.com/office/officeart/2008/layout/VerticalCurvedList"/>
    <dgm:cxn modelId="{DD8ECB9A-E8FF-456A-9733-76BE7A1C0E61}" type="presParOf" srcId="{41F6E172-3409-48E8-A415-74BD6AD4F54F}" destId="{4C083CCF-2598-4250-8646-C48B029D95C4}" srcOrd="1" destOrd="0" presId="urn:microsoft.com/office/officeart/2008/layout/VerticalCurvedList"/>
    <dgm:cxn modelId="{F7775352-4F02-4D60-B456-5C17FF08F7ED}" type="presParOf" srcId="{41F6E172-3409-48E8-A415-74BD6AD4F54F}" destId="{7937A6D1-2969-43C1-B952-084EDD912BA5}" srcOrd="2" destOrd="0" presId="urn:microsoft.com/office/officeart/2008/layout/VerticalCurvedList"/>
    <dgm:cxn modelId="{6E6BC66F-BE89-4E5A-8D6F-90F00EC4EA0B}" type="presParOf" srcId="{7937A6D1-2969-43C1-B952-084EDD912BA5}" destId="{97322C77-E0C2-4173-B25B-9FE81CB1DC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ثم صعد أبو بكر رضى الله عنه المنبر وخطب فى المسلمين موضحا اهم الاسس التى ستسير عليها الدولة الإسلامية فى عهده وهى :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التواضع – الصدق – المساواة – الحث على الجهاد – طاعة الله والرسول </a:t>
          </a:r>
          <a:r>
            <a:rPr lang="ar-EG" sz="4000" b="0" i="0" dirty="0" smtClean="0">
              <a:solidFill>
                <a:schemeClr val="tx1"/>
              </a:solidFill>
            </a:rPr>
            <a:t>ﷺ </a:t>
          </a:r>
          <a:r>
            <a:rPr lang="ar-EG" sz="4000" b="1" dirty="0" smtClean="0">
              <a:solidFill>
                <a:schemeClr val="tx1"/>
              </a:solidFill>
            </a:rPr>
            <a:t>  </a:t>
          </a:r>
        </a:p>
        <a:p>
          <a:r>
            <a:rPr lang="ar-EG" sz="3200" b="1" dirty="0" smtClean="0">
              <a:solidFill>
                <a:schemeClr val="tx1"/>
              </a:solidFill>
            </a:rPr>
            <a:t>  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(( ايها الناس إنى قد وليت عليكم ولست بخيركم , فإن أحسنت فأعينونى وإن اسأت فقومونى : الصدق امانة والكذب خيانة , الضعيف فيكم قوى عندى حتى أرجع إليه حقه إن شاء الله والقوى فيكم ضعيف حتى أخذ منه الحق إن شاء الله , لا يدع قوم لجهاد فى سبيل الله إلا اصابهم الله بالذل ولا تشيع الفاحشة فى قوم إلا عمهم الله البلاء أطيعونى ما أطعت الله , فإن عصيت الله فلا طاعة لى عليكم ))   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AD243265-5439-436A-AC95-A9D72479D1D6}" srcId="{A9D4BD49-B402-45BD-8CCC-AC88E056176C}" destId="{0DF83868-060E-4C20-9C38-6D59CC6B64FD}" srcOrd="0" destOrd="0" parTransId="{1A214318-12D1-496B-96D2-8B1B557B4DB3}" sibTransId="{6A1FE4BE-BD1F-45B5-8BC9-53BD3967C667}"/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07B384B6-E619-4481-9162-D7AEFB7E025D}" type="presParOf" srcId="{E75FC87C-1A1B-4AF1-BC01-A091AE9CC27D}" destId="{EE78FC74-70AE-4896-91BC-FDC4B9FD3FA7}" srcOrd="0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كان أول من أسلم من الرجال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جاهد بنفسه وماله وأولاده من أجل رفعة الإسلام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4BFA0781-C407-4759-BA28-560CE81BADF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اختاره الرسول  </a:t>
          </a:r>
          <a:r>
            <a:rPr lang="ar-EG" b="1" i="0" dirty="0" smtClean="0">
              <a:solidFill>
                <a:schemeClr val="tx1"/>
              </a:solidFill>
            </a:rPr>
            <a:t>ﷺ ليصاحبه فى الهجرة</a:t>
          </a:r>
          <a:endParaRPr lang="en-US" b="1" dirty="0">
            <a:solidFill>
              <a:schemeClr val="tx1"/>
            </a:solidFill>
          </a:endParaRPr>
        </a:p>
      </dgm:t>
    </dgm:pt>
    <dgm:pt modelId="{A45ECF9B-05BE-4059-846C-9F5A7AB7DD81}" type="parTrans" cxnId="{B42A18CB-9014-4516-9E5F-A88EF3B624DD}">
      <dgm:prSet/>
      <dgm:spPr/>
      <dgm:t>
        <a:bodyPr/>
        <a:lstStyle/>
        <a:p>
          <a:endParaRPr lang="en-US"/>
        </a:p>
      </dgm:t>
    </dgm:pt>
    <dgm:pt modelId="{6C1864D0-3BE3-46FA-B4A6-C4FEBB0B3207}" type="sibTrans" cxnId="{B42A18CB-9014-4516-9E5F-A88EF3B624DD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2E4C1-F476-43AB-8E97-2BC2BCA801E7}" type="pres">
      <dgm:prSet presAssocID="{95CA9809-A081-48B5-A449-D79C99A03358}" presName="boxAndChildren" presStyleCnt="0"/>
      <dgm:spPr/>
    </dgm:pt>
    <dgm:pt modelId="{569A0B42-FB59-4B17-8BFD-1E6AED24F952}" type="pres">
      <dgm:prSet presAssocID="{95CA9809-A081-48B5-A449-D79C99A03358}" presName="parentTextBox" presStyleLbl="node1" presStyleIdx="0" presStyleCnt="3"/>
      <dgm:spPr/>
      <dgm:t>
        <a:bodyPr/>
        <a:lstStyle/>
        <a:p>
          <a:endParaRPr lang="en-US"/>
        </a:p>
      </dgm:t>
    </dgm:pt>
    <dgm:pt modelId="{F905459D-D9E3-4D2F-97A2-170FD3A5D1DA}" type="pres">
      <dgm:prSet presAssocID="{6C1864D0-3BE3-46FA-B4A6-C4FEBB0B3207}" presName="sp" presStyleCnt="0"/>
      <dgm:spPr/>
    </dgm:pt>
    <dgm:pt modelId="{454AE47C-F3F7-4ED8-B118-2F60DA6336E8}" type="pres">
      <dgm:prSet presAssocID="{4BFA0781-C407-4759-BA28-560CE81BADF0}" presName="arrowAndChildren" presStyleCnt="0"/>
      <dgm:spPr/>
    </dgm:pt>
    <dgm:pt modelId="{257B8B97-33A8-4B53-A297-57F421FA0A9D}" type="pres">
      <dgm:prSet presAssocID="{4BFA0781-C407-4759-BA28-560CE81BADF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 custLinFactNeighborY="-46"/>
      <dgm:spPr/>
      <dgm:t>
        <a:bodyPr/>
        <a:lstStyle/>
        <a:p>
          <a:endParaRPr lang="en-US"/>
        </a:p>
      </dgm:t>
    </dgm:pt>
  </dgm:ptLst>
  <dgm:cxnLst>
    <dgm:cxn modelId="{B42A18CB-9014-4516-9E5F-A88EF3B624DD}" srcId="{A9D4BD49-B402-45BD-8CCC-AC88E056176C}" destId="{4BFA0781-C407-4759-BA28-560CE81BADF0}" srcOrd="1" destOrd="0" parTransId="{A45ECF9B-05BE-4059-846C-9F5A7AB7DD81}" sibTransId="{6C1864D0-3BE3-46FA-B4A6-C4FEBB0B3207}"/>
    <dgm:cxn modelId="{114A964C-EDEF-40A8-83A2-DD1F52C8342A}" type="presOf" srcId="{95CA9809-A081-48B5-A449-D79C99A03358}" destId="{569A0B42-FB59-4B17-8BFD-1E6AED24F952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E4C89EE7-5EB0-4C05-8139-20720138D287}" srcId="{A9D4BD49-B402-45BD-8CCC-AC88E056176C}" destId="{95CA9809-A081-48B5-A449-D79C99A03358}" srcOrd="2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4D4DFC8C-C7E0-4709-8710-190182A118DB}" type="presOf" srcId="{4BFA0781-C407-4759-BA28-560CE81BADF0}" destId="{257B8B97-33A8-4B53-A297-57F421FA0A9D}" srcOrd="0" destOrd="0" presId="urn:microsoft.com/office/officeart/2005/8/layout/process4"/>
    <dgm:cxn modelId="{F954B7DA-4A27-4FE0-9C9A-959FF7A5D6ED}" type="presParOf" srcId="{9AF150EE-E67E-4C2D-BF44-635F6976D649}" destId="{3662E4C1-F476-43AB-8E97-2BC2BCA801E7}" srcOrd="0" destOrd="0" presId="urn:microsoft.com/office/officeart/2005/8/layout/process4"/>
    <dgm:cxn modelId="{5C8F531A-D862-4B00-8A5D-A781E8755A48}" type="presParOf" srcId="{3662E4C1-F476-43AB-8E97-2BC2BCA801E7}" destId="{569A0B42-FB59-4B17-8BFD-1E6AED24F952}" srcOrd="0" destOrd="0" presId="urn:microsoft.com/office/officeart/2005/8/layout/process4"/>
    <dgm:cxn modelId="{5DA162EE-45E4-4A5C-9FCD-E8400338CFDE}" type="presParOf" srcId="{9AF150EE-E67E-4C2D-BF44-635F6976D649}" destId="{F905459D-D9E3-4D2F-97A2-170FD3A5D1DA}" srcOrd="1" destOrd="0" presId="urn:microsoft.com/office/officeart/2005/8/layout/process4"/>
    <dgm:cxn modelId="{DE144398-2242-4F32-BD88-0ADAE1760B46}" type="presParOf" srcId="{9AF150EE-E67E-4C2D-BF44-635F6976D649}" destId="{454AE47C-F3F7-4ED8-B118-2F60DA6336E8}" srcOrd="2" destOrd="0" presId="urn:microsoft.com/office/officeart/2005/8/layout/process4"/>
    <dgm:cxn modelId="{E7973B97-5F70-40FC-83A3-59CF8C9EF0A6}" type="presParOf" srcId="{454AE47C-F3F7-4ED8-B118-2F60DA6336E8}" destId="{257B8B97-33A8-4B53-A297-57F421FA0A9D}" srcOrd="0" destOrd="0" presId="urn:microsoft.com/office/officeart/2005/8/layout/process4"/>
    <dgm:cxn modelId="{E501F16F-B1A6-4182-B24C-222E38FC708C}" type="presParOf" srcId="{9AF150EE-E67E-4C2D-BF44-635F6976D649}" destId="{0E8C7B6B-AC32-4BFE-B015-D070E4645900}" srcOrd="3" destOrd="0" presId="urn:microsoft.com/office/officeart/2005/8/layout/process4"/>
    <dgm:cxn modelId="{8BA57A3A-9B04-4E3B-8C07-F15142732DFE}" type="presParOf" srcId="{9AF150EE-E67E-4C2D-BF44-635F6976D649}" destId="{3E91D809-C6F8-4B69-815E-E5ABFF044797}" srcOrd="4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4- شارك الرسول  </a:t>
          </a:r>
          <a:r>
            <a:rPr lang="ar-EG" sz="3600" b="1" i="0" dirty="0" smtClean="0">
              <a:solidFill>
                <a:schemeClr val="tx1"/>
              </a:solidFill>
            </a:rPr>
            <a:t>ﷺ فى كل غزواته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6- كان أكبر الصحابة سنا عندما توفى الرسول  </a:t>
          </a:r>
          <a:r>
            <a:rPr lang="ar-EG" sz="3200" b="1" i="0" dirty="0" smtClean="0">
              <a:solidFill>
                <a:schemeClr val="tx1"/>
              </a:solidFill>
            </a:rPr>
            <a:t>ﷺ 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4BFA0781-C407-4759-BA28-560CE81BADF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5- جعله الرسول  </a:t>
          </a:r>
          <a:r>
            <a:rPr lang="ar-EG" b="1" i="0" dirty="0" smtClean="0">
              <a:solidFill>
                <a:schemeClr val="tx1"/>
              </a:solidFill>
            </a:rPr>
            <a:t>ﷺ إماما للمسلمين فى الصلاة أثناء مرضه</a:t>
          </a:r>
          <a:endParaRPr lang="en-US" b="1" dirty="0">
            <a:solidFill>
              <a:schemeClr val="tx1"/>
            </a:solidFill>
          </a:endParaRPr>
        </a:p>
      </dgm:t>
    </dgm:pt>
    <dgm:pt modelId="{A45ECF9B-05BE-4059-846C-9F5A7AB7DD81}" type="parTrans" cxnId="{B42A18CB-9014-4516-9E5F-A88EF3B624DD}">
      <dgm:prSet/>
      <dgm:spPr/>
      <dgm:t>
        <a:bodyPr/>
        <a:lstStyle/>
        <a:p>
          <a:endParaRPr lang="en-US"/>
        </a:p>
      </dgm:t>
    </dgm:pt>
    <dgm:pt modelId="{6C1864D0-3BE3-46FA-B4A6-C4FEBB0B3207}" type="sibTrans" cxnId="{B42A18CB-9014-4516-9E5F-A88EF3B624DD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2E4C1-F476-43AB-8E97-2BC2BCA801E7}" type="pres">
      <dgm:prSet presAssocID="{95CA9809-A081-48B5-A449-D79C99A03358}" presName="boxAndChildren" presStyleCnt="0"/>
      <dgm:spPr/>
    </dgm:pt>
    <dgm:pt modelId="{569A0B42-FB59-4B17-8BFD-1E6AED24F952}" type="pres">
      <dgm:prSet presAssocID="{95CA9809-A081-48B5-A449-D79C99A03358}" presName="parentTextBox" presStyleLbl="node1" presStyleIdx="0" presStyleCnt="3"/>
      <dgm:spPr/>
      <dgm:t>
        <a:bodyPr/>
        <a:lstStyle/>
        <a:p>
          <a:endParaRPr lang="en-US"/>
        </a:p>
      </dgm:t>
    </dgm:pt>
    <dgm:pt modelId="{F905459D-D9E3-4D2F-97A2-170FD3A5D1DA}" type="pres">
      <dgm:prSet presAssocID="{6C1864D0-3BE3-46FA-B4A6-C4FEBB0B3207}" presName="sp" presStyleCnt="0"/>
      <dgm:spPr/>
    </dgm:pt>
    <dgm:pt modelId="{454AE47C-F3F7-4ED8-B118-2F60DA6336E8}" type="pres">
      <dgm:prSet presAssocID="{4BFA0781-C407-4759-BA28-560CE81BADF0}" presName="arrowAndChildren" presStyleCnt="0"/>
      <dgm:spPr/>
    </dgm:pt>
    <dgm:pt modelId="{257B8B97-33A8-4B53-A297-57F421FA0A9D}" type="pres">
      <dgm:prSet presAssocID="{4BFA0781-C407-4759-BA28-560CE81BADF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 custLinFactNeighborY="-46"/>
      <dgm:spPr/>
      <dgm:t>
        <a:bodyPr/>
        <a:lstStyle/>
        <a:p>
          <a:endParaRPr lang="en-US"/>
        </a:p>
      </dgm:t>
    </dgm:pt>
  </dgm:ptLst>
  <dgm:cxnLst>
    <dgm:cxn modelId="{B42A18CB-9014-4516-9E5F-A88EF3B624DD}" srcId="{A9D4BD49-B402-45BD-8CCC-AC88E056176C}" destId="{4BFA0781-C407-4759-BA28-560CE81BADF0}" srcOrd="1" destOrd="0" parTransId="{A45ECF9B-05BE-4059-846C-9F5A7AB7DD81}" sibTransId="{6C1864D0-3BE3-46FA-B4A6-C4FEBB0B3207}"/>
    <dgm:cxn modelId="{114A964C-EDEF-40A8-83A2-DD1F52C8342A}" type="presOf" srcId="{95CA9809-A081-48B5-A449-D79C99A03358}" destId="{569A0B42-FB59-4B17-8BFD-1E6AED24F952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E4C89EE7-5EB0-4C05-8139-20720138D287}" srcId="{A9D4BD49-B402-45BD-8CCC-AC88E056176C}" destId="{95CA9809-A081-48B5-A449-D79C99A03358}" srcOrd="2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4D4DFC8C-C7E0-4709-8710-190182A118DB}" type="presOf" srcId="{4BFA0781-C407-4759-BA28-560CE81BADF0}" destId="{257B8B97-33A8-4B53-A297-57F421FA0A9D}" srcOrd="0" destOrd="0" presId="urn:microsoft.com/office/officeart/2005/8/layout/process4"/>
    <dgm:cxn modelId="{F954B7DA-4A27-4FE0-9C9A-959FF7A5D6ED}" type="presParOf" srcId="{9AF150EE-E67E-4C2D-BF44-635F6976D649}" destId="{3662E4C1-F476-43AB-8E97-2BC2BCA801E7}" srcOrd="0" destOrd="0" presId="urn:microsoft.com/office/officeart/2005/8/layout/process4"/>
    <dgm:cxn modelId="{5C8F531A-D862-4B00-8A5D-A781E8755A48}" type="presParOf" srcId="{3662E4C1-F476-43AB-8E97-2BC2BCA801E7}" destId="{569A0B42-FB59-4B17-8BFD-1E6AED24F952}" srcOrd="0" destOrd="0" presId="urn:microsoft.com/office/officeart/2005/8/layout/process4"/>
    <dgm:cxn modelId="{5DA162EE-45E4-4A5C-9FCD-E8400338CFDE}" type="presParOf" srcId="{9AF150EE-E67E-4C2D-BF44-635F6976D649}" destId="{F905459D-D9E3-4D2F-97A2-170FD3A5D1DA}" srcOrd="1" destOrd="0" presId="urn:microsoft.com/office/officeart/2005/8/layout/process4"/>
    <dgm:cxn modelId="{DE144398-2242-4F32-BD88-0ADAE1760B46}" type="presParOf" srcId="{9AF150EE-E67E-4C2D-BF44-635F6976D649}" destId="{454AE47C-F3F7-4ED8-B118-2F60DA6336E8}" srcOrd="2" destOrd="0" presId="urn:microsoft.com/office/officeart/2005/8/layout/process4"/>
    <dgm:cxn modelId="{E7973B97-5F70-40FC-83A3-59CF8C9EF0A6}" type="presParOf" srcId="{454AE47C-F3F7-4ED8-B118-2F60DA6336E8}" destId="{257B8B97-33A8-4B53-A297-57F421FA0A9D}" srcOrd="0" destOrd="0" presId="urn:microsoft.com/office/officeart/2005/8/layout/process4"/>
    <dgm:cxn modelId="{E501F16F-B1A6-4182-B24C-222E38FC708C}" type="presParOf" srcId="{9AF150EE-E67E-4C2D-BF44-635F6976D649}" destId="{0E8C7B6B-AC32-4BFE-B015-D070E4645900}" srcOrd="3" destOrd="0" presId="urn:microsoft.com/office/officeart/2005/8/layout/process4"/>
    <dgm:cxn modelId="{8BA57A3A-9B04-4E3B-8C07-F15142732DFE}" type="presParOf" srcId="{9AF150EE-E67E-4C2D-BF44-635F6976D649}" destId="{3E91D809-C6F8-4B69-815E-E5ABFF044797}" srcOrd="4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أ: إرسال جيش أسامة بن زيد لبلاد الشام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endParaRPr lang="ar-EG" sz="2800" b="1" dirty="0" smtClean="0"/>
        </a:p>
        <a:p>
          <a:r>
            <a:rPr lang="ar-EG" sz="2800" b="1" dirty="0" smtClean="0">
              <a:solidFill>
                <a:schemeClr val="tx1"/>
              </a:solidFill>
            </a:rPr>
            <a:t>فكان أول عمل قام به أبو بكر الصديق إرسال جيش أسامة بم زيد إلى الشام </a:t>
          </a:r>
        </a:p>
        <a:p>
          <a:r>
            <a:rPr lang="ar-EG" sz="3200" b="1" dirty="0" smtClean="0"/>
            <a:t>   </a:t>
          </a:r>
          <a:endParaRPr lang="en-US" sz="3200" b="1" dirty="0"/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95EAAF45-F527-4568-842B-244EF8320ADE}">
      <dgm:prSet phldrT="[Text]" custT="1"/>
      <dgm:spPr/>
      <dgm:t>
        <a:bodyPr/>
        <a:lstStyle/>
        <a:p>
          <a:r>
            <a:rPr lang="ar-EG" sz="2300" b="1" dirty="0" smtClean="0">
              <a:solidFill>
                <a:schemeClr val="tx1"/>
              </a:solidFill>
            </a:rPr>
            <a:t>تنفيذا لاوامر الرسول  </a:t>
          </a:r>
        </a:p>
        <a:p>
          <a:r>
            <a:rPr lang="ar-EG" sz="2800" b="1" dirty="0" smtClean="0">
              <a:solidFill>
                <a:schemeClr val="tx1"/>
              </a:solidFill>
            </a:rPr>
            <a:t>   </a:t>
          </a:r>
          <a:r>
            <a:rPr lang="ar-EG" sz="2800" b="0" i="0" dirty="0" smtClean="0">
              <a:solidFill>
                <a:schemeClr val="tx1"/>
              </a:solidFill>
            </a:rPr>
            <a:t>ﷺ </a:t>
          </a:r>
          <a:endParaRPr lang="en-US" sz="2800" b="1" dirty="0">
            <a:solidFill>
              <a:schemeClr val="tx1"/>
            </a:solidFill>
          </a:endParaRPr>
        </a:p>
      </dgm:t>
    </dgm:pt>
    <dgm:pt modelId="{96FCDA43-622B-42B6-94D2-EEF92E98FB76}" type="parTrans" cxnId="{9CAD72B5-F6D2-4C03-BDF0-01B0AA6D65C8}">
      <dgm:prSet/>
      <dgm:spPr/>
      <dgm:t>
        <a:bodyPr/>
        <a:lstStyle/>
        <a:p>
          <a:endParaRPr lang="en-US"/>
        </a:p>
      </dgm:t>
    </dgm:pt>
    <dgm:pt modelId="{EB22EB32-8C6A-4980-A412-2915BDEFE6EA}" type="sibTrans" cxnId="{9CAD72B5-F6D2-4C03-BDF0-01B0AA6D65C8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55356-4B35-4217-B9EB-799DDCC1A1C5}" type="pres">
      <dgm:prSet presAssocID="{95EAAF45-F527-4568-842B-244EF8320ADE}" presName="boxAndChildren" presStyleCnt="0"/>
      <dgm:spPr/>
    </dgm:pt>
    <dgm:pt modelId="{3B827965-7FEF-4ABD-AEF2-5FB373124B63}" type="pres">
      <dgm:prSet presAssocID="{95EAAF45-F527-4568-842B-244EF8320A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FA55CFBE-AA04-4DAC-8E74-6A380B0243F5}" type="pres">
      <dgm:prSet presAssocID="{6A1FE4BE-BD1F-45B5-8BC9-53BD3967C667}" presName="sp" presStyleCnt="0"/>
      <dgm:spPr/>
    </dgm:pt>
    <dgm:pt modelId="{E002EF73-35EE-4031-BD21-8B653680EE44}" type="pres">
      <dgm:prSet presAssocID="{0DF83868-060E-4C20-9C38-6D59CC6B64FD}" presName="arrowAndChildren" presStyleCnt="0"/>
      <dgm:spPr/>
    </dgm:pt>
    <dgm:pt modelId="{92794FF3-16DE-48F8-BAF7-EDDB40D454F4}" type="pres">
      <dgm:prSet presAssocID="{0DF83868-060E-4C20-9C38-6D59CC6B64F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322C46A-3518-4257-9287-54E8539951AA}" type="presOf" srcId="{85B162E4-D8F6-4D44-AA46-42EB80D4D17C}" destId="{4A8DCEBF-5F59-46ED-856D-F290232AE7E8}" srcOrd="0" destOrd="0" presId="urn:microsoft.com/office/officeart/2005/8/layout/process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F07F1EEA-900F-423A-A916-F50A7153407A}" type="presOf" srcId="{A9D4BD49-B402-45BD-8CCC-AC88E056176C}" destId="{9AF150EE-E67E-4C2D-BF44-635F6976D649}" srcOrd="0" destOrd="0" presId="urn:microsoft.com/office/officeart/2005/8/layout/process4"/>
    <dgm:cxn modelId="{B651854A-B6D4-44EF-9E8F-1F1369758BA5}" type="presOf" srcId="{95EAAF45-F527-4568-842B-244EF8320ADE}" destId="{3B827965-7FEF-4ABD-AEF2-5FB373124B63}" srcOrd="0" destOrd="0" presId="urn:microsoft.com/office/officeart/2005/8/layout/process4"/>
    <dgm:cxn modelId="{55329A9B-945C-4367-A59D-2C6B49010FA6}" type="presOf" srcId="{0DF83868-060E-4C20-9C38-6D59CC6B64FD}" destId="{92794FF3-16DE-48F8-BAF7-EDDB40D454F4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9CAD72B5-F6D2-4C03-BDF0-01B0AA6D65C8}" srcId="{A9D4BD49-B402-45BD-8CCC-AC88E056176C}" destId="{95EAAF45-F527-4568-842B-244EF8320ADE}" srcOrd="2" destOrd="0" parTransId="{96FCDA43-622B-42B6-94D2-EEF92E98FB76}" sibTransId="{EB22EB32-8C6A-4980-A412-2915BDEFE6EA}"/>
    <dgm:cxn modelId="{2D4BCBAA-D73C-4B12-A99E-7B6E0094DB7C}" type="presParOf" srcId="{9AF150EE-E67E-4C2D-BF44-635F6976D649}" destId="{37855356-4B35-4217-B9EB-799DDCC1A1C5}" srcOrd="0" destOrd="0" presId="urn:microsoft.com/office/officeart/2005/8/layout/process4"/>
    <dgm:cxn modelId="{D191E0BE-4BA0-4247-B64B-529CE4126D81}" type="presParOf" srcId="{37855356-4B35-4217-B9EB-799DDCC1A1C5}" destId="{3B827965-7FEF-4ABD-AEF2-5FB373124B63}" srcOrd="0" destOrd="0" presId="urn:microsoft.com/office/officeart/2005/8/layout/process4"/>
    <dgm:cxn modelId="{B712602A-192D-4130-9E0D-FC8DF9D043B5}" type="presParOf" srcId="{9AF150EE-E67E-4C2D-BF44-635F6976D649}" destId="{FA55CFBE-AA04-4DAC-8E74-6A380B0243F5}" srcOrd="1" destOrd="0" presId="urn:microsoft.com/office/officeart/2005/8/layout/process4"/>
    <dgm:cxn modelId="{BB9CF787-548B-4A0D-8F0F-F0ADF9DAE82D}" type="presParOf" srcId="{9AF150EE-E67E-4C2D-BF44-635F6976D649}" destId="{E002EF73-35EE-4031-BD21-8B653680EE44}" srcOrd="2" destOrd="0" presId="urn:microsoft.com/office/officeart/2005/8/layout/process4"/>
    <dgm:cxn modelId="{98B3D139-C33B-4DDE-B5E9-AA7CB3538DDF}" type="presParOf" srcId="{E002EF73-35EE-4031-BD21-8B653680EE44}" destId="{92794FF3-16DE-48F8-BAF7-EDDB40D454F4}" srcOrd="0" destOrd="0" presId="urn:microsoft.com/office/officeart/2005/8/layout/process4"/>
    <dgm:cxn modelId="{112819ED-BA83-45B2-86C9-E3A31AD6C433}" type="presParOf" srcId="{9AF150EE-E67E-4C2D-BF44-635F6976D649}" destId="{0E8C7B6B-AC32-4BFE-B015-D070E4645900}" srcOrd="3" destOrd="0" presId="urn:microsoft.com/office/officeart/2005/8/layout/process4"/>
    <dgm:cxn modelId="{4827C874-2BC0-40C4-A19E-E0DDD16A5C3A}" type="presParOf" srcId="{9AF150EE-E67E-4C2D-BF44-635F6976D649}" destId="{3E91D809-C6F8-4B69-815E-E5ABFF044797}" srcOrd="4" destOrd="0" presId="urn:microsoft.com/office/officeart/2005/8/layout/process4"/>
    <dgm:cxn modelId="{628213BF-67C9-4DE0-AF89-F6E0EC3AC6E3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نصح</a:t>
          </a:r>
          <a:r>
            <a:rPr lang="ar-EG" sz="3200" b="1" baseline="0" dirty="0" smtClean="0">
              <a:solidFill>
                <a:schemeClr val="tx1"/>
              </a:solidFill>
            </a:rPr>
            <a:t> بعض الصحابة أبا بكر الصديق رضى الله عنه بعدم إرسال الجيش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لحاجة الدولة إليه فى مواجهة خطر المرتدين لكنه أصر على إرساله </a:t>
          </a:r>
        </a:p>
        <a:p>
          <a:r>
            <a:rPr lang="ar-EG" sz="3200" b="1" dirty="0" smtClean="0">
              <a:solidFill>
                <a:schemeClr val="tx1"/>
              </a:solidFill>
            </a:rPr>
            <a:t>  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7E1C8BEF-5676-4EBF-971C-A212F52448B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فخرج أبو بكر رضى الله عنه ليودع الجيش بنفسه حيث سار معهم ماشيا وأسامة قائد الجيش راكبا وتحرك الجيش نحو بلاد الشام لقتال الروم </a:t>
          </a:r>
        </a:p>
        <a:p>
          <a:r>
            <a:rPr lang="ar-EG" sz="2800" b="1" dirty="0" smtClean="0">
              <a:solidFill>
                <a:schemeClr val="tx1"/>
              </a:solidFill>
            </a:rPr>
            <a:t>   </a:t>
          </a:r>
          <a:endParaRPr lang="en-US" sz="2800" b="1" dirty="0">
            <a:solidFill>
              <a:schemeClr val="tx1"/>
            </a:solidFill>
          </a:endParaRPr>
        </a:p>
      </dgm:t>
    </dgm:pt>
    <dgm:pt modelId="{E2DFB454-5CBF-4044-8044-0C612CCD9F5D}" type="parTrans" cxnId="{B432460E-BDE5-4E32-ACEE-9241066D7FAD}">
      <dgm:prSet/>
      <dgm:spPr/>
      <dgm:t>
        <a:bodyPr/>
        <a:lstStyle/>
        <a:p>
          <a:endParaRPr lang="en-US"/>
        </a:p>
      </dgm:t>
    </dgm:pt>
    <dgm:pt modelId="{3645F5A0-828E-4E55-BCC8-D7077FC77B7F}" type="sibTrans" cxnId="{B432460E-BDE5-4E32-ACEE-9241066D7FAD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  <dgm:pt modelId="{4D84548D-32DA-4293-A46A-3C3D2645EA75}" type="pres">
      <dgm:prSet presAssocID="{6A1FE4BE-BD1F-45B5-8BC9-53BD3967C667}" presName="sibSpaceOne" presStyleCnt="0"/>
      <dgm:spPr/>
    </dgm:pt>
    <dgm:pt modelId="{470EADD1-EB1F-4647-AB1E-D27027ECC0C3}" type="pres">
      <dgm:prSet presAssocID="{7E1C8BEF-5676-4EBF-971C-A212F52448B9}" presName="vertOne" presStyleCnt="0"/>
      <dgm:spPr/>
    </dgm:pt>
    <dgm:pt modelId="{D2D8B62A-5BDC-42F2-A7A4-DCBD39724428}" type="pres">
      <dgm:prSet presAssocID="{7E1C8BEF-5676-4EBF-971C-A212F52448B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E50B8-362D-409B-AF80-878DE6B092BD}" type="pres">
      <dgm:prSet presAssocID="{7E1C8BEF-5676-4EBF-971C-A212F52448B9}" presName="horzOne" presStyleCnt="0"/>
      <dgm:spPr/>
    </dgm:pt>
  </dgm:ptLst>
  <dgm:cxnLst>
    <dgm:cxn modelId="{1EE09C2B-C3DE-4A60-889C-8AE271B79C2D}" type="presOf" srcId="{0DF83868-060E-4C20-9C38-6D59CC6B64FD}" destId="{30EDB72B-4C5A-4B2D-AE84-B86E78365EAD}" srcOrd="0" destOrd="0" presId="urn:microsoft.com/office/officeart/2005/8/layout/hierarchy4"/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EFADEE6E-D8AE-4C12-B554-E76FF1437FEF}" type="presOf" srcId="{7E1C8BEF-5676-4EBF-971C-A212F52448B9}" destId="{D2D8B62A-5BDC-42F2-A7A4-DCBD39724428}" srcOrd="0" destOrd="0" presId="urn:microsoft.com/office/officeart/2005/8/layout/hierarchy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B432460E-BDE5-4E32-ACEE-9241066D7FAD}" srcId="{A9D4BD49-B402-45BD-8CCC-AC88E056176C}" destId="{7E1C8BEF-5676-4EBF-971C-A212F52448B9}" srcOrd="2" destOrd="0" parTransId="{E2DFB454-5CBF-4044-8044-0C612CCD9F5D}" sibTransId="{3645F5A0-828E-4E55-BCC8-D7077FC77B7F}"/>
    <dgm:cxn modelId="{5B75298C-DACD-4671-8B61-169DB81B5977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89C51E7-2243-4212-B450-2F4DFCC9B5E0}" type="presParOf" srcId="{E75FC87C-1A1B-4AF1-BC01-A091AE9CC27D}" destId="{160C406C-7F88-48B9-AAA8-F3D9B5B788A4}" srcOrd="0" destOrd="0" presId="urn:microsoft.com/office/officeart/2005/8/layout/hierarchy4"/>
    <dgm:cxn modelId="{E8035991-C78A-488A-AF01-6B317EA6EF64}" type="presParOf" srcId="{160C406C-7F88-48B9-AAA8-F3D9B5B788A4}" destId="{34ECDEFB-BB53-447D-B58C-9714B537F3F1}" srcOrd="0" destOrd="0" presId="urn:microsoft.com/office/officeart/2005/8/layout/hierarchy4"/>
    <dgm:cxn modelId="{B2249B24-ADF1-4496-9D6F-6309E16F7E8A}" type="presParOf" srcId="{160C406C-7F88-48B9-AAA8-F3D9B5B788A4}" destId="{C0211C52-64A6-4913-BD92-5B315AB119C7}" srcOrd="1" destOrd="0" presId="urn:microsoft.com/office/officeart/2005/8/layout/hierarchy4"/>
    <dgm:cxn modelId="{C6E26D71-83D4-469B-BA84-2E9C534525D5}" type="presParOf" srcId="{E75FC87C-1A1B-4AF1-BC01-A091AE9CC27D}" destId="{76A93DE1-C68D-41C7-BD97-FE833BECA1DC}" srcOrd="1" destOrd="0" presId="urn:microsoft.com/office/officeart/2005/8/layout/hierarchy4"/>
    <dgm:cxn modelId="{07B384B6-E619-4481-9162-D7AEFB7E025D}" type="presParOf" srcId="{E75FC87C-1A1B-4AF1-BC01-A091AE9CC27D}" destId="{EE78FC74-70AE-4896-91BC-FDC4B9FD3FA7}" srcOrd="2" destOrd="0" presId="urn:microsoft.com/office/officeart/2005/8/layout/hierarchy4"/>
    <dgm:cxn modelId="{B2A84A19-3EAB-43E9-A02D-FBB3D50679DA}" type="presParOf" srcId="{EE78FC74-70AE-4896-91BC-FDC4B9FD3FA7}" destId="{30EDB72B-4C5A-4B2D-AE84-B86E78365EAD}" srcOrd="0" destOrd="0" presId="urn:microsoft.com/office/officeart/2005/8/layout/hierarchy4"/>
    <dgm:cxn modelId="{CFA58285-FEF8-4348-A8E4-61B2C7AB1216}" type="presParOf" srcId="{EE78FC74-70AE-4896-91BC-FDC4B9FD3FA7}" destId="{E485B56F-590C-4DA4-956E-B773F325905B}" srcOrd="1" destOrd="0" presId="urn:microsoft.com/office/officeart/2005/8/layout/hierarchy4"/>
    <dgm:cxn modelId="{72327C22-1F51-4158-96B7-A918D01C6539}" type="presParOf" srcId="{E75FC87C-1A1B-4AF1-BC01-A091AE9CC27D}" destId="{4D84548D-32DA-4293-A46A-3C3D2645EA75}" srcOrd="3" destOrd="0" presId="urn:microsoft.com/office/officeart/2005/8/layout/hierarchy4"/>
    <dgm:cxn modelId="{8AF25C6D-2395-43BD-A3B9-B54B95BF0F2D}" type="presParOf" srcId="{E75FC87C-1A1B-4AF1-BC01-A091AE9CC27D}" destId="{470EADD1-EB1F-4647-AB1E-D27027ECC0C3}" srcOrd="4" destOrd="0" presId="urn:microsoft.com/office/officeart/2005/8/layout/hierarchy4"/>
    <dgm:cxn modelId="{5AAB0E15-F7AF-4AC9-914B-B17E6550CA92}" type="presParOf" srcId="{470EADD1-EB1F-4647-AB1E-D27027ECC0C3}" destId="{D2D8B62A-5BDC-42F2-A7A4-DCBD39724428}" srcOrd="0" destOrd="0" presId="urn:microsoft.com/office/officeart/2005/8/layout/hierarchy4"/>
    <dgm:cxn modelId="{B9B9BBDE-FFBD-4606-966B-51BE22304B7B}" type="presParOf" srcId="{470EADD1-EB1F-4647-AB1E-D27027ECC0C3}" destId="{F85E50B8-362D-409B-AF80-878DE6B092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1C8BEF-5676-4EBF-971C-A212F52448B9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عاد الجيش بعد أربعين يوما سالما لينضم إلى جيوش المسلمين فى قتال المرتدين </a:t>
          </a:r>
        </a:p>
        <a:p>
          <a:r>
            <a:rPr lang="ar-EG" sz="2800" b="1" dirty="0" smtClean="0">
              <a:solidFill>
                <a:schemeClr val="tx1"/>
              </a:solidFill>
            </a:rPr>
            <a:t>   </a:t>
          </a:r>
          <a:endParaRPr lang="en-US" sz="2800" b="1" dirty="0">
            <a:solidFill>
              <a:schemeClr val="tx1"/>
            </a:solidFill>
          </a:endParaRPr>
        </a:p>
      </dgm:t>
    </dgm:pt>
    <dgm:pt modelId="{E2DFB454-5CBF-4044-8044-0C612CCD9F5D}" type="parTrans" cxnId="{B432460E-BDE5-4E32-ACEE-9241066D7FAD}">
      <dgm:prSet/>
      <dgm:spPr/>
      <dgm:t>
        <a:bodyPr/>
        <a:lstStyle/>
        <a:p>
          <a:endParaRPr lang="en-US"/>
        </a:p>
      </dgm:t>
    </dgm:pt>
    <dgm:pt modelId="{3645F5A0-828E-4E55-BCC8-D7077FC77B7F}" type="sibTrans" cxnId="{B432460E-BDE5-4E32-ACEE-9241066D7FAD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0EADD1-EB1F-4647-AB1E-D27027ECC0C3}" type="pres">
      <dgm:prSet presAssocID="{7E1C8BEF-5676-4EBF-971C-A212F52448B9}" presName="vertOne" presStyleCnt="0"/>
      <dgm:spPr/>
    </dgm:pt>
    <dgm:pt modelId="{D2D8B62A-5BDC-42F2-A7A4-DCBD39724428}" type="pres">
      <dgm:prSet presAssocID="{7E1C8BEF-5676-4EBF-971C-A212F52448B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E50B8-362D-409B-AF80-878DE6B092BD}" type="pres">
      <dgm:prSet presAssocID="{7E1C8BEF-5676-4EBF-971C-A212F52448B9}" presName="horzOne" presStyleCnt="0"/>
      <dgm:spPr/>
    </dgm:pt>
  </dgm:ptLst>
  <dgm:cxnLst>
    <dgm:cxn modelId="{B432460E-BDE5-4E32-ACEE-9241066D7FAD}" srcId="{A9D4BD49-B402-45BD-8CCC-AC88E056176C}" destId="{7E1C8BEF-5676-4EBF-971C-A212F52448B9}" srcOrd="0" destOrd="0" parTransId="{E2DFB454-5CBF-4044-8044-0C612CCD9F5D}" sibTransId="{3645F5A0-828E-4E55-BCC8-D7077FC77B7F}"/>
    <dgm:cxn modelId="{AD447236-F054-4E83-BA27-F8D5817984F0}" type="presOf" srcId="{A9D4BD49-B402-45BD-8CCC-AC88E056176C}" destId="{E75FC87C-1A1B-4AF1-BC01-A091AE9CC27D}" srcOrd="0" destOrd="0" presId="urn:microsoft.com/office/officeart/2005/8/layout/hierarchy4"/>
    <dgm:cxn modelId="{EFADEE6E-D8AE-4C12-B554-E76FF1437FEF}" type="presOf" srcId="{7E1C8BEF-5676-4EBF-971C-A212F52448B9}" destId="{D2D8B62A-5BDC-42F2-A7A4-DCBD39724428}" srcOrd="0" destOrd="0" presId="urn:microsoft.com/office/officeart/2005/8/layout/hierarchy4"/>
    <dgm:cxn modelId="{8AF25C6D-2395-43BD-A3B9-B54B95BF0F2D}" type="presParOf" srcId="{E75FC87C-1A1B-4AF1-BC01-A091AE9CC27D}" destId="{470EADD1-EB1F-4647-AB1E-D27027ECC0C3}" srcOrd="0" destOrd="0" presId="urn:microsoft.com/office/officeart/2005/8/layout/hierarchy4"/>
    <dgm:cxn modelId="{5AAB0E15-F7AF-4AC9-914B-B17E6550CA92}" type="presParOf" srcId="{470EADD1-EB1F-4647-AB1E-D27027ECC0C3}" destId="{D2D8B62A-5BDC-42F2-A7A4-DCBD39724428}" srcOrd="0" destOrd="0" presId="urn:microsoft.com/office/officeart/2005/8/layout/hierarchy4"/>
    <dgm:cxn modelId="{B9B9BBDE-FFBD-4606-966B-51BE22304B7B}" type="presParOf" srcId="{470EADD1-EB1F-4647-AB1E-D27027ECC0C3}" destId="{F85E50B8-362D-409B-AF80-878DE6B092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تعرضت الدولة الإسلامية لخطر عظيم بعد فاة الرسول  </a:t>
          </a:r>
          <a:r>
            <a:rPr lang="ar-EG" sz="3200" b="1" i="0" dirty="0" smtClean="0">
              <a:solidFill>
                <a:schemeClr val="tx1"/>
              </a:solidFill>
            </a:rPr>
            <a:t>ﷺ  فقد ارتدت بعض الفيبائل عن الإسلام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امتنعت بعض القبائل عن دفع الزكاة  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95EAAF45-F527-4568-842B-244EF8320ADE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2- ادعى البعض النبوة مسيلمة الكذاب </a:t>
          </a:r>
          <a:endParaRPr lang="en-US" sz="3200" b="1" dirty="0">
            <a:solidFill>
              <a:schemeClr val="tx1"/>
            </a:solidFill>
          </a:endParaRPr>
        </a:p>
      </dgm:t>
    </dgm:pt>
    <dgm:pt modelId="{96FCDA43-622B-42B6-94D2-EEF92E98FB76}" type="parTrans" cxnId="{9CAD72B5-F6D2-4C03-BDF0-01B0AA6D65C8}">
      <dgm:prSet/>
      <dgm:spPr/>
      <dgm:t>
        <a:bodyPr/>
        <a:lstStyle/>
        <a:p>
          <a:endParaRPr lang="en-US"/>
        </a:p>
      </dgm:t>
    </dgm:pt>
    <dgm:pt modelId="{EB22EB32-8C6A-4980-A412-2915BDEFE6EA}" type="sibTrans" cxnId="{9CAD72B5-F6D2-4C03-BDF0-01B0AA6D65C8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55356-4B35-4217-B9EB-799DDCC1A1C5}" type="pres">
      <dgm:prSet presAssocID="{95EAAF45-F527-4568-842B-244EF8320ADE}" presName="boxAndChildren" presStyleCnt="0"/>
      <dgm:spPr/>
    </dgm:pt>
    <dgm:pt modelId="{3B827965-7FEF-4ABD-AEF2-5FB373124B63}" type="pres">
      <dgm:prSet presAssocID="{95EAAF45-F527-4568-842B-244EF8320A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FA55CFBE-AA04-4DAC-8E74-6A380B0243F5}" type="pres">
      <dgm:prSet presAssocID="{6A1FE4BE-BD1F-45B5-8BC9-53BD3967C667}" presName="sp" presStyleCnt="0"/>
      <dgm:spPr/>
    </dgm:pt>
    <dgm:pt modelId="{E002EF73-35EE-4031-BD21-8B653680EE44}" type="pres">
      <dgm:prSet presAssocID="{0DF83868-060E-4C20-9C38-6D59CC6B64FD}" presName="arrowAndChildren" presStyleCnt="0"/>
      <dgm:spPr/>
    </dgm:pt>
    <dgm:pt modelId="{92794FF3-16DE-48F8-BAF7-EDDB40D454F4}" type="pres">
      <dgm:prSet presAssocID="{0DF83868-060E-4C20-9C38-6D59CC6B64F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322C46A-3518-4257-9287-54E8539951AA}" type="presOf" srcId="{85B162E4-D8F6-4D44-AA46-42EB80D4D17C}" destId="{4A8DCEBF-5F59-46ED-856D-F290232AE7E8}" srcOrd="0" destOrd="0" presId="urn:microsoft.com/office/officeart/2005/8/layout/process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F07F1EEA-900F-423A-A916-F50A7153407A}" type="presOf" srcId="{A9D4BD49-B402-45BD-8CCC-AC88E056176C}" destId="{9AF150EE-E67E-4C2D-BF44-635F6976D649}" srcOrd="0" destOrd="0" presId="urn:microsoft.com/office/officeart/2005/8/layout/process4"/>
    <dgm:cxn modelId="{B651854A-B6D4-44EF-9E8F-1F1369758BA5}" type="presOf" srcId="{95EAAF45-F527-4568-842B-244EF8320ADE}" destId="{3B827965-7FEF-4ABD-AEF2-5FB373124B63}" srcOrd="0" destOrd="0" presId="urn:microsoft.com/office/officeart/2005/8/layout/process4"/>
    <dgm:cxn modelId="{55329A9B-945C-4367-A59D-2C6B49010FA6}" type="presOf" srcId="{0DF83868-060E-4C20-9C38-6D59CC6B64FD}" destId="{92794FF3-16DE-48F8-BAF7-EDDB40D454F4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9CAD72B5-F6D2-4C03-BDF0-01B0AA6D65C8}" srcId="{A9D4BD49-B402-45BD-8CCC-AC88E056176C}" destId="{95EAAF45-F527-4568-842B-244EF8320ADE}" srcOrd="2" destOrd="0" parTransId="{96FCDA43-622B-42B6-94D2-EEF92E98FB76}" sibTransId="{EB22EB32-8C6A-4980-A412-2915BDEFE6EA}"/>
    <dgm:cxn modelId="{2D4BCBAA-D73C-4B12-A99E-7B6E0094DB7C}" type="presParOf" srcId="{9AF150EE-E67E-4C2D-BF44-635F6976D649}" destId="{37855356-4B35-4217-B9EB-799DDCC1A1C5}" srcOrd="0" destOrd="0" presId="urn:microsoft.com/office/officeart/2005/8/layout/process4"/>
    <dgm:cxn modelId="{D191E0BE-4BA0-4247-B64B-529CE4126D81}" type="presParOf" srcId="{37855356-4B35-4217-B9EB-799DDCC1A1C5}" destId="{3B827965-7FEF-4ABD-AEF2-5FB373124B63}" srcOrd="0" destOrd="0" presId="urn:microsoft.com/office/officeart/2005/8/layout/process4"/>
    <dgm:cxn modelId="{B712602A-192D-4130-9E0D-FC8DF9D043B5}" type="presParOf" srcId="{9AF150EE-E67E-4C2D-BF44-635F6976D649}" destId="{FA55CFBE-AA04-4DAC-8E74-6A380B0243F5}" srcOrd="1" destOrd="0" presId="urn:microsoft.com/office/officeart/2005/8/layout/process4"/>
    <dgm:cxn modelId="{BB9CF787-548B-4A0D-8F0F-F0ADF9DAE82D}" type="presParOf" srcId="{9AF150EE-E67E-4C2D-BF44-635F6976D649}" destId="{E002EF73-35EE-4031-BD21-8B653680EE44}" srcOrd="2" destOrd="0" presId="urn:microsoft.com/office/officeart/2005/8/layout/process4"/>
    <dgm:cxn modelId="{98B3D139-C33B-4DDE-B5E9-AA7CB3538DDF}" type="presParOf" srcId="{E002EF73-35EE-4031-BD21-8B653680EE44}" destId="{92794FF3-16DE-48F8-BAF7-EDDB40D454F4}" srcOrd="0" destOrd="0" presId="urn:microsoft.com/office/officeart/2005/8/layout/process4"/>
    <dgm:cxn modelId="{112819ED-BA83-45B2-86C9-E3A31AD6C433}" type="presParOf" srcId="{9AF150EE-E67E-4C2D-BF44-635F6976D649}" destId="{0E8C7B6B-AC32-4BFE-B015-D070E4645900}" srcOrd="3" destOrd="0" presId="urn:microsoft.com/office/officeart/2005/8/layout/process4"/>
    <dgm:cxn modelId="{4827C874-2BC0-40C4-A19E-E0DDD16A5C3A}" type="presParOf" srcId="{9AF150EE-E67E-4C2D-BF44-635F6976D649}" destId="{3E91D809-C6F8-4B69-815E-E5ABFF044797}" srcOrd="4" destOrd="0" presId="urn:microsoft.com/office/officeart/2005/8/layout/process4"/>
    <dgm:cxn modelId="{628213BF-67C9-4DE0-AF89-F6E0EC3AC6E3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3F22AA1-F400-4459-8DF5-E9270146F47E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5EBB32-B045-4D01-AB37-A55DB4BC8607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ما المقصود بالمرتدين</a:t>
          </a:r>
          <a:endParaRPr lang="en-US" b="1" dirty="0">
            <a:solidFill>
              <a:schemeClr val="tx1"/>
            </a:solidFill>
          </a:endParaRPr>
        </a:p>
      </dgm:t>
    </dgm:pt>
    <dgm:pt modelId="{C56D2AED-23C9-4A60-87C5-B83FFA90416B}" type="parTrans" cxnId="{AB27BF31-AD3E-4530-AD31-5666CBE31951}">
      <dgm:prSet/>
      <dgm:spPr/>
      <dgm:t>
        <a:bodyPr/>
        <a:lstStyle/>
        <a:p>
          <a:endParaRPr lang="en-US"/>
        </a:p>
      </dgm:t>
    </dgm:pt>
    <dgm:pt modelId="{D9D5882F-324F-4198-B04A-3B78BF67E9F8}" type="sibTrans" cxnId="{AB27BF31-AD3E-4530-AD31-5666CBE31951}">
      <dgm:prSet/>
      <dgm:spPr/>
      <dgm:t>
        <a:bodyPr/>
        <a:lstStyle/>
        <a:p>
          <a:endParaRPr lang="en-US"/>
        </a:p>
      </dgm:t>
    </dgm:pt>
    <dgm:pt modelId="{B5F0DCA0-D34C-43D7-BD06-230D357F50C9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4000" b="1" baseline="0" dirty="0" smtClean="0"/>
            <a:t>قبائل عربية خرجت من الإسلام بعد وفاة الرسول </a:t>
          </a:r>
          <a:r>
            <a:rPr lang="ar-EG" sz="4000" b="1" i="0" dirty="0" smtClean="0"/>
            <a:t>ﷺ منهم رفض دفع الزكاة ومنهم من ادعى النبوة </a:t>
          </a:r>
          <a:endParaRPr lang="en-US" sz="4000" b="1" dirty="0"/>
        </a:p>
      </dgm:t>
    </dgm:pt>
    <dgm:pt modelId="{F9FB8075-2EBA-4242-8215-9D6E13071C3F}" type="parTrans" cxnId="{C941A8A1-61EB-49A1-887C-D68A783D3F72}">
      <dgm:prSet/>
      <dgm:spPr/>
      <dgm:t>
        <a:bodyPr/>
        <a:lstStyle/>
        <a:p>
          <a:endParaRPr lang="en-US"/>
        </a:p>
      </dgm:t>
    </dgm:pt>
    <dgm:pt modelId="{9226880B-8B69-4036-93A5-370879920E92}" type="sibTrans" cxnId="{C941A8A1-61EB-49A1-887C-D68A783D3F72}">
      <dgm:prSet/>
      <dgm:spPr/>
      <dgm:t>
        <a:bodyPr/>
        <a:lstStyle/>
        <a:p>
          <a:endParaRPr lang="en-US"/>
        </a:p>
      </dgm:t>
    </dgm:pt>
    <dgm:pt modelId="{DF3DB6F8-ECDF-41BD-9ECD-ADC0C6811199}" type="pres">
      <dgm:prSet presAssocID="{83F22AA1-F400-4459-8DF5-E9270146F4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11EEF-394B-47A9-85CF-C02350FC3131}" type="pres">
      <dgm:prSet presAssocID="{C25EBB32-B045-4D01-AB37-A55DB4BC8607}" presName="parentLin" presStyleCnt="0"/>
      <dgm:spPr/>
    </dgm:pt>
    <dgm:pt modelId="{DEDDC274-A3CF-44A4-8855-651B1D3F2DD7}" type="pres">
      <dgm:prSet presAssocID="{C25EBB32-B045-4D01-AB37-A55DB4BC860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E10A19-84AC-4455-9FFE-B4DFC681468E}" type="pres">
      <dgm:prSet presAssocID="{C25EBB32-B045-4D01-AB37-A55DB4BC86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47EB-6FB9-4D01-83B2-8D7693339F68}" type="pres">
      <dgm:prSet presAssocID="{C25EBB32-B045-4D01-AB37-A55DB4BC8607}" presName="negativeSpace" presStyleCnt="0"/>
      <dgm:spPr/>
    </dgm:pt>
    <dgm:pt modelId="{9A57CF88-8240-40E1-B7FE-3ABF87A6531C}" type="pres">
      <dgm:prSet presAssocID="{C25EBB32-B045-4D01-AB37-A55DB4BC860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D0593-BA39-4950-8BB1-4CA0248EC5E9}" type="presOf" srcId="{B5F0DCA0-D34C-43D7-BD06-230D357F50C9}" destId="{9A57CF88-8240-40E1-B7FE-3ABF87A6531C}" srcOrd="0" destOrd="0" presId="urn:microsoft.com/office/officeart/2005/8/layout/list1"/>
    <dgm:cxn modelId="{C941A8A1-61EB-49A1-887C-D68A783D3F72}" srcId="{C25EBB32-B045-4D01-AB37-A55DB4BC8607}" destId="{B5F0DCA0-D34C-43D7-BD06-230D357F50C9}" srcOrd="0" destOrd="0" parTransId="{F9FB8075-2EBA-4242-8215-9D6E13071C3F}" sibTransId="{9226880B-8B69-4036-93A5-370879920E92}"/>
    <dgm:cxn modelId="{A870B9E6-73FC-4415-AC48-F2DE32F0B79D}" type="presOf" srcId="{C25EBB32-B045-4D01-AB37-A55DB4BC8607}" destId="{1EE10A19-84AC-4455-9FFE-B4DFC681468E}" srcOrd="1" destOrd="0" presId="urn:microsoft.com/office/officeart/2005/8/layout/list1"/>
    <dgm:cxn modelId="{752A0620-8F79-4C51-A67E-AD129664E178}" type="presOf" srcId="{C25EBB32-B045-4D01-AB37-A55DB4BC8607}" destId="{DEDDC274-A3CF-44A4-8855-651B1D3F2DD7}" srcOrd="0" destOrd="0" presId="urn:microsoft.com/office/officeart/2005/8/layout/list1"/>
    <dgm:cxn modelId="{AB27BF31-AD3E-4530-AD31-5666CBE31951}" srcId="{83F22AA1-F400-4459-8DF5-E9270146F47E}" destId="{C25EBB32-B045-4D01-AB37-A55DB4BC8607}" srcOrd="0" destOrd="0" parTransId="{C56D2AED-23C9-4A60-87C5-B83FFA90416B}" sibTransId="{D9D5882F-324F-4198-B04A-3B78BF67E9F8}"/>
    <dgm:cxn modelId="{4947A1FD-3C9A-4B63-9104-EAAE907C9090}" type="presOf" srcId="{83F22AA1-F400-4459-8DF5-E9270146F47E}" destId="{DF3DB6F8-ECDF-41BD-9ECD-ADC0C6811199}" srcOrd="0" destOrd="0" presId="urn:microsoft.com/office/officeart/2005/8/layout/list1"/>
    <dgm:cxn modelId="{2A3079B0-9181-46DE-925B-F24FAF34569F}" type="presParOf" srcId="{DF3DB6F8-ECDF-41BD-9ECD-ADC0C6811199}" destId="{5C411EEF-394B-47A9-85CF-C02350FC3131}" srcOrd="0" destOrd="0" presId="urn:microsoft.com/office/officeart/2005/8/layout/list1"/>
    <dgm:cxn modelId="{B1008A77-497C-4E78-9375-28AC4E672D96}" type="presParOf" srcId="{5C411EEF-394B-47A9-85CF-C02350FC3131}" destId="{DEDDC274-A3CF-44A4-8855-651B1D3F2DD7}" srcOrd="0" destOrd="0" presId="urn:microsoft.com/office/officeart/2005/8/layout/list1"/>
    <dgm:cxn modelId="{671F1027-3DE6-4F59-BAF0-A928CBF0E7BB}" type="presParOf" srcId="{5C411EEF-394B-47A9-85CF-C02350FC3131}" destId="{1EE10A19-84AC-4455-9FFE-B4DFC681468E}" srcOrd="1" destOrd="0" presId="urn:microsoft.com/office/officeart/2005/8/layout/list1"/>
    <dgm:cxn modelId="{4CB64090-6716-412C-8DEF-C906AAD56648}" type="presParOf" srcId="{DF3DB6F8-ECDF-41BD-9ECD-ADC0C6811199}" destId="{6DCB47EB-6FB9-4D01-83B2-8D7693339F68}" srcOrd="1" destOrd="0" presId="urn:microsoft.com/office/officeart/2005/8/layout/list1"/>
    <dgm:cxn modelId="{A89D2BAE-93C9-4F77-ACDA-E8F8FCB5B332}" type="presParOf" srcId="{DF3DB6F8-ECDF-41BD-9ECD-ADC0C6811199}" destId="{9A57CF88-8240-40E1-B7FE-3ABF87A653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اتخذ أبو بكر الصديق رضى الله عنه موقفا حازما من المرتدين , فأرسل عدة جيوش بقيادة صحابة الرسول  </a:t>
          </a:r>
          <a:r>
            <a:rPr lang="ar-EG" sz="3200" b="1" i="0" dirty="0" smtClean="0">
              <a:solidFill>
                <a:schemeClr val="tx1"/>
              </a:solidFill>
            </a:rPr>
            <a:t>ﷺ لقتالهم 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كما أوصى أبو بكر الصديق رضى الله عنه الجيوش مراعة أداب الحرب فى الإسلام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45C14-73C3-4C52-BFE3-07FB647A8679}" type="pres">
      <dgm:prSet presAssocID="{0DF83868-060E-4C20-9C38-6D59CC6B64FD}" presName="boxAndChildren" presStyleCnt="0"/>
      <dgm:spPr/>
    </dgm:pt>
    <dgm:pt modelId="{44DD7960-2550-4664-9C1D-5FEE2DDF9229}" type="pres">
      <dgm:prSet presAssocID="{0DF83868-060E-4C20-9C38-6D59CC6B64FD}" presName="parentTextBox" presStyleLbl="node1" presStyleIdx="0" presStyleCnt="2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65A60C2-7791-47A9-9075-7DDDE56A4B8C}" type="presOf" srcId="{0DF83868-060E-4C20-9C38-6D59CC6B64FD}" destId="{44DD7960-2550-4664-9C1D-5FEE2DDF9229}" srcOrd="0" destOrd="0" presId="urn:microsoft.com/office/officeart/2005/8/layout/process4"/>
    <dgm:cxn modelId="{F07F1EEA-900F-423A-A916-F50A7153407A}" type="presOf" srcId="{A9D4BD49-B402-45BD-8CCC-AC88E056176C}" destId="{9AF150EE-E67E-4C2D-BF44-635F6976D649}" srcOrd="0" destOrd="0" presId="urn:microsoft.com/office/officeart/2005/8/layout/process4"/>
    <dgm:cxn modelId="{7322C46A-3518-4257-9287-54E8539951AA}" type="presOf" srcId="{85B162E4-D8F6-4D44-AA46-42EB80D4D17C}" destId="{4A8DCEBF-5F59-46ED-856D-F290232AE7E8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687604EF-67E8-49C9-880C-1051F3CB8410}" type="presParOf" srcId="{9AF150EE-E67E-4C2D-BF44-635F6976D649}" destId="{B3D45C14-73C3-4C52-BFE3-07FB647A8679}" srcOrd="0" destOrd="0" presId="urn:microsoft.com/office/officeart/2005/8/layout/process4"/>
    <dgm:cxn modelId="{0BF993D2-246E-404A-8FD0-047518AA3096}" type="presParOf" srcId="{B3D45C14-73C3-4C52-BFE3-07FB647A8679}" destId="{44DD7960-2550-4664-9C1D-5FEE2DDF9229}" srcOrd="0" destOrd="0" presId="urn:microsoft.com/office/officeart/2005/8/layout/process4"/>
    <dgm:cxn modelId="{112819ED-BA83-45B2-86C9-E3A31AD6C433}" type="presParOf" srcId="{9AF150EE-E67E-4C2D-BF44-635F6976D649}" destId="{0E8C7B6B-AC32-4BFE-B015-D070E4645900}" srcOrd="1" destOrd="0" presId="urn:microsoft.com/office/officeart/2005/8/layout/process4"/>
    <dgm:cxn modelId="{4827C874-2BC0-40C4-A19E-E0DDD16A5C3A}" type="presParOf" srcId="{9AF150EE-E67E-4C2D-BF44-635F6976D649}" destId="{3E91D809-C6F8-4B69-815E-E5ABFF044797}" srcOrd="2" destOrd="0" presId="urn:microsoft.com/office/officeart/2005/8/layout/process4"/>
    <dgm:cxn modelId="{628213BF-67C9-4DE0-AF89-F6E0EC3AC6E3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454EA-F6A9-4A67-81DC-ED21CB1B8722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617759-271F-4138-83A2-BB07958B2825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توفى الرسول  </a:t>
          </a:r>
          <a:r>
            <a:rPr lang="ar-EG" sz="4000" b="1" i="0" dirty="0" smtClean="0">
              <a:solidFill>
                <a:schemeClr val="tx1"/>
              </a:solidFill>
            </a:rPr>
            <a:t>ﷺ ولم يختر أحدا يخلفه وترك الأمر للشورى بين المسلمين فعرف المسلمون نظام الخلافة </a:t>
          </a:r>
          <a:endParaRPr lang="en-US" sz="4000" b="1" dirty="0">
            <a:solidFill>
              <a:schemeClr val="tx1"/>
            </a:solidFill>
          </a:endParaRPr>
        </a:p>
      </dgm:t>
    </dgm:pt>
    <dgm:pt modelId="{781B636E-B31B-4973-9A40-9F07CDDC0D24}" type="parTrans" cxnId="{F5F69B4D-4F10-4D02-A8AE-98EDF26B463E}">
      <dgm:prSet/>
      <dgm:spPr/>
      <dgm:t>
        <a:bodyPr/>
        <a:lstStyle/>
        <a:p>
          <a:endParaRPr lang="en-US"/>
        </a:p>
      </dgm:t>
    </dgm:pt>
    <dgm:pt modelId="{9FF4892F-230A-4425-BA1C-F70CB15B72E3}" type="sibTrans" cxnId="{F5F69B4D-4F10-4D02-A8AE-98EDF26B463E}">
      <dgm:prSet/>
      <dgm:spPr/>
      <dgm:t>
        <a:bodyPr/>
        <a:lstStyle/>
        <a:p>
          <a:endParaRPr lang="en-US"/>
        </a:p>
      </dgm:t>
    </dgm:pt>
    <dgm:pt modelId="{7C3F58C7-14C6-4C3D-BDD1-D80714C9AAAA}" type="pres">
      <dgm:prSet presAssocID="{B45454EA-F6A9-4A67-81DC-ED21CB1B87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EB46D-5BB9-41D2-84E2-E6F69DBCF79C}" type="pres">
      <dgm:prSet presAssocID="{3B617759-271F-4138-83A2-BB07958B2825}" presName="node" presStyleLbl="node1" presStyleIdx="0" presStyleCnt="1" custLinFactNeighborX="2405" custLinFactNeighborY="3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5FD01-7830-48D8-B023-67E2EE939349}" type="presOf" srcId="{B45454EA-F6A9-4A67-81DC-ED21CB1B8722}" destId="{7C3F58C7-14C6-4C3D-BDD1-D80714C9AAAA}" srcOrd="0" destOrd="0" presId="urn:microsoft.com/office/officeart/2005/8/layout/hList6"/>
    <dgm:cxn modelId="{B21952B1-3521-4104-8C8B-2D537B8B33CF}" type="presOf" srcId="{3B617759-271F-4138-83A2-BB07958B2825}" destId="{89AEB46D-5BB9-41D2-84E2-E6F69DBCF79C}" srcOrd="0" destOrd="0" presId="urn:microsoft.com/office/officeart/2005/8/layout/hList6"/>
    <dgm:cxn modelId="{F5F69B4D-4F10-4D02-A8AE-98EDF26B463E}" srcId="{B45454EA-F6A9-4A67-81DC-ED21CB1B8722}" destId="{3B617759-271F-4138-83A2-BB07958B2825}" srcOrd="0" destOrd="0" parTransId="{781B636E-B31B-4973-9A40-9F07CDDC0D24}" sibTransId="{9FF4892F-230A-4425-BA1C-F70CB15B72E3}"/>
    <dgm:cxn modelId="{894AB175-F67E-41AF-B1CF-268FA9C0AF55}" type="presParOf" srcId="{7C3F58C7-14C6-4C3D-BDD1-D80714C9AAAA}" destId="{89AEB46D-5BB9-41D2-84E2-E6F69DBCF79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عدم هدم البيوت أو المعابد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</a:t>
          </a:r>
          <a:r>
            <a:rPr lang="ar-EG" sz="3200" b="1" baseline="0" dirty="0" smtClean="0">
              <a:solidFill>
                <a:schemeClr val="tx1"/>
              </a:solidFill>
            </a:rPr>
            <a:t> عدم حرق الزرع أو قطع النخل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77307D00-38D1-445F-B769-BFC2267F12B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عدم قتل الشيوخ والأطفال والنساء </a:t>
          </a:r>
          <a:endParaRPr lang="en-US" b="1" dirty="0">
            <a:solidFill>
              <a:schemeClr val="tx1"/>
            </a:solidFill>
          </a:endParaRPr>
        </a:p>
      </dgm:t>
    </dgm:pt>
    <dgm:pt modelId="{CEE055FA-BE8B-4B5A-8631-02AC0A5B5E4C}" type="parTrans" cxnId="{88FC6F63-462B-4C35-ACE4-1D70C7736B1A}">
      <dgm:prSet/>
      <dgm:spPr/>
      <dgm:t>
        <a:bodyPr/>
        <a:lstStyle/>
        <a:p>
          <a:endParaRPr lang="en-US"/>
        </a:p>
      </dgm:t>
    </dgm:pt>
    <dgm:pt modelId="{617AD1F0-6614-4FC7-BBA6-44BBB21E170D}" type="sibTrans" cxnId="{88FC6F63-462B-4C35-ACE4-1D70C7736B1A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4E2154-639D-42D2-A236-4511113EE9AD}" type="pres">
      <dgm:prSet presAssocID="{77307D00-38D1-445F-B769-BFC2267F12BD}" presName="boxAndChildren" presStyleCnt="0"/>
      <dgm:spPr/>
    </dgm:pt>
    <dgm:pt modelId="{82622082-E751-4060-9F61-133DC796A331}" type="pres">
      <dgm:prSet presAssocID="{77307D00-38D1-445F-B769-BFC2267F12BD}" presName="parentTextBox" presStyleLbl="node1" presStyleIdx="0" presStyleCnt="3"/>
      <dgm:spPr/>
      <dgm:t>
        <a:bodyPr/>
        <a:lstStyle/>
        <a:p>
          <a:endParaRPr lang="en-US"/>
        </a:p>
      </dgm:t>
    </dgm:pt>
    <dgm:pt modelId="{FA55CFBE-AA04-4DAC-8E74-6A380B0243F5}" type="pres">
      <dgm:prSet presAssocID="{6A1FE4BE-BD1F-45B5-8BC9-53BD3967C667}" presName="sp" presStyleCnt="0"/>
      <dgm:spPr/>
    </dgm:pt>
    <dgm:pt modelId="{E002EF73-35EE-4031-BD21-8B653680EE44}" type="pres">
      <dgm:prSet presAssocID="{0DF83868-060E-4C20-9C38-6D59CC6B64FD}" presName="arrowAndChildren" presStyleCnt="0"/>
      <dgm:spPr/>
    </dgm:pt>
    <dgm:pt modelId="{92794FF3-16DE-48F8-BAF7-EDDB40D454F4}" type="pres">
      <dgm:prSet presAssocID="{0DF83868-060E-4C20-9C38-6D59CC6B64F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D46F679-7057-4E95-BAE9-96F14A8F4522}" type="presOf" srcId="{0DF83868-060E-4C20-9C38-6D59CC6B64FD}" destId="{92794FF3-16DE-48F8-BAF7-EDDB40D454F4}" srcOrd="0" destOrd="0" presId="urn:microsoft.com/office/officeart/2005/8/layout/process4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88FC6F63-462B-4C35-ACE4-1D70C7736B1A}" srcId="{A9D4BD49-B402-45BD-8CCC-AC88E056176C}" destId="{77307D00-38D1-445F-B769-BFC2267F12BD}" srcOrd="2" destOrd="0" parTransId="{CEE055FA-BE8B-4B5A-8631-02AC0A5B5E4C}" sibTransId="{617AD1F0-6614-4FC7-BBA6-44BBB21E170D}"/>
    <dgm:cxn modelId="{7322C46A-3518-4257-9287-54E8539951AA}" type="presOf" srcId="{85B162E4-D8F6-4D44-AA46-42EB80D4D17C}" destId="{4A8DCEBF-5F59-46ED-856D-F290232AE7E8}" srcOrd="0" destOrd="0" presId="urn:microsoft.com/office/officeart/2005/8/layout/process4"/>
    <dgm:cxn modelId="{52A91C9D-5B57-4D36-8701-8676FB96520F}" type="presOf" srcId="{77307D00-38D1-445F-B769-BFC2267F12BD}" destId="{82622082-E751-4060-9F61-133DC796A331}" srcOrd="0" destOrd="0" presId="urn:microsoft.com/office/officeart/2005/8/layout/process4"/>
    <dgm:cxn modelId="{F07F1EEA-900F-423A-A916-F50A7153407A}" type="presOf" srcId="{A9D4BD49-B402-45BD-8CCC-AC88E056176C}" destId="{9AF150EE-E67E-4C2D-BF44-635F6976D649}" srcOrd="0" destOrd="0" presId="urn:microsoft.com/office/officeart/2005/8/layout/process4"/>
    <dgm:cxn modelId="{883C75C9-A5E2-422D-99D4-AA9939001F20}" type="presParOf" srcId="{9AF150EE-E67E-4C2D-BF44-635F6976D649}" destId="{9F4E2154-639D-42D2-A236-4511113EE9AD}" srcOrd="0" destOrd="0" presId="urn:microsoft.com/office/officeart/2005/8/layout/process4"/>
    <dgm:cxn modelId="{84B0EB9C-1DC1-4EE4-B34F-B832EA9C8D89}" type="presParOf" srcId="{9F4E2154-639D-42D2-A236-4511113EE9AD}" destId="{82622082-E751-4060-9F61-133DC796A331}" srcOrd="0" destOrd="0" presId="urn:microsoft.com/office/officeart/2005/8/layout/process4"/>
    <dgm:cxn modelId="{B12AFA8F-55B8-425F-BD00-A6766DF2C5F4}" type="presParOf" srcId="{9AF150EE-E67E-4C2D-BF44-635F6976D649}" destId="{FA55CFBE-AA04-4DAC-8E74-6A380B0243F5}" srcOrd="1" destOrd="0" presId="urn:microsoft.com/office/officeart/2005/8/layout/process4"/>
    <dgm:cxn modelId="{586FBE0B-8C00-4E22-81E7-2568AD3CCA60}" type="presParOf" srcId="{9AF150EE-E67E-4C2D-BF44-635F6976D649}" destId="{E002EF73-35EE-4031-BD21-8B653680EE44}" srcOrd="2" destOrd="0" presId="urn:microsoft.com/office/officeart/2005/8/layout/process4"/>
    <dgm:cxn modelId="{5C6019AB-0C87-430D-AFA3-8A36C28B55D3}" type="presParOf" srcId="{E002EF73-35EE-4031-BD21-8B653680EE44}" destId="{92794FF3-16DE-48F8-BAF7-EDDB40D454F4}" srcOrd="0" destOrd="0" presId="urn:microsoft.com/office/officeart/2005/8/layout/process4"/>
    <dgm:cxn modelId="{112819ED-BA83-45B2-86C9-E3A31AD6C433}" type="presParOf" srcId="{9AF150EE-E67E-4C2D-BF44-635F6976D649}" destId="{0E8C7B6B-AC32-4BFE-B015-D070E4645900}" srcOrd="3" destOrd="0" presId="urn:microsoft.com/office/officeart/2005/8/layout/process4"/>
    <dgm:cxn modelId="{4827C874-2BC0-40C4-A19E-E0DDD16A5C3A}" type="presParOf" srcId="{9AF150EE-E67E-4C2D-BF44-635F6976D649}" destId="{3E91D809-C6F8-4B69-815E-E5ABFF044797}" srcOrd="4" destOrd="0" presId="urn:microsoft.com/office/officeart/2005/8/layout/process4"/>
    <dgm:cxn modelId="{628213BF-67C9-4DE0-AF89-F6E0EC3AC6E3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عدم الإغارة ليلا حتى لا تزوع النساء والأطفال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5- عدم التعرض للرهبان المتفرغين للعبادة فى الصوامع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45C14-73C3-4C52-BFE3-07FB647A8679}" type="pres">
      <dgm:prSet presAssocID="{0DF83868-060E-4C20-9C38-6D59CC6B64FD}" presName="boxAndChildren" presStyleCnt="0"/>
      <dgm:spPr/>
    </dgm:pt>
    <dgm:pt modelId="{44DD7960-2550-4664-9C1D-5FEE2DDF9229}" type="pres">
      <dgm:prSet presAssocID="{0DF83868-060E-4C20-9C38-6D59CC6B64FD}" presName="parentTextBox" presStyleLbl="node1" presStyleIdx="0" presStyleCnt="2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F07F1EEA-900F-423A-A916-F50A7153407A}" type="presOf" srcId="{A9D4BD49-B402-45BD-8CCC-AC88E056176C}" destId="{9AF150EE-E67E-4C2D-BF44-635F6976D649}" srcOrd="0" destOrd="0" presId="urn:microsoft.com/office/officeart/2005/8/layout/process4"/>
    <dgm:cxn modelId="{7322C46A-3518-4257-9287-54E8539951AA}" type="presOf" srcId="{85B162E4-D8F6-4D44-AA46-42EB80D4D17C}" destId="{4A8DCEBF-5F59-46ED-856D-F290232AE7E8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539C57D0-328B-402D-921B-4DEF1FE5D655}" type="presOf" srcId="{0DF83868-060E-4C20-9C38-6D59CC6B64FD}" destId="{44DD7960-2550-4664-9C1D-5FEE2DDF9229}" srcOrd="0" destOrd="0" presId="urn:microsoft.com/office/officeart/2005/8/layout/process4"/>
    <dgm:cxn modelId="{06D07522-DEBB-402A-B423-365859CB1B35}" type="presParOf" srcId="{9AF150EE-E67E-4C2D-BF44-635F6976D649}" destId="{B3D45C14-73C3-4C52-BFE3-07FB647A8679}" srcOrd="0" destOrd="0" presId="urn:microsoft.com/office/officeart/2005/8/layout/process4"/>
    <dgm:cxn modelId="{D1AB2D09-3087-43B4-88C0-CD30CEAA7689}" type="presParOf" srcId="{B3D45C14-73C3-4C52-BFE3-07FB647A8679}" destId="{44DD7960-2550-4664-9C1D-5FEE2DDF9229}" srcOrd="0" destOrd="0" presId="urn:microsoft.com/office/officeart/2005/8/layout/process4"/>
    <dgm:cxn modelId="{112819ED-BA83-45B2-86C9-E3A31AD6C433}" type="presParOf" srcId="{9AF150EE-E67E-4C2D-BF44-635F6976D649}" destId="{0E8C7B6B-AC32-4BFE-B015-D070E4645900}" srcOrd="1" destOrd="0" presId="urn:microsoft.com/office/officeart/2005/8/layout/process4"/>
    <dgm:cxn modelId="{4827C874-2BC0-40C4-A19E-E0DDD16A5C3A}" type="presParOf" srcId="{9AF150EE-E67E-4C2D-BF44-635F6976D649}" destId="{3E91D809-C6F8-4B69-815E-E5ABFF044797}" srcOrd="2" destOrd="0" presId="urn:microsoft.com/office/officeart/2005/8/layout/process4"/>
    <dgm:cxn modelId="{628213BF-67C9-4DE0-AF89-F6E0EC3AC6E3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نجحت هذه الجيوش فى مهمتها وعادت القبائل المرتدة إلى الإسلام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استشهد عدد كبير من الصحابة فى هذه الحروب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</a:t>
          </a:r>
          <a:r>
            <a:rPr lang="ar-EG" sz="3200" b="1" baseline="0" dirty="0" smtClean="0">
              <a:solidFill>
                <a:schemeClr val="tx1"/>
              </a:solidFill>
            </a:rPr>
            <a:t> اشار عمر بن الخطاب رضى الله عنه على الخليفة أبى بكر الصديق رضى الله عنه بجمع القرأن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استشهاد الكثير من حفظة القرأن فى حرب المرتدين </a:t>
          </a:r>
          <a:endParaRPr lang="en-US" sz="32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F6CE0ACC-249C-4CAE-8344-39C0612E808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فأمر الصديق احد الصحابة وهو زيد بن ثابت وهو احد كتاب الوحى بجمع القرأن الكريم ممن يحفظه وتم وضعه فى صحائف </a:t>
          </a:r>
          <a:endParaRPr lang="en-US" b="1" dirty="0">
            <a:solidFill>
              <a:schemeClr val="tx1"/>
            </a:solidFill>
          </a:endParaRPr>
        </a:p>
      </dgm:t>
    </dgm:pt>
    <dgm:pt modelId="{6205BC78-DCB3-47C2-92CD-E03F0B926DDD}" type="parTrans" cxnId="{173AFA16-33DA-43D5-9B8E-C64DDD3F859F}">
      <dgm:prSet/>
      <dgm:spPr/>
      <dgm:t>
        <a:bodyPr/>
        <a:lstStyle/>
        <a:p>
          <a:endParaRPr lang="en-US"/>
        </a:p>
      </dgm:t>
    </dgm:pt>
    <dgm:pt modelId="{B7CF1504-B55C-4025-B7BE-99F7C86C4CBB}" type="sibTrans" cxnId="{173AFA16-33DA-43D5-9B8E-C64DDD3F859F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  <dgm:pt modelId="{4D84548D-32DA-4293-A46A-3C3D2645EA75}" type="pres">
      <dgm:prSet presAssocID="{6A1FE4BE-BD1F-45B5-8BC9-53BD3967C667}" presName="sibSpaceOne" presStyleCnt="0"/>
      <dgm:spPr/>
    </dgm:pt>
    <dgm:pt modelId="{5ABEB763-DC8C-40D3-B0A3-0D27E63ABECF}" type="pres">
      <dgm:prSet presAssocID="{F6CE0ACC-249C-4CAE-8344-39C0612E8089}" presName="vertOne" presStyleCnt="0"/>
      <dgm:spPr/>
    </dgm:pt>
    <dgm:pt modelId="{FB95D101-C5BA-4DFA-9C11-92DFF19818CF}" type="pres">
      <dgm:prSet presAssocID="{F6CE0ACC-249C-4CAE-8344-39C0612E808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79009-02F4-45AF-9F8E-319BCE087C4C}" type="pres">
      <dgm:prSet presAssocID="{F6CE0ACC-249C-4CAE-8344-39C0612E8089}" presName="horzOne" presStyleCnt="0"/>
      <dgm:spPr/>
    </dgm:pt>
  </dgm:ptLst>
  <dgm:cxnLst>
    <dgm:cxn modelId="{173AFA16-33DA-43D5-9B8E-C64DDD3F859F}" srcId="{A9D4BD49-B402-45BD-8CCC-AC88E056176C}" destId="{F6CE0ACC-249C-4CAE-8344-39C0612E8089}" srcOrd="2" destOrd="0" parTransId="{6205BC78-DCB3-47C2-92CD-E03F0B926DDD}" sibTransId="{B7CF1504-B55C-4025-B7BE-99F7C86C4CBB}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1CCAA824-E62B-4554-BB35-46A40C3D4782}" type="presOf" srcId="{F6CE0ACC-249C-4CAE-8344-39C0612E8089}" destId="{FB95D101-C5BA-4DFA-9C11-92DFF19818CF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  <dgm:cxn modelId="{36CBB06F-0E9B-4E46-96A2-9405EE8E713A}" type="presParOf" srcId="{E75FC87C-1A1B-4AF1-BC01-A091AE9CC27D}" destId="{4D84548D-32DA-4293-A46A-3C3D2645EA75}" srcOrd="3" destOrd="0" presId="urn:microsoft.com/office/officeart/2005/8/layout/hierarchy4"/>
    <dgm:cxn modelId="{A47B0B1C-EFE2-4732-A6D1-0F28F58729D1}" type="presParOf" srcId="{E75FC87C-1A1B-4AF1-BC01-A091AE9CC27D}" destId="{5ABEB763-DC8C-40D3-B0A3-0D27E63ABECF}" srcOrd="4" destOrd="0" presId="urn:microsoft.com/office/officeart/2005/8/layout/hierarchy4"/>
    <dgm:cxn modelId="{053813CE-91CB-4AA9-BADB-D603293214F9}" type="presParOf" srcId="{5ABEB763-DC8C-40D3-B0A3-0D27E63ABECF}" destId="{FB95D101-C5BA-4DFA-9C11-92DFF19818CF}" srcOrd="0" destOrd="0" presId="urn:microsoft.com/office/officeart/2005/8/layout/hierarchy4"/>
    <dgm:cxn modelId="{5B7E0C1D-8227-4932-93A7-00A1BC2D37C9}" type="presParOf" srcId="{5ABEB763-DC8C-40D3-B0A3-0D27E63ABECF}" destId="{EEB79009-02F4-45AF-9F8E-319BCE087C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تم القضاء على المرتدين واستقرار أمر الدولة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</dgm:ptLst>
  <dgm:cxnLst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أمر</a:t>
          </a:r>
          <a:r>
            <a:rPr lang="ar-EG" sz="3200" b="1" baseline="0" dirty="0" smtClean="0">
              <a:solidFill>
                <a:schemeClr val="tx1"/>
              </a:solidFill>
            </a:rPr>
            <a:t> ابو بكر الصديق رضى الله عنه بتحريك الجيوش الإسلامية إلى خارج الجزيرة العربية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نشر الإسلام خارج شبه الجزيرة العربية </a:t>
          </a:r>
          <a:endParaRPr lang="en-US" sz="36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F6CE0ACC-249C-4CAE-8344-39C0612E8089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 تأمين حدود الدولة الإسلامية </a:t>
          </a:r>
          <a:endParaRPr lang="en-US" sz="4000" b="1" dirty="0">
            <a:solidFill>
              <a:schemeClr val="tx1"/>
            </a:solidFill>
          </a:endParaRPr>
        </a:p>
      </dgm:t>
    </dgm:pt>
    <dgm:pt modelId="{6205BC78-DCB3-47C2-92CD-E03F0B926DDD}" type="parTrans" cxnId="{173AFA16-33DA-43D5-9B8E-C64DDD3F859F}">
      <dgm:prSet/>
      <dgm:spPr/>
      <dgm:t>
        <a:bodyPr/>
        <a:lstStyle/>
        <a:p>
          <a:endParaRPr lang="en-US"/>
        </a:p>
      </dgm:t>
    </dgm:pt>
    <dgm:pt modelId="{B7CF1504-B55C-4025-B7BE-99F7C86C4CBB}" type="sibTrans" cxnId="{173AFA16-33DA-43D5-9B8E-C64DDD3F859F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  <dgm:pt modelId="{4D84548D-32DA-4293-A46A-3C3D2645EA75}" type="pres">
      <dgm:prSet presAssocID="{6A1FE4BE-BD1F-45B5-8BC9-53BD3967C667}" presName="sibSpaceOne" presStyleCnt="0"/>
      <dgm:spPr/>
    </dgm:pt>
    <dgm:pt modelId="{5ABEB763-DC8C-40D3-B0A3-0D27E63ABECF}" type="pres">
      <dgm:prSet presAssocID="{F6CE0ACC-249C-4CAE-8344-39C0612E8089}" presName="vertOne" presStyleCnt="0"/>
      <dgm:spPr/>
    </dgm:pt>
    <dgm:pt modelId="{FB95D101-C5BA-4DFA-9C11-92DFF19818CF}" type="pres">
      <dgm:prSet presAssocID="{F6CE0ACC-249C-4CAE-8344-39C0612E808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79009-02F4-45AF-9F8E-319BCE087C4C}" type="pres">
      <dgm:prSet presAssocID="{F6CE0ACC-249C-4CAE-8344-39C0612E8089}" presName="horzOne" presStyleCnt="0"/>
      <dgm:spPr/>
    </dgm:pt>
  </dgm:ptLst>
  <dgm:cxnLst>
    <dgm:cxn modelId="{173AFA16-33DA-43D5-9B8E-C64DDD3F859F}" srcId="{A9D4BD49-B402-45BD-8CCC-AC88E056176C}" destId="{F6CE0ACC-249C-4CAE-8344-39C0612E8089}" srcOrd="2" destOrd="0" parTransId="{6205BC78-DCB3-47C2-92CD-E03F0B926DDD}" sibTransId="{B7CF1504-B55C-4025-B7BE-99F7C86C4CBB}"/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1CCAA824-E62B-4554-BB35-46A40C3D4782}" type="presOf" srcId="{F6CE0ACC-249C-4CAE-8344-39C0612E8089}" destId="{FB95D101-C5BA-4DFA-9C11-92DFF19818CF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  <dgm:cxn modelId="{36CBB06F-0E9B-4E46-96A2-9405EE8E713A}" type="presParOf" srcId="{E75FC87C-1A1B-4AF1-BC01-A091AE9CC27D}" destId="{4D84548D-32DA-4293-A46A-3C3D2645EA75}" srcOrd="3" destOrd="0" presId="urn:microsoft.com/office/officeart/2005/8/layout/hierarchy4"/>
    <dgm:cxn modelId="{A47B0B1C-EFE2-4732-A6D1-0F28F58729D1}" type="presParOf" srcId="{E75FC87C-1A1B-4AF1-BC01-A091AE9CC27D}" destId="{5ABEB763-DC8C-40D3-B0A3-0D27E63ABECF}" srcOrd="4" destOrd="0" presId="urn:microsoft.com/office/officeart/2005/8/layout/hierarchy4"/>
    <dgm:cxn modelId="{053813CE-91CB-4AA9-BADB-D603293214F9}" type="presParOf" srcId="{5ABEB763-DC8C-40D3-B0A3-0D27E63ABECF}" destId="{FB95D101-C5BA-4DFA-9C11-92DFF19818CF}" srcOrd="0" destOrd="0" presId="urn:microsoft.com/office/officeart/2005/8/layout/hierarchy4"/>
    <dgm:cxn modelId="{5B7E0C1D-8227-4932-93A7-00A1BC2D37C9}" type="presParOf" srcId="{5ABEB763-DC8C-40D3-B0A3-0D27E63ABECF}" destId="{EEB79009-02F4-45AF-9F8E-319BCE087C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بلاد العراق 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أرسل إليها القائد خالد بن الوليد </a:t>
          </a:r>
          <a:endParaRPr lang="en-US" sz="36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بلد الشام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أرسل إليها أربعة جيوش بقيادة عامة لأبى عبيدة بن الجراح </a:t>
          </a:r>
          <a:endParaRPr lang="en-US" sz="36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B45F55-6747-4880-899A-1ADF60AE66F3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8C6E27-F865-48C8-931B-183DE457B253}">
      <dgm:prSet phldrT="[Text]"/>
      <dgm:spPr/>
      <dgm:t>
        <a:bodyPr/>
        <a:lstStyle/>
        <a:p>
          <a:pPr algn="ctr"/>
          <a:r>
            <a:rPr lang="ar-EG" dirty="0" smtClean="0">
              <a:solidFill>
                <a:schemeClr val="tx1"/>
              </a:solidFill>
            </a:rPr>
            <a:t>رأس كل جيش </a:t>
          </a:r>
          <a:endParaRPr lang="en-US" dirty="0">
            <a:solidFill>
              <a:schemeClr val="tx1"/>
            </a:solidFill>
          </a:endParaRPr>
        </a:p>
      </dgm:t>
    </dgm:pt>
    <dgm:pt modelId="{6656630F-6B6C-4933-921B-CD2B9A2F0DA1}" type="parTrans" cxnId="{72CE6247-CB59-414E-BC8F-5B15000948C9}">
      <dgm:prSet/>
      <dgm:spPr/>
      <dgm:t>
        <a:bodyPr/>
        <a:lstStyle/>
        <a:p>
          <a:endParaRPr lang="en-US"/>
        </a:p>
      </dgm:t>
    </dgm:pt>
    <dgm:pt modelId="{15796BE2-6048-46CD-B2F9-B2B1CC0E6688}" type="sibTrans" cxnId="{72CE6247-CB59-414E-BC8F-5B15000948C9}">
      <dgm:prSet/>
      <dgm:spPr/>
      <dgm:t>
        <a:bodyPr/>
        <a:lstStyle/>
        <a:p>
          <a:endParaRPr lang="en-US"/>
        </a:p>
      </dgm:t>
    </dgm:pt>
    <dgm:pt modelId="{48DA4031-61AB-4BD4-985B-7A5DA9E4C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القائد أبو عبيدة بن الجراح</a:t>
          </a:r>
          <a:endParaRPr lang="en-US" b="1" dirty="0">
            <a:solidFill>
              <a:schemeClr val="tx1"/>
            </a:solidFill>
          </a:endParaRPr>
        </a:p>
      </dgm:t>
    </dgm:pt>
    <dgm:pt modelId="{E7B2EA48-5835-426E-99C7-EC45B8451539}" type="parTrans" cxnId="{38DD7F06-3AAD-44AE-BB5D-D6DCD5B258A9}">
      <dgm:prSet/>
      <dgm:spPr/>
      <dgm:t>
        <a:bodyPr/>
        <a:lstStyle/>
        <a:p>
          <a:endParaRPr lang="en-US"/>
        </a:p>
      </dgm:t>
    </dgm:pt>
    <dgm:pt modelId="{54F7D3F9-D407-4D9A-8682-D7C702A08F5D}" type="sibTrans" cxnId="{38DD7F06-3AAD-44AE-BB5D-D6DCD5B258A9}">
      <dgm:prSet/>
      <dgm:spPr/>
      <dgm:t>
        <a:bodyPr/>
        <a:lstStyle/>
        <a:p>
          <a:endParaRPr lang="en-US"/>
        </a:p>
      </dgm:t>
    </dgm:pt>
    <dgm:pt modelId="{39AE94E4-C04F-4B2F-854C-4E27AB53B71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اتجه إلى حمص بشمال بلاد الشام</a:t>
          </a:r>
          <a:endParaRPr lang="en-US" b="1" dirty="0">
            <a:solidFill>
              <a:schemeClr val="tx1"/>
            </a:solidFill>
          </a:endParaRPr>
        </a:p>
      </dgm:t>
    </dgm:pt>
    <dgm:pt modelId="{345AC866-08B7-4635-A264-845151CB8A44}" type="parTrans" cxnId="{B1AF580F-0F5D-474B-9CF9-14A5AC297AE7}">
      <dgm:prSet/>
      <dgm:spPr/>
      <dgm:t>
        <a:bodyPr/>
        <a:lstStyle/>
        <a:p>
          <a:endParaRPr lang="en-US"/>
        </a:p>
      </dgm:t>
    </dgm:pt>
    <dgm:pt modelId="{27D0249D-1708-4B3C-9C61-87603B8E65BD}" type="sibTrans" cxnId="{B1AF580F-0F5D-474B-9CF9-14A5AC297AE7}">
      <dgm:prSet/>
      <dgm:spPr/>
      <dgm:t>
        <a:bodyPr/>
        <a:lstStyle/>
        <a:p>
          <a:endParaRPr lang="en-US"/>
        </a:p>
      </dgm:t>
    </dgm:pt>
    <dgm:pt modelId="{62802210-E9D3-40BC-941D-F56D29A0D3B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القائد عمرو بن العاص</a:t>
          </a:r>
          <a:endParaRPr lang="en-US" b="1" dirty="0">
            <a:solidFill>
              <a:schemeClr val="tx1"/>
            </a:solidFill>
          </a:endParaRPr>
        </a:p>
      </dgm:t>
    </dgm:pt>
    <dgm:pt modelId="{9E73FF1E-CF01-47EC-AB7C-801C9E6DDA97}" type="parTrans" cxnId="{3A1BF72A-1EBB-42AE-B955-226A56DBE875}">
      <dgm:prSet/>
      <dgm:spPr/>
      <dgm:t>
        <a:bodyPr/>
        <a:lstStyle/>
        <a:p>
          <a:endParaRPr lang="en-US"/>
        </a:p>
      </dgm:t>
    </dgm:pt>
    <dgm:pt modelId="{52B0AA07-8D18-4205-BAA2-6CA312785E93}" type="sibTrans" cxnId="{3A1BF72A-1EBB-42AE-B955-226A56DBE875}">
      <dgm:prSet/>
      <dgm:spPr/>
      <dgm:t>
        <a:bodyPr/>
        <a:lstStyle/>
        <a:p>
          <a:endParaRPr lang="en-US"/>
        </a:p>
      </dgm:t>
    </dgm:pt>
    <dgm:pt modelId="{24D48426-1AE1-4E86-90DC-BC432D6CADC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اتجه إلى القدس بفلسطين </a:t>
          </a:r>
          <a:endParaRPr lang="en-US" b="1" dirty="0">
            <a:solidFill>
              <a:schemeClr val="tx1"/>
            </a:solidFill>
          </a:endParaRPr>
        </a:p>
      </dgm:t>
    </dgm:pt>
    <dgm:pt modelId="{A469021B-8B90-46D5-B445-88C2EAC71999}" type="parTrans" cxnId="{15B89019-B799-4109-93E7-DDA3E4B789A0}">
      <dgm:prSet/>
      <dgm:spPr/>
      <dgm:t>
        <a:bodyPr/>
        <a:lstStyle/>
        <a:p>
          <a:endParaRPr lang="en-US"/>
        </a:p>
      </dgm:t>
    </dgm:pt>
    <dgm:pt modelId="{86D7AF34-E336-42C8-84F4-6ACF335A0732}" type="sibTrans" cxnId="{15B89019-B799-4109-93E7-DDA3E4B789A0}">
      <dgm:prSet/>
      <dgm:spPr/>
      <dgm:t>
        <a:bodyPr/>
        <a:lstStyle/>
        <a:p>
          <a:endParaRPr lang="en-US"/>
        </a:p>
      </dgm:t>
    </dgm:pt>
    <dgm:pt modelId="{3344418D-BF7B-4D24-9D44-8098702CA4E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اتجه إلى دمشق فى وسط بلاد الشام</a:t>
          </a:r>
          <a:endParaRPr lang="en-US" b="1" dirty="0">
            <a:solidFill>
              <a:schemeClr val="tx1"/>
            </a:solidFill>
          </a:endParaRPr>
        </a:p>
      </dgm:t>
    </dgm:pt>
    <dgm:pt modelId="{FA4A2624-B675-4023-92D2-45135318AFDD}" type="parTrans" cxnId="{19FFE389-9146-4B68-96D4-C31FB25017C5}">
      <dgm:prSet/>
      <dgm:spPr/>
      <dgm:t>
        <a:bodyPr/>
        <a:lstStyle/>
        <a:p>
          <a:endParaRPr lang="en-US"/>
        </a:p>
      </dgm:t>
    </dgm:pt>
    <dgm:pt modelId="{81DF39A4-7B17-4343-9FDB-95B815EE5D56}" type="sibTrans" cxnId="{19FFE389-9146-4B68-96D4-C31FB25017C5}">
      <dgm:prSet/>
      <dgm:spPr/>
      <dgm:t>
        <a:bodyPr/>
        <a:lstStyle/>
        <a:p>
          <a:endParaRPr lang="en-US"/>
        </a:p>
      </dgm:t>
    </dgm:pt>
    <dgm:pt modelId="{077C072C-65C4-43B0-917C-4D69F7424F7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اتجه إلى بلاد الأردن</a:t>
          </a:r>
          <a:endParaRPr lang="en-US" b="1" dirty="0">
            <a:solidFill>
              <a:schemeClr val="tx1"/>
            </a:solidFill>
          </a:endParaRPr>
        </a:p>
      </dgm:t>
    </dgm:pt>
    <dgm:pt modelId="{5B2188FE-371A-46AC-B6F1-633CE55D3853}" type="parTrans" cxnId="{0699CEBD-B610-4B87-A0A6-23BC5FB462F0}">
      <dgm:prSet/>
      <dgm:spPr/>
      <dgm:t>
        <a:bodyPr/>
        <a:lstStyle/>
        <a:p>
          <a:endParaRPr lang="en-US"/>
        </a:p>
      </dgm:t>
    </dgm:pt>
    <dgm:pt modelId="{498111EA-0DC4-4A99-A8F3-C8D08E0F4C0C}" type="sibTrans" cxnId="{0699CEBD-B610-4B87-A0A6-23BC5FB462F0}">
      <dgm:prSet/>
      <dgm:spPr/>
      <dgm:t>
        <a:bodyPr/>
        <a:lstStyle/>
        <a:p>
          <a:endParaRPr lang="en-US"/>
        </a:p>
      </dgm:t>
    </dgm:pt>
    <dgm:pt modelId="{8E6E5929-07D3-4204-BAC1-5103D1C0EE80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القائد شرحبيل ابن حسنة </a:t>
          </a:r>
          <a:endParaRPr lang="en-US" b="1" dirty="0">
            <a:solidFill>
              <a:schemeClr val="tx1"/>
            </a:solidFill>
          </a:endParaRPr>
        </a:p>
      </dgm:t>
    </dgm:pt>
    <dgm:pt modelId="{189CD248-03AF-4456-91D2-6A1F589BF17B}" type="parTrans" cxnId="{7E49CBD0-D700-475B-ADDF-44DC6C795059}">
      <dgm:prSet/>
      <dgm:spPr/>
      <dgm:t>
        <a:bodyPr/>
        <a:lstStyle/>
        <a:p>
          <a:endParaRPr lang="en-US"/>
        </a:p>
      </dgm:t>
    </dgm:pt>
    <dgm:pt modelId="{9FDE7203-E0ED-4166-86D3-E9C2F607FB34}" type="sibTrans" cxnId="{7E49CBD0-D700-475B-ADDF-44DC6C795059}">
      <dgm:prSet/>
      <dgm:spPr/>
      <dgm:t>
        <a:bodyPr/>
        <a:lstStyle/>
        <a:p>
          <a:endParaRPr lang="en-US"/>
        </a:p>
      </dgm:t>
    </dgm:pt>
    <dgm:pt modelId="{71A978AB-3665-4BB1-A90D-79B73F30D35B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القائد يزيد بن أبى سفيان</a:t>
          </a:r>
          <a:endParaRPr lang="en-US" b="1" dirty="0">
            <a:solidFill>
              <a:schemeClr val="tx1"/>
            </a:solidFill>
          </a:endParaRPr>
        </a:p>
      </dgm:t>
    </dgm:pt>
    <dgm:pt modelId="{E5340F74-9DEB-41E6-AF5E-BD4FAF5D1B5D}" type="parTrans" cxnId="{0EAAF040-EC4F-4AB0-A707-C44A91D2C131}">
      <dgm:prSet/>
      <dgm:spPr/>
      <dgm:t>
        <a:bodyPr/>
        <a:lstStyle/>
        <a:p>
          <a:endParaRPr lang="en-US"/>
        </a:p>
      </dgm:t>
    </dgm:pt>
    <dgm:pt modelId="{4166406F-9D6B-402C-BEE5-067946F18079}" type="sibTrans" cxnId="{0EAAF040-EC4F-4AB0-A707-C44A91D2C131}">
      <dgm:prSet/>
      <dgm:spPr/>
      <dgm:t>
        <a:bodyPr/>
        <a:lstStyle/>
        <a:p>
          <a:endParaRPr lang="en-US"/>
        </a:p>
      </dgm:t>
    </dgm:pt>
    <dgm:pt modelId="{B8588FEF-EFDF-45DC-B8C4-1E8E505B4DF0}" type="pres">
      <dgm:prSet presAssocID="{9CB45F55-6747-4880-899A-1ADF60AE66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224B2E-5574-4EED-979E-3D08BE075146}" type="pres">
      <dgm:prSet presAssocID="{DB8C6E27-F865-48C8-931B-183DE457B253}" presName="vertOne" presStyleCnt="0"/>
      <dgm:spPr/>
    </dgm:pt>
    <dgm:pt modelId="{E25E746A-E5E1-44F3-B9D9-A5B9EF54C619}" type="pres">
      <dgm:prSet presAssocID="{DB8C6E27-F865-48C8-931B-183DE457B2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99B80-BD32-480B-AC24-E416781203C9}" type="pres">
      <dgm:prSet presAssocID="{DB8C6E27-F865-48C8-931B-183DE457B253}" presName="parTransOne" presStyleCnt="0"/>
      <dgm:spPr/>
    </dgm:pt>
    <dgm:pt modelId="{840672D0-0A98-4446-A582-C5FCBD473EC2}" type="pres">
      <dgm:prSet presAssocID="{DB8C6E27-F865-48C8-931B-183DE457B253}" presName="horzOne" presStyleCnt="0"/>
      <dgm:spPr/>
    </dgm:pt>
    <dgm:pt modelId="{BE625E2E-BB29-40D3-AE0A-E7DF3C729831}" type="pres">
      <dgm:prSet presAssocID="{48DA4031-61AB-4BD4-985B-7A5DA9E4C8A9}" presName="vertTwo" presStyleCnt="0"/>
      <dgm:spPr/>
    </dgm:pt>
    <dgm:pt modelId="{4076B5EB-51DB-4A93-871E-7A577AB2943D}" type="pres">
      <dgm:prSet presAssocID="{48DA4031-61AB-4BD4-985B-7A5DA9E4C8A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50B4B-659C-4671-956E-2DA207A2BA30}" type="pres">
      <dgm:prSet presAssocID="{48DA4031-61AB-4BD4-985B-7A5DA9E4C8A9}" presName="parTransTwo" presStyleCnt="0"/>
      <dgm:spPr/>
    </dgm:pt>
    <dgm:pt modelId="{5214BEC3-19B8-45FF-9AA0-5A1771B48BD2}" type="pres">
      <dgm:prSet presAssocID="{48DA4031-61AB-4BD4-985B-7A5DA9E4C8A9}" presName="horzTwo" presStyleCnt="0"/>
      <dgm:spPr/>
    </dgm:pt>
    <dgm:pt modelId="{618AD994-0C6B-4027-9A64-8AFB7223CA7A}" type="pres">
      <dgm:prSet presAssocID="{39AE94E4-C04F-4B2F-854C-4E27AB53B71C}" presName="vertThree" presStyleCnt="0"/>
      <dgm:spPr/>
    </dgm:pt>
    <dgm:pt modelId="{3F8439E2-A6A5-4DCB-BC29-080EAF7E9AE2}" type="pres">
      <dgm:prSet presAssocID="{39AE94E4-C04F-4B2F-854C-4E27AB53B71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1E957-E3FC-4ADE-9312-E1665197E3CB}" type="pres">
      <dgm:prSet presAssocID="{39AE94E4-C04F-4B2F-854C-4E27AB53B71C}" presName="horzThree" presStyleCnt="0"/>
      <dgm:spPr/>
    </dgm:pt>
    <dgm:pt modelId="{3A67CFB1-5E52-4281-80B7-45B5B17EE5C6}" type="pres">
      <dgm:prSet presAssocID="{54F7D3F9-D407-4D9A-8682-D7C702A08F5D}" presName="sibSpaceTwo" presStyleCnt="0"/>
      <dgm:spPr/>
    </dgm:pt>
    <dgm:pt modelId="{6A9877C2-D1C2-436A-8B4E-53AE3108C1D3}" type="pres">
      <dgm:prSet presAssocID="{71A978AB-3665-4BB1-A90D-79B73F30D35B}" presName="vertTwo" presStyleCnt="0"/>
      <dgm:spPr/>
    </dgm:pt>
    <dgm:pt modelId="{41D65D6D-FE3C-46F2-AF91-FCA4789731FE}" type="pres">
      <dgm:prSet presAssocID="{71A978AB-3665-4BB1-A90D-79B73F30D35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660FF-3488-4071-90F4-8C7C98B4FF82}" type="pres">
      <dgm:prSet presAssocID="{71A978AB-3665-4BB1-A90D-79B73F30D35B}" presName="parTransTwo" presStyleCnt="0"/>
      <dgm:spPr/>
    </dgm:pt>
    <dgm:pt modelId="{5C7DFCF2-218C-4CF8-9F38-ABA89144D822}" type="pres">
      <dgm:prSet presAssocID="{71A978AB-3665-4BB1-A90D-79B73F30D35B}" presName="horzTwo" presStyleCnt="0"/>
      <dgm:spPr/>
    </dgm:pt>
    <dgm:pt modelId="{400809ED-396B-46BD-9039-8738DED7D59C}" type="pres">
      <dgm:prSet presAssocID="{3344418D-BF7B-4D24-9D44-8098702CA4E9}" presName="vertThree" presStyleCnt="0"/>
      <dgm:spPr/>
    </dgm:pt>
    <dgm:pt modelId="{A54D19A5-0EEE-461F-9112-89E93D3A99B0}" type="pres">
      <dgm:prSet presAssocID="{3344418D-BF7B-4D24-9D44-8098702CA4E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58B1E-0AA5-4113-B581-DE2650ED1924}" type="pres">
      <dgm:prSet presAssocID="{3344418D-BF7B-4D24-9D44-8098702CA4E9}" presName="horzThree" presStyleCnt="0"/>
      <dgm:spPr/>
    </dgm:pt>
    <dgm:pt modelId="{15AE7F49-B79D-471A-AC0D-54A1C851FDA3}" type="pres">
      <dgm:prSet presAssocID="{4166406F-9D6B-402C-BEE5-067946F18079}" presName="sibSpaceTwo" presStyleCnt="0"/>
      <dgm:spPr/>
    </dgm:pt>
    <dgm:pt modelId="{4A3E2182-2FF9-4078-AF3C-E0D4966F3A7A}" type="pres">
      <dgm:prSet presAssocID="{8E6E5929-07D3-4204-BAC1-5103D1C0EE80}" presName="vertTwo" presStyleCnt="0"/>
      <dgm:spPr/>
    </dgm:pt>
    <dgm:pt modelId="{68B0360D-3DD9-40C0-A952-37704EAEED1D}" type="pres">
      <dgm:prSet presAssocID="{8E6E5929-07D3-4204-BAC1-5103D1C0EE8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76542-E716-4009-97AC-0DC2528880BB}" type="pres">
      <dgm:prSet presAssocID="{8E6E5929-07D3-4204-BAC1-5103D1C0EE80}" presName="parTransTwo" presStyleCnt="0"/>
      <dgm:spPr/>
    </dgm:pt>
    <dgm:pt modelId="{5D88C19A-D2BF-49AC-AE6B-428684C92E66}" type="pres">
      <dgm:prSet presAssocID="{8E6E5929-07D3-4204-BAC1-5103D1C0EE80}" presName="horzTwo" presStyleCnt="0"/>
      <dgm:spPr/>
    </dgm:pt>
    <dgm:pt modelId="{59DFC085-10CB-4CB5-8AAA-C25141B11B45}" type="pres">
      <dgm:prSet presAssocID="{077C072C-65C4-43B0-917C-4D69F7424F77}" presName="vertThree" presStyleCnt="0"/>
      <dgm:spPr/>
    </dgm:pt>
    <dgm:pt modelId="{6119D784-B97A-4DA6-B9BD-0B0F11151CC6}" type="pres">
      <dgm:prSet presAssocID="{077C072C-65C4-43B0-917C-4D69F7424F7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5E996-4176-4B2D-AD03-DCEB86587467}" type="pres">
      <dgm:prSet presAssocID="{077C072C-65C4-43B0-917C-4D69F7424F77}" presName="horzThree" presStyleCnt="0"/>
      <dgm:spPr/>
    </dgm:pt>
    <dgm:pt modelId="{3741B39F-40CF-4CCD-A321-5AF7557A1AD3}" type="pres">
      <dgm:prSet presAssocID="{9FDE7203-E0ED-4166-86D3-E9C2F607FB34}" presName="sibSpaceTwo" presStyleCnt="0"/>
      <dgm:spPr/>
    </dgm:pt>
    <dgm:pt modelId="{8EB550F7-882E-4F56-A5AB-06489821C340}" type="pres">
      <dgm:prSet presAssocID="{62802210-E9D3-40BC-941D-F56D29A0D3BD}" presName="vertTwo" presStyleCnt="0"/>
      <dgm:spPr/>
    </dgm:pt>
    <dgm:pt modelId="{26781959-4F85-4D62-B5D6-1D2E5B53D8BD}" type="pres">
      <dgm:prSet presAssocID="{62802210-E9D3-40BC-941D-F56D29A0D3B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EF5E1-955E-49E5-8944-0AD7CA34C01F}" type="pres">
      <dgm:prSet presAssocID="{62802210-E9D3-40BC-941D-F56D29A0D3BD}" presName="parTransTwo" presStyleCnt="0"/>
      <dgm:spPr/>
    </dgm:pt>
    <dgm:pt modelId="{B6AB2906-5FEB-475C-AF34-6D075C692BD7}" type="pres">
      <dgm:prSet presAssocID="{62802210-E9D3-40BC-941D-F56D29A0D3BD}" presName="horzTwo" presStyleCnt="0"/>
      <dgm:spPr/>
    </dgm:pt>
    <dgm:pt modelId="{7399976F-284F-4F1F-AAD5-AB6B34FED109}" type="pres">
      <dgm:prSet presAssocID="{24D48426-1AE1-4E86-90DC-BC432D6CADC0}" presName="vertThree" presStyleCnt="0"/>
      <dgm:spPr/>
    </dgm:pt>
    <dgm:pt modelId="{FE16A4D4-2FE7-4E20-853E-7FA17DBCCD43}" type="pres">
      <dgm:prSet presAssocID="{24D48426-1AE1-4E86-90DC-BC432D6CADC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CCC69-2933-4FA6-A7FF-B955BAFB0F6F}" type="pres">
      <dgm:prSet presAssocID="{24D48426-1AE1-4E86-90DC-BC432D6CADC0}" presName="horzThree" presStyleCnt="0"/>
      <dgm:spPr/>
    </dgm:pt>
  </dgm:ptLst>
  <dgm:cxnLst>
    <dgm:cxn modelId="{38DD7F06-3AAD-44AE-BB5D-D6DCD5B258A9}" srcId="{DB8C6E27-F865-48C8-931B-183DE457B253}" destId="{48DA4031-61AB-4BD4-985B-7A5DA9E4C8A9}" srcOrd="0" destOrd="0" parTransId="{E7B2EA48-5835-426E-99C7-EC45B8451539}" sibTransId="{54F7D3F9-D407-4D9A-8682-D7C702A08F5D}"/>
    <dgm:cxn modelId="{E5A04B87-0EB1-4638-AA8F-95466C38B21B}" type="presOf" srcId="{8E6E5929-07D3-4204-BAC1-5103D1C0EE80}" destId="{68B0360D-3DD9-40C0-A952-37704EAEED1D}" srcOrd="0" destOrd="0" presId="urn:microsoft.com/office/officeart/2005/8/layout/hierarchy4"/>
    <dgm:cxn modelId="{72CE6247-CB59-414E-BC8F-5B15000948C9}" srcId="{9CB45F55-6747-4880-899A-1ADF60AE66F3}" destId="{DB8C6E27-F865-48C8-931B-183DE457B253}" srcOrd="0" destOrd="0" parTransId="{6656630F-6B6C-4933-921B-CD2B9A2F0DA1}" sibTransId="{15796BE2-6048-46CD-B2F9-B2B1CC0E6688}"/>
    <dgm:cxn modelId="{601AAE18-84FD-4228-9907-0E3930D5BDC8}" type="presOf" srcId="{48DA4031-61AB-4BD4-985B-7A5DA9E4C8A9}" destId="{4076B5EB-51DB-4A93-871E-7A577AB2943D}" srcOrd="0" destOrd="0" presId="urn:microsoft.com/office/officeart/2005/8/layout/hierarchy4"/>
    <dgm:cxn modelId="{1696D35B-302A-46EB-9E64-6B98A33FF670}" type="presOf" srcId="{24D48426-1AE1-4E86-90DC-BC432D6CADC0}" destId="{FE16A4D4-2FE7-4E20-853E-7FA17DBCCD43}" srcOrd="0" destOrd="0" presId="urn:microsoft.com/office/officeart/2005/8/layout/hierarchy4"/>
    <dgm:cxn modelId="{7A25FFC1-CC72-4553-9109-0AF36A960B70}" type="presOf" srcId="{077C072C-65C4-43B0-917C-4D69F7424F77}" destId="{6119D784-B97A-4DA6-B9BD-0B0F11151CC6}" srcOrd="0" destOrd="0" presId="urn:microsoft.com/office/officeart/2005/8/layout/hierarchy4"/>
    <dgm:cxn modelId="{1DC25AD9-A9D3-4459-A921-71B0D7E2F166}" type="presOf" srcId="{39AE94E4-C04F-4B2F-854C-4E27AB53B71C}" destId="{3F8439E2-A6A5-4DCB-BC29-080EAF7E9AE2}" srcOrd="0" destOrd="0" presId="urn:microsoft.com/office/officeart/2005/8/layout/hierarchy4"/>
    <dgm:cxn modelId="{15B89019-B799-4109-93E7-DDA3E4B789A0}" srcId="{62802210-E9D3-40BC-941D-F56D29A0D3BD}" destId="{24D48426-1AE1-4E86-90DC-BC432D6CADC0}" srcOrd="0" destOrd="0" parTransId="{A469021B-8B90-46D5-B445-88C2EAC71999}" sibTransId="{86D7AF34-E336-42C8-84F4-6ACF335A0732}"/>
    <dgm:cxn modelId="{B1AF580F-0F5D-474B-9CF9-14A5AC297AE7}" srcId="{48DA4031-61AB-4BD4-985B-7A5DA9E4C8A9}" destId="{39AE94E4-C04F-4B2F-854C-4E27AB53B71C}" srcOrd="0" destOrd="0" parTransId="{345AC866-08B7-4635-A264-845151CB8A44}" sibTransId="{27D0249D-1708-4B3C-9C61-87603B8E65BD}"/>
    <dgm:cxn modelId="{C47F0FD6-B544-43D1-89E9-7E635D50A056}" type="presOf" srcId="{DB8C6E27-F865-48C8-931B-183DE457B253}" destId="{E25E746A-E5E1-44F3-B9D9-A5B9EF54C619}" srcOrd="0" destOrd="0" presId="urn:microsoft.com/office/officeart/2005/8/layout/hierarchy4"/>
    <dgm:cxn modelId="{B286955B-3F3C-4480-A61A-741527102AF3}" type="presOf" srcId="{62802210-E9D3-40BC-941D-F56D29A0D3BD}" destId="{26781959-4F85-4D62-B5D6-1D2E5B53D8BD}" srcOrd="0" destOrd="0" presId="urn:microsoft.com/office/officeart/2005/8/layout/hierarchy4"/>
    <dgm:cxn modelId="{19FFE389-9146-4B68-96D4-C31FB25017C5}" srcId="{71A978AB-3665-4BB1-A90D-79B73F30D35B}" destId="{3344418D-BF7B-4D24-9D44-8098702CA4E9}" srcOrd="0" destOrd="0" parTransId="{FA4A2624-B675-4023-92D2-45135318AFDD}" sibTransId="{81DF39A4-7B17-4343-9FDB-95B815EE5D56}"/>
    <dgm:cxn modelId="{D62C2B89-329E-49EB-98BD-0F7D4983EC2F}" type="presOf" srcId="{3344418D-BF7B-4D24-9D44-8098702CA4E9}" destId="{A54D19A5-0EEE-461F-9112-89E93D3A99B0}" srcOrd="0" destOrd="0" presId="urn:microsoft.com/office/officeart/2005/8/layout/hierarchy4"/>
    <dgm:cxn modelId="{3A1BF72A-1EBB-42AE-B955-226A56DBE875}" srcId="{DB8C6E27-F865-48C8-931B-183DE457B253}" destId="{62802210-E9D3-40BC-941D-F56D29A0D3BD}" srcOrd="3" destOrd="0" parTransId="{9E73FF1E-CF01-47EC-AB7C-801C9E6DDA97}" sibTransId="{52B0AA07-8D18-4205-BAA2-6CA312785E93}"/>
    <dgm:cxn modelId="{0699CEBD-B610-4B87-A0A6-23BC5FB462F0}" srcId="{8E6E5929-07D3-4204-BAC1-5103D1C0EE80}" destId="{077C072C-65C4-43B0-917C-4D69F7424F77}" srcOrd="0" destOrd="0" parTransId="{5B2188FE-371A-46AC-B6F1-633CE55D3853}" sibTransId="{498111EA-0DC4-4A99-A8F3-C8D08E0F4C0C}"/>
    <dgm:cxn modelId="{AE2DDE5D-4DE4-47D1-A811-A404C9406F8A}" type="presOf" srcId="{9CB45F55-6747-4880-899A-1ADF60AE66F3}" destId="{B8588FEF-EFDF-45DC-B8C4-1E8E505B4DF0}" srcOrd="0" destOrd="0" presId="urn:microsoft.com/office/officeart/2005/8/layout/hierarchy4"/>
    <dgm:cxn modelId="{0EAAF040-EC4F-4AB0-A707-C44A91D2C131}" srcId="{DB8C6E27-F865-48C8-931B-183DE457B253}" destId="{71A978AB-3665-4BB1-A90D-79B73F30D35B}" srcOrd="1" destOrd="0" parTransId="{E5340F74-9DEB-41E6-AF5E-BD4FAF5D1B5D}" sibTransId="{4166406F-9D6B-402C-BEE5-067946F18079}"/>
    <dgm:cxn modelId="{7E49CBD0-D700-475B-ADDF-44DC6C795059}" srcId="{DB8C6E27-F865-48C8-931B-183DE457B253}" destId="{8E6E5929-07D3-4204-BAC1-5103D1C0EE80}" srcOrd="2" destOrd="0" parTransId="{189CD248-03AF-4456-91D2-6A1F589BF17B}" sibTransId="{9FDE7203-E0ED-4166-86D3-E9C2F607FB34}"/>
    <dgm:cxn modelId="{6C64FD14-A935-40DC-A7C8-126AEB1F4AC6}" type="presOf" srcId="{71A978AB-3665-4BB1-A90D-79B73F30D35B}" destId="{41D65D6D-FE3C-46F2-AF91-FCA4789731FE}" srcOrd="0" destOrd="0" presId="urn:microsoft.com/office/officeart/2005/8/layout/hierarchy4"/>
    <dgm:cxn modelId="{D156DCDA-6FEB-481D-9A89-B53C079A26CC}" type="presParOf" srcId="{B8588FEF-EFDF-45DC-B8C4-1E8E505B4DF0}" destId="{FE224B2E-5574-4EED-979E-3D08BE075146}" srcOrd="0" destOrd="0" presId="urn:microsoft.com/office/officeart/2005/8/layout/hierarchy4"/>
    <dgm:cxn modelId="{59519C03-57ED-403B-A1FB-4F62A64C0515}" type="presParOf" srcId="{FE224B2E-5574-4EED-979E-3D08BE075146}" destId="{E25E746A-E5E1-44F3-B9D9-A5B9EF54C619}" srcOrd="0" destOrd="0" presId="urn:microsoft.com/office/officeart/2005/8/layout/hierarchy4"/>
    <dgm:cxn modelId="{D8772BA1-3757-4720-AFA8-3C54C36D3250}" type="presParOf" srcId="{FE224B2E-5574-4EED-979E-3D08BE075146}" destId="{F5699B80-BD32-480B-AC24-E416781203C9}" srcOrd="1" destOrd="0" presId="urn:microsoft.com/office/officeart/2005/8/layout/hierarchy4"/>
    <dgm:cxn modelId="{527F5DBC-72C5-43C3-A822-AE5E84B986A4}" type="presParOf" srcId="{FE224B2E-5574-4EED-979E-3D08BE075146}" destId="{840672D0-0A98-4446-A582-C5FCBD473EC2}" srcOrd="2" destOrd="0" presId="urn:microsoft.com/office/officeart/2005/8/layout/hierarchy4"/>
    <dgm:cxn modelId="{02965427-041A-45A5-BD12-8111FD702BE6}" type="presParOf" srcId="{840672D0-0A98-4446-A582-C5FCBD473EC2}" destId="{BE625E2E-BB29-40D3-AE0A-E7DF3C729831}" srcOrd="0" destOrd="0" presId="urn:microsoft.com/office/officeart/2005/8/layout/hierarchy4"/>
    <dgm:cxn modelId="{EE49E604-71DC-4BDE-BBE9-A16ACB4C0A88}" type="presParOf" srcId="{BE625E2E-BB29-40D3-AE0A-E7DF3C729831}" destId="{4076B5EB-51DB-4A93-871E-7A577AB2943D}" srcOrd="0" destOrd="0" presId="urn:microsoft.com/office/officeart/2005/8/layout/hierarchy4"/>
    <dgm:cxn modelId="{F1AC28E7-C42F-4BDB-ADCE-6CF197206DB0}" type="presParOf" srcId="{BE625E2E-BB29-40D3-AE0A-E7DF3C729831}" destId="{2FD50B4B-659C-4671-956E-2DA207A2BA30}" srcOrd="1" destOrd="0" presId="urn:microsoft.com/office/officeart/2005/8/layout/hierarchy4"/>
    <dgm:cxn modelId="{6AD6387B-86CD-417C-BDEF-6BE7C9D57D27}" type="presParOf" srcId="{BE625E2E-BB29-40D3-AE0A-E7DF3C729831}" destId="{5214BEC3-19B8-45FF-9AA0-5A1771B48BD2}" srcOrd="2" destOrd="0" presId="urn:microsoft.com/office/officeart/2005/8/layout/hierarchy4"/>
    <dgm:cxn modelId="{5FB54FB4-FFD5-47E9-AAC6-BF0A369BDD9B}" type="presParOf" srcId="{5214BEC3-19B8-45FF-9AA0-5A1771B48BD2}" destId="{618AD994-0C6B-4027-9A64-8AFB7223CA7A}" srcOrd="0" destOrd="0" presId="urn:microsoft.com/office/officeart/2005/8/layout/hierarchy4"/>
    <dgm:cxn modelId="{DAD4A67F-48CF-406F-AD48-482606504ED1}" type="presParOf" srcId="{618AD994-0C6B-4027-9A64-8AFB7223CA7A}" destId="{3F8439E2-A6A5-4DCB-BC29-080EAF7E9AE2}" srcOrd="0" destOrd="0" presId="urn:microsoft.com/office/officeart/2005/8/layout/hierarchy4"/>
    <dgm:cxn modelId="{8CB642A1-E1B3-4432-B80B-316C7ADDC184}" type="presParOf" srcId="{618AD994-0C6B-4027-9A64-8AFB7223CA7A}" destId="{9901E957-E3FC-4ADE-9312-E1665197E3CB}" srcOrd="1" destOrd="0" presId="urn:microsoft.com/office/officeart/2005/8/layout/hierarchy4"/>
    <dgm:cxn modelId="{DC7B9073-CA6A-4CA6-84C8-DFCE92948AFD}" type="presParOf" srcId="{840672D0-0A98-4446-A582-C5FCBD473EC2}" destId="{3A67CFB1-5E52-4281-80B7-45B5B17EE5C6}" srcOrd="1" destOrd="0" presId="urn:microsoft.com/office/officeart/2005/8/layout/hierarchy4"/>
    <dgm:cxn modelId="{CBEEBF4C-FA4F-4A9F-9261-6C5A31C55EAD}" type="presParOf" srcId="{840672D0-0A98-4446-A582-C5FCBD473EC2}" destId="{6A9877C2-D1C2-436A-8B4E-53AE3108C1D3}" srcOrd="2" destOrd="0" presId="urn:microsoft.com/office/officeart/2005/8/layout/hierarchy4"/>
    <dgm:cxn modelId="{A9F0EB19-0725-4272-9988-8B3F23B84C97}" type="presParOf" srcId="{6A9877C2-D1C2-436A-8B4E-53AE3108C1D3}" destId="{41D65D6D-FE3C-46F2-AF91-FCA4789731FE}" srcOrd="0" destOrd="0" presId="urn:microsoft.com/office/officeart/2005/8/layout/hierarchy4"/>
    <dgm:cxn modelId="{579E40DF-1A9B-4034-8932-CC14D1CEEC2A}" type="presParOf" srcId="{6A9877C2-D1C2-436A-8B4E-53AE3108C1D3}" destId="{1E9660FF-3488-4071-90F4-8C7C98B4FF82}" srcOrd="1" destOrd="0" presId="urn:microsoft.com/office/officeart/2005/8/layout/hierarchy4"/>
    <dgm:cxn modelId="{6920FCC9-9AB0-45B3-8BFE-E06821FD3A36}" type="presParOf" srcId="{6A9877C2-D1C2-436A-8B4E-53AE3108C1D3}" destId="{5C7DFCF2-218C-4CF8-9F38-ABA89144D822}" srcOrd="2" destOrd="0" presId="urn:microsoft.com/office/officeart/2005/8/layout/hierarchy4"/>
    <dgm:cxn modelId="{9DCA5C2A-C533-4111-9278-90188FE67DF6}" type="presParOf" srcId="{5C7DFCF2-218C-4CF8-9F38-ABA89144D822}" destId="{400809ED-396B-46BD-9039-8738DED7D59C}" srcOrd="0" destOrd="0" presId="urn:microsoft.com/office/officeart/2005/8/layout/hierarchy4"/>
    <dgm:cxn modelId="{DC1AD106-CFB8-4313-B06A-EB2E6F40F4C5}" type="presParOf" srcId="{400809ED-396B-46BD-9039-8738DED7D59C}" destId="{A54D19A5-0EEE-461F-9112-89E93D3A99B0}" srcOrd="0" destOrd="0" presId="urn:microsoft.com/office/officeart/2005/8/layout/hierarchy4"/>
    <dgm:cxn modelId="{B1540C3A-7E8E-44D5-B0C6-717DF18A7408}" type="presParOf" srcId="{400809ED-396B-46BD-9039-8738DED7D59C}" destId="{57158B1E-0AA5-4113-B581-DE2650ED1924}" srcOrd="1" destOrd="0" presId="urn:microsoft.com/office/officeart/2005/8/layout/hierarchy4"/>
    <dgm:cxn modelId="{3DF1B289-B015-4D81-AAD7-D8ACC7D622DC}" type="presParOf" srcId="{840672D0-0A98-4446-A582-C5FCBD473EC2}" destId="{15AE7F49-B79D-471A-AC0D-54A1C851FDA3}" srcOrd="3" destOrd="0" presId="urn:microsoft.com/office/officeart/2005/8/layout/hierarchy4"/>
    <dgm:cxn modelId="{5A9D06A7-F70A-43F8-B2AD-5071EA18D9B8}" type="presParOf" srcId="{840672D0-0A98-4446-A582-C5FCBD473EC2}" destId="{4A3E2182-2FF9-4078-AF3C-E0D4966F3A7A}" srcOrd="4" destOrd="0" presId="urn:microsoft.com/office/officeart/2005/8/layout/hierarchy4"/>
    <dgm:cxn modelId="{91262C72-977F-49CF-8432-4DC8FD588E8A}" type="presParOf" srcId="{4A3E2182-2FF9-4078-AF3C-E0D4966F3A7A}" destId="{68B0360D-3DD9-40C0-A952-37704EAEED1D}" srcOrd="0" destOrd="0" presId="urn:microsoft.com/office/officeart/2005/8/layout/hierarchy4"/>
    <dgm:cxn modelId="{B046F4D4-7F1C-429B-A15D-FAF6786DF864}" type="presParOf" srcId="{4A3E2182-2FF9-4078-AF3C-E0D4966F3A7A}" destId="{F8976542-E716-4009-97AC-0DC2528880BB}" srcOrd="1" destOrd="0" presId="urn:microsoft.com/office/officeart/2005/8/layout/hierarchy4"/>
    <dgm:cxn modelId="{17AF2338-4400-49EA-AF31-F41851C4E8DA}" type="presParOf" srcId="{4A3E2182-2FF9-4078-AF3C-E0D4966F3A7A}" destId="{5D88C19A-D2BF-49AC-AE6B-428684C92E66}" srcOrd="2" destOrd="0" presId="urn:microsoft.com/office/officeart/2005/8/layout/hierarchy4"/>
    <dgm:cxn modelId="{91D1AAC9-87FA-4417-8D3B-0C25A5B381F9}" type="presParOf" srcId="{5D88C19A-D2BF-49AC-AE6B-428684C92E66}" destId="{59DFC085-10CB-4CB5-8AAA-C25141B11B45}" srcOrd="0" destOrd="0" presId="urn:microsoft.com/office/officeart/2005/8/layout/hierarchy4"/>
    <dgm:cxn modelId="{49DB723B-3D12-47F7-849D-B3A7859EA45A}" type="presParOf" srcId="{59DFC085-10CB-4CB5-8AAA-C25141B11B45}" destId="{6119D784-B97A-4DA6-B9BD-0B0F11151CC6}" srcOrd="0" destOrd="0" presId="urn:microsoft.com/office/officeart/2005/8/layout/hierarchy4"/>
    <dgm:cxn modelId="{E16E404C-C367-4317-ADF7-12A6E8B7C4DD}" type="presParOf" srcId="{59DFC085-10CB-4CB5-8AAA-C25141B11B45}" destId="{0975E996-4176-4B2D-AD03-DCEB86587467}" srcOrd="1" destOrd="0" presId="urn:microsoft.com/office/officeart/2005/8/layout/hierarchy4"/>
    <dgm:cxn modelId="{AA3394A4-1EA2-4A3A-82C5-4E0B7DEFE29A}" type="presParOf" srcId="{840672D0-0A98-4446-A582-C5FCBD473EC2}" destId="{3741B39F-40CF-4CCD-A321-5AF7557A1AD3}" srcOrd="5" destOrd="0" presId="urn:microsoft.com/office/officeart/2005/8/layout/hierarchy4"/>
    <dgm:cxn modelId="{75FDF512-50F5-4C84-A285-158D5A6CDEB4}" type="presParOf" srcId="{840672D0-0A98-4446-A582-C5FCBD473EC2}" destId="{8EB550F7-882E-4F56-A5AB-06489821C340}" srcOrd="6" destOrd="0" presId="urn:microsoft.com/office/officeart/2005/8/layout/hierarchy4"/>
    <dgm:cxn modelId="{1E83D72B-E48B-40E6-A764-BAAC310055F2}" type="presParOf" srcId="{8EB550F7-882E-4F56-A5AB-06489821C340}" destId="{26781959-4F85-4D62-B5D6-1D2E5B53D8BD}" srcOrd="0" destOrd="0" presId="urn:microsoft.com/office/officeart/2005/8/layout/hierarchy4"/>
    <dgm:cxn modelId="{35D5CD55-E78C-48E8-A845-C4C7A58ADEBF}" type="presParOf" srcId="{8EB550F7-882E-4F56-A5AB-06489821C340}" destId="{EC1EF5E1-955E-49E5-8944-0AD7CA34C01F}" srcOrd="1" destOrd="0" presId="urn:microsoft.com/office/officeart/2005/8/layout/hierarchy4"/>
    <dgm:cxn modelId="{E8E9A5F6-2493-4645-AD9A-9D9E2FE0F350}" type="presParOf" srcId="{8EB550F7-882E-4F56-A5AB-06489821C340}" destId="{B6AB2906-5FEB-475C-AF34-6D075C692BD7}" srcOrd="2" destOrd="0" presId="urn:microsoft.com/office/officeart/2005/8/layout/hierarchy4"/>
    <dgm:cxn modelId="{A77A1AA0-F869-4858-80E9-F97D51BD0146}" type="presParOf" srcId="{B6AB2906-5FEB-475C-AF34-6D075C692BD7}" destId="{7399976F-284F-4F1F-AAD5-AB6B34FED109}" srcOrd="0" destOrd="0" presId="urn:microsoft.com/office/officeart/2005/8/layout/hierarchy4"/>
    <dgm:cxn modelId="{35E4547D-E0C9-40A0-BF1D-28C41862BDEF}" type="presParOf" srcId="{7399976F-284F-4F1F-AAD5-AB6B34FED109}" destId="{FE16A4D4-2FE7-4E20-853E-7FA17DBCCD43}" srcOrd="0" destOrd="0" presId="urn:microsoft.com/office/officeart/2005/8/layout/hierarchy4"/>
    <dgm:cxn modelId="{7E44080E-0EEA-4C46-A09C-7CBC881E5A81}" type="presParOf" srcId="{7399976F-284F-4F1F-AAD5-AB6B34FED109}" destId="{4D3CCC69-2933-4FA6-A7FF-B955BAFB0F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ثم أمر أبو بكر الصديق رضى الله عنه خالد بن الوليد بالتوجه إلى بلاد الشام لقيادة الجيوش الإسلامية</a:t>
          </a:r>
          <a:endParaRPr lang="en-US" sz="32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1" custLinFactNeighborX="-3496" custLinFactNeighborY="-17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</dgm:ptLst>
  <dgm:cxnLst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F22AA1-F400-4459-8DF5-E9270146F47E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5EBB32-B045-4D01-AB37-A55DB4BC8607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ما المقصود بالشورى</a:t>
          </a:r>
          <a:endParaRPr lang="en-US" b="1" dirty="0">
            <a:solidFill>
              <a:schemeClr val="tx1"/>
            </a:solidFill>
          </a:endParaRPr>
        </a:p>
      </dgm:t>
    </dgm:pt>
    <dgm:pt modelId="{C56D2AED-23C9-4A60-87C5-B83FFA90416B}" type="parTrans" cxnId="{AB27BF31-AD3E-4530-AD31-5666CBE31951}">
      <dgm:prSet/>
      <dgm:spPr/>
      <dgm:t>
        <a:bodyPr/>
        <a:lstStyle/>
        <a:p>
          <a:endParaRPr lang="en-US"/>
        </a:p>
      </dgm:t>
    </dgm:pt>
    <dgm:pt modelId="{D9D5882F-324F-4198-B04A-3B78BF67E9F8}" type="sibTrans" cxnId="{AB27BF31-AD3E-4530-AD31-5666CBE31951}">
      <dgm:prSet/>
      <dgm:spPr/>
      <dgm:t>
        <a:bodyPr/>
        <a:lstStyle/>
        <a:p>
          <a:endParaRPr lang="en-US"/>
        </a:p>
      </dgm:t>
    </dgm:pt>
    <dgm:pt modelId="{B5F0DCA0-D34C-43D7-BD06-230D357F50C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b="1" dirty="0" smtClean="0"/>
            <a:t>نظام اتبعه المسلمون فى اختيار الخلفاء الراشدين يقوم على الترشيح والانتخاب .</a:t>
          </a:r>
          <a:endParaRPr lang="en-US" b="1" dirty="0"/>
        </a:p>
      </dgm:t>
    </dgm:pt>
    <dgm:pt modelId="{F9FB8075-2EBA-4242-8215-9D6E13071C3F}" type="parTrans" cxnId="{C941A8A1-61EB-49A1-887C-D68A783D3F72}">
      <dgm:prSet/>
      <dgm:spPr/>
      <dgm:t>
        <a:bodyPr/>
        <a:lstStyle/>
        <a:p>
          <a:endParaRPr lang="en-US"/>
        </a:p>
      </dgm:t>
    </dgm:pt>
    <dgm:pt modelId="{9226880B-8B69-4036-93A5-370879920E92}" type="sibTrans" cxnId="{C941A8A1-61EB-49A1-887C-D68A783D3F72}">
      <dgm:prSet/>
      <dgm:spPr/>
      <dgm:t>
        <a:bodyPr/>
        <a:lstStyle/>
        <a:p>
          <a:endParaRPr lang="en-US"/>
        </a:p>
      </dgm:t>
    </dgm:pt>
    <dgm:pt modelId="{DF3DB6F8-ECDF-41BD-9ECD-ADC0C6811199}" type="pres">
      <dgm:prSet presAssocID="{83F22AA1-F400-4459-8DF5-E9270146F4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11EEF-394B-47A9-85CF-C02350FC3131}" type="pres">
      <dgm:prSet presAssocID="{C25EBB32-B045-4D01-AB37-A55DB4BC8607}" presName="parentLin" presStyleCnt="0"/>
      <dgm:spPr/>
    </dgm:pt>
    <dgm:pt modelId="{DEDDC274-A3CF-44A4-8855-651B1D3F2DD7}" type="pres">
      <dgm:prSet presAssocID="{C25EBB32-B045-4D01-AB37-A55DB4BC860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E10A19-84AC-4455-9FFE-B4DFC681468E}" type="pres">
      <dgm:prSet presAssocID="{C25EBB32-B045-4D01-AB37-A55DB4BC86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47EB-6FB9-4D01-83B2-8D7693339F68}" type="pres">
      <dgm:prSet presAssocID="{C25EBB32-B045-4D01-AB37-A55DB4BC8607}" presName="negativeSpace" presStyleCnt="0"/>
      <dgm:spPr/>
    </dgm:pt>
    <dgm:pt modelId="{9A57CF88-8240-40E1-B7FE-3ABF87A6531C}" type="pres">
      <dgm:prSet presAssocID="{C25EBB32-B045-4D01-AB37-A55DB4BC860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D0593-BA39-4950-8BB1-4CA0248EC5E9}" type="presOf" srcId="{B5F0DCA0-D34C-43D7-BD06-230D357F50C9}" destId="{9A57CF88-8240-40E1-B7FE-3ABF87A6531C}" srcOrd="0" destOrd="0" presId="urn:microsoft.com/office/officeart/2005/8/layout/list1"/>
    <dgm:cxn modelId="{C941A8A1-61EB-49A1-887C-D68A783D3F72}" srcId="{C25EBB32-B045-4D01-AB37-A55DB4BC8607}" destId="{B5F0DCA0-D34C-43D7-BD06-230D357F50C9}" srcOrd="0" destOrd="0" parTransId="{F9FB8075-2EBA-4242-8215-9D6E13071C3F}" sibTransId="{9226880B-8B69-4036-93A5-370879920E92}"/>
    <dgm:cxn modelId="{A870B9E6-73FC-4415-AC48-F2DE32F0B79D}" type="presOf" srcId="{C25EBB32-B045-4D01-AB37-A55DB4BC8607}" destId="{1EE10A19-84AC-4455-9FFE-B4DFC681468E}" srcOrd="1" destOrd="0" presId="urn:microsoft.com/office/officeart/2005/8/layout/list1"/>
    <dgm:cxn modelId="{752A0620-8F79-4C51-A67E-AD129664E178}" type="presOf" srcId="{C25EBB32-B045-4D01-AB37-A55DB4BC8607}" destId="{DEDDC274-A3CF-44A4-8855-651B1D3F2DD7}" srcOrd="0" destOrd="0" presId="urn:microsoft.com/office/officeart/2005/8/layout/list1"/>
    <dgm:cxn modelId="{AB27BF31-AD3E-4530-AD31-5666CBE31951}" srcId="{83F22AA1-F400-4459-8DF5-E9270146F47E}" destId="{C25EBB32-B045-4D01-AB37-A55DB4BC8607}" srcOrd="0" destOrd="0" parTransId="{C56D2AED-23C9-4A60-87C5-B83FFA90416B}" sibTransId="{D9D5882F-324F-4198-B04A-3B78BF67E9F8}"/>
    <dgm:cxn modelId="{4947A1FD-3C9A-4B63-9104-EAAE907C9090}" type="presOf" srcId="{83F22AA1-F400-4459-8DF5-E9270146F47E}" destId="{DF3DB6F8-ECDF-41BD-9ECD-ADC0C6811199}" srcOrd="0" destOrd="0" presId="urn:microsoft.com/office/officeart/2005/8/layout/list1"/>
    <dgm:cxn modelId="{2A3079B0-9181-46DE-925B-F24FAF34569F}" type="presParOf" srcId="{DF3DB6F8-ECDF-41BD-9ECD-ADC0C6811199}" destId="{5C411EEF-394B-47A9-85CF-C02350FC3131}" srcOrd="0" destOrd="0" presId="urn:microsoft.com/office/officeart/2005/8/layout/list1"/>
    <dgm:cxn modelId="{B1008A77-497C-4E78-9375-28AC4E672D96}" type="presParOf" srcId="{5C411EEF-394B-47A9-85CF-C02350FC3131}" destId="{DEDDC274-A3CF-44A4-8855-651B1D3F2DD7}" srcOrd="0" destOrd="0" presId="urn:microsoft.com/office/officeart/2005/8/layout/list1"/>
    <dgm:cxn modelId="{671F1027-3DE6-4F59-BAF0-A928CBF0E7BB}" type="presParOf" srcId="{5C411EEF-394B-47A9-85CF-C02350FC3131}" destId="{1EE10A19-84AC-4455-9FFE-B4DFC681468E}" srcOrd="1" destOrd="0" presId="urn:microsoft.com/office/officeart/2005/8/layout/list1"/>
    <dgm:cxn modelId="{4CB64090-6716-412C-8DEF-C906AAD56648}" type="presParOf" srcId="{DF3DB6F8-ECDF-41BD-9ECD-ADC0C6811199}" destId="{6DCB47EB-6FB9-4D01-83B2-8D7693339F68}" srcOrd="1" destOrd="0" presId="urn:microsoft.com/office/officeart/2005/8/layout/list1"/>
    <dgm:cxn modelId="{A89D2BAE-93C9-4F77-ACDA-E8F8FCB5B332}" type="presParOf" srcId="{DF3DB6F8-ECDF-41BD-9ECD-ADC0C6811199}" destId="{9A57CF88-8240-40E1-B7FE-3ABF87A653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توفى أبو بكر الصديق رضى الله عنه سنة </a:t>
          </a:r>
        </a:p>
        <a:p>
          <a:r>
            <a:rPr lang="ar-EG" sz="32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13ه </a:t>
          </a:r>
        </a:p>
        <a:p>
          <a:r>
            <a:rPr lang="ar-EG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( حيث بلغت مدة خلافته سنتين ونصف السنة ) </a:t>
          </a:r>
        </a:p>
        <a:p>
          <a:r>
            <a:rPr lang="ar-EG" sz="32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وعمره 63 عاما </a:t>
          </a: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0DF83868-060E-4C20-9C38-6D59CC6B64F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تولى الخلافة بعد وفاة أبى بكر الصديق رضى الله عنه عمر بن الخطاب رضى الله عنه </a:t>
          </a:r>
          <a:endParaRPr lang="en-US" sz="3600" b="1" dirty="0">
            <a:solidFill>
              <a:schemeClr val="tx1"/>
            </a:solidFill>
          </a:endParaRPr>
        </a:p>
      </dgm:t>
    </dgm:pt>
    <dgm:pt modelId="{1A214318-12D1-496B-96D2-8B1B557B4DB3}" type="parTrans" cxnId="{AD243265-5439-436A-AC95-A9D72479D1D6}">
      <dgm:prSet/>
      <dgm:spPr/>
      <dgm:t>
        <a:bodyPr/>
        <a:lstStyle/>
        <a:p>
          <a:endParaRPr lang="en-US"/>
        </a:p>
      </dgm:t>
    </dgm:pt>
    <dgm:pt modelId="{6A1FE4BE-BD1F-45B5-8BC9-53BD3967C667}" type="sibTrans" cxnId="{AD243265-5439-436A-AC95-A9D72479D1D6}">
      <dgm:prSet/>
      <dgm:spPr/>
      <dgm:t>
        <a:bodyPr/>
        <a:lstStyle/>
        <a:p>
          <a:endParaRPr lang="en-US"/>
        </a:p>
      </dgm:t>
    </dgm:pt>
    <dgm:pt modelId="{E75FC87C-1A1B-4AF1-BC01-A091AE9CC27D}" type="pres">
      <dgm:prSet presAssocID="{A9D4BD49-B402-45BD-8CCC-AC88E05617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0C406C-7F88-48B9-AAA8-F3D9B5B788A4}" type="pres">
      <dgm:prSet presAssocID="{85B162E4-D8F6-4D44-AA46-42EB80D4D17C}" presName="vertOne" presStyleCnt="0"/>
      <dgm:spPr/>
    </dgm:pt>
    <dgm:pt modelId="{34ECDEFB-BB53-447D-B58C-9714B537F3F1}" type="pres">
      <dgm:prSet presAssocID="{85B162E4-D8F6-4D44-AA46-42EB80D4D1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1C52-64A6-4913-BD92-5B315AB119C7}" type="pres">
      <dgm:prSet presAssocID="{85B162E4-D8F6-4D44-AA46-42EB80D4D17C}" presName="horzOne" presStyleCnt="0"/>
      <dgm:spPr/>
    </dgm:pt>
    <dgm:pt modelId="{76A93DE1-C68D-41C7-BD97-FE833BECA1DC}" type="pres">
      <dgm:prSet presAssocID="{ABE30C72-7B09-4AD9-9A02-F42D1C8946C5}" presName="sibSpaceOne" presStyleCnt="0"/>
      <dgm:spPr/>
    </dgm:pt>
    <dgm:pt modelId="{EE78FC74-70AE-4896-91BC-FDC4B9FD3FA7}" type="pres">
      <dgm:prSet presAssocID="{0DF83868-060E-4C20-9C38-6D59CC6B64FD}" presName="vertOne" presStyleCnt="0"/>
      <dgm:spPr/>
    </dgm:pt>
    <dgm:pt modelId="{30EDB72B-4C5A-4B2D-AE84-B86E78365EAD}" type="pres">
      <dgm:prSet presAssocID="{0DF83868-060E-4C20-9C38-6D59CC6B64F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5B56F-590C-4DA4-956E-B773F325905B}" type="pres">
      <dgm:prSet presAssocID="{0DF83868-060E-4C20-9C38-6D59CC6B64FD}" presName="horzOne" presStyleCnt="0"/>
      <dgm:spPr/>
    </dgm:pt>
  </dgm:ptLst>
  <dgm:cxnLst>
    <dgm:cxn modelId="{AD243265-5439-436A-AC95-A9D72479D1D6}" srcId="{A9D4BD49-B402-45BD-8CCC-AC88E056176C}" destId="{0DF83868-060E-4C20-9C38-6D59CC6B64FD}" srcOrd="1" destOrd="0" parTransId="{1A214318-12D1-496B-96D2-8B1B557B4DB3}" sibTransId="{6A1FE4BE-BD1F-45B5-8BC9-53BD3967C667}"/>
    <dgm:cxn modelId="{79EEFD7F-9BB8-4970-AE50-91AAFADEDAA4}" type="presOf" srcId="{0DF83868-060E-4C20-9C38-6D59CC6B64FD}" destId="{30EDB72B-4C5A-4B2D-AE84-B86E78365EAD}" srcOrd="0" destOrd="0" presId="urn:microsoft.com/office/officeart/2005/8/layout/hierarchy4"/>
    <dgm:cxn modelId="{25CBD36E-F3BE-499C-8399-A500E2BC97BE}" type="presOf" srcId="{85B162E4-D8F6-4D44-AA46-42EB80D4D17C}" destId="{34ECDEFB-BB53-447D-B58C-9714B537F3F1}" srcOrd="0" destOrd="0" presId="urn:microsoft.com/office/officeart/2005/8/layout/hierarchy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DE445F9D-8DF0-427F-94D3-12F69BCC7ED4}" type="presOf" srcId="{A9D4BD49-B402-45BD-8CCC-AC88E056176C}" destId="{E75FC87C-1A1B-4AF1-BC01-A091AE9CC27D}" srcOrd="0" destOrd="0" presId="urn:microsoft.com/office/officeart/2005/8/layout/hierarchy4"/>
    <dgm:cxn modelId="{850EA560-BE7F-4720-88A6-3FFC2C68D76D}" type="presParOf" srcId="{E75FC87C-1A1B-4AF1-BC01-A091AE9CC27D}" destId="{160C406C-7F88-48B9-AAA8-F3D9B5B788A4}" srcOrd="0" destOrd="0" presId="urn:microsoft.com/office/officeart/2005/8/layout/hierarchy4"/>
    <dgm:cxn modelId="{FB3CB747-2808-4265-ADDF-EE8D7193B5D8}" type="presParOf" srcId="{160C406C-7F88-48B9-AAA8-F3D9B5B788A4}" destId="{34ECDEFB-BB53-447D-B58C-9714B537F3F1}" srcOrd="0" destOrd="0" presId="urn:microsoft.com/office/officeart/2005/8/layout/hierarchy4"/>
    <dgm:cxn modelId="{1E31C963-10CB-4A1F-B3FA-B07042FCA666}" type="presParOf" srcId="{160C406C-7F88-48B9-AAA8-F3D9B5B788A4}" destId="{C0211C52-64A6-4913-BD92-5B315AB119C7}" srcOrd="1" destOrd="0" presId="urn:microsoft.com/office/officeart/2005/8/layout/hierarchy4"/>
    <dgm:cxn modelId="{DC138CB3-462E-4C0A-92D5-1E80D9167B50}" type="presParOf" srcId="{E75FC87C-1A1B-4AF1-BC01-A091AE9CC27D}" destId="{76A93DE1-C68D-41C7-BD97-FE833BECA1DC}" srcOrd="1" destOrd="0" presId="urn:microsoft.com/office/officeart/2005/8/layout/hierarchy4"/>
    <dgm:cxn modelId="{B5302DBC-1313-41E1-89DF-AC73C2250FEA}" type="presParOf" srcId="{E75FC87C-1A1B-4AF1-BC01-A091AE9CC27D}" destId="{EE78FC74-70AE-4896-91BC-FDC4B9FD3FA7}" srcOrd="2" destOrd="0" presId="urn:microsoft.com/office/officeart/2005/8/layout/hierarchy4"/>
    <dgm:cxn modelId="{31FF586A-DA24-45FB-BE1D-E1B189A4FEE9}" type="presParOf" srcId="{EE78FC74-70AE-4896-91BC-FDC4B9FD3FA7}" destId="{30EDB72B-4C5A-4B2D-AE84-B86E78365EAD}" srcOrd="0" destOrd="0" presId="urn:microsoft.com/office/officeart/2005/8/layout/hierarchy4"/>
    <dgm:cxn modelId="{F2193B3C-9EB3-4CA2-BB34-5527007134CC}" type="presParOf" srcId="{EE78FC74-70AE-4896-91BC-FDC4B9FD3FA7}" destId="{E485B56F-590C-4DA4-956E-B773F32590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22AA1-F400-4459-8DF5-E9270146F47E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5EBB32-B045-4D01-AB37-A55DB4BC8607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ما المقصود بنظام الخلافة</a:t>
          </a:r>
          <a:endParaRPr lang="en-US" b="1" dirty="0">
            <a:solidFill>
              <a:schemeClr val="tx1"/>
            </a:solidFill>
          </a:endParaRPr>
        </a:p>
      </dgm:t>
    </dgm:pt>
    <dgm:pt modelId="{C56D2AED-23C9-4A60-87C5-B83FFA90416B}" type="parTrans" cxnId="{AB27BF31-AD3E-4530-AD31-5666CBE31951}">
      <dgm:prSet/>
      <dgm:spPr/>
      <dgm:t>
        <a:bodyPr/>
        <a:lstStyle/>
        <a:p>
          <a:endParaRPr lang="en-US"/>
        </a:p>
      </dgm:t>
    </dgm:pt>
    <dgm:pt modelId="{D9D5882F-324F-4198-B04A-3B78BF67E9F8}" type="sibTrans" cxnId="{AB27BF31-AD3E-4530-AD31-5666CBE31951}">
      <dgm:prSet/>
      <dgm:spPr/>
      <dgm:t>
        <a:bodyPr/>
        <a:lstStyle/>
        <a:p>
          <a:endParaRPr lang="en-US"/>
        </a:p>
      </dgm:t>
    </dgm:pt>
    <dgm:pt modelId="{B5F0DCA0-D34C-43D7-BD06-230D357F50C9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r" rtl="1"/>
          <a:r>
            <a:rPr lang="ar-EG" sz="4000" b="1" dirty="0" smtClean="0"/>
            <a:t>شكل</a:t>
          </a:r>
          <a:r>
            <a:rPr lang="ar-EG" sz="4000" b="1" baseline="0" dirty="0" smtClean="0"/>
            <a:t> من أشكال الحكم أقره الرسول </a:t>
          </a:r>
          <a:r>
            <a:rPr lang="ar-EG" sz="4000" b="1" i="0" dirty="0" smtClean="0"/>
            <a:t>ﷺ يقوم على اختيار من يتولى أمورالمسلمين فى الدين والدنيا نيابة عن الرسول ﷺ   </a:t>
          </a:r>
          <a:r>
            <a:rPr lang="ar-EG" sz="4000" b="1" baseline="0" dirty="0" smtClean="0"/>
            <a:t> </a:t>
          </a:r>
          <a:endParaRPr lang="en-US" sz="4000" b="1" dirty="0"/>
        </a:p>
      </dgm:t>
    </dgm:pt>
    <dgm:pt modelId="{F9FB8075-2EBA-4242-8215-9D6E13071C3F}" type="parTrans" cxnId="{C941A8A1-61EB-49A1-887C-D68A783D3F72}">
      <dgm:prSet/>
      <dgm:spPr/>
      <dgm:t>
        <a:bodyPr/>
        <a:lstStyle/>
        <a:p>
          <a:endParaRPr lang="en-US"/>
        </a:p>
      </dgm:t>
    </dgm:pt>
    <dgm:pt modelId="{9226880B-8B69-4036-93A5-370879920E92}" type="sibTrans" cxnId="{C941A8A1-61EB-49A1-887C-D68A783D3F72}">
      <dgm:prSet/>
      <dgm:spPr/>
      <dgm:t>
        <a:bodyPr/>
        <a:lstStyle/>
        <a:p>
          <a:endParaRPr lang="en-US"/>
        </a:p>
      </dgm:t>
    </dgm:pt>
    <dgm:pt modelId="{DF3DB6F8-ECDF-41BD-9ECD-ADC0C6811199}" type="pres">
      <dgm:prSet presAssocID="{83F22AA1-F400-4459-8DF5-E9270146F4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11EEF-394B-47A9-85CF-C02350FC3131}" type="pres">
      <dgm:prSet presAssocID="{C25EBB32-B045-4D01-AB37-A55DB4BC8607}" presName="parentLin" presStyleCnt="0"/>
      <dgm:spPr/>
    </dgm:pt>
    <dgm:pt modelId="{DEDDC274-A3CF-44A4-8855-651B1D3F2DD7}" type="pres">
      <dgm:prSet presAssocID="{C25EBB32-B045-4D01-AB37-A55DB4BC860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E10A19-84AC-4455-9FFE-B4DFC681468E}" type="pres">
      <dgm:prSet presAssocID="{C25EBB32-B045-4D01-AB37-A55DB4BC86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47EB-6FB9-4D01-83B2-8D7693339F68}" type="pres">
      <dgm:prSet presAssocID="{C25EBB32-B045-4D01-AB37-A55DB4BC8607}" presName="negativeSpace" presStyleCnt="0"/>
      <dgm:spPr/>
    </dgm:pt>
    <dgm:pt modelId="{9A57CF88-8240-40E1-B7FE-3ABF87A6531C}" type="pres">
      <dgm:prSet presAssocID="{C25EBB32-B045-4D01-AB37-A55DB4BC860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D0593-BA39-4950-8BB1-4CA0248EC5E9}" type="presOf" srcId="{B5F0DCA0-D34C-43D7-BD06-230D357F50C9}" destId="{9A57CF88-8240-40E1-B7FE-3ABF87A6531C}" srcOrd="0" destOrd="0" presId="urn:microsoft.com/office/officeart/2005/8/layout/list1"/>
    <dgm:cxn modelId="{C941A8A1-61EB-49A1-887C-D68A783D3F72}" srcId="{C25EBB32-B045-4D01-AB37-A55DB4BC8607}" destId="{B5F0DCA0-D34C-43D7-BD06-230D357F50C9}" srcOrd="0" destOrd="0" parTransId="{F9FB8075-2EBA-4242-8215-9D6E13071C3F}" sibTransId="{9226880B-8B69-4036-93A5-370879920E92}"/>
    <dgm:cxn modelId="{A870B9E6-73FC-4415-AC48-F2DE32F0B79D}" type="presOf" srcId="{C25EBB32-B045-4D01-AB37-A55DB4BC8607}" destId="{1EE10A19-84AC-4455-9FFE-B4DFC681468E}" srcOrd="1" destOrd="0" presId="urn:microsoft.com/office/officeart/2005/8/layout/list1"/>
    <dgm:cxn modelId="{752A0620-8F79-4C51-A67E-AD129664E178}" type="presOf" srcId="{C25EBB32-B045-4D01-AB37-A55DB4BC8607}" destId="{DEDDC274-A3CF-44A4-8855-651B1D3F2DD7}" srcOrd="0" destOrd="0" presId="urn:microsoft.com/office/officeart/2005/8/layout/list1"/>
    <dgm:cxn modelId="{AB27BF31-AD3E-4530-AD31-5666CBE31951}" srcId="{83F22AA1-F400-4459-8DF5-E9270146F47E}" destId="{C25EBB32-B045-4D01-AB37-A55DB4BC8607}" srcOrd="0" destOrd="0" parTransId="{C56D2AED-23C9-4A60-87C5-B83FFA90416B}" sibTransId="{D9D5882F-324F-4198-B04A-3B78BF67E9F8}"/>
    <dgm:cxn modelId="{4947A1FD-3C9A-4B63-9104-EAAE907C9090}" type="presOf" srcId="{83F22AA1-F400-4459-8DF5-E9270146F47E}" destId="{DF3DB6F8-ECDF-41BD-9ECD-ADC0C6811199}" srcOrd="0" destOrd="0" presId="urn:microsoft.com/office/officeart/2005/8/layout/list1"/>
    <dgm:cxn modelId="{2A3079B0-9181-46DE-925B-F24FAF34569F}" type="presParOf" srcId="{DF3DB6F8-ECDF-41BD-9ECD-ADC0C6811199}" destId="{5C411EEF-394B-47A9-85CF-C02350FC3131}" srcOrd="0" destOrd="0" presId="urn:microsoft.com/office/officeart/2005/8/layout/list1"/>
    <dgm:cxn modelId="{B1008A77-497C-4E78-9375-28AC4E672D96}" type="presParOf" srcId="{5C411EEF-394B-47A9-85CF-C02350FC3131}" destId="{DEDDC274-A3CF-44A4-8855-651B1D3F2DD7}" srcOrd="0" destOrd="0" presId="urn:microsoft.com/office/officeart/2005/8/layout/list1"/>
    <dgm:cxn modelId="{671F1027-3DE6-4F59-BAF0-A928CBF0E7BB}" type="presParOf" srcId="{5C411EEF-394B-47A9-85CF-C02350FC3131}" destId="{1EE10A19-84AC-4455-9FFE-B4DFC681468E}" srcOrd="1" destOrd="0" presId="urn:microsoft.com/office/officeart/2005/8/layout/list1"/>
    <dgm:cxn modelId="{4CB64090-6716-412C-8DEF-C906AAD56648}" type="presParOf" srcId="{DF3DB6F8-ECDF-41BD-9ECD-ADC0C6811199}" destId="{6DCB47EB-6FB9-4D01-83B2-8D7693339F68}" srcOrd="1" destOrd="0" presId="urn:microsoft.com/office/officeart/2005/8/layout/list1"/>
    <dgm:cxn modelId="{A89D2BAE-93C9-4F77-ACDA-E8F8FCB5B332}" type="presParOf" srcId="{DF3DB6F8-ECDF-41BD-9ECD-ADC0C6811199}" destId="{9A57CF88-8240-40E1-B7FE-3ABF87A653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F4CE1-50CC-4BC9-9F04-2C261E73A9A5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C4DAA2-E3E5-4915-A9E8-58A4E6067BD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أبو بكر الصديق رضى الله عنه</a:t>
          </a:r>
        </a:p>
        <a:p>
          <a:r>
            <a:rPr lang="ar-EG" b="1" dirty="0" smtClean="0">
              <a:solidFill>
                <a:schemeClr val="tx1"/>
              </a:solidFill>
            </a:rPr>
            <a:t> حكم لمدة سنتين ونصف</a:t>
          </a:r>
          <a:endParaRPr lang="en-US" b="1" dirty="0">
            <a:solidFill>
              <a:schemeClr val="tx1"/>
            </a:solidFill>
          </a:endParaRPr>
        </a:p>
      </dgm:t>
    </dgm:pt>
    <dgm:pt modelId="{B3FEBEDF-C36C-4926-BDDC-BCB09B70DAB6}" type="parTrans" cxnId="{A6F006BD-8610-44A3-AB29-8BC15EACD772}">
      <dgm:prSet/>
      <dgm:spPr/>
      <dgm:t>
        <a:bodyPr/>
        <a:lstStyle/>
        <a:p>
          <a:endParaRPr lang="en-US"/>
        </a:p>
      </dgm:t>
    </dgm:pt>
    <dgm:pt modelId="{F821537D-9CB7-48D2-9C04-5657BD51E069}" type="sibTrans" cxnId="{A6F006BD-8610-44A3-AB29-8BC15EACD772}">
      <dgm:prSet/>
      <dgm:spPr/>
      <dgm:t>
        <a:bodyPr/>
        <a:lstStyle/>
        <a:p>
          <a:endParaRPr lang="en-US"/>
        </a:p>
      </dgm:t>
    </dgm:pt>
    <dgm:pt modelId="{632F9EB8-429B-4ECF-A7C7-BA4D88D3C87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عمر بن الخطاب رضى الله عنه </a:t>
          </a:r>
        </a:p>
        <a:p>
          <a:r>
            <a:rPr lang="ar-EG" b="1" dirty="0" smtClean="0">
              <a:solidFill>
                <a:schemeClr val="tx1"/>
              </a:solidFill>
            </a:rPr>
            <a:t>حكم لمدة عشر سنوات ونصف</a:t>
          </a:r>
          <a:endParaRPr lang="en-US" b="1" dirty="0">
            <a:solidFill>
              <a:schemeClr val="tx1"/>
            </a:solidFill>
          </a:endParaRPr>
        </a:p>
      </dgm:t>
    </dgm:pt>
    <dgm:pt modelId="{C553FBF7-404B-4182-9D31-278701180AE9}" type="parTrans" cxnId="{E50A71D4-C45A-477A-A731-9D6690BC7319}">
      <dgm:prSet/>
      <dgm:spPr/>
      <dgm:t>
        <a:bodyPr/>
        <a:lstStyle/>
        <a:p>
          <a:endParaRPr lang="en-US"/>
        </a:p>
      </dgm:t>
    </dgm:pt>
    <dgm:pt modelId="{ED11DB6F-6E6C-46E8-B6FB-194C899B4C72}" type="sibTrans" cxnId="{E50A71D4-C45A-477A-A731-9D6690BC7319}">
      <dgm:prSet/>
      <dgm:spPr/>
      <dgm:t>
        <a:bodyPr/>
        <a:lstStyle/>
        <a:p>
          <a:endParaRPr lang="en-US"/>
        </a:p>
      </dgm:t>
    </dgm:pt>
    <dgm:pt modelId="{D2D26242-AC32-41AA-86D7-5ADADBFC4C5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عثمان بن عفان رضى الله عنه </a:t>
          </a:r>
        </a:p>
        <a:p>
          <a:r>
            <a:rPr lang="ar-EG" b="1" dirty="0" smtClean="0">
              <a:solidFill>
                <a:schemeClr val="tx1"/>
              </a:solidFill>
            </a:rPr>
            <a:t>حكم لمدة اثنتى عشرة سنة </a:t>
          </a:r>
          <a:endParaRPr lang="en-US" b="1" dirty="0">
            <a:solidFill>
              <a:schemeClr val="tx1"/>
            </a:solidFill>
          </a:endParaRPr>
        </a:p>
      </dgm:t>
    </dgm:pt>
    <dgm:pt modelId="{F5913C3F-54AD-4356-A3AB-8E1A66C69832}" type="parTrans" cxnId="{3B370DAB-AACA-4280-B644-2C5C7787CACF}">
      <dgm:prSet/>
      <dgm:spPr/>
      <dgm:t>
        <a:bodyPr/>
        <a:lstStyle/>
        <a:p>
          <a:endParaRPr lang="en-US"/>
        </a:p>
      </dgm:t>
    </dgm:pt>
    <dgm:pt modelId="{6CD623D4-0208-41AA-A05A-5208832B7424}" type="sibTrans" cxnId="{3B370DAB-AACA-4280-B644-2C5C7787CACF}">
      <dgm:prSet/>
      <dgm:spPr/>
      <dgm:t>
        <a:bodyPr/>
        <a:lstStyle/>
        <a:p>
          <a:endParaRPr lang="en-US"/>
        </a:p>
      </dgm:t>
    </dgm:pt>
    <dgm:pt modelId="{F4242154-B149-4F1C-8043-F4FA193188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على بن أبى طالب رضى الله عنه </a:t>
          </a:r>
        </a:p>
        <a:p>
          <a:r>
            <a:rPr lang="ar-EG" b="1" dirty="0" smtClean="0">
              <a:solidFill>
                <a:schemeClr val="tx1"/>
              </a:solidFill>
            </a:rPr>
            <a:t>حكم لمدة خمس سنوات </a:t>
          </a:r>
          <a:endParaRPr lang="en-US" b="1" dirty="0">
            <a:solidFill>
              <a:schemeClr val="tx1"/>
            </a:solidFill>
          </a:endParaRPr>
        </a:p>
      </dgm:t>
    </dgm:pt>
    <dgm:pt modelId="{9C87FCF1-85D5-430E-BEB5-EBC7ED07E6DA}" type="parTrans" cxnId="{DBAC4904-BD74-4208-8273-39DCBD3E2F20}">
      <dgm:prSet/>
      <dgm:spPr/>
      <dgm:t>
        <a:bodyPr/>
        <a:lstStyle/>
        <a:p>
          <a:endParaRPr lang="en-US"/>
        </a:p>
      </dgm:t>
    </dgm:pt>
    <dgm:pt modelId="{AEBA3FA6-6DD4-41DD-9D88-24D7499948E9}" type="sibTrans" cxnId="{DBAC4904-BD74-4208-8273-39DCBD3E2F20}">
      <dgm:prSet/>
      <dgm:spPr/>
      <dgm:t>
        <a:bodyPr/>
        <a:lstStyle/>
        <a:p>
          <a:endParaRPr lang="en-US"/>
        </a:p>
      </dgm:t>
    </dgm:pt>
    <dgm:pt modelId="{28481C0A-A74E-46E8-B469-8D3554030F07}" type="pres">
      <dgm:prSet presAssocID="{2EDF4CE1-50CC-4BC9-9F04-2C261E73A9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41CD7A-AD3D-49AB-BAAD-3628D2F175D5}" type="pres">
      <dgm:prSet presAssocID="{BFC4DAA2-E3E5-4915-A9E8-58A4E6067BD1}" presName="vertOne" presStyleCnt="0"/>
      <dgm:spPr/>
    </dgm:pt>
    <dgm:pt modelId="{FB8A389D-AA5B-4B83-AF1B-3EEBF0DED6AC}" type="pres">
      <dgm:prSet presAssocID="{BFC4DAA2-E3E5-4915-A9E8-58A4E6067BD1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FC08D-388F-487C-B9A8-80EC0920F383}" type="pres">
      <dgm:prSet presAssocID="{BFC4DAA2-E3E5-4915-A9E8-58A4E6067BD1}" presName="horzOne" presStyleCnt="0"/>
      <dgm:spPr/>
    </dgm:pt>
    <dgm:pt modelId="{80DB4F99-9EC1-41E3-8504-2D6FB3272AA0}" type="pres">
      <dgm:prSet presAssocID="{F821537D-9CB7-48D2-9C04-5657BD51E069}" presName="sibSpaceOne" presStyleCnt="0"/>
      <dgm:spPr/>
    </dgm:pt>
    <dgm:pt modelId="{754B5E9E-57B6-4012-886B-32765D7683A0}" type="pres">
      <dgm:prSet presAssocID="{632F9EB8-429B-4ECF-A7C7-BA4D88D3C879}" presName="vertOne" presStyleCnt="0"/>
      <dgm:spPr/>
    </dgm:pt>
    <dgm:pt modelId="{70457352-E757-44DD-A50A-9A57EFBDD7B6}" type="pres">
      <dgm:prSet presAssocID="{632F9EB8-429B-4ECF-A7C7-BA4D88D3C879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721FF-B181-4011-8D9C-DD96F1ACF96A}" type="pres">
      <dgm:prSet presAssocID="{632F9EB8-429B-4ECF-A7C7-BA4D88D3C879}" presName="horzOne" presStyleCnt="0"/>
      <dgm:spPr/>
    </dgm:pt>
    <dgm:pt modelId="{7019764D-5D17-45CA-B977-CD5ED87205F4}" type="pres">
      <dgm:prSet presAssocID="{ED11DB6F-6E6C-46E8-B6FB-194C899B4C72}" presName="sibSpaceOne" presStyleCnt="0"/>
      <dgm:spPr/>
    </dgm:pt>
    <dgm:pt modelId="{30C1C367-D265-4542-8C4D-1DD27DC6F140}" type="pres">
      <dgm:prSet presAssocID="{D2D26242-AC32-41AA-86D7-5ADADBFC4C57}" presName="vertOne" presStyleCnt="0"/>
      <dgm:spPr/>
    </dgm:pt>
    <dgm:pt modelId="{BB9A1D75-7E5B-4983-9EAD-37E8C77D6625}" type="pres">
      <dgm:prSet presAssocID="{D2D26242-AC32-41AA-86D7-5ADADBFC4C57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409C20-B530-4CE0-B018-A11D1681B14F}" type="pres">
      <dgm:prSet presAssocID="{D2D26242-AC32-41AA-86D7-5ADADBFC4C57}" presName="horzOne" presStyleCnt="0"/>
      <dgm:spPr/>
    </dgm:pt>
    <dgm:pt modelId="{14E41523-D63B-4FC3-963D-727E8196BFEA}" type="pres">
      <dgm:prSet presAssocID="{6CD623D4-0208-41AA-A05A-5208832B7424}" presName="sibSpaceOne" presStyleCnt="0"/>
      <dgm:spPr/>
    </dgm:pt>
    <dgm:pt modelId="{999479EB-1207-45E9-A318-C1B72A6DA7D0}" type="pres">
      <dgm:prSet presAssocID="{F4242154-B149-4F1C-8043-F4FA19318816}" presName="vertOne" presStyleCnt="0"/>
      <dgm:spPr/>
    </dgm:pt>
    <dgm:pt modelId="{3EB49872-042F-45C6-A3EC-00F85403E8BD}" type="pres">
      <dgm:prSet presAssocID="{F4242154-B149-4F1C-8043-F4FA19318816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5CE91-DA38-40E0-AC2C-6816A8FD0B1A}" type="pres">
      <dgm:prSet presAssocID="{F4242154-B149-4F1C-8043-F4FA19318816}" presName="horzOne" presStyleCnt="0"/>
      <dgm:spPr/>
    </dgm:pt>
  </dgm:ptLst>
  <dgm:cxnLst>
    <dgm:cxn modelId="{E50A71D4-C45A-477A-A731-9D6690BC7319}" srcId="{2EDF4CE1-50CC-4BC9-9F04-2C261E73A9A5}" destId="{632F9EB8-429B-4ECF-A7C7-BA4D88D3C879}" srcOrd="1" destOrd="0" parTransId="{C553FBF7-404B-4182-9D31-278701180AE9}" sibTransId="{ED11DB6F-6E6C-46E8-B6FB-194C899B4C72}"/>
    <dgm:cxn modelId="{8077DF88-B8E2-4E98-81D2-B54246EE5360}" type="presOf" srcId="{2EDF4CE1-50CC-4BC9-9F04-2C261E73A9A5}" destId="{28481C0A-A74E-46E8-B469-8D3554030F07}" srcOrd="0" destOrd="0" presId="urn:microsoft.com/office/officeart/2005/8/layout/hierarchy4"/>
    <dgm:cxn modelId="{83AD34A4-5F96-46FA-9E64-F7B88A0F8992}" type="presOf" srcId="{D2D26242-AC32-41AA-86D7-5ADADBFC4C57}" destId="{BB9A1D75-7E5B-4983-9EAD-37E8C77D6625}" srcOrd="0" destOrd="0" presId="urn:microsoft.com/office/officeart/2005/8/layout/hierarchy4"/>
    <dgm:cxn modelId="{2D1CA090-C69E-4A2A-AE5E-533161FC2001}" type="presOf" srcId="{BFC4DAA2-E3E5-4915-A9E8-58A4E6067BD1}" destId="{FB8A389D-AA5B-4B83-AF1B-3EEBF0DED6AC}" srcOrd="0" destOrd="0" presId="urn:microsoft.com/office/officeart/2005/8/layout/hierarchy4"/>
    <dgm:cxn modelId="{F01F104A-1FC3-466C-93AF-1E5D5296FF58}" type="presOf" srcId="{F4242154-B149-4F1C-8043-F4FA19318816}" destId="{3EB49872-042F-45C6-A3EC-00F85403E8BD}" srcOrd="0" destOrd="0" presId="urn:microsoft.com/office/officeart/2005/8/layout/hierarchy4"/>
    <dgm:cxn modelId="{3B370DAB-AACA-4280-B644-2C5C7787CACF}" srcId="{2EDF4CE1-50CC-4BC9-9F04-2C261E73A9A5}" destId="{D2D26242-AC32-41AA-86D7-5ADADBFC4C57}" srcOrd="2" destOrd="0" parTransId="{F5913C3F-54AD-4356-A3AB-8E1A66C69832}" sibTransId="{6CD623D4-0208-41AA-A05A-5208832B7424}"/>
    <dgm:cxn modelId="{A6F006BD-8610-44A3-AB29-8BC15EACD772}" srcId="{2EDF4CE1-50CC-4BC9-9F04-2C261E73A9A5}" destId="{BFC4DAA2-E3E5-4915-A9E8-58A4E6067BD1}" srcOrd="0" destOrd="0" parTransId="{B3FEBEDF-C36C-4926-BDDC-BCB09B70DAB6}" sibTransId="{F821537D-9CB7-48D2-9C04-5657BD51E069}"/>
    <dgm:cxn modelId="{55B594C5-7DD8-459A-9B9A-E30FAAE35A97}" type="presOf" srcId="{632F9EB8-429B-4ECF-A7C7-BA4D88D3C879}" destId="{70457352-E757-44DD-A50A-9A57EFBDD7B6}" srcOrd="0" destOrd="0" presId="urn:microsoft.com/office/officeart/2005/8/layout/hierarchy4"/>
    <dgm:cxn modelId="{DBAC4904-BD74-4208-8273-39DCBD3E2F20}" srcId="{2EDF4CE1-50CC-4BC9-9F04-2C261E73A9A5}" destId="{F4242154-B149-4F1C-8043-F4FA19318816}" srcOrd="3" destOrd="0" parTransId="{9C87FCF1-85D5-430E-BEB5-EBC7ED07E6DA}" sibTransId="{AEBA3FA6-6DD4-41DD-9D88-24D7499948E9}"/>
    <dgm:cxn modelId="{CD5A905F-21E2-4B82-9FFB-251FC3DB77DC}" type="presParOf" srcId="{28481C0A-A74E-46E8-B469-8D3554030F07}" destId="{0C41CD7A-AD3D-49AB-BAAD-3628D2F175D5}" srcOrd="0" destOrd="0" presId="urn:microsoft.com/office/officeart/2005/8/layout/hierarchy4"/>
    <dgm:cxn modelId="{19E6F977-1F4A-4F57-8B54-8D6B53CE7801}" type="presParOf" srcId="{0C41CD7A-AD3D-49AB-BAAD-3628D2F175D5}" destId="{FB8A389D-AA5B-4B83-AF1B-3EEBF0DED6AC}" srcOrd="0" destOrd="0" presId="urn:microsoft.com/office/officeart/2005/8/layout/hierarchy4"/>
    <dgm:cxn modelId="{EC13BD65-A0C3-48AE-A259-63482193FA7E}" type="presParOf" srcId="{0C41CD7A-AD3D-49AB-BAAD-3628D2F175D5}" destId="{DD5FC08D-388F-487C-B9A8-80EC0920F383}" srcOrd="1" destOrd="0" presId="urn:microsoft.com/office/officeart/2005/8/layout/hierarchy4"/>
    <dgm:cxn modelId="{961803A4-A63A-4E51-B3CC-F3322E371611}" type="presParOf" srcId="{28481C0A-A74E-46E8-B469-8D3554030F07}" destId="{80DB4F99-9EC1-41E3-8504-2D6FB3272AA0}" srcOrd="1" destOrd="0" presId="urn:microsoft.com/office/officeart/2005/8/layout/hierarchy4"/>
    <dgm:cxn modelId="{8345DDD5-C891-4195-9188-FDC2D123C797}" type="presParOf" srcId="{28481C0A-A74E-46E8-B469-8D3554030F07}" destId="{754B5E9E-57B6-4012-886B-32765D7683A0}" srcOrd="2" destOrd="0" presId="urn:microsoft.com/office/officeart/2005/8/layout/hierarchy4"/>
    <dgm:cxn modelId="{B0BBD9C2-2928-4779-938A-139F399CF63E}" type="presParOf" srcId="{754B5E9E-57B6-4012-886B-32765D7683A0}" destId="{70457352-E757-44DD-A50A-9A57EFBDD7B6}" srcOrd="0" destOrd="0" presId="urn:microsoft.com/office/officeart/2005/8/layout/hierarchy4"/>
    <dgm:cxn modelId="{69773E3B-B497-4B41-8DE6-2B107892DBF1}" type="presParOf" srcId="{754B5E9E-57B6-4012-886B-32765D7683A0}" destId="{991721FF-B181-4011-8D9C-DD96F1ACF96A}" srcOrd="1" destOrd="0" presId="urn:microsoft.com/office/officeart/2005/8/layout/hierarchy4"/>
    <dgm:cxn modelId="{FB24491E-7A7C-4F99-BAB7-E6AA34AEC514}" type="presParOf" srcId="{28481C0A-A74E-46E8-B469-8D3554030F07}" destId="{7019764D-5D17-45CA-B977-CD5ED87205F4}" srcOrd="3" destOrd="0" presId="urn:microsoft.com/office/officeart/2005/8/layout/hierarchy4"/>
    <dgm:cxn modelId="{FDA39AD3-9349-4270-AFAC-5B73C5EE9D4B}" type="presParOf" srcId="{28481C0A-A74E-46E8-B469-8D3554030F07}" destId="{30C1C367-D265-4542-8C4D-1DD27DC6F140}" srcOrd="4" destOrd="0" presId="urn:microsoft.com/office/officeart/2005/8/layout/hierarchy4"/>
    <dgm:cxn modelId="{E1A68730-B6E6-4868-B8DB-A386C5534762}" type="presParOf" srcId="{30C1C367-D265-4542-8C4D-1DD27DC6F140}" destId="{BB9A1D75-7E5B-4983-9EAD-37E8C77D6625}" srcOrd="0" destOrd="0" presId="urn:microsoft.com/office/officeart/2005/8/layout/hierarchy4"/>
    <dgm:cxn modelId="{36490AA7-4037-417C-AA18-DFAECA122411}" type="presParOf" srcId="{30C1C367-D265-4542-8C4D-1DD27DC6F140}" destId="{C2409C20-B530-4CE0-B018-A11D1681B14F}" srcOrd="1" destOrd="0" presId="urn:microsoft.com/office/officeart/2005/8/layout/hierarchy4"/>
    <dgm:cxn modelId="{B1837065-46D0-47D1-8948-23F6F8500B8D}" type="presParOf" srcId="{28481C0A-A74E-46E8-B469-8D3554030F07}" destId="{14E41523-D63B-4FC3-963D-727E8196BFEA}" srcOrd="5" destOrd="0" presId="urn:microsoft.com/office/officeart/2005/8/layout/hierarchy4"/>
    <dgm:cxn modelId="{8BE51176-F96B-4FAA-82D4-8090FF4AB431}" type="presParOf" srcId="{28481C0A-A74E-46E8-B469-8D3554030F07}" destId="{999479EB-1207-45E9-A318-C1B72A6DA7D0}" srcOrd="6" destOrd="0" presId="urn:microsoft.com/office/officeart/2005/8/layout/hierarchy4"/>
    <dgm:cxn modelId="{8DE7DB10-C188-497B-8613-A986CB16D3CE}" type="presParOf" srcId="{999479EB-1207-45E9-A318-C1B72A6DA7D0}" destId="{3EB49872-042F-45C6-A3EC-00F85403E8BD}" srcOrd="0" destOrd="0" presId="urn:microsoft.com/office/officeart/2005/8/layout/hierarchy4"/>
    <dgm:cxn modelId="{214EB83E-8C4E-4ADA-B2BE-D7A292BE3F02}" type="presParOf" srcId="{999479EB-1207-45E9-A318-C1B72A6DA7D0}" destId="{1BD5CE91-DA38-40E0-AC2C-6816A8FD0B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أطلق عليهم الخلفاء الراشدون 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لأنهم جاءوا بعد الرسول  </a:t>
          </a:r>
          <a:r>
            <a:rPr lang="ar-EG" sz="3200" b="1" i="0" dirty="0" smtClean="0">
              <a:solidFill>
                <a:schemeClr val="tx1"/>
              </a:solidFill>
            </a:rPr>
            <a:t>ﷺ  وتولوا أمور المسلمين فى دينهم ودنياهم 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439AC005-E26C-47DC-9268-AE1B6A9BDB4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لأنهم ساروا على نهج الرسول  </a:t>
          </a:r>
          <a:r>
            <a:rPr lang="ar-EG" sz="3200" b="1" i="0" dirty="0" smtClean="0">
              <a:solidFill>
                <a:schemeClr val="tx1"/>
              </a:solidFill>
            </a:rPr>
            <a:t>ﷺ  واهتدوا بهديه واستكملوا مسيرته فى بناء الدولة الإسلامية </a:t>
          </a:r>
          <a:endParaRPr lang="en-US" sz="3200" b="1" dirty="0">
            <a:solidFill>
              <a:schemeClr val="tx1"/>
            </a:solidFill>
          </a:endParaRPr>
        </a:p>
      </dgm:t>
    </dgm:pt>
    <dgm:pt modelId="{5C696C19-58A4-4E34-BE45-A8222A53CBB7}" type="parTrans" cxnId="{11902292-DB37-488A-BFF8-95308C35FDCF}">
      <dgm:prSet/>
      <dgm:spPr/>
      <dgm:t>
        <a:bodyPr/>
        <a:lstStyle/>
        <a:p>
          <a:endParaRPr lang="en-US"/>
        </a:p>
      </dgm:t>
    </dgm:pt>
    <dgm:pt modelId="{A5D3D882-190D-4D6B-8EC4-708D91801AEF}" type="sibTrans" cxnId="{11902292-DB37-488A-BFF8-95308C35FDCF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1D6F3-7174-4D8C-A63D-BEA31EE021BF}" type="pres">
      <dgm:prSet presAssocID="{439AC005-E26C-47DC-9268-AE1B6A9BDB44}" presName="boxAndChildren" presStyleCnt="0"/>
      <dgm:spPr/>
    </dgm:pt>
    <dgm:pt modelId="{9FB5A3D5-08BC-4F9D-AC3A-7EA092070ACE}" type="pres">
      <dgm:prSet presAssocID="{439AC005-E26C-47DC-9268-AE1B6A9BDB44}" presName="parentTextBox" presStyleLbl="node1" presStyleIdx="0" presStyleCnt="3"/>
      <dgm:spPr/>
      <dgm:t>
        <a:bodyPr/>
        <a:lstStyle/>
        <a:p>
          <a:endParaRPr lang="en-US"/>
        </a:p>
      </dgm:t>
    </dgm:pt>
    <dgm:pt modelId="{0E5311C8-8C5B-4C09-80D4-B18AA2F9DB01}" type="pres">
      <dgm:prSet presAssocID="{85D68F12-E629-4813-84B9-9AB150A6DB6B}" presName="sp" presStyleCnt="0"/>
      <dgm:spPr/>
    </dgm:pt>
    <dgm:pt modelId="{49D996CD-A51A-4FE7-BECF-828B650F926E}" type="pres">
      <dgm:prSet presAssocID="{95CA9809-A081-48B5-A449-D79C99A03358}" presName="arrowAndChildren" presStyleCnt="0"/>
      <dgm:spPr/>
    </dgm:pt>
    <dgm:pt modelId="{03DDA891-2EB3-4928-A969-F9EFD5B193CB}" type="pres">
      <dgm:prSet presAssocID="{95CA9809-A081-48B5-A449-D79C99A0335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1902292-DB37-488A-BFF8-95308C35FDCF}" srcId="{A9D4BD49-B402-45BD-8CCC-AC88E056176C}" destId="{439AC005-E26C-47DC-9268-AE1B6A9BDB44}" srcOrd="2" destOrd="0" parTransId="{5C696C19-58A4-4E34-BE45-A8222A53CBB7}" sibTransId="{A5D3D882-190D-4D6B-8EC4-708D91801AEF}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E4C89EE7-5EB0-4C05-8139-20720138D287}" srcId="{A9D4BD49-B402-45BD-8CCC-AC88E056176C}" destId="{95CA9809-A081-48B5-A449-D79C99A03358}" srcOrd="1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BFB5F2A5-8CC5-4DF1-BA78-25D5AE0A2490}" type="presOf" srcId="{95CA9809-A081-48B5-A449-D79C99A03358}" destId="{03DDA891-2EB3-4928-A969-F9EFD5B193CB}" srcOrd="0" destOrd="0" presId="urn:microsoft.com/office/officeart/2005/8/layout/process4"/>
    <dgm:cxn modelId="{B0FD37C9-293B-4B9B-915D-A1318A62A6EE}" type="presOf" srcId="{439AC005-E26C-47DC-9268-AE1B6A9BDB44}" destId="{9FB5A3D5-08BC-4F9D-AC3A-7EA092070ACE}" srcOrd="0" destOrd="0" presId="urn:microsoft.com/office/officeart/2005/8/layout/process4"/>
    <dgm:cxn modelId="{271F0BA3-2C1A-4858-9FFC-572C4363BBB9}" type="presParOf" srcId="{9AF150EE-E67E-4C2D-BF44-635F6976D649}" destId="{D021D6F3-7174-4D8C-A63D-BEA31EE021BF}" srcOrd="0" destOrd="0" presId="urn:microsoft.com/office/officeart/2005/8/layout/process4"/>
    <dgm:cxn modelId="{B50BB09C-4538-4CF8-B01E-17F6ADD39E83}" type="presParOf" srcId="{D021D6F3-7174-4D8C-A63D-BEA31EE021BF}" destId="{9FB5A3D5-08BC-4F9D-AC3A-7EA092070ACE}" srcOrd="0" destOrd="0" presId="urn:microsoft.com/office/officeart/2005/8/layout/process4"/>
    <dgm:cxn modelId="{5BC87215-A055-4378-8006-4631D6B61329}" type="presParOf" srcId="{9AF150EE-E67E-4C2D-BF44-635F6976D649}" destId="{0E5311C8-8C5B-4C09-80D4-B18AA2F9DB01}" srcOrd="1" destOrd="0" presId="urn:microsoft.com/office/officeart/2005/8/layout/process4"/>
    <dgm:cxn modelId="{DAE2BAD9-99A7-4B61-B683-9A82D64E15B9}" type="presParOf" srcId="{9AF150EE-E67E-4C2D-BF44-635F6976D649}" destId="{49D996CD-A51A-4FE7-BECF-828B650F926E}" srcOrd="2" destOrd="0" presId="urn:microsoft.com/office/officeart/2005/8/layout/process4"/>
    <dgm:cxn modelId="{CE55DB73-96C4-4813-9748-46267AE95532}" type="presParOf" srcId="{49D996CD-A51A-4FE7-BECF-828B650F926E}" destId="{03DDA891-2EB3-4928-A969-F9EFD5B193CB}" srcOrd="0" destOrd="0" presId="urn:microsoft.com/office/officeart/2005/8/layout/process4"/>
    <dgm:cxn modelId="{E501F16F-B1A6-4182-B24C-222E38FC708C}" type="presParOf" srcId="{9AF150EE-E67E-4C2D-BF44-635F6976D649}" destId="{0E8C7B6B-AC32-4BFE-B015-D070E4645900}" srcOrd="3" destOrd="0" presId="urn:microsoft.com/office/officeart/2005/8/layout/process4"/>
    <dgm:cxn modelId="{8BA57A3A-9B04-4E3B-8C07-F15142732DFE}" type="presParOf" srcId="{9AF150EE-E67E-4C2D-BF44-635F6976D649}" destId="{3E91D809-C6F8-4B69-815E-E5ABFF044797}" srcOrd="4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626D0A-3507-4FC9-96B0-F2D2A4AF566C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26FB0C-151B-404D-95A5-80C2845A083D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أبو بكر الصديق رضى الله عه ( 11- 13</a:t>
          </a:r>
          <a:r>
            <a:rPr lang="ar-EG" sz="48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r>
            <a:rPr lang="ar-EG" sz="4800" b="1" dirty="0" smtClean="0">
              <a:solidFill>
                <a:schemeClr val="tx1"/>
              </a:solidFill>
            </a:rPr>
            <a:t> )</a:t>
          </a:r>
          <a:endParaRPr lang="en-US" sz="4800" b="1" dirty="0">
            <a:solidFill>
              <a:schemeClr val="tx1"/>
            </a:solidFill>
          </a:endParaRPr>
        </a:p>
      </dgm:t>
    </dgm:pt>
    <dgm:pt modelId="{982EF62F-0290-43B2-A724-6860A10BD128}" type="parTrans" cxnId="{89006811-C906-446F-8319-3FC85ECBC93D}">
      <dgm:prSet/>
      <dgm:spPr/>
      <dgm:t>
        <a:bodyPr/>
        <a:lstStyle/>
        <a:p>
          <a:endParaRPr lang="en-US"/>
        </a:p>
      </dgm:t>
    </dgm:pt>
    <dgm:pt modelId="{61B648B5-9AAB-44E5-9DB6-BDFF35034EB5}" type="sibTrans" cxnId="{89006811-C906-446F-8319-3FC85ECBC93D}">
      <dgm:prSet/>
      <dgm:spPr/>
      <dgm:t>
        <a:bodyPr/>
        <a:lstStyle/>
        <a:p>
          <a:endParaRPr lang="en-US"/>
        </a:p>
      </dgm:t>
    </dgm:pt>
    <dgm:pt modelId="{5D3EEF68-2EF5-44B8-B592-9AA4F791D3E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حياته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D90C1DD8-0DE7-495C-BEA0-E8DFADF1D38F}" type="parTrans" cxnId="{0BDB3054-A25D-4ECD-BB60-ABA9C5712592}">
      <dgm:prSet/>
      <dgm:spPr/>
      <dgm:t>
        <a:bodyPr/>
        <a:lstStyle/>
        <a:p>
          <a:endParaRPr lang="en-US"/>
        </a:p>
      </dgm:t>
    </dgm:pt>
    <dgm:pt modelId="{E2D559F6-22B2-410F-A02C-27A187D861AF}" type="sibTrans" cxnId="{0BDB3054-A25D-4ECD-BB60-ABA9C5712592}">
      <dgm:prSet/>
      <dgm:spPr/>
      <dgm:t>
        <a:bodyPr/>
        <a:lstStyle/>
        <a:p>
          <a:endParaRPr lang="en-US"/>
        </a:p>
      </dgm:t>
    </dgm:pt>
    <dgm:pt modelId="{D25E16BD-81BB-4A72-97FB-9E3EF39BC33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خلافته رضى الله عنه </a:t>
          </a:r>
          <a:endParaRPr lang="en-US" b="1" dirty="0">
            <a:solidFill>
              <a:schemeClr val="tx1"/>
            </a:solidFill>
          </a:endParaRPr>
        </a:p>
      </dgm:t>
    </dgm:pt>
    <dgm:pt modelId="{F7E55427-3B8E-4C94-A0D3-356098686DCD}" type="parTrans" cxnId="{5C74F837-DE3B-43E7-B420-42E63CD2B7FC}">
      <dgm:prSet/>
      <dgm:spPr/>
      <dgm:t>
        <a:bodyPr/>
        <a:lstStyle/>
        <a:p>
          <a:endParaRPr lang="en-US"/>
        </a:p>
      </dgm:t>
    </dgm:pt>
    <dgm:pt modelId="{613C6B54-4352-4ADA-85F5-1DDB30ADE442}" type="sibTrans" cxnId="{5C74F837-DE3B-43E7-B420-42E63CD2B7FC}">
      <dgm:prSet/>
      <dgm:spPr/>
      <dgm:t>
        <a:bodyPr/>
        <a:lstStyle/>
        <a:p>
          <a:endParaRPr lang="en-US"/>
        </a:p>
      </dgm:t>
    </dgm:pt>
    <dgm:pt modelId="{6CD2CE35-1CD0-435D-B8C9-7928E7DE76DE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أهم أعماله</a:t>
          </a:r>
          <a:endParaRPr lang="en-US" b="1" dirty="0">
            <a:solidFill>
              <a:schemeClr val="tx1"/>
            </a:solidFill>
          </a:endParaRPr>
        </a:p>
      </dgm:t>
    </dgm:pt>
    <dgm:pt modelId="{1A696FB8-A88F-44E3-AB70-AF72AE19D712}" type="parTrans" cxnId="{A9D00D10-7C8E-45A9-9276-3B2CABF44641}">
      <dgm:prSet/>
      <dgm:spPr/>
      <dgm:t>
        <a:bodyPr/>
        <a:lstStyle/>
        <a:p>
          <a:endParaRPr lang="en-US"/>
        </a:p>
      </dgm:t>
    </dgm:pt>
    <dgm:pt modelId="{02C5416F-1B74-420B-9CC3-929EAB742720}" type="sibTrans" cxnId="{A9D00D10-7C8E-45A9-9276-3B2CABF44641}">
      <dgm:prSet/>
      <dgm:spPr/>
      <dgm:t>
        <a:bodyPr/>
        <a:lstStyle/>
        <a:p>
          <a:endParaRPr lang="en-US"/>
        </a:p>
      </dgm:t>
    </dgm:pt>
    <dgm:pt modelId="{0C1150BB-165D-4E9D-9D88-5DC41755242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وفاته</a:t>
          </a:r>
          <a:endParaRPr lang="en-US" b="1" dirty="0">
            <a:solidFill>
              <a:schemeClr val="tx1"/>
            </a:solidFill>
          </a:endParaRPr>
        </a:p>
      </dgm:t>
    </dgm:pt>
    <dgm:pt modelId="{DED6E3FD-26A3-428B-952D-210F2DBA4271}" type="parTrans" cxnId="{840F67A1-D71B-4D3C-87B0-B946BF0FBA97}">
      <dgm:prSet/>
      <dgm:spPr/>
      <dgm:t>
        <a:bodyPr/>
        <a:lstStyle/>
        <a:p>
          <a:endParaRPr lang="en-US"/>
        </a:p>
      </dgm:t>
    </dgm:pt>
    <dgm:pt modelId="{3A16F4D3-A4F1-4701-B9D7-C0E1B948A06D}" type="sibTrans" cxnId="{840F67A1-D71B-4D3C-87B0-B946BF0FBA97}">
      <dgm:prSet/>
      <dgm:spPr/>
      <dgm:t>
        <a:bodyPr/>
        <a:lstStyle/>
        <a:p>
          <a:endParaRPr lang="en-US"/>
        </a:p>
      </dgm:t>
    </dgm:pt>
    <dgm:pt modelId="{8F642FBB-B55D-4FBE-A46C-5CDDBE9FEBAC}" type="pres">
      <dgm:prSet presAssocID="{9F626D0A-3507-4FC9-96B0-F2D2A4AF56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D896D-8169-4996-8CE3-4292FFDE6F6B}" type="pres">
      <dgm:prSet presAssocID="{1526FB0C-151B-404D-95A5-80C2845A083D}" presName="vertOne" presStyleCnt="0"/>
      <dgm:spPr/>
    </dgm:pt>
    <dgm:pt modelId="{854C6F6C-1922-42DF-AF30-06191CCD098E}" type="pres">
      <dgm:prSet presAssocID="{1526FB0C-151B-404D-95A5-80C2845A08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6A711-9402-4A8A-96C1-7463444BDD18}" type="pres">
      <dgm:prSet presAssocID="{1526FB0C-151B-404D-95A5-80C2845A083D}" presName="parTransOne" presStyleCnt="0"/>
      <dgm:spPr/>
    </dgm:pt>
    <dgm:pt modelId="{CE3A8D82-3CC7-47C6-943D-3B2AE6CF7422}" type="pres">
      <dgm:prSet presAssocID="{1526FB0C-151B-404D-95A5-80C2845A083D}" presName="horzOne" presStyleCnt="0"/>
      <dgm:spPr/>
    </dgm:pt>
    <dgm:pt modelId="{721C45C0-A12B-4060-9D3F-6F2EA54769C7}" type="pres">
      <dgm:prSet presAssocID="{5D3EEF68-2EF5-44B8-B592-9AA4F791D3E3}" presName="vertTwo" presStyleCnt="0"/>
      <dgm:spPr/>
    </dgm:pt>
    <dgm:pt modelId="{A1E6905F-E79C-4C26-B578-C63CADFF73DC}" type="pres">
      <dgm:prSet presAssocID="{5D3EEF68-2EF5-44B8-B592-9AA4F791D3E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F2327-0D4A-4823-A638-34633F60F10A}" type="pres">
      <dgm:prSet presAssocID="{5D3EEF68-2EF5-44B8-B592-9AA4F791D3E3}" presName="horzTwo" presStyleCnt="0"/>
      <dgm:spPr/>
    </dgm:pt>
    <dgm:pt modelId="{E1A831BC-CF9F-44B7-8DEC-E04F8533FA46}" type="pres">
      <dgm:prSet presAssocID="{E2D559F6-22B2-410F-A02C-27A187D861AF}" presName="sibSpaceTwo" presStyleCnt="0"/>
      <dgm:spPr/>
    </dgm:pt>
    <dgm:pt modelId="{847A49BE-F125-4EEC-8F6D-2D805CED0A2D}" type="pres">
      <dgm:prSet presAssocID="{D25E16BD-81BB-4A72-97FB-9E3EF39BC331}" presName="vertTwo" presStyleCnt="0"/>
      <dgm:spPr/>
    </dgm:pt>
    <dgm:pt modelId="{06F5EE37-FC27-43BB-B7B2-2F5EA7EB105A}" type="pres">
      <dgm:prSet presAssocID="{D25E16BD-81BB-4A72-97FB-9E3EF39BC33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4DC9A-B9A8-406A-8410-42B9213AC249}" type="pres">
      <dgm:prSet presAssocID="{D25E16BD-81BB-4A72-97FB-9E3EF39BC331}" presName="horzTwo" presStyleCnt="0"/>
      <dgm:spPr/>
    </dgm:pt>
    <dgm:pt modelId="{918D0703-94C2-4A9E-A987-32873A4169E2}" type="pres">
      <dgm:prSet presAssocID="{613C6B54-4352-4ADA-85F5-1DDB30ADE442}" presName="sibSpaceTwo" presStyleCnt="0"/>
      <dgm:spPr/>
    </dgm:pt>
    <dgm:pt modelId="{1EC577F3-6E05-4FB8-8CFC-D052F375C16A}" type="pres">
      <dgm:prSet presAssocID="{6CD2CE35-1CD0-435D-B8C9-7928E7DE76DE}" presName="vertTwo" presStyleCnt="0"/>
      <dgm:spPr/>
    </dgm:pt>
    <dgm:pt modelId="{5FEAD183-7AFF-4252-B319-C02FB65569BB}" type="pres">
      <dgm:prSet presAssocID="{6CD2CE35-1CD0-435D-B8C9-7928E7DE76D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934DA-2CF1-43D1-B4B9-8A844CB029CA}" type="pres">
      <dgm:prSet presAssocID="{6CD2CE35-1CD0-435D-B8C9-7928E7DE76DE}" presName="horzTwo" presStyleCnt="0"/>
      <dgm:spPr/>
    </dgm:pt>
    <dgm:pt modelId="{09F9843A-2275-44E9-B1DB-2EE8916CF205}" type="pres">
      <dgm:prSet presAssocID="{02C5416F-1B74-420B-9CC3-929EAB742720}" presName="sibSpaceTwo" presStyleCnt="0"/>
      <dgm:spPr/>
    </dgm:pt>
    <dgm:pt modelId="{FF869EA3-FEFB-4458-8E5E-F0ED5E0CA6E5}" type="pres">
      <dgm:prSet presAssocID="{0C1150BB-165D-4E9D-9D88-5DC417552423}" presName="vertTwo" presStyleCnt="0"/>
      <dgm:spPr/>
    </dgm:pt>
    <dgm:pt modelId="{CDB4E301-BC23-4E1F-B5BD-AC9FD13A6A97}" type="pres">
      <dgm:prSet presAssocID="{0C1150BB-165D-4E9D-9D88-5DC41755242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F04688-8C74-4C15-AC03-5FC033E681E1}" type="pres">
      <dgm:prSet presAssocID="{0C1150BB-165D-4E9D-9D88-5DC417552423}" presName="horzTwo" presStyleCnt="0"/>
      <dgm:spPr/>
    </dgm:pt>
  </dgm:ptLst>
  <dgm:cxnLst>
    <dgm:cxn modelId="{86BC313F-A333-4477-83A3-1C37AEC24D34}" type="presOf" srcId="{9F626D0A-3507-4FC9-96B0-F2D2A4AF566C}" destId="{8F642FBB-B55D-4FBE-A46C-5CDDBE9FEBAC}" srcOrd="0" destOrd="0" presId="urn:microsoft.com/office/officeart/2005/8/layout/hierarchy4"/>
    <dgm:cxn modelId="{89006811-C906-446F-8319-3FC85ECBC93D}" srcId="{9F626D0A-3507-4FC9-96B0-F2D2A4AF566C}" destId="{1526FB0C-151B-404D-95A5-80C2845A083D}" srcOrd="0" destOrd="0" parTransId="{982EF62F-0290-43B2-A724-6860A10BD128}" sibTransId="{61B648B5-9AAB-44E5-9DB6-BDFF35034EB5}"/>
    <dgm:cxn modelId="{905D0737-0A7F-4514-B586-B6E6B5244904}" type="presOf" srcId="{6CD2CE35-1CD0-435D-B8C9-7928E7DE76DE}" destId="{5FEAD183-7AFF-4252-B319-C02FB65569BB}" srcOrd="0" destOrd="0" presId="urn:microsoft.com/office/officeart/2005/8/layout/hierarchy4"/>
    <dgm:cxn modelId="{A9D00D10-7C8E-45A9-9276-3B2CABF44641}" srcId="{1526FB0C-151B-404D-95A5-80C2845A083D}" destId="{6CD2CE35-1CD0-435D-B8C9-7928E7DE76DE}" srcOrd="2" destOrd="0" parTransId="{1A696FB8-A88F-44E3-AB70-AF72AE19D712}" sibTransId="{02C5416F-1B74-420B-9CC3-929EAB742720}"/>
    <dgm:cxn modelId="{A6A358F2-B1D6-4712-ADC1-1050B430BF2A}" type="presOf" srcId="{D25E16BD-81BB-4A72-97FB-9E3EF39BC331}" destId="{06F5EE37-FC27-43BB-B7B2-2F5EA7EB105A}" srcOrd="0" destOrd="0" presId="urn:microsoft.com/office/officeart/2005/8/layout/hierarchy4"/>
    <dgm:cxn modelId="{D9A6984D-716F-43BA-82A5-780CCC9FA765}" type="presOf" srcId="{1526FB0C-151B-404D-95A5-80C2845A083D}" destId="{854C6F6C-1922-42DF-AF30-06191CCD098E}" srcOrd="0" destOrd="0" presId="urn:microsoft.com/office/officeart/2005/8/layout/hierarchy4"/>
    <dgm:cxn modelId="{9CB38898-BB54-408B-B51D-3D799C017AD7}" type="presOf" srcId="{5D3EEF68-2EF5-44B8-B592-9AA4F791D3E3}" destId="{A1E6905F-E79C-4C26-B578-C63CADFF73DC}" srcOrd="0" destOrd="0" presId="urn:microsoft.com/office/officeart/2005/8/layout/hierarchy4"/>
    <dgm:cxn modelId="{5C74F837-DE3B-43E7-B420-42E63CD2B7FC}" srcId="{1526FB0C-151B-404D-95A5-80C2845A083D}" destId="{D25E16BD-81BB-4A72-97FB-9E3EF39BC331}" srcOrd="1" destOrd="0" parTransId="{F7E55427-3B8E-4C94-A0D3-356098686DCD}" sibTransId="{613C6B54-4352-4ADA-85F5-1DDB30ADE442}"/>
    <dgm:cxn modelId="{0BDB3054-A25D-4ECD-BB60-ABA9C5712592}" srcId="{1526FB0C-151B-404D-95A5-80C2845A083D}" destId="{5D3EEF68-2EF5-44B8-B592-9AA4F791D3E3}" srcOrd="0" destOrd="0" parTransId="{D90C1DD8-0DE7-495C-BEA0-E8DFADF1D38F}" sibTransId="{E2D559F6-22B2-410F-A02C-27A187D861AF}"/>
    <dgm:cxn modelId="{ECB52481-A94F-4877-BF2B-3F319C94D653}" type="presOf" srcId="{0C1150BB-165D-4E9D-9D88-5DC417552423}" destId="{CDB4E301-BC23-4E1F-B5BD-AC9FD13A6A97}" srcOrd="0" destOrd="0" presId="urn:microsoft.com/office/officeart/2005/8/layout/hierarchy4"/>
    <dgm:cxn modelId="{840F67A1-D71B-4D3C-87B0-B946BF0FBA97}" srcId="{1526FB0C-151B-404D-95A5-80C2845A083D}" destId="{0C1150BB-165D-4E9D-9D88-5DC417552423}" srcOrd="3" destOrd="0" parTransId="{DED6E3FD-26A3-428B-952D-210F2DBA4271}" sibTransId="{3A16F4D3-A4F1-4701-B9D7-C0E1B948A06D}"/>
    <dgm:cxn modelId="{F16939DC-248B-4BC5-AE97-56E793E5EDA8}" type="presParOf" srcId="{8F642FBB-B55D-4FBE-A46C-5CDDBE9FEBAC}" destId="{C9FD896D-8169-4996-8CE3-4292FFDE6F6B}" srcOrd="0" destOrd="0" presId="urn:microsoft.com/office/officeart/2005/8/layout/hierarchy4"/>
    <dgm:cxn modelId="{6D631D92-C5DA-4034-BC13-21210F66D6F0}" type="presParOf" srcId="{C9FD896D-8169-4996-8CE3-4292FFDE6F6B}" destId="{854C6F6C-1922-42DF-AF30-06191CCD098E}" srcOrd="0" destOrd="0" presId="urn:microsoft.com/office/officeart/2005/8/layout/hierarchy4"/>
    <dgm:cxn modelId="{AF78E97F-2055-4119-9F0D-C52D5ABA3E57}" type="presParOf" srcId="{C9FD896D-8169-4996-8CE3-4292FFDE6F6B}" destId="{2496A711-9402-4A8A-96C1-7463444BDD18}" srcOrd="1" destOrd="0" presId="urn:microsoft.com/office/officeart/2005/8/layout/hierarchy4"/>
    <dgm:cxn modelId="{E754DC3B-490C-4ACC-9645-22B56CDF7407}" type="presParOf" srcId="{C9FD896D-8169-4996-8CE3-4292FFDE6F6B}" destId="{CE3A8D82-3CC7-47C6-943D-3B2AE6CF7422}" srcOrd="2" destOrd="0" presId="urn:microsoft.com/office/officeart/2005/8/layout/hierarchy4"/>
    <dgm:cxn modelId="{EE5644C3-71E6-4CEF-BD9B-2C0C5C824DFE}" type="presParOf" srcId="{CE3A8D82-3CC7-47C6-943D-3B2AE6CF7422}" destId="{721C45C0-A12B-4060-9D3F-6F2EA54769C7}" srcOrd="0" destOrd="0" presId="urn:microsoft.com/office/officeart/2005/8/layout/hierarchy4"/>
    <dgm:cxn modelId="{77106347-FD08-40A3-B230-0D2FA472E46F}" type="presParOf" srcId="{721C45C0-A12B-4060-9D3F-6F2EA54769C7}" destId="{A1E6905F-E79C-4C26-B578-C63CADFF73DC}" srcOrd="0" destOrd="0" presId="urn:microsoft.com/office/officeart/2005/8/layout/hierarchy4"/>
    <dgm:cxn modelId="{30949A24-FEB7-45C0-930D-CD2FA7DA85EB}" type="presParOf" srcId="{721C45C0-A12B-4060-9D3F-6F2EA54769C7}" destId="{477F2327-0D4A-4823-A638-34633F60F10A}" srcOrd="1" destOrd="0" presId="urn:microsoft.com/office/officeart/2005/8/layout/hierarchy4"/>
    <dgm:cxn modelId="{AEEF428B-26E2-4BC2-8382-5DBC3E30DFB2}" type="presParOf" srcId="{CE3A8D82-3CC7-47C6-943D-3B2AE6CF7422}" destId="{E1A831BC-CF9F-44B7-8DEC-E04F8533FA46}" srcOrd="1" destOrd="0" presId="urn:microsoft.com/office/officeart/2005/8/layout/hierarchy4"/>
    <dgm:cxn modelId="{44214C2B-35F1-4C63-A731-758B1DAB1EA8}" type="presParOf" srcId="{CE3A8D82-3CC7-47C6-943D-3B2AE6CF7422}" destId="{847A49BE-F125-4EEC-8F6D-2D805CED0A2D}" srcOrd="2" destOrd="0" presId="urn:microsoft.com/office/officeart/2005/8/layout/hierarchy4"/>
    <dgm:cxn modelId="{F9F6E564-35CA-4037-AB12-8A13CD731E77}" type="presParOf" srcId="{847A49BE-F125-4EEC-8F6D-2D805CED0A2D}" destId="{06F5EE37-FC27-43BB-B7B2-2F5EA7EB105A}" srcOrd="0" destOrd="0" presId="urn:microsoft.com/office/officeart/2005/8/layout/hierarchy4"/>
    <dgm:cxn modelId="{8EA3F9FF-315A-4248-8A51-519E6DA6E57E}" type="presParOf" srcId="{847A49BE-F125-4EEC-8F6D-2D805CED0A2D}" destId="{EB84DC9A-B9A8-406A-8410-42B9213AC249}" srcOrd="1" destOrd="0" presId="urn:microsoft.com/office/officeart/2005/8/layout/hierarchy4"/>
    <dgm:cxn modelId="{19744324-F752-4F74-8521-98597FBE148E}" type="presParOf" srcId="{CE3A8D82-3CC7-47C6-943D-3B2AE6CF7422}" destId="{918D0703-94C2-4A9E-A987-32873A4169E2}" srcOrd="3" destOrd="0" presId="urn:microsoft.com/office/officeart/2005/8/layout/hierarchy4"/>
    <dgm:cxn modelId="{8EF9C879-D11F-4D68-A097-32E8C029689B}" type="presParOf" srcId="{CE3A8D82-3CC7-47C6-943D-3B2AE6CF7422}" destId="{1EC577F3-6E05-4FB8-8CFC-D052F375C16A}" srcOrd="4" destOrd="0" presId="urn:microsoft.com/office/officeart/2005/8/layout/hierarchy4"/>
    <dgm:cxn modelId="{D269A818-642F-479E-BB22-18260033B0B3}" type="presParOf" srcId="{1EC577F3-6E05-4FB8-8CFC-D052F375C16A}" destId="{5FEAD183-7AFF-4252-B319-C02FB65569BB}" srcOrd="0" destOrd="0" presId="urn:microsoft.com/office/officeart/2005/8/layout/hierarchy4"/>
    <dgm:cxn modelId="{9547C52A-07D5-4E0F-86DA-DB24DBB3E20F}" type="presParOf" srcId="{1EC577F3-6E05-4FB8-8CFC-D052F375C16A}" destId="{0FA934DA-2CF1-43D1-B4B9-8A844CB029CA}" srcOrd="1" destOrd="0" presId="urn:microsoft.com/office/officeart/2005/8/layout/hierarchy4"/>
    <dgm:cxn modelId="{73B8D4EC-D629-4DFE-8BEB-3116042B1101}" type="presParOf" srcId="{CE3A8D82-3CC7-47C6-943D-3B2AE6CF7422}" destId="{09F9843A-2275-44E9-B1DB-2EE8916CF205}" srcOrd="5" destOrd="0" presId="urn:microsoft.com/office/officeart/2005/8/layout/hierarchy4"/>
    <dgm:cxn modelId="{96A9BE60-0335-4AC0-974B-B83242143770}" type="presParOf" srcId="{CE3A8D82-3CC7-47C6-943D-3B2AE6CF7422}" destId="{FF869EA3-FEFB-4458-8E5E-F0ED5E0CA6E5}" srcOrd="6" destOrd="0" presId="urn:microsoft.com/office/officeart/2005/8/layout/hierarchy4"/>
    <dgm:cxn modelId="{40BF98CA-9FA7-402A-A5B9-B09DE1D7211E}" type="presParOf" srcId="{FF869EA3-FEFB-4458-8E5E-F0ED5E0CA6E5}" destId="{CDB4E301-BC23-4E1F-B5BD-AC9FD13A6A97}" srcOrd="0" destOrd="0" presId="urn:microsoft.com/office/officeart/2005/8/layout/hierarchy4"/>
    <dgm:cxn modelId="{66B57ADF-0C50-4407-BC2B-7228B777FEB0}" type="presParOf" srcId="{FF869EA3-FEFB-4458-8E5E-F0ED5E0CA6E5}" destId="{5EF04688-8C74-4C15-AC03-5FC033E681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D4BD49-B402-45BD-8CCC-AC88E056176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B162E4-D8F6-4D44-AA46-42EB80D4D1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حياته رضى الله عنه قبل الإسلام</a:t>
          </a:r>
          <a:endParaRPr lang="en-US" sz="3600" b="1" dirty="0">
            <a:solidFill>
              <a:schemeClr val="tx1"/>
            </a:solidFill>
          </a:endParaRPr>
        </a:p>
      </dgm:t>
    </dgm:pt>
    <dgm:pt modelId="{31A75FC1-563C-4FE4-A62A-983D7B8B6684}" type="parTrans" cxnId="{AE86AFC9-B3A7-4036-B6FD-764998BD8FF0}">
      <dgm:prSet/>
      <dgm:spPr/>
      <dgm:t>
        <a:bodyPr/>
        <a:lstStyle/>
        <a:p>
          <a:endParaRPr lang="en-US"/>
        </a:p>
      </dgm:t>
    </dgm:pt>
    <dgm:pt modelId="{ABE30C72-7B09-4AD9-9A02-F42D1C8946C5}" type="sibTrans" cxnId="{AE86AFC9-B3A7-4036-B6FD-764998BD8FF0}">
      <dgm:prSet/>
      <dgm:spPr/>
      <dgm:t>
        <a:bodyPr/>
        <a:lstStyle/>
        <a:p>
          <a:endParaRPr lang="en-US"/>
        </a:p>
      </dgm:t>
    </dgm:pt>
    <dgm:pt modelId="{95CA9809-A081-48B5-A449-D79C99A0335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عرف رضى الله عنه بالصدق والإحسان والإنفاق على الفقراء والمساكين والتواضع والبساطة ولين القلب</a:t>
          </a:r>
          <a:endParaRPr lang="en-US" sz="3200" b="1" dirty="0">
            <a:solidFill>
              <a:schemeClr val="tx1"/>
            </a:solidFill>
          </a:endParaRPr>
        </a:p>
      </dgm:t>
    </dgm:pt>
    <dgm:pt modelId="{89AD631D-4C3A-4602-8A2D-BDCA0BFA746D}" type="parTrans" cxnId="{E4C89EE7-5EB0-4C05-8139-20720138D287}">
      <dgm:prSet/>
      <dgm:spPr/>
      <dgm:t>
        <a:bodyPr/>
        <a:lstStyle/>
        <a:p>
          <a:endParaRPr lang="en-US"/>
        </a:p>
      </dgm:t>
    </dgm:pt>
    <dgm:pt modelId="{85D68F12-E629-4813-84B9-9AB150A6DB6B}" type="sibTrans" cxnId="{E4C89EE7-5EB0-4C05-8139-20720138D287}">
      <dgm:prSet/>
      <dgm:spPr/>
      <dgm:t>
        <a:bodyPr/>
        <a:lstStyle/>
        <a:p>
          <a:endParaRPr lang="en-US"/>
        </a:p>
      </dgm:t>
    </dgm:pt>
    <dgm:pt modelId="{9AF150EE-E67E-4C2D-BF44-635F6976D649}" type="pres">
      <dgm:prSet presAssocID="{A9D4BD49-B402-45BD-8CCC-AC88E0561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2E4C1-F476-43AB-8E97-2BC2BCA801E7}" type="pres">
      <dgm:prSet presAssocID="{95CA9809-A081-48B5-A449-D79C99A03358}" presName="boxAndChildren" presStyleCnt="0"/>
      <dgm:spPr/>
    </dgm:pt>
    <dgm:pt modelId="{569A0B42-FB59-4B17-8BFD-1E6AED24F952}" type="pres">
      <dgm:prSet presAssocID="{95CA9809-A081-48B5-A449-D79C99A03358}" presName="parentTextBox" presStyleLbl="node1" presStyleIdx="0" presStyleCnt="2"/>
      <dgm:spPr/>
      <dgm:t>
        <a:bodyPr/>
        <a:lstStyle/>
        <a:p>
          <a:endParaRPr lang="en-US"/>
        </a:p>
      </dgm:t>
    </dgm:pt>
    <dgm:pt modelId="{0E8C7B6B-AC32-4BFE-B015-D070E4645900}" type="pres">
      <dgm:prSet presAssocID="{ABE30C72-7B09-4AD9-9A02-F42D1C8946C5}" presName="sp" presStyleCnt="0"/>
      <dgm:spPr/>
    </dgm:pt>
    <dgm:pt modelId="{3E91D809-C6F8-4B69-815E-E5ABFF044797}" type="pres">
      <dgm:prSet presAssocID="{85B162E4-D8F6-4D44-AA46-42EB80D4D17C}" presName="arrowAndChildren" presStyleCnt="0"/>
      <dgm:spPr/>
    </dgm:pt>
    <dgm:pt modelId="{4A8DCEBF-5F59-46ED-856D-F290232AE7E8}" type="pres">
      <dgm:prSet presAssocID="{85B162E4-D8F6-4D44-AA46-42EB80D4D17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4C89EE7-5EB0-4C05-8139-20720138D287}" srcId="{A9D4BD49-B402-45BD-8CCC-AC88E056176C}" destId="{95CA9809-A081-48B5-A449-D79C99A03358}" srcOrd="1" destOrd="0" parTransId="{89AD631D-4C3A-4602-8A2D-BDCA0BFA746D}" sibTransId="{85D68F12-E629-4813-84B9-9AB150A6DB6B}"/>
    <dgm:cxn modelId="{2DA05B3E-BD05-49B6-A141-88A0861DA291}" type="presOf" srcId="{85B162E4-D8F6-4D44-AA46-42EB80D4D17C}" destId="{4A8DCEBF-5F59-46ED-856D-F290232AE7E8}" srcOrd="0" destOrd="0" presId="urn:microsoft.com/office/officeart/2005/8/layout/process4"/>
    <dgm:cxn modelId="{114A964C-EDEF-40A8-83A2-DD1F52C8342A}" type="presOf" srcId="{95CA9809-A081-48B5-A449-D79C99A03358}" destId="{569A0B42-FB59-4B17-8BFD-1E6AED24F952}" srcOrd="0" destOrd="0" presId="urn:microsoft.com/office/officeart/2005/8/layout/process4"/>
    <dgm:cxn modelId="{93268390-9F2E-49CA-86E6-4571A04F4E5E}" type="presOf" srcId="{A9D4BD49-B402-45BD-8CCC-AC88E056176C}" destId="{9AF150EE-E67E-4C2D-BF44-635F6976D649}" srcOrd="0" destOrd="0" presId="urn:microsoft.com/office/officeart/2005/8/layout/process4"/>
    <dgm:cxn modelId="{AE86AFC9-B3A7-4036-B6FD-764998BD8FF0}" srcId="{A9D4BD49-B402-45BD-8CCC-AC88E056176C}" destId="{85B162E4-D8F6-4D44-AA46-42EB80D4D17C}" srcOrd="0" destOrd="0" parTransId="{31A75FC1-563C-4FE4-A62A-983D7B8B6684}" sibTransId="{ABE30C72-7B09-4AD9-9A02-F42D1C8946C5}"/>
    <dgm:cxn modelId="{F954B7DA-4A27-4FE0-9C9A-959FF7A5D6ED}" type="presParOf" srcId="{9AF150EE-E67E-4C2D-BF44-635F6976D649}" destId="{3662E4C1-F476-43AB-8E97-2BC2BCA801E7}" srcOrd="0" destOrd="0" presId="urn:microsoft.com/office/officeart/2005/8/layout/process4"/>
    <dgm:cxn modelId="{5C8F531A-D862-4B00-8A5D-A781E8755A48}" type="presParOf" srcId="{3662E4C1-F476-43AB-8E97-2BC2BCA801E7}" destId="{569A0B42-FB59-4B17-8BFD-1E6AED24F952}" srcOrd="0" destOrd="0" presId="urn:microsoft.com/office/officeart/2005/8/layout/process4"/>
    <dgm:cxn modelId="{E501F16F-B1A6-4182-B24C-222E38FC708C}" type="presParOf" srcId="{9AF150EE-E67E-4C2D-BF44-635F6976D649}" destId="{0E8C7B6B-AC32-4BFE-B015-D070E4645900}" srcOrd="1" destOrd="0" presId="urn:microsoft.com/office/officeart/2005/8/layout/process4"/>
    <dgm:cxn modelId="{8BA57A3A-9B04-4E3B-8C07-F15142732DFE}" type="presParOf" srcId="{9AF150EE-E67E-4C2D-BF44-635F6976D649}" destId="{3E91D809-C6F8-4B69-815E-E5ABFF044797}" srcOrd="2" destOrd="0" presId="urn:microsoft.com/office/officeart/2005/8/layout/process4"/>
    <dgm:cxn modelId="{5891884D-F18C-4A07-BBAB-6254F9814D87}" type="presParOf" srcId="{3E91D809-C6F8-4B69-815E-E5ABFF044797}" destId="{4A8DCEBF-5F59-46ED-856D-F290232AE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8E83-6650-4C6A-B3D1-ED0BEE9B8371}">
      <dsp:nvSpPr>
        <dsp:cNvPr id="0" name=""/>
        <dsp:cNvSpPr/>
      </dsp:nvSpPr>
      <dsp:spPr>
        <a:xfrm>
          <a:off x="0" y="4589219"/>
          <a:ext cx="9124690" cy="752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4- خلافة على بن أبى طالب رضى الله عنه (35 – </a:t>
          </a:r>
          <a:r>
            <a:rPr lang="ar-EG" sz="36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40 ه</a:t>
          </a:r>
          <a:r>
            <a:rPr lang="ar-EG" sz="3600" b="1" kern="1200" dirty="0" smtClean="0">
              <a:solidFill>
                <a:schemeClr val="tx1"/>
              </a:solidFill>
            </a:rPr>
            <a:t> )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4589219"/>
        <a:ext cx="9124690" cy="752899"/>
      </dsp:txXfrm>
    </dsp:sp>
    <dsp:sp modelId="{9E9275BB-59C8-4686-A781-1F156540F5D6}">
      <dsp:nvSpPr>
        <dsp:cNvPr id="0" name=""/>
        <dsp:cNvSpPr/>
      </dsp:nvSpPr>
      <dsp:spPr>
        <a:xfrm rot="10800000">
          <a:off x="0" y="3442553"/>
          <a:ext cx="9124690" cy="1157959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خلافة عثمان بن عفان رضى الله عنه ( 23- </a:t>
          </a:r>
          <a:r>
            <a:rPr lang="ar-EG" sz="32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35 ه )</a:t>
          </a:r>
          <a:endParaRPr lang="en-US" sz="32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10800000">
        <a:off x="0" y="3442553"/>
        <a:ext cx="9124690" cy="752407"/>
      </dsp:txXfrm>
    </dsp:sp>
    <dsp:sp modelId="{812730A7-F273-4E18-A568-A99DA7B50B44}">
      <dsp:nvSpPr>
        <dsp:cNvPr id="0" name=""/>
        <dsp:cNvSpPr/>
      </dsp:nvSpPr>
      <dsp:spPr>
        <a:xfrm rot="10800000">
          <a:off x="0" y="2295887"/>
          <a:ext cx="9124690" cy="115795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خلافة عمر بن الخطاب رضى الله عنه ( 13- </a:t>
          </a:r>
          <a:r>
            <a:rPr lang="ar-EG" sz="3200" b="1" kern="1200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rPr>
            <a:t>23ه )</a:t>
          </a:r>
          <a:endParaRPr lang="en-US" sz="3200" b="1" kern="1200" dirty="0">
            <a:solidFill>
              <a:schemeClr val="tx1"/>
            </a:solidFill>
            <a:latin typeface="Aldhabi" panose="01000000000000000000" pitchFamily="2" charset="-78"/>
            <a:cs typeface="Aldhabi" panose="01000000000000000000" pitchFamily="2" charset="-78"/>
          </a:endParaRPr>
        </a:p>
      </dsp:txBody>
      <dsp:txXfrm rot="10800000">
        <a:off x="0" y="2295887"/>
        <a:ext cx="9124690" cy="752407"/>
      </dsp:txXfrm>
    </dsp:sp>
    <dsp:sp modelId="{5BE81BA0-42E7-4728-96FC-F0327CE2B7ED}">
      <dsp:nvSpPr>
        <dsp:cNvPr id="0" name=""/>
        <dsp:cNvSpPr/>
      </dsp:nvSpPr>
      <dsp:spPr>
        <a:xfrm rot="10800000">
          <a:off x="0" y="1149221"/>
          <a:ext cx="9124690" cy="1157959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خلافة أبى بكر الصديق رضى الله عنه ( 11- </a:t>
          </a:r>
          <a:r>
            <a:rPr lang="ar-EG" sz="28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13ه )</a:t>
          </a:r>
          <a:endParaRPr lang="en-US" sz="28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149221"/>
        <a:ext cx="9124690" cy="752407"/>
      </dsp:txXfrm>
    </dsp:sp>
    <dsp:sp modelId="{8DE71BE5-FF15-42D8-8FCC-177324295443}">
      <dsp:nvSpPr>
        <dsp:cNvPr id="0" name=""/>
        <dsp:cNvSpPr/>
      </dsp:nvSpPr>
      <dsp:spPr>
        <a:xfrm rot="10800000">
          <a:off x="0" y="2554"/>
          <a:ext cx="9124690" cy="115795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الخلفاء الراشدون ( 11-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40 ه )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2554"/>
        <a:ext cx="9124690" cy="7524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6D073-1473-49D2-9388-010999D3E2FD}">
      <dsp:nvSpPr>
        <dsp:cNvPr id="0" name=""/>
        <dsp:cNvSpPr/>
      </dsp:nvSpPr>
      <dsp:spPr>
        <a:xfrm>
          <a:off x="-2213255" y="-373113"/>
          <a:ext cx="2884095" cy="2884095"/>
        </a:xfrm>
        <a:prstGeom prst="blockArc">
          <a:avLst>
            <a:gd name="adj1" fmla="val 18900000"/>
            <a:gd name="adj2" fmla="val 2700000"/>
            <a:gd name="adj3" fmla="val 7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083CCF-2598-4250-8646-C48B029D95C4}">
      <dsp:nvSpPr>
        <dsp:cNvPr id="0" name=""/>
        <dsp:cNvSpPr/>
      </dsp:nvSpPr>
      <dsp:spPr>
        <a:xfrm>
          <a:off x="654708" y="545168"/>
          <a:ext cx="8469981" cy="1047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846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خلافة أبى بكر الصديق رضى الله عنه ( 11-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13ه )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654708" y="545168"/>
        <a:ext cx="8469981" cy="1047532"/>
      </dsp:txXfrm>
    </dsp:sp>
    <dsp:sp modelId="{97322C77-E0C2-4173-B25B-9FE81CB1DC97}">
      <dsp:nvSpPr>
        <dsp:cNvPr id="0" name=""/>
        <dsp:cNvSpPr/>
      </dsp:nvSpPr>
      <dsp:spPr>
        <a:xfrm>
          <a:off x="0" y="414226"/>
          <a:ext cx="1309416" cy="130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B46D-5BB9-41D2-84E2-E6F69DBCF79C}">
      <dsp:nvSpPr>
        <dsp:cNvPr id="0" name=""/>
        <dsp:cNvSpPr/>
      </dsp:nvSpPr>
      <dsp:spPr>
        <a:xfrm rot="16200000">
          <a:off x="1933669" y="-1933669"/>
          <a:ext cx="3633959" cy="750129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توفى الرسول  </a:t>
          </a:r>
          <a:r>
            <a:rPr lang="ar-EG" sz="4000" b="1" i="0" kern="1200" dirty="0" smtClean="0">
              <a:solidFill>
                <a:schemeClr val="tx1"/>
              </a:solidFill>
            </a:rPr>
            <a:t>ﷺ ولم يختر أحدا يخلفه وترك الأمر للشورى بين المسلمين فعرف المسلمون نظام الخلافة 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0" y="726792"/>
        <a:ext cx="7501298" cy="218037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CF88-8240-40E1-B7FE-3ABF87A6531C}">
      <dsp:nvSpPr>
        <dsp:cNvPr id="0" name=""/>
        <dsp:cNvSpPr/>
      </dsp:nvSpPr>
      <dsp:spPr>
        <a:xfrm>
          <a:off x="0" y="703475"/>
          <a:ext cx="7940659" cy="32571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283" tIns="978916" rIns="616283" bIns="334264" numCol="1" spcCol="1270" anchor="t" anchorCtr="0">
          <a:noAutofit/>
        </a:bodyPr>
        <a:lstStyle/>
        <a:p>
          <a:pPr marL="285750" lvl="1" indent="-285750" algn="r" defTabSz="2089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700" b="1" kern="1200" dirty="0" smtClean="0"/>
            <a:t>نظام اتبعه المسلمون فى اختيار الخلفاء الراشدين يقوم على الترشيح والانتخاب .</a:t>
          </a:r>
          <a:endParaRPr lang="en-US" sz="4700" b="1" kern="1200" dirty="0"/>
        </a:p>
      </dsp:txBody>
      <dsp:txXfrm>
        <a:off x="0" y="703475"/>
        <a:ext cx="7940659" cy="3257100"/>
      </dsp:txXfrm>
    </dsp:sp>
    <dsp:sp modelId="{1EE10A19-84AC-4455-9FFE-B4DFC681468E}">
      <dsp:nvSpPr>
        <dsp:cNvPr id="0" name=""/>
        <dsp:cNvSpPr/>
      </dsp:nvSpPr>
      <dsp:spPr>
        <a:xfrm>
          <a:off x="397032" y="9755"/>
          <a:ext cx="5558461" cy="1387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ما المقصود بالشورى</a:t>
          </a:r>
          <a:endParaRPr lang="en-US" sz="4700" b="1" kern="1200" dirty="0">
            <a:solidFill>
              <a:schemeClr val="tx1"/>
            </a:solidFill>
          </a:endParaRPr>
        </a:p>
      </dsp:txBody>
      <dsp:txXfrm>
        <a:off x="464761" y="77484"/>
        <a:ext cx="5423003" cy="125198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Relationship Id="rId9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66166"/>
            <a:ext cx="1527050" cy="13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3640" y="374900"/>
            <a:ext cx="274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قسم المواد العربية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2272613"/>
              </p:ext>
            </p:extLst>
          </p:nvPr>
        </p:nvGraphicFramePr>
        <p:xfrm>
          <a:off x="0" y="2207360"/>
          <a:ext cx="9144000" cy="40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4C6F6C-1922-42DF-AF30-06191CCD0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54C6F6C-1922-42DF-AF30-06191CCD0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54C6F6C-1922-42DF-AF30-06191CCD0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854C6F6C-1922-42DF-AF30-06191CCD0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4C6F6C-1922-42DF-AF30-06191CCD0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6905F-E79C-4C26-B578-C63CADFF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1E6905F-E79C-4C26-B578-C63CADFF7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1E6905F-E79C-4C26-B578-C63CADFF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A1E6905F-E79C-4C26-B578-C63CADFF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6905F-E79C-4C26-B578-C63CADFF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F5EE37-FC27-43BB-B7B2-2F5EA7EB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06F5EE37-FC27-43BB-B7B2-2F5EA7EB1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06F5EE37-FC27-43BB-B7B2-2F5EA7EB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06F5EE37-FC27-43BB-B7B2-2F5EA7EB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F5EE37-FC27-43BB-B7B2-2F5EA7EB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AD183-7AFF-4252-B319-C02FB655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FEAD183-7AFF-4252-B319-C02FB6556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FEAD183-7AFF-4252-B319-C02FB655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5FEAD183-7AFF-4252-B319-C02FB655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AD183-7AFF-4252-B319-C02FB655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4E301-BC23-4E1F-B5BD-AC9FD13A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CDB4E301-BC23-4E1F-B5BD-AC9FD13A6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CDB4E301-BC23-4E1F-B5BD-AC9FD13A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graphicEl>
                                              <a:dgm id="{CDB4E301-BC23-4E1F-B5BD-AC9FD13A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4E301-BC23-4E1F-B5BD-AC9FD13A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5297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حياته رضى الله عنه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48" y="1710347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45093965"/>
              </p:ext>
            </p:extLst>
          </p:nvPr>
        </p:nvGraphicFramePr>
        <p:xfrm>
          <a:off x="0" y="2512770"/>
          <a:ext cx="915972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81722506"/>
              </p:ext>
            </p:extLst>
          </p:nvPr>
        </p:nvGraphicFramePr>
        <p:xfrm>
          <a:off x="0" y="2207360"/>
          <a:ext cx="915972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8453501"/>
              </p:ext>
            </p:extLst>
          </p:nvPr>
        </p:nvGraphicFramePr>
        <p:xfrm>
          <a:off x="0" y="2818180"/>
          <a:ext cx="9159725" cy="3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7767157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ب: حياته رضى الله عنه بعد الإسلام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21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3733658"/>
              </p:ext>
            </p:extLst>
          </p:nvPr>
        </p:nvGraphicFramePr>
        <p:xfrm>
          <a:off x="0" y="2512770"/>
          <a:ext cx="915972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6064973"/>
              </p:ext>
            </p:extLst>
          </p:nvPr>
        </p:nvGraphicFramePr>
        <p:xfrm>
          <a:off x="-314560" y="2360065"/>
          <a:ext cx="9305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291130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786119-7216-478B-9E33-4052A980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3955729"/>
              </p:ext>
            </p:extLst>
          </p:nvPr>
        </p:nvGraphicFramePr>
        <p:xfrm>
          <a:off x="-314560" y="2360065"/>
          <a:ext cx="930585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A7D1244-3675-4F01-94C2-D9196E69A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5463869"/>
              </p:ext>
            </p:extLst>
          </p:nvPr>
        </p:nvGraphicFramePr>
        <p:xfrm>
          <a:off x="143555" y="2360065"/>
          <a:ext cx="8847740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5407795"/>
              </p:ext>
            </p:extLst>
          </p:nvPr>
        </p:nvGraphicFramePr>
        <p:xfrm>
          <a:off x="3503065" y="1901951"/>
          <a:ext cx="5488229" cy="4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وَمَا مُحَمَّدٌ إِلَّا رَسُولٌ قَدْ خَلَتْ مِنْ قَبْلِهِ الرُّسُلُ أَفَإِنْ  مَاتَ أَوْ قُتِلَ انْقَلَبْتُمْ عَلَى أَعْقَابِكُمْ وَمَنْ يَنْقَلِبْ عَلَى  عَقِبَيْهِ فَلَنْ يَضُرَّ اللَّهَ شَيْئًا – اجمل واروع الصور الاسلامية  والدينية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818180"/>
            <a:ext cx="3359510" cy="320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665214"/>
              </p:ext>
            </p:extLst>
          </p:nvPr>
        </p:nvGraphicFramePr>
        <p:xfrm>
          <a:off x="448965" y="2665475"/>
          <a:ext cx="7931509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026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الوحدة الرابعة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6739147"/>
              </p:ext>
            </p:extLst>
          </p:nvPr>
        </p:nvGraphicFramePr>
        <p:xfrm>
          <a:off x="0" y="1291131"/>
          <a:ext cx="9124690" cy="534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E71BE5-FF15-42D8-8FCC-177324295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DE71BE5-FF15-42D8-8FCC-177324295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8DE71BE5-FF15-42D8-8FCC-177324295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8DE71BE5-FF15-42D8-8FCC-177324295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DE71BE5-FF15-42D8-8FCC-177324295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E81BA0-42E7-4728-96FC-F0327CE2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5BE81BA0-42E7-4728-96FC-F0327CE2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BE81BA0-42E7-4728-96FC-F0327CE2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E81BA0-42E7-4728-96FC-F0327CE2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5BE81BA0-42E7-4728-96FC-F0327CE2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2730A7-F273-4E18-A568-A99DA7B5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812730A7-F273-4E18-A568-A99DA7B5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12730A7-F273-4E18-A568-A99DA7B5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12730A7-F273-4E18-A568-A99DA7B5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12730A7-F273-4E18-A568-A99DA7B50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275BB-59C8-4686-A781-1F15654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E9275BB-59C8-4686-A781-1F15654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9E9275BB-59C8-4686-A781-1F15654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9E9275BB-59C8-4686-A781-1F15654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9E9275BB-59C8-4686-A781-1F156540F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A8E83-6650-4C6A-B3D1-ED0BEE9B8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95EA8E83-6650-4C6A-B3D1-ED0BEE9B8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95EA8E83-6650-4C6A-B3D1-ED0BEE9B8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95EA8E83-6650-4C6A-B3D1-ED0BEE9B8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5EA8E83-6650-4C6A-B3D1-ED0BEE9B8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خلافتة رضى الله عنه ( 11 : 13 </a:t>
            </a:r>
            <a:r>
              <a:rPr lang="ar-EG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):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749245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10189568"/>
              </p:ext>
            </p:extLst>
          </p:nvPr>
        </p:nvGraphicFramePr>
        <p:xfrm>
          <a:off x="0" y="2512770"/>
          <a:ext cx="899129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تمت مبايعة أبى بكر الصديق رضى الله عنه فكانت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749245"/>
            <a:ext cx="1271345" cy="99402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56740"/>
              </p:ext>
            </p:extLst>
          </p:nvPr>
        </p:nvGraphicFramePr>
        <p:xfrm>
          <a:off x="448965" y="2970885"/>
          <a:ext cx="8295776" cy="3675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7888">
                  <a:extLst>
                    <a:ext uri="{9D8B030D-6E8A-4147-A177-3AD203B41FA5}">
                      <a16:colId xmlns:a16="http://schemas.microsoft.com/office/drawing/2014/main" xmlns="" val="574477108"/>
                    </a:ext>
                  </a:extLst>
                </a:gridCol>
                <a:gridCol w="4147888">
                  <a:extLst>
                    <a:ext uri="{9D8B030D-6E8A-4147-A177-3AD203B41FA5}">
                      <a16:colId xmlns:a16="http://schemas.microsoft.com/office/drawing/2014/main" xmlns="" val="3310496480"/>
                    </a:ext>
                  </a:extLst>
                </a:gridCol>
              </a:tblGrid>
              <a:tr h="1450697">
                <a:tc>
                  <a:txBody>
                    <a:bodyPr/>
                    <a:lstStyle/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البيعة العامة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البيعة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الخاصة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59758"/>
                  </a:ext>
                </a:extLst>
              </a:tr>
              <a:tr h="2225039">
                <a:tc>
                  <a:txBody>
                    <a:bodyPr/>
                    <a:lstStyle/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r>
                        <a:rPr lang="ar-EG" sz="2800" b="1" dirty="0" smtClean="0"/>
                        <a:t>هى مبايعة</a:t>
                      </a:r>
                      <a:r>
                        <a:rPr lang="ar-EG" sz="2800" b="1" baseline="0" dirty="0" smtClean="0"/>
                        <a:t> المسلمين أبا بكر الصديق رضى الله عنه فى المسجد بالخلافة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b="1" dirty="0" smtClean="0"/>
                    </a:p>
                    <a:p>
                      <a:pPr algn="ctr"/>
                      <a:r>
                        <a:rPr lang="ar-EG" sz="2800" b="1" dirty="0" smtClean="0"/>
                        <a:t>هى مبايعة الأنصاروالمهاجرين المجتمعين</a:t>
                      </a:r>
                      <a:r>
                        <a:rPr lang="ar-EG" sz="2800" b="1" baseline="0" dirty="0" smtClean="0"/>
                        <a:t> فى سقيفة بنى ساعدة بالخلافة لابى بكر الصديق رضى الله عنه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96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0532157"/>
              </p:ext>
            </p:extLst>
          </p:nvPr>
        </p:nvGraphicFramePr>
        <p:xfrm>
          <a:off x="-5909" y="2207360"/>
          <a:ext cx="8991294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6390577"/>
              </p:ext>
            </p:extLst>
          </p:nvPr>
        </p:nvGraphicFramePr>
        <p:xfrm>
          <a:off x="-5909" y="2207360"/>
          <a:ext cx="8991294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خطبة أبى بكر الصديق رضى الله عنه 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اسباب اختيار أبى بكر رضى الله عنه للخلافة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94905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9089495"/>
              </p:ext>
            </p:extLst>
          </p:nvPr>
        </p:nvGraphicFramePr>
        <p:xfrm>
          <a:off x="0" y="2512770"/>
          <a:ext cx="915972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5422322"/>
              </p:ext>
            </p:extLst>
          </p:nvPr>
        </p:nvGraphicFramePr>
        <p:xfrm>
          <a:off x="0" y="2512770"/>
          <a:ext cx="915972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57B8B97-33A8-4B53-A297-57F421FA0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69A0B42-FB59-4B17-8BFD-1E6AED24F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6591697"/>
              </p:ext>
            </p:extLst>
          </p:nvPr>
        </p:nvGraphicFramePr>
        <p:xfrm>
          <a:off x="3197655" y="2207359"/>
          <a:ext cx="610820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818180"/>
            <a:ext cx="2950746" cy="3359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5" y="3276295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8269227"/>
              </p:ext>
            </p:extLst>
          </p:nvPr>
        </p:nvGraphicFramePr>
        <p:xfrm>
          <a:off x="601670" y="1749245"/>
          <a:ext cx="8175922" cy="478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794465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D8B62A-5BDC-42F2-A7A4-DCBD3972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D2D8B62A-5BDC-42F2-A7A4-DCBD3972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D2D8B62A-5BDC-42F2-A7A4-DCBD3972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D2D8B62A-5BDC-42F2-A7A4-DCBD3972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2D8B62A-5BDC-42F2-A7A4-DCBD3972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9235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نتائج الحملة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0074344"/>
              </p:ext>
            </p:extLst>
          </p:nvPr>
        </p:nvGraphicFramePr>
        <p:xfrm>
          <a:off x="1365195" y="2367223"/>
          <a:ext cx="6566315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 : قتال المرتدين ( حروب الردة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807709"/>
              </p:ext>
            </p:extLst>
          </p:nvPr>
        </p:nvGraphicFramePr>
        <p:xfrm>
          <a:off x="-22615" y="2695588"/>
          <a:ext cx="9143999" cy="389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27965-7FEF-4ABD-AEF2-5FB373124B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8832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الأول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1856692"/>
              </p:ext>
            </p:extLst>
          </p:nvPr>
        </p:nvGraphicFramePr>
        <p:xfrm>
          <a:off x="0" y="1291131"/>
          <a:ext cx="9124690" cy="213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أبو بكر الصديق - ويكيبيدي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3429000"/>
            <a:ext cx="3761663" cy="30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2427242"/>
              </p:ext>
            </p:extLst>
          </p:nvPr>
        </p:nvGraphicFramePr>
        <p:xfrm>
          <a:off x="754375" y="2054654"/>
          <a:ext cx="7940659" cy="397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2360065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162" y="1138425"/>
            <a:ext cx="7329838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موقف أبى بكر الصديق رضى الله عنه من المرتدين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6599155"/>
              </p:ext>
            </p:extLst>
          </p:nvPr>
        </p:nvGraphicFramePr>
        <p:xfrm>
          <a:off x="-139239" y="2818180"/>
          <a:ext cx="9283239" cy="369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أداب الحرب فى الإسلام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1814650"/>
              </p:ext>
            </p:extLst>
          </p:nvPr>
        </p:nvGraphicFramePr>
        <p:xfrm>
          <a:off x="-139239" y="2818180"/>
          <a:ext cx="9283239" cy="369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94FF3-16DE-48F8-BAF7-EDDB40D45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22082-E751-4060-9F61-133DC796A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82622082-E751-4060-9F61-133DC796A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82622082-E751-4060-9F61-133DC796A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>
                                            <p:graphicEl>
                                              <a:dgm id="{82622082-E751-4060-9F61-133DC796A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22082-E751-4060-9F61-133DC796A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1830040"/>
              </p:ext>
            </p:extLst>
          </p:nvPr>
        </p:nvGraphicFramePr>
        <p:xfrm>
          <a:off x="-97131" y="2360065"/>
          <a:ext cx="9283239" cy="369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4DD7960-2550-4664-9C1D-5FEE2DDF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نتائج حروب الردة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871332"/>
              </p:ext>
            </p:extLst>
          </p:nvPr>
        </p:nvGraphicFramePr>
        <p:xfrm>
          <a:off x="202723" y="3064230"/>
          <a:ext cx="8889848" cy="300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819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ج: جمع القرأن الكريم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6133487"/>
              </p:ext>
            </p:extLst>
          </p:nvPr>
        </p:nvGraphicFramePr>
        <p:xfrm>
          <a:off x="-161855" y="2207360"/>
          <a:ext cx="8889848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00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9972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 : نشر الإسلام خارج شبه الجزيرة العربية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6449975"/>
              </p:ext>
            </p:extLst>
          </p:nvPr>
        </p:nvGraphicFramePr>
        <p:xfrm>
          <a:off x="202723" y="3064230"/>
          <a:ext cx="8889848" cy="300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45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7714373"/>
              </p:ext>
            </p:extLst>
          </p:nvPr>
        </p:nvGraphicFramePr>
        <p:xfrm>
          <a:off x="-161855" y="2207360"/>
          <a:ext cx="8889848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261684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5D101-C5BA-4DFA-9C11-92DFF1981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أرسل أبو بكر الصديق رضى الله عنه جيوشا إلى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2054655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195626"/>
              </p:ext>
            </p:extLst>
          </p:nvPr>
        </p:nvGraphicFramePr>
        <p:xfrm>
          <a:off x="3503065" y="3097684"/>
          <a:ext cx="5683043" cy="343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" y="2976198"/>
            <a:ext cx="3328721" cy="289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72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" y="2976198"/>
            <a:ext cx="3328721" cy="289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5417148"/>
              </p:ext>
            </p:extLst>
          </p:nvPr>
        </p:nvGraphicFramePr>
        <p:xfrm>
          <a:off x="3503065" y="3097684"/>
          <a:ext cx="5683043" cy="343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2170899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524724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2360065"/>
            <a:ext cx="7473395" cy="335951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أعمال ابى بكر الصديق رضى الله عنه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يعدد صفات الحاكم المسلم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ما المقصود بالخلافة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الألفة والمحبة فى التحاور فى الإسلام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916230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كان على رأس كل جيش منها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6539524"/>
              </p:ext>
            </p:extLst>
          </p:nvPr>
        </p:nvGraphicFramePr>
        <p:xfrm>
          <a:off x="0" y="2360065"/>
          <a:ext cx="9000444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663455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E746A-E5E1-44F3-B9D9-A5B9EF54C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6B5EB-51DB-4A93-871E-7A577AB294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5D6D-FE3C-46F2-AF91-FCA4789731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0360D-3DD9-40C0-A952-37704EAEED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81959-4F85-4D62-B5D6-1D2E5B53D8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39E2-A6A5-4DCB-BC29-080EAF7E9A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19A5-0EEE-461F-9112-89E93D3A9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D784-B97A-4DA6-B9BD-0B0F11151C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A4D4-2FE7-4E20-853E-7FA17DBC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3090915"/>
              </p:ext>
            </p:extLst>
          </p:nvPr>
        </p:nvGraphicFramePr>
        <p:xfrm>
          <a:off x="296260" y="2512770"/>
          <a:ext cx="8737143" cy="356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5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وفاته رضى الله عنه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2122965"/>
              </p:ext>
            </p:extLst>
          </p:nvPr>
        </p:nvGraphicFramePr>
        <p:xfrm>
          <a:off x="754375" y="2512770"/>
          <a:ext cx="7820913" cy="386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373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34ECDEFB-BB53-447D-B58C-9714B537F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30EDB72B-4C5A-4B2D-AE84-B86E7836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2717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الخلفاء الراشدون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901950"/>
            <a:ext cx="1271345" cy="99402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8529050"/>
              </p:ext>
            </p:extLst>
          </p:nvPr>
        </p:nvGraphicFramePr>
        <p:xfrm>
          <a:off x="1059785" y="2895976"/>
          <a:ext cx="7501298" cy="363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49763"/>
              </p:ext>
            </p:extLst>
          </p:nvPr>
        </p:nvGraphicFramePr>
        <p:xfrm>
          <a:off x="754375" y="2054654"/>
          <a:ext cx="7940659" cy="397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2124392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9876789"/>
              </p:ext>
            </p:extLst>
          </p:nvPr>
        </p:nvGraphicFramePr>
        <p:xfrm>
          <a:off x="754375" y="2054654"/>
          <a:ext cx="7940659" cy="397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2124392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EE10A19-84AC-4455-9FFE-B4DFC681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A57CF88-8240-40E1-B7FE-3ABF87A6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7" y="1138425"/>
            <a:ext cx="8695033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فبعد وفاة الرسول تولى الخلافة ( الحكم ) أربعة خلفاء عظام هم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4462378"/>
              </p:ext>
            </p:extLst>
          </p:nvPr>
        </p:nvGraphicFramePr>
        <p:xfrm>
          <a:off x="1" y="2665475"/>
          <a:ext cx="9144000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831638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A389D-AA5B-4B83-AF1B-3EEBF0DE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A389D-AA5B-4B83-AF1B-3EEBF0DED6A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A389D-AA5B-4B83-AF1B-3EEBF0DE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FB8A389D-AA5B-4B83-AF1B-3EEBF0DED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57352-E757-44DD-A50A-9A57EFBD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57352-E757-44DD-A50A-9A57EFBDD7B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57352-E757-44DD-A50A-9A57EFBD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70457352-E757-44DD-A50A-9A57EFBDD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9A1D75-7E5B-4983-9EAD-37E8C77D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9A1D75-7E5B-4983-9EAD-37E8C77D662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9A1D75-7E5B-4983-9EAD-37E8C77D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B9A1D75-7E5B-4983-9EAD-37E8C77D6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49872-042F-45C6-A3EC-00F85403E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49872-042F-45C6-A3EC-00F85403E8B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49872-042F-45C6-A3EC-00F85403E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EB49872-042F-45C6-A3EC-00F85403E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944641"/>
              </p:ext>
            </p:extLst>
          </p:nvPr>
        </p:nvGraphicFramePr>
        <p:xfrm>
          <a:off x="1" y="1596540"/>
          <a:ext cx="9000444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027237"/>
            <a:ext cx="1271345" cy="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DCEBF-5F59-46ED-856D-F290232AE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DDA891-2EB3-4928-A969-F9EFD5B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03DDA891-2EB3-4928-A969-F9EFD5B1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3DDA891-2EB3-4928-A969-F9EFD5B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03DDA891-2EB3-4928-A969-F9EFD5B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DDA891-2EB3-4928-A969-F9EFD5B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B5A3D5-08BC-4F9D-AC3A-7EA092070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9FB5A3D5-08BC-4F9D-AC3A-7EA092070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9FB5A3D5-08BC-4F9D-AC3A-7EA092070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9FB5A3D5-08BC-4F9D-AC3A-7EA092070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B5A3D5-08BC-4F9D-AC3A-7EA092070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1209</Words>
  <Application>Microsoft Office PowerPoint</Application>
  <PresentationFormat>On-screen Show (4:3)</PresentationFormat>
  <Paragraphs>152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الوحدة الرابعة </vt:lpstr>
      <vt:lpstr>الدرس الأول </vt:lpstr>
      <vt:lpstr>أهداف الدرس </vt:lpstr>
      <vt:lpstr>الخلفاء الراشدون </vt:lpstr>
      <vt:lpstr>PowerPoint Presentation</vt:lpstr>
      <vt:lpstr>PowerPoint Presentation</vt:lpstr>
      <vt:lpstr>فبعد وفاة الرسول تولى الخلافة ( الحكم ) أربعة خلفاء عظام هم :</vt:lpstr>
      <vt:lpstr>PowerPoint Presentation</vt:lpstr>
      <vt:lpstr>PowerPoint Presentation</vt:lpstr>
      <vt:lpstr>1- حياته رضى الله عنه :</vt:lpstr>
      <vt:lpstr>PowerPoint Presentation</vt:lpstr>
      <vt:lpstr>PowerPoint Presentation</vt:lpstr>
      <vt:lpstr>ب: حياته رضى الله عنه بعد الإسلام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خلافتة رضى الله عنه ( 11 : 13 ه ):</vt:lpstr>
      <vt:lpstr>تمت مبايعة أبى بكر الصديق رضى الله عنه فكانت :</vt:lpstr>
      <vt:lpstr>PowerPoint Presentation</vt:lpstr>
      <vt:lpstr>خطبة أبى بكر الصديق رضى الله عنه :</vt:lpstr>
      <vt:lpstr>اسباب اختيار أبى بكر رضى الله عنه للخلافة :</vt:lpstr>
      <vt:lpstr>PowerPoint Presentation</vt:lpstr>
      <vt:lpstr>أهم أعماله :</vt:lpstr>
      <vt:lpstr>PowerPoint Presentation</vt:lpstr>
      <vt:lpstr>نتائج الحملة :</vt:lpstr>
      <vt:lpstr>ب : قتال المرتدين ( حروب الردة ) :</vt:lpstr>
      <vt:lpstr>PowerPoint Presentation</vt:lpstr>
      <vt:lpstr>موقف أبى بكر الصديق رضى الله عنه من المرتدين :</vt:lpstr>
      <vt:lpstr>أداب الحرب فى الإسلام :</vt:lpstr>
      <vt:lpstr>PowerPoint Presentation</vt:lpstr>
      <vt:lpstr>نتائج حروب الردة :</vt:lpstr>
      <vt:lpstr>ج: جمع القرأن الكريم :</vt:lpstr>
      <vt:lpstr>د : نشر الإسلام خارج شبه الجزيرة العربية :</vt:lpstr>
      <vt:lpstr>PowerPoint Presentation</vt:lpstr>
      <vt:lpstr>أرسل أبو بكر الصديق رضى الله عنه جيوشا إلى :</vt:lpstr>
      <vt:lpstr>PowerPoint Presentation</vt:lpstr>
      <vt:lpstr>كان على رأس كل جيش منها :</vt:lpstr>
      <vt:lpstr>PowerPoint Presentation</vt:lpstr>
      <vt:lpstr>وفاته رضى الله عنه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211</cp:revision>
  <dcterms:created xsi:type="dcterms:W3CDTF">2013-08-21T19:17:07Z</dcterms:created>
  <dcterms:modified xsi:type="dcterms:W3CDTF">2023-10-04T07:53:51Z</dcterms:modified>
</cp:coreProperties>
</file>