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1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79EB-2151-A6F4-590A-5C18F9A6A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CA828-87C0-9CF2-E9A0-E48F98860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60B0A-9EE4-7D38-558C-4F43F4BC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4DD67-7B6C-9DF1-EE6A-2BCE561E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7E0C6-F657-C529-3A3B-2812A405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3BE6-9618-2C59-EBBC-2EBCF0EF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EB3DE-9916-2AC6-48FF-D17FEBF72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B89B-5F45-810F-9F74-9918EF07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79AD-1E19-9645-A99B-231C7CBC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0D75C-492E-E074-AACA-97381DB1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3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F2E36-732F-A993-1101-063002CC8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27DD6-3C9F-CA58-BCA0-D4D1922BB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1D0CB-352D-20B9-5E2A-E54260E8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E4A2F-656C-55A4-139A-727A12D3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C9ED0-ED30-5DA8-574F-1DF4243F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0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6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03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3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96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2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40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8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E108-B9F4-4C8D-3370-D4DAFF27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D79F-9561-9977-8773-A29383845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F17F-9A90-E13B-5C2B-26D8F08E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D3C9E-D924-3B83-A050-ED6FCBC7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6E43A-2F26-2885-8DE2-7B4F8F67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4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6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49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BB4E-0723-5BA1-494D-C1150FFF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7C4DF-9FDC-DA42-0669-D7766241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B46DF-4181-A20B-BAE0-1EEE4C7F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9F58-806D-ECF1-55C9-253C786A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D087F-61A6-F172-7A3B-636AE63D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5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497-AC4C-BAAB-D23E-7BD4A904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EF8CA-03BD-6BC7-5479-D155EFD95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8A620-7F5F-0979-AE0E-0D5434F11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C73C5-1146-A652-63AB-17E98A3E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0ADE8-D53F-C5C3-9EF7-62696746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1138A-314A-0A2A-0B63-920AAA96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FFF5-FAFA-6875-8BC5-C3B6F95B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8A54B-3DAE-8179-A6FE-D2A0C74D8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6F2D4-B439-7F13-8B22-A0382B0B8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E7317-ADCF-55B6-36B4-1E0349A98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BDA81-4D2D-6851-24AB-21CB63898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1E9CB-138B-6009-FE43-104C9233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4BBDC-43FB-3FE6-4ADF-62710BB5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62AB7-7F59-ED69-CAAF-BCDC4573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8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2377-D2EC-3323-0AAE-1FEF4FE6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ED07F-EEBF-381A-D8EB-858A46B8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66304-45F3-2819-B03D-73E17CAB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15500-2449-AAFA-2356-95D4151B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2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AD60D-3DAF-DC45-D94B-C8C73EE0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CD2B-BC94-DEE8-0B70-447FBC97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12346-A3FA-5561-4F44-E2F43683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9090-92F1-E91D-4D7F-47CCE5D6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2C1C-8D07-4324-2A5F-526EECE0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9E7D1-666D-E02C-8496-937B7959E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DB347-1749-8FB9-13AE-9A58F3C48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6AC1C-6344-366C-78F4-F96E3221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2CA6B-57C0-38FE-EBCD-666660E2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FB9A5-3FC4-5A6E-D661-139DC68D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2EE0B3-82D0-A55D-B38D-671C73EFF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DB9FC-F7A6-1C90-98E5-B7965B41D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79F04-4BD8-5CDA-943B-2D2AACFF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CFD2A-56D2-FD6B-1C07-C4ADDF57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42634-5FC6-F1E8-8732-37E2D3DB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5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F737B-D501-7E06-8059-17BB3E18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58181-6271-C784-3DB1-A8100E74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1517-E1CB-91ED-A57A-ED78C7A50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1128-287B-410D-AB4D-55CC0507EBA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1160E-3AE2-9345-301D-B296854D7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B21D1-3B80-6D4D-3F9A-9452B6F6B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63D9-1BC1-41E7-A3B5-73A685BC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9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fotocommunity.de/photo/klettern-luebecker84/40857593" TargetMode="External"/><Relationship Id="rId5" Type="http://schemas.openxmlformats.org/officeDocument/2006/relationships/image" Target="../media/image6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D1CB7-146D-A10A-5A49-4EFC65C72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97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6426-A94C-B728-FE8F-F8927C32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male gern.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8120C8-D3D8-79D4-3A0D-1B9678A9C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81521" y="1981175"/>
            <a:ext cx="5357139" cy="4022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malen">
            <a:hlinkClick r:id="" action="ppaction://media"/>
            <a:extLst>
              <a:ext uri="{FF2B5EF4-FFF2-40B4-BE49-F238E27FC236}">
                <a16:creationId xmlns:a16="http://schemas.microsoft.com/office/drawing/2014/main" id="{2B5AA2A3-5AA0-98B5-91BB-9FF59BFFF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" y="5120641"/>
            <a:ext cx="609600" cy="5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52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35D1-E727-BD50-6FDC-D6C5D655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h</a:t>
            </a:r>
            <a:r>
              <a:rPr lang="de-DE" dirty="0"/>
              <a:t>üpfe gern.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E41D43-34B0-60B3-603C-F5A3BE5F5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87311" y="1940857"/>
            <a:ext cx="5933723" cy="42340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hüpfen">
            <a:hlinkClick r:id="" action="ppaction://media"/>
            <a:extLst>
              <a:ext uri="{FF2B5EF4-FFF2-40B4-BE49-F238E27FC236}">
                <a16:creationId xmlns:a16="http://schemas.microsoft.com/office/drawing/2014/main" id="{6FA8C808-7C53-88C8-FD23-5B2F96969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248" y="5100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04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2CE3-28F3-6FFB-1BDF-26919D6D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Ich klettere gern. 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62C674-E2A7-1C05-E428-071A8CF0E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96888" y="1986852"/>
            <a:ext cx="6058792" cy="40391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klettern">
            <a:hlinkClick r:id="" action="ppaction://media"/>
            <a:extLst>
              <a:ext uri="{FF2B5EF4-FFF2-40B4-BE49-F238E27FC236}">
                <a16:creationId xmlns:a16="http://schemas.microsoft.com/office/drawing/2014/main" id="{0E66D2BD-84A9-9773-4E0B-100136834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3081" y="5120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68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FCBF-3108-EF7E-2565-5050176B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chemeClr val="accent2"/>
                </a:solidFill>
              </a:rPr>
              <a:t>Übung:</a:t>
            </a:r>
            <a:br>
              <a:rPr lang="ar-EG" dirty="0"/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Was ist  das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52E44E-699E-9201-B406-AA8733804A6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652843"/>
              </p:ext>
            </p:extLst>
          </p:nvPr>
        </p:nvGraphicFramePr>
        <p:xfrm>
          <a:off x="1304145" y="1793638"/>
          <a:ext cx="3171526" cy="4487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166" imgH="8019693" progId="Acrobat.Document.DC">
                  <p:embed/>
                </p:oleObj>
              </mc:Choice>
              <mc:Fallback>
                <p:oleObj name="Acrobat Document" r:id="rId3" imgW="5667166" imgH="801969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145" y="1793638"/>
                        <a:ext cx="3171526" cy="4487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3B1C306-0346-86DC-2450-9AEF5DE34D11}"/>
              </a:ext>
            </a:extLst>
          </p:cNvPr>
          <p:cNvSpPr/>
          <p:nvPr/>
        </p:nvSpPr>
        <p:spPr>
          <a:xfrm>
            <a:off x="4411340" y="2262798"/>
            <a:ext cx="5318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Ich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schaukle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gern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9EF64-C2FE-DFC5-1C4C-49757FBA716E}"/>
              </a:ext>
            </a:extLst>
          </p:cNvPr>
          <p:cNvSpPr/>
          <p:nvPr/>
        </p:nvSpPr>
        <p:spPr>
          <a:xfrm>
            <a:off x="4475671" y="4037258"/>
            <a:ext cx="4595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Ich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wippe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gern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362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iley Face 5">
            <a:extLst>
              <a:ext uri="{FF2B5EF4-FFF2-40B4-BE49-F238E27FC236}">
                <a16:creationId xmlns:a16="http://schemas.microsoft.com/office/drawing/2014/main" id="{C959A502-F5DC-F2D5-4CA1-3EFDFE39E699}"/>
              </a:ext>
            </a:extLst>
          </p:cNvPr>
          <p:cNvSpPr/>
          <p:nvPr/>
        </p:nvSpPr>
        <p:spPr>
          <a:xfrm>
            <a:off x="5756223" y="3429000"/>
            <a:ext cx="1004341" cy="923330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4A7A8-1C0E-3AA5-AD10-C70F8BB4338C}"/>
              </a:ext>
            </a:extLst>
          </p:cNvPr>
          <p:cNvSpPr/>
          <p:nvPr/>
        </p:nvSpPr>
        <p:spPr>
          <a:xfrm>
            <a:off x="1214204" y="1845734"/>
            <a:ext cx="992348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Super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16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oosh.wav"/>
          </p:stSnd>
        </p:sndAc>
      </p:transition>
    </mc:Choice>
    <mc:Fallback>
      <p:transition spd="slow"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</Words>
  <Application>Microsoft Office PowerPoint</Application>
  <PresentationFormat>Widescreen</PresentationFormat>
  <Paragraphs>7</Paragraphs>
  <Slides>6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Retrospect</vt:lpstr>
      <vt:lpstr>Acrobat Document</vt:lpstr>
      <vt:lpstr>PowerPoint Presentation</vt:lpstr>
      <vt:lpstr>Ich male gern. </vt:lpstr>
      <vt:lpstr>Ich hüpfe gern. </vt:lpstr>
      <vt:lpstr>Ich klettere gern. </vt:lpstr>
      <vt:lpstr>Übung: Was ist  das?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16</cp:revision>
  <dcterms:created xsi:type="dcterms:W3CDTF">2023-02-01T06:47:48Z</dcterms:created>
  <dcterms:modified xsi:type="dcterms:W3CDTF">2023-02-08T08:04:02Z</dcterms:modified>
</cp:coreProperties>
</file>