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24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32657-1E2B-61A1-1592-472863AD3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B9A6D-33AA-CE5A-900F-E2A3F87AE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C0490-EAB9-9058-CB9A-0BE4024F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0089-9407-4EE1-AF4C-E4016A51EDB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70F97-8BF9-633A-22D7-1617B546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21F8B-B6C7-C315-44A4-5F9597B0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EF97-696B-4DD1-9F82-FBF9D63BB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0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F5F31-32DF-E693-3DD3-53F427F4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8D449-9CC7-E111-8378-87378E015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C9588-665F-8B82-9F7C-8F57A00E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0089-9407-4EE1-AF4C-E4016A51EDB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81FBA-6DD4-C862-6B39-376D88EF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B9E07-2B80-7EA9-3892-51714140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EF97-696B-4DD1-9F82-FBF9D63BB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E2DF1E-2219-2ECE-08C2-385144E93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46ED8-7F0D-EE2D-C0DA-540E13FAA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D6403-4E76-FF67-CD6E-62F56A23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0089-9407-4EE1-AF4C-E4016A51EDB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23FC-54DC-8A62-342F-1D625A7A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39021-7AA8-D3E9-7A8C-9A6C8985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EF97-696B-4DD1-9F82-FBF9D63BB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4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E7AC-C5B1-4916-3F11-3E3CB938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6BC4B-ED03-EEB7-1CFB-C4CC05824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9C3C7-A7C4-E110-6843-CF30327D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0089-9407-4EE1-AF4C-E4016A51EDB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16FF4-9CA1-7BCC-5907-9AF1AE52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4A433-BB40-524B-EFDA-865A7127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EF97-696B-4DD1-9F82-FBF9D63BB0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377AA-C815-890A-478F-906180727CCD}"/>
              </a:ext>
            </a:extLst>
          </p:cNvPr>
          <p:cNvSpPr txBox="1"/>
          <p:nvPr userDrawn="1"/>
        </p:nvSpPr>
        <p:spPr>
          <a:xfrm rot="20186808">
            <a:off x="-146332" y="90765"/>
            <a:ext cx="141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 Somaia</a:t>
            </a:r>
            <a:endParaRPr lang="en-US" b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28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9F54-8D18-CC15-2DC9-9389F2BC5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6380B-14CB-EF65-4B38-9CCE53DB9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1BA47-17A3-9A20-ECD7-C12C26C06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0089-9407-4EE1-AF4C-E4016A51EDB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0BA19-2C52-BD44-7B81-F1EA049D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22BAA-357D-B538-317B-BD9EAE66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EF97-696B-4DD1-9F82-FBF9D63BB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9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105A-F69B-727C-5799-5AB7EB1E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C7FC5-7977-53C6-1482-38598CE3D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7798B-0817-77CD-DCD1-1D699CCB5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49CD5-EBB9-0896-F692-3DE937FA1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0089-9407-4EE1-AF4C-E4016A51EDB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65228-303E-28EE-083E-B8D07A17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78E5A-9587-9E66-CE91-CDC6168A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EF97-696B-4DD1-9F82-FBF9D63BB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5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255CD-3EB4-D523-8F1D-E89403172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17E5D-E663-E33F-7D45-B2A4D66F2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F6E43-8BD6-0B7A-5C08-96CC21B8B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B59CF-C6B0-36ED-F100-138D7534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41965-2C7E-D38B-BF6C-BB14D46A5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7D6F4-251B-CA60-FD13-47D009FF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0089-9407-4EE1-AF4C-E4016A51EDB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DB1017-7F48-690D-2476-D2D7F28B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1F70B6-60BE-51D1-3529-CC6E0612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EF97-696B-4DD1-9F82-FBF9D63BB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4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C25E-55DF-FD2F-E2CB-C5027B33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B6A6A5-E88C-32C4-B7A4-EC4E916A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0089-9407-4EE1-AF4C-E4016A51EDB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BC544-DBCE-556A-7282-EC7E2197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4E9A2-CB0E-A862-9237-F6839521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EF97-696B-4DD1-9F82-FBF9D63BB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8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E4D04-6007-9C4E-2455-CF2996A28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0089-9407-4EE1-AF4C-E4016A51EDB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3D2DD3-5683-30A3-16A8-B5FBB466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1F736-B74B-E883-A042-4DF4C12B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EF97-696B-4DD1-9F82-FBF9D63BB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8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C0223-0357-3669-8501-2C051348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3BAA4-A560-5CB7-22A4-CFB012BB4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6B529-CF0F-7B53-E7D9-3D28F0C92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EB7A6-4996-42C8-E0B8-867E6251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0089-9407-4EE1-AF4C-E4016A51EDB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C1E2F-48F4-4342-8458-6365FF7A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83DDA-FDD0-B157-4719-FA255806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EF97-696B-4DD1-9F82-FBF9D63BB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2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69BBB-F366-99C3-1FDD-9C60B05E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1E4F6-3824-6578-A1BF-CDEAD314E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1277B-6A85-3324-DF0A-C2D65722D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B0A34-D4B8-B54E-6657-CC85F676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0089-9407-4EE1-AF4C-E4016A51EDB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991D2-006D-7C64-66EB-BF4D6C45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91524-A778-7C69-8EAF-EB79BF16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EF97-696B-4DD1-9F82-FBF9D63BB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9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FC47F-9EE5-6AEE-5A9E-958B8F19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37581-F244-125C-2A60-0F980F80E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A99C0-92E1-A15F-99B2-EAF749E81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90089-9407-4EE1-AF4C-E4016A51EDBE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FAD81-A4CE-022C-751C-E47D5C01B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27F72-4EED-13B2-BD8D-6C110AB8E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CEF97-696B-4DD1-9F82-FBF9D63BB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0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bleistift-stift-orange-rot-190586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pt/sele%C3%A7%C3%A3o-corrigir-marca-direito-40319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48553/scissor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pt/sele%C3%A7%C3%A3o-corrigir-marca-direito-40319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de/vektor/kinder-mit-einem-lineal-gm658090098-12004177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pt/sele%C3%A7%C3%A3o-corrigir-marca-direito-40319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e/photo/581359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pt/sele%C3%A7%C3%A3o-corrigir-marca-direito-40319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chundfleisch.com/radiergummi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pt/sele%C3%A7%C3%A3o-corrigir-marca-direito-40319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dewerk.de/Jackie-Paper/Heft-DIN-A5-JACKIE-Biarritz-DIN-A-5-32-Blatt-liniert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pt/sele%C3%A7%C3%A3o-corrigir-marca-direito-40319/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0852-7EEE-24BB-0785-5BEE916FF5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1389E9-8879-D0B2-66B3-A529903E3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3ABC0-D6C4-FBA7-15D6-6CF579EB0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1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ds Sitting In A Circle Reading A Poem Stock Illustration - Download Image  Now - Child, Circle, Sitting - iStock">
            <a:extLst>
              <a:ext uri="{FF2B5EF4-FFF2-40B4-BE49-F238E27FC236}">
                <a16:creationId xmlns:a16="http://schemas.microsoft.com/office/drawing/2014/main" id="{91B1D043-F28D-AAFA-E759-B181D40BF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928" y="0"/>
            <a:ext cx="7468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8F4B8D-5D5E-7BF2-8A4E-EA24DB2F9322}"/>
              </a:ext>
            </a:extLst>
          </p:cNvPr>
          <p:cNvSpPr/>
          <p:nvPr/>
        </p:nvSpPr>
        <p:spPr>
          <a:xfrm>
            <a:off x="4840764" y="3611913"/>
            <a:ext cx="27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Ü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bungen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85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3851-C59C-AA6F-E249-07EE294EC2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Was </a:t>
            </a:r>
            <a:r>
              <a:rPr lang="en-US" b="1" dirty="0" err="1"/>
              <a:t>ist</a:t>
            </a:r>
            <a:r>
              <a:rPr lang="en-US" b="1" dirty="0"/>
              <a:t> das?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6539C1-458A-3212-7692-21C19D970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54248" y="2248524"/>
            <a:ext cx="2956697" cy="296906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EBA2DD7-B2AF-AFD4-90F3-4E8B1F25CA58}"/>
              </a:ext>
            </a:extLst>
          </p:cNvPr>
          <p:cNvSpPr txBox="1">
            <a:spLocks/>
          </p:cNvSpPr>
          <p:nvPr/>
        </p:nvSpPr>
        <p:spPr>
          <a:xfrm>
            <a:off x="838200" y="5532437"/>
            <a:ext cx="4660692" cy="1325563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Das </a:t>
            </a:r>
            <a:r>
              <a:rPr lang="en-US" b="1" dirty="0" err="1"/>
              <a:t>ist</a:t>
            </a:r>
            <a:r>
              <a:rPr lang="en-US" b="1" dirty="0"/>
              <a:t> </a:t>
            </a:r>
            <a:r>
              <a:rPr lang="en-US" b="1" dirty="0" err="1"/>
              <a:t>Bleistift</a:t>
            </a:r>
            <a:r>
              <a:rPr lang="en-US" b="1" dirty="0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9AADB8-7F7E-00D1-4183-4DEC31292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54126" y="5633244"/>
            <a:ext cx="1059304" cy="10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3F36-6F7C-891A-90F1-C66E305BC9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/>
              <a:t>Was </a:t>
            </a:r>
            <a:r>
              <a:rPr lang="en-US" b="1" dirty="0" err="1"/>
              <a:t>ist</a:t>
            </a:r>
            <a:r>
              <a:rPr lang="en-US" b="1" dirty="0"/>
              <a:t> das?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406B81-DA32-298A-39B9-306616F2E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12599" y="1906824"/>
            <a:ext cx="3525491" cy="3519615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7165479-3545-CA39-9D4D-1A5178BBE70D}"/>
              </a:ext>
            </a:extLst>
          </p:cNvPr>
          <p:cNvSpPr txBox="1">
            <a:spLocks/>
          </p:cNvSpPr>
          <p:nvPr/>
        </p:nvSpPr>
        <p:spPr>
          <a:xfrm>
            <a:off x="838200" y="5532437"/>
            <a:ext cx="4660692" cy="1325563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Das </a:t>
            </a:r>
            <a:r>
              <a:rPr lang="en-US" b="1" dirty="0" err="1"/>
              <a:t>ist</a:t>
            </a:r>
            <a:r>
              <a:rPr lang="en-US" b="1" dirty="0"/>
              <a:t> </a:t>
            </a:r>
            <a:r>
              <a:rPr lang="en-US" b="1" dirty="0" err="1"/>
              <a:t>Schere</a:t>
            </a:r>
            <a:r>
              <a:rPr lang="en-US" b="1" dirty="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CCB797-78DA-C358-05C2-F3B84BD8D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54126" y="5633244"/>
            <a:ext cx="1059304" cy="10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7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998EA-6003-A40C-4F0E-A9A3D62E23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/>
              <a:t>Was </a:t>
            </a:r>
            <a:r>
              <a:rPr lang="en-US" b="1" dirty="0" err="1"/>
              <a:t>ist</a:t>
            </a:r>
            <a:r>
              <a:rPr lang="en-US" b="1" dirty="0"/>
              <a:t> das?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649E13-81E2-408F-DCAA-FB5E9DFE4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95532" y="2263515"/>
            <a:ext cx="5000936" cy="204969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463EFF-8101-33AE-7A94-C3C3BE2FBBD0}"/>
              </a:ext>
            </a:extLst>
          </p:cNvPr>
          <p:cNvSpPr txBox="1">
            <a:spLocks/>
          </p:cNvSpPr>
          <p:nvPr/>
        </p:nvSpPr>
        <p:spPr>
          <a:xfrm>
            <a:off x="838200" y="5532437"/>
            <a:ext cx="4660692" cy="1325563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Das </a:t>
            </a:r>
            <a:r>
              <a:rPr lang="en-US" b="1" dirty="0" err="1"/>
              <a:t>ist</a:t>
            </a:r>
            <a:r>
              <a:rPr lang="en-US" b="1" dirty="0"/>
              <a:t> Lineal.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454043-EB96-6987-7BAD-07B8BE3CE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54126" y="5633244"/>
            <a:ext cx="1059304" cy="10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2B11-2903-E487-C0B3-1231D109B5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/>
              <a:t>Was </a:t>
            </a:r>
            <a:r>
              <a:rPr lang="en-US" b="1" dirty="0" err="1"/>
              <a:t>ist</a:t>
            </a:r>
            <a:r>
              <a:rPr lang="en-US" b="1" dirty="0"/>
              <a:t> das?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0ABBF5-590B-943A-8226-92F0AE3D1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07980" y="2208183"/>
            <a:ext cx="8776039" cy="299884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119B2F7-4B48-875B-6DED-122DF0F5D7B7}"/>
              </a:ext>
            </a:extLst>
          </p:cNvPr>
          <p:cNvSpPr txBox="1">
            <a:spLocks/>
          </p:cNvSpPr>
          <p:nvPr/>
        </p:nvSpPr>
        <p:spPr>
          <a:xfrm>
            <a:off x="838200" y="5532437"/>
            <a:ext cx="4660692" cy="1325563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Das </a:t>
            </a:r>
            <a:r>
              <a:rPr lang="en-US" b="1" dirty="0" err="1"/>
              <a:t>ist</a:t>
            </a:r>
            <a:r>
              <a:rPr lang="en-US" b="1" dirty="0"/>
              <a:t> </a:t>
            </a:r>
            <a:r>
              <a:rPr lang="en-US" b="1" dirty="0" err="1"/>
              <a:t>Buntstift</a:t>
            </a:r>
            <a:r>
              <a:rPr lang="en-US" b="1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D5E983-E53F-2196-8815-3070C2508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54126" y="5633244"/>
            <a:ext cx="1059304" cy="10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2A36-51BE-EB7D-ECB8-8EF3429E5B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/>
              <a:t>Was </a:t>
            </a:r>
            <a:r>
              <a:rPr lang="en-US" b="1" dirty="0" err="1"/>
              <a:t>ist</a:t>
            </a:r>
            <a:r>
              <a:rPr lang="en-US" b="1" dirty="0"/>
              <a:t> das?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D805EB-6394-9150-638C-3A8A13581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0331" y="1825625"/>
            <a:ext cx="3900618" cy="390061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E669B5-2154-EFB5-D9D8-59DE00D451F6}"/>
              </a:ext>
            </a:extLst>
          </p:cNvPr>
          <p:cNvSpPr txBox="1">
            <a:spLocks/>
          </p:cNvSpPr>
          <p:nvPr/>
        </p:nvSpPr>
        <p:spPr>
          <a:xfrm>
            <a:off x="838200" y="5532437"/>
            <a:ext cx="4660692" cy="1325563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Das </a:t>
            </a:r>
            <a:r>
              <a:rPr lang="en-US" b="1" dirty="0" err="1"/>
              <a:t>ist</a:t>
            </a:r>
            <a:r>
              <a:rPr lang="en-US" b="1" dirty="0"/>
              <a:t> </a:t>
            </a:r>
            <a:r>
              <a:rPr lang="en-US" b="1" dirty="0" err="1"/>
              <a:t>Radiergummi</a:t>
            </a:r>
            <a:r>
              <a:rPr lang="en-US" b="1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ED9756-F6F4-65DB-7D91-CEC6FF34B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54126" y="5633244"/>
            <a:ext cx="1059304" cy="10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2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2E8E3-3032-02C1-1B60-4A493970FE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/>
              <a:t>Was </a:t>
            </a:r>
            <a:r>
              <a:rPr lang="en-US" b="1" dirty="0" err="1"/>
              <a:t>ist</a:t>
            </a:r>
            <a:r>
              <a:rPr lang="en-US" b="1" dirty="0"/>
              <a:t> das?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0A18DF-398C-6918-2413-4221D175B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698" b="12761"/>
          <a:stretch/>
        </p:blipFill>
        <p:spPr>
          <a:xfrm>
            <a:off x="3777521" y="1906532"/>
            <a:ext cx="4636957" cy="341006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7BC5E8-5F28-DDFA-413F-E07E53BABA98}"/>
              </a:ext>
            </a:extLst>
          </p:cNvPr>
          <p:cNvSpPr txBox="1">
            <a:spLocks/>
          </p:cNvSpPr>
          <p:nvPr/>
        </p:nvSpPr>
        <p:spPr>
          <a:xfrm>
            <a:off x="838200" y="5532437"/>
            <a:ext cx="4660692" cy="1325563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Das </a:t>
            </a:r>
            <a:r>
              <a:rPr lang="en-US" b="1" dirty="0" err="1"/>
              <a:t>ist</a:t>
            </a:r>
            <a:r>
              <a:rPr lang="en-US" b="1" dirty="0"/>
              <a:t> Heft.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B6A7E9-03D2-7852-5C93-3AFEAA0EA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54126" y="5633244"/>
            <a:ext cx="1059304" cy="10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E23E6-953B-FC41-EE27-91D2763B51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739"/>
          <a:stretch/>
        </p:blipFill>
        <p:spPr>
          <a:xfrm>
            <a:off x="0" y="1145344"/>
            <a:ext cx="12192000" cy="3711469"/>
          </a:xfrm>
          <a:prstGeom prst="rect">
            <a:avLst/>
          </a:prstGeom>
        </p:spPr>
      </p:pic>
      <p:pic>
        <p:nvPicPr>
          <p:cNvPr id="8" name="Sound clapping">
            <a:hlinkClick r:id="" action="ppaction://media"/>
            <a:extLst>
              <a:ext uri="{FF2B5EF4-FFF2-40B4-BE49-F238E27FC236}">
                <a16:creationId xmlns:a16="http://schemas.microsoft.com/office/drawing/2014/main" id="{B5BDAA07-2E55-6FCD-44FE-24D77FF304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97625" y="5407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7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50</Words>
  <Application>Microsoft Office PowerPoint</Application>
  <PresentationFormat>Widescreen</PresentationFormat>
  <Paragraphs>13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Was ist das? </vt:lpstr>
      <vt:lpstr>Was ist das? </vt:lpstr>
      <vt:lpstr>Was ist das? </vt:lpstr>
      <vt:lpstr>Was ist das?</vt:lpstr>
      <vt:lpstr>Was ist das?</vt:lpstr>
      <vt:lpstr>Was ist das?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Somaia</dc:creator>
  <cp:lastModifiedBy>Somaia</cp:lastModifiedBy>
  <cp:revision>11</cp:revision>
  <dcterms:created xsi:type="dcterms:W3CDTF">2023-05-21T09:35:21Z</dcterms:created>
  <dcterms:modified xsi:type="dcterms:W3CDTF">2023-05-21T11:29:36Z</dcterms:modified>
</cp:coreProperties>
</file>