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1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0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3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1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6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4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5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0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98E4DE-972C-4EA4-A5C5-C5974E31BE6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089FF93-A63C-4B28-8053-4254C081E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3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165D-848D-A571-CBC3-29F0FBED8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45" y="1298448"/>
            <a:ext cx="8246503" cy="3255264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6000" dirty="0">
                <a:solidFill>
                  <a:srgbClr val="FFFF00"/>
                </a:solidFill>
                <a:latin typeface="Comic Sans MS" panose="030F0702030302020204" pitchFamily="66" charset="0"/>
              </a:rPr>
              <a:t>5.2  Light travels in straight lines</a:t>
            </a:r>
            <a:br>
              <a:rPr 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en-US" sz="4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AFC86-58DE-5F19-BDED-096204CDF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564" y="1690255"/>
            <a:ext cx="2867891" cy="297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79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54AC-34CE-61E8-8461-DE0CCF00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6655" cy="460118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</a:rPr>
              <a:t> Ray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0B0B8-7F6D-A11A-E280-5658600E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56489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We can show how light travels with a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ray diagram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On the diagram, we draw straight lines for the  rays of light.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We draw an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arrowhead </a:t>
            </a:r>
            <a:r>
              <a:rPr lang="en-US" sz="2400" dirty="0">
                <a:latin typeface="Comic Sans MS" panose="030F0702030302020204" pitchFamily="66" charset="0"/>
              </a:rPr>
              <a:t>to show  the direction the light ray is moving.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F58C83-25B1-9511-E2AF-A0CF72A66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36" y="3587460"/>
            <a:ext cx="5888182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8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4B3C9-4C10-2732-F5EE-D8A659C0B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ray diagrams we have: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1-arriving ray 2-reflected 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E94A5-13F8-59EF-326F-48E379E97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56489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mic Sans MS" panose="030F0702030302020204" pitchFamily="66" charset="0"/>
              </a:rPr>
              <a:t>Light ray from the lamp hits  an object such as a book. </a:t>
            </a:r>
          </a:p>
          <a:p>
            <a:r>
              <a:rPr lang="en-US" dirty="0">
                <a:latin typeface="Comic Sans MS" panose="030F0702030302020204" pitchFamily="66" charset="0"/>
              </a:rPr>
              <a:t>This light ray  is an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arriving ray. </a:t>
            </a: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Light rays that  bounce or reflect off the book.</a:t>
            </a:r>
          </a:p>
          <a:p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These  rays are called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reflected rays. </a:t>
            </a:r>
          </a:p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If the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reflected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rays  enter our eyes we will see the book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6EC45-2F08-C910-B449-C656FE374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09" y="3435410"/>
            <a:ext cx="6262254" cy="345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7F18E-FF3D-CA51-847B-F47311E2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 the: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arriving ray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reflected ray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F6745C-38FA-2146-C624-9A36FE9DC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1123837"/>
            <a:ext cx="6317672" cy="4987491"/>
          </a:xfrm>
        </p:spPr>
      </p:pic>
    </p:spTree>
    <p:extLst>
      <p:ext uri="{BB962C8B-B14F-4D97-AF65-F5344CB8AC3E}">
        <p14:creationId xmlns:p14="http://schemas.microsoft.com/office/powerpoint/2010/main" val="44001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5B42-002D-A346-B7CA-53CB9AB90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250692"/>
          </a:xfrm>
        </p:spPr>
        <p:txBody>
          <a:bodyPr/>
          <a:lstStyle/>
          <a:p>
            <a:r>
              <a:rPr lang="en-US" dirty="0"/>
              <a:t>2 </a:t>
            </a:r>
            <a:r>
              <a:rPr lang="en-US" dirty="0">
                <a:latin typeface="Comic Sans MS" panose="030F0702030302020204" pitchFamily="66" charset="0"/>
              </a:rPr>
              <a:t>Look at the ray diagram of the person seeing the car. Identify the arriving ray and the reﬂected ray labelled 1 and 2.</a:t>
            </a:r>
          </a:p>
          <a:p>
            <a:r>
              <a:rPr lang="en-US" dirty="0">
                <a:latin typeface="Comic Sans MS" panose="030F0702030302020204" pitchFamily="66" charset="0"/>
              </a:rPr>
              <a:t> 3 Draw a ray diagram to show how you see the person sitting next to you.</a:t>
            </a:r>
          </a:p>
          <a:p>
            <a:r>
              <a:rPr lang="en-US" dirty="0">
                <a:latin typeface="Comic Sans MS" panose="030F0702030302020204" pitchFamily="66" charset="0"/>
              </a:rPr>
              <a:t> Label the arriving ray and the reﬂected ray.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604E8C-C1B3-4C61-EB7E-E8A17D16B5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89" b="650"/>
          <a:stretch/>
        </p:blipFill>
        <p:spPr>
          <a:xfrm>
            <a:off x="581891" y="1787237"/>
            <a:ext cx="2507673" cy="23275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45A25A-D474-E199-A065-C51A40B4C3D3}"/>
              </a:ext>
            </a:extLst>
          </p:cNvPr>
          <p:cNvSpPr txBox="1"/>
          <p:nvPr/>
        </p:nvSpPr>
        <p:spPr>
          <a:xfrm>
            <a:off x="1205345" y="2826327"/>
            <a:ext cx="104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Lb.p</a:t>
            </a:r>
            <a:r>
              <a:rPr lang="en-US" dirty="0"/>
              <a:t> 102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DF8341-6D49-5C57-3E07-66A5D29837CA}"/>
              </a:ext>
            </a:extLst>
          </p:cNvPr>
          <p:cNvSpPr txBox="1"/>
          <p:nvPr/>
        </p:nvSpPr>
        <p:spPr>
          <a:xfrm>
            <a:off x="4059382" y="864108"/>
            <a:ext cx="747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1- In the ray diagram of the coin in the box, which is the reﬂected ray, A or B?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993988-127E-BE93-7267-7EB0DAE1B3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"/>
          <a:stretch/>
        </p:blipFill>
        <p:spPr>
          <a:xfrm>
            <a:off x="4059382" y="3948545"/>
            <a:ext cx="6705600" cy="263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6C49-0425-2F3B-BB15-F4E501D5E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Thank you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2021E3-065B-E440-4F7C-429C788F5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5" y="1620982"/>
            <a:ext cx="2286000" cy="3546763"/>
          </a:xfrm>
        </p:spPr>
      </p:pic>
    </p:spTree>
    <p:extLst>
      <p:ext uri="{BB962C8B-B14F-4D97-AF65-F5344CB8AC3E}">
        <p14:creationId xmlns:p14="http://schemas.microsoft.com/office/powerpoint/2010/main" val="3162800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5439-9BC6-4BE0-F739-F6E5F755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" y="1123837"/>
            <a:ext cx="3325090" cy="460118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Comic Sans MS" panose="030F0702030302020204" pitchFamily="66" charset="0"/>
              </a:rPr>
              <a:t>Our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2B83E-6B94-5E13-C9A3-C2F5596EB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Determine how light travels.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Identify ray diagram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Determine how to draw a ray diagram.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53EA50-C552-766B-B979-BADEF85F3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55" y="3144982"/>
            <a:ext cx="2340986" cy="349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AC77-BBDE-1035-FE5A-66623E90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82" y="1123837"/>
            <a:ext cx="3269673" cy="460118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Our new vocabulary: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62480-D797-B4B0-B7AA-54B7AEA2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Proof: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ray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prove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ray diagram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C914DC-46A4-EE35-78FC-A3AFD86607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3" b="6047"/>
          <a:stretch/>
        </p:blipFill>
        <p:spPr>
          <a:xfrm>
            <a:off x="8021782" y="1717964"/>
            <a:ext cx="3162685" cy="35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79D7A1-0CA4-8EBF-3712-EA89C961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2639" y="1123837"/>
            <a:ext cx="3474720" cy="4601183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/>
              <a:t> Name the source of light in the photographs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Describe how the light in these photographs travels – in a curved line or a straight line?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88C4863-1627-25DE-AA6D-A14002A5C3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735" y="1123837"/>
            <a:ext cx="3474720" cy="4601183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CED22E2-0E5B-36B0-BC11-EB2FB52D446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6" y="1413164"/>
            <a:ext cx="3823855" cy="3657600"/>
          </a:xfrm>
        </p:spPr>
      </p:pic>
    </p:spTree>
    <p:extLst>
      <p:ext uri="{BB962C8B-B14F-4D97-AF65-F5344CB8AC3E}">
        <p14:creationId xmlns:p14="http://schemas.microsoft.com/office/powerpoint/2010/main" val="34384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5C13-A22E-70FE-5BE9-ACBC7701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You can see in pictures that light travels in straight lines. But as a scientist you need to get evidence to </a:t>
            </a:r>
            <a:r>
              <a:rPr lang="en-US" b="1" dirty="0">
                <a:solidFill>
                  <a:srgbClr val="FF0000"/>
                </a:solidFill>
              </a:rPr>
              <a:t>prove</a:t>
            </a:r>
            <a:r>
              <a:rPr lang="en-US" b="1" dirty="0"/>
              <a:t> (show) that this is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FA878-22FB-4734-D455-4D690ADCA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The next investigation will give you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proof </a:t>
            </a:r>
            <a:r>
              <a:rPr lang="en-US" sz="2400" dirty="0">
                <a:latin typeface="Comic Sans MS" panose="030F0702030302020204" pitchFamily="66" charset="0"/>
              </a:rPr>
              <a:t>– evidence that shows that this is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4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ACB2-26CA-FEE5-F999-D32B2224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2081" cy="460118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Can light travel round corners?!!!</a:t>
            </a:r>
            <a:b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b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b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en-US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EA138-6DC7-0AE6-D4F7-741F938BEB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How can  we see this person?!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B17542D-A201-8C84-688F-CEEC305DF6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64" b="14552"/>
          <a:stretch/>
        </p:blipFill>
        <p:spPr>
          <a:xfrm>
            <a:off x="4087091" y="1930936"/>
            <a:ext cx="3006436" cy="350004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56FFA-9909-1C68-FB3F-A1FBDA4CE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18463" y="429492"/>
            <a:ext cx="3474720" cy="1407266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He went outside the door and walked along the corridor….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Can we see him now?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790FAF0-7029-E573-0D2D-081C62E9A3F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5" b="5795"/>
          <a:stretch/>
        </p:blipFill>
        <p:spPr>
          <a:xfrm>
            <a:off x="7633855" y="2092036"/>
            <a:ext cx="3851563" cy="3241964"/>
          </a:xfrm>
        </p:spPr>
      </p:pic>
    </p:spTree>
    <p:extLst>
      <p:ext uri="{BB962C8B-B14F-4D97-AF65-F5344CB8AC3E}">
        <p14:creationId xmlns:p14="http://schemas.microsoft.com/office/powerpoint/2010/main" val="18263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D455A7-53DD-DE64-F14D-B391BD102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So……….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Can light travel round corners or only travel in straight lines?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8A92AD-2826-CE96-5F26-9A52E1ED2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6" y="1759527"/>
            <a:ext cx="2770910" cy="31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8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B8DB-9873-6256-E9A3-6F7A49555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2081" cy="460118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Lets  Prove again that light travels in straight lines….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E1C41D-0640-ADBB-11C5-186ECD7AE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838" y="1439306"/>
            <a:ext cx="6311744" cy="4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832BEDA-13D4-1C36-00D3-103B8317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Light Rays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43C318D-395A-CC67-1AA4-6CAC89032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264547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0" dirty="0">
                <a:solidFill>
                  <a:schemeClr val="tx1"/>
                </a:solidFill>
                <a:latin typeface="Comic Sans MS" panose="030F0702030302020204" pitchFamily="66" charset="0"/>
              </a:rPr>
              <a:t>Light travels in straight lines. </a:t>
            </a:r>
          </a:p>
          <a:p>
            <a:pPr algn="ctr"/>
            <a:r>
              <a:rPr lang="en-US" sz="3200" b="0" dirty="0">
                <a:solidFill>
                  <a:schemeClr val="tx1"/>
                </a:solidFill>
                <a:latin typeface="Comic Sans MS" panose="030F0702030302020204" pitchFamily="66" charset="0"/>
              </a:rPr>
              <a:t>Each narrow beam of light is called  a ray. </a:t>
            </a:r>
          </a:p>
          <a:p>
            <a:pPr algn="ctr"/>
            <a:r>
              <a:rPr lang="en-US" sz="3200" b="0" dirty="0">
                <a:solidFill>
                  <a:schemeClr val="tx1"/>
                </a:solidFill>
                <a:latin typeface="Comic Sans MS" panose="030F0702030302020204" pitchFamily="66" charset="0"/>
              </a:rPr>
              <a:t>Light rays travel from the source of light in all  directions until they hit something.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1357886-BC7D-093B-2AEA-ED89FBB5A2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1" b="-626"/>
          <a:stretch/>
        </p:blipFill>
        <p:spPr>
          <a:xfrm>
            <a:off x="5486400" y="3948545"/>
            <a:ext cx="3699164" cy="290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746</TotalTime>
  <Words>407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Comic Sans MS</vt:lpstr>
      <vt:lpstr>Corbel</vt:lpstr>
      <vt:lpstr>Wingdings</vt:lpstr>
      <vt:lpstr>Wingdings 2</vt:lpstr>
      <vt:lpstr>Frame</vt:lpstr>
      <vt:lpstr> 5.2  Light travels in straight lines </vt:lpstr>
      <vt:lpstr>Our Objectives </vt:lpstr>
      <vt:lpstr>Our new vocabulary:</vt:lpstr>
      <vt:lpstr> Name the source of light in the photographs  Describe how the light in these photographs travels – in a curved line or a straight line? </vt:lpstr>
      <vt:lpstr>You can see in pictures that light travels in straight lines. But as a scientist you need to get evidence to prove (show) that this is true</vt:lpstr>
      <vt:lpstr>Can light travel round corners?!!!   </vt:lpstr>
      <vt:lpstr>PowerPoint Presentation</vt:lpstr>
      <vt:lpstr>Lets  Prove again that light travels in straight lines…. </vt:lpstr>
      <vt:lpstr>Light Rays</vt:lpstr>
      <vt:lpstr> Ray Diagrams</vt:lpstr>
      <vt:lpstr>In ray diagrams we have:  1-arriving ray 2-reflected ray</vt:lpstr>
      <vt:lpstr>Identify the: arriving ray reflected ray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5.2  Light travels in straight lines </dc:title>
  <dc:creator>laptpop</dc:creator>
  <cp:lastModifiedBy>laptpop</cp:lastModifiedBy>
  <cp:revision>4</cp:revision>
  <dcterms:created xsi:type="dcterms:W3CDTF">2023-03-05T09:03:12Z</dcterms:created>
  <dcterms:modified xsi:type="dcterms:W3CDTF">2023-03-06T09:07:29Z</dcterms:modified>
</cp:coreProperties>
</file>