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embeddedFontLst>
    <p:embeddedFont>
      <p:font typeface="Twinkl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</TotalTime>
  <Words>62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marwa zakzouk</cp:lastModifiedBy>
  <cp:revision>7</cp:revision>
  <dcterms:created xsi:type="dcterms:W3CDTF">2020-04-02T07:56:49Z</dcterms:created>
  <dcterms:modified xsi:type="dcterms:W3CDTF">2023-11-06T06:02:17Z</dcterms:modified>
</cp:coreProperties>
</file>