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969" r:id="rId2"/>
    <p:sldId id="988" r:id="rId3"/>
    <p:sldId id="989" r:id="rId4"/>
    <p:sldId id="941" r:id="rId5"/>
    <p:sldId id="971" r:id="rId6"/>
    <p:sldId id="974" r:id="rId7"/>
    <p:sldId id="972" r:id="rId8"/>
    <p:sldId id="973" r:id="rId9"/>
    <p:sldId id="975" r:id="rId10"/>
    <p:sldId id="976" r:id="rId11"/>
    <p:sldId id="977" r:id="rId12"/>
    <p:sldId id="978" r:id="rId13"/>
    <p:sldId id="979" r:id="rId14"/>
    <p:sldId id="980" r:id="rId15"/>
    <p:sldId id="981" r:id="rId16"/>
    <p:sldId id="982" r:id="rId17"/>
    <p:sldId id="983" r:id="rId18"/>
    <p:sldId id="984" r:id="rId19"/>
    <p:sldId id="985" r:id="rId20"/>
    <p:sldId id="986" r:id="rId21"/>
    <p:sldId id="987" r:id="rId22"/>
    <p:sldId id="990" r:id="rId23"/>
  </p:sldIdLst>
  <p:sldSz cx="9906000" cy="6858000" type="A4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Stencil" panose="040409050D0802020404" pitchFamily="8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Animated Slides" id="{059544AC-2C27-45B1-9F95-F87DF8854DD6}">
          <p14:sldIdLst>
            <p14:sldId id="969"/>
            <p14:sldId id="988"/>
            <p14:sldId id="989"/>
          </p14:sldIdLst>
        </p14:section>
        <p14:section name="Demonstration" id="{D2DCB797-8B10-4F10-A07A-71DD7DE8D611}">
          <p14:sldIdLst>
            <p14:sldId id="941"/>
            <p14:sldId id="971"/>
            <p14:sldId id="974"/>
            <p14:sldId id="972"/>
            <p14:sldId id="973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86"/>
          </p14:sldIdLst>
        </p14:section>
        <p14:section name="AFL Questions 1" id="{1FEDB314-42DC-4694-9B04-D4A4AAE625F7}">
          <p14:sldIdLst>
            <p14:sldId id="987"/>
          </p14:sldIdLst>
        </p14:section>
        <p14:section name="AFL Questions 2" id="{0809CD87-7D17-4222-9E2C-6602D4C98075}">
          <p14:sldIdLst>
            <p14:sldId id="990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2935" autoAdjust="0"/>
  </p:normalViewPr>
  <p:slideViewPr>
    <p:cSldViewPr snapToGrid="0" showGuides="1">
      <p:cViewPr varScale="1">
        <p:scale>
          <a:sx n="83" d="100"/>
          <a:sy n="83" d="100"/>
        </p:scale>
        <p:origin x="143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notesViewPr>
    <p:cSldViewPr snapToGrid="0" showGuides="1">
      <p:cViewPr varScale="1">
        <p:scale>
          <a:sx n="59" d="100"/>
          <a:sy n="59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5EEC0-BA2F-4C89-A04C-7A4A655E2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20E98-7CDF-4021-8551-1596F15CE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31BB-79C8-47D7-927B-A4A057B48BB9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2B7C-7F8E-4E82-8E98-820250829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8D9-98AA-4E2F-BECD-0B5701A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C3B0-A9E3-44D3-89EF-A392F66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6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21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2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22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18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2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20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2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18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/>
              <p:nvPr/>
            </p:nvSpPr>
            <p:spPr>
              <a:xfrm>
                <a:off x="1848259" y="514330"/>
                <a:ext cx="5883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This diagram shows the relationship between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59" y="514330"/>
                <a:ext cx="5883982" cy="400110"/>
              </a:xfrm>
              <a:prstGeom prst="rect">
                <a:avLst/>
              </a:prstGeom>
              <a:blipFill>
                <a:blip r:embed="rId2"/>
                <a:stretch>
                  <a:fillRect l="-518" t="-7576" r="-62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/>
              <p:nvPr/>
            </p:nvSpPr>
            <p:spPr>
              <a:xfrm>
                <a:off x="4231442" y="2759026"/>
                <a:ext cx="1340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42" y="2759026"/>
                <a:ext cx="13406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596BBB-83F0-4745-B824-BFEDF1B60F58}"/>
                  </a:ext>
                </a:extLst>
              </p:cNvPr>
              <p:cNvSpPr/>
              <p:nvPr/>
            </p:nvSpPr>
            <p:spPr>
              <a:xfrm>
                <a:off x="3193240" y="1351040"/>
                <a:ext cx="726646" cy="72664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596BBB-83F0-4745-B824-BFEDF1B60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40" y="1351040"/>
                <a:ext cx="726646" cy="726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86824-F75C-48D6-BBAF-820E897E48F6}"/>
                  </a:ext>
                </a:extLst>
              </p:cNvPr>
              <p:cNvSpPr/>
              <p:nvPr/>
            </p:nvSpPr>
            <p:spPr>
              <a:xfrm>
                <a:off x="3919886" y="1351040"/>
                <a:ext cx="726646" cy="72664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86824-F75C-48D6-BBAF-820E897E4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6" y="1351040"/>
                <a:ext cx="726646" cy="726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C418C7-ED08-45FE-830A-23B99B67FDB7}"/>
                  </a:ext>
                </a:extLst>
              </p:cNvPr>
              <p:cNvSpPr/>
              <p:nvPr/>
            </p:nvSpPr>
            <p:spPr>
              <a:xfrm>
                <a:off x="5798632" y="1163559"/>
                <a:ext cx="914127" cy="91412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C418C7-ED08-45FE-830A-23B99B67F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32" y="1163559"/>
                <a:ext cx="914127" cy="914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B82905E-9942-462B-B8EA-59D9B4EBD546}"/>
              </a:ext>
            </a:extLst>
          </p:cNvPr>
          <p:cNvSpPr/>
          <p:nvPr/>
        </p:nvSpPr>
        <p:spPr>
          <a:xfrm>
            <a:off x="3193240" y="2079524"/>
            <a:ext cx="3519519" cy="104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7D02CED-72F1-4B50-8D67-88ABCF8A667F}"/>
              </a:ext>
            </a:extLst>
          </p:cNvPr>
          <p:cNvSpPr/>
          <p:nvPr/>
        </p:nvSpPr>
        <p:spPr>
          <a:xfrm>
            <a:off x="4805783" y="2177653"/>
            <a:ext cx="294434" cy="46312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DF831D-0A85-42E5-88D5-DC058437AFDD}"/>
              </a:ext>
            </a:extLst>
          </p:cNvPr>
          <p:cNvSpPr/>
          <p:nvPr/>
        </p:nvSpPr>
        <p:spPr>
          <a:xfrm>
            <a:off x="4911984" y="2142435"/>
            <a:ext cx="82030" cy="8203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4808A-144D-455D-B626-A8D469114DA7}"/>
                  </a:ext>
                </a:extLst>
              </p:cNvPr>
              <p:cNvSpPr txBox="1"/>
              <p:nvPr/>
            </p:nvSpPr>
            <p:spPr>
              <a:xfrm>
                <a:off x="700269" y="4478783"/>
                <a:ext cx="3546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Knowing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</a:t>
                </a:r>
              </a:p>
              <a:p>
                <a:pPr algn="ctr"/>
                <a:r>
                  <a:rPr lang="en-GB" sz="2000" dirty="0"/>
                  <a:t>how do we find the value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4808A-144D-455D-B626-A8D46911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9" y="4478783"/>
                <a:ext cx="3546677" cy="707886"/>
              </a:xfrm>
              <a:prstGeom prst="rect">
                <a:avLst/>
              </a:prstGeom>
              <a:blipFill>
                <a:blip r:embed="rId7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/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Knowing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, </a:t>
                </a:r>
              </a:p>
              <a:p>
                <a:pPr algn="ctr"/>
                <a:r>
                  <a:rPr lang="en-GB" sz="2000" dirty="0"/>
                  <a:t>how do we find the value of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blipFill>
                <a:blip r:embed="rId8"/>
                <a:stretch>
                  <a:fillRect l="-1250" t="-5172" r="-125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882F9-37C3-477E-BB03-E1480CC8F7E2}"/>
                  </a:ext>
                </a:extLst>
              </p:cNvPr>
              <p:cNvSpPr txBox="1"/>
              <p:nvPr/>
            </p:nvSpPr>
            <p:spPr>
              <a:xfrm>
                <a:off x="981371" y="3691011"/>
                <a:ext cx="298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0" dirty="0"/>
                  <a:t>If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800" dirty="0"/>
                  <a:t>,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882F9-37C3-477E-BB03-E1480CC8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71" y="3691011"/>
                <a:ext cx="2984471" cy="523220"/>
              </a:xfrm>
              <a:prstGeom prst="rect">
                <a:avLst/>
              </a:prstGeom>
              <a:blipFill>
                <a:blip r:embed="rId9"/>
                <a:stretch>
                  <a:fillRect l="-367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/>
              <p:nvPr/>
            </p:nvSpPr>
            <p:spPr>
              <a:xfrm>
                <a:off x="5992986" y="3691011"/>
                <a:ext cx="298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0" dirty="0"/>
                  <a:t>If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2800" dirty="0"/>
                  <a:t>,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6" y="3691011"/>
                <a:ext cx="2984471" cy="523220"/>
              </a:xfrm>
              <a:prstGeom prst="rect">
                <a:avLst/>
              </a:prstGeom>
              <a:blipFill>
                <a:blip r:embed="rId10"/>
                <a:stretch>
                  <a:fillRect l="-367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FEAA51-4F0E-48F7-8A08-3EBD00B7F2D2}"/>
              </a:ext>
            </a:extLst>
          </p:cNvPr>
          <p:cNvSpPr txBox="1"/>
          <p:nvPr/>
        </p:nvSpPr>
        <p:spPr>
          <a:xfrm>
            <a:off x="2192117" y="530000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 ×2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59327-8080-4D81-82BE-7978884EAC63}"/>
              </a:ext>
            </a:extLst>
          </p:cNvPr>
          <p:cNvSpPr txBox="1"/>
          <p:nvPr/>
        </p:nvSpPr>
        <p:spPr>
          <a:xfrm>
            <a:off x="7238196" y="5300004"/>
            <a:ext cx="49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÷2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A9256-A841-4F66-B6C1-34D6AC13235C}"/>
              </a:ext>
            </a:extLst>
          </p:cNvPr>
          <p:cNvSpPr/>
          <p:nvPr/>
        </p:nvSpPr>
        <p:spPr>
          <a:xfrm>
            <a:off x="3455377" y="3572652"/>
            <a:ext cx="720969" cy="7971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4C669-C4F3-4491-95F0-40C1299B8D23}"/>
              </a:ext>
            </a:extLst>
          </p:cNvPr>
          <p:cNvSpPr/>
          <p:nvPr/>
        </p:nvSpPr>
        <p:spPr>
          <a:xfrm>
            <a:off x="8645769" y="3522829"/>
            <a:ext cx="720969" cy="7971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34791E-EACF-4508-A179-B6D17CD5812C}"/>
              </a:ext>
            </a:extLst>
          </p:cNvPr>
          <p:cNvSpPr txBox="1"/>
          <p:nvPr/>
        </p:nvSpPr>
        <p:spPr>
          <a:xfrm>
            <a:off x="5458798" y="5944807"/>
            <a:ext cx="4052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To use a formula in reverse,</a:t>
            </a:r>
          </a:p>
          <a:p>
            <a:pPr algn="ctr"/>
            <a:r>
              <a:rPr lang="en-GB" sz="2000" dirty="0"/>
              <a:t> we must use the </a:t>
            </a:r>
            <a:r>
              <a:rPr lang="en-GB" sz="2000" b="1" dirty="0"/>
              <a:t>inverse</a:t>
            </a:r>
            <a:r>
              <a:rPr lang="en-GB" sz="2000" dirty="0"/>
              <a:t> </a:t>
            </a:r>
            <a:r>
              <a:rPr lang="en-GB" sz="2000" b="1" dirty="0"/>
              <a:t>operations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4" grpId="0" animBg="1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3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298493" y="47169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93" y="4716994"/>
                <a:ext cx="1966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6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900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298494" y="47169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94" y="4716994"/>
                <a:ext cx="1966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1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900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63" y="3143173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298494" y="47169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94" y="4716994"/>
                <a:ext cx="1966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0ECD17-4927-495B-B18E-F58008588176}"/>
              </a:ext>
            </a:extLst>
          </p:cNvPr>
          <p:cNvSpPr txBox="1"/>
          <p:nvPr/>
        </p:nvSpPr>
        <p:spPr>
          <a:xfrm>
            <a:off x="5628541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B3F7C-C762-4FFA-B2CA-E295D3E8127D}"/>
                  </a:ext>
                </a:extLst>
              </p:cNvPr>
              <p:cNvSpPr txBox="1"/>
              <p:nvPr/>
            </p:nvSpPr>
            <p:spPr>
              <a:xfrm>
                <a:off x="7042540" y="1507803"/>
                <a:ext cx="1767855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5B3F7C-C762-4FFA-B2CA-E295D3E8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40" y="1507803"/>
                <a:ext cx="1767855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76C00B-CC21-48C8-B4CA-2C7C3F66835B}"/>
                  </a:ext>
                </a:extLst>
              </p:cNvPr>
              <p:cNvSpPr txBox="1"/>
              <p:nvPr/>
            </p:nvSpPr>
            <p:spPr>
              <a:xfrm>
                <a:off x="6907986" y="3143173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76C00B-CC21-48C8-B4CA-2C7C3F66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986" y="3143173"/>
                <a:ext cx="19666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U-Turn 22">
            <a:extLst>
              <a:ext uri="{FF2B5EF4-FFF2-40B4-BE49-F238E27FC236}">
                <a16:creationId xmlns:a16="http://schemas.microsoft.com/office/drawing/2014/main" id="{DCCD271B-CB14-48EB-9A94-23A4CDC97A26}"/>
              </a:ext>
            </a:extLst>
          </p:cNvPr>
          <p:cNvSpPr/>
          <p:nvPr/>
        </p:nvSpPr>
        <p:spPr>
          <a:xfrm rot="5400000">
            <a:off x="8248665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D68CEB93-E803-4E6C-B29E-4ED69DDAAC3B}"/>
              </a:ext>
            </a:extLst>
          </p:cNvPr>
          <p:cNvSpPr/>
          <p:nvPr/>
        </p:nvSpPr>
        <p:spPr>
          <a:xfrm rot="5400000" flipV="1">
            <a:off x="5112243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46D173-6662-45AF-8F60-69736879E6FD}"/>
              </a:ext>
            </a:extLst>
          </p:cNvPr>
          <p:cNvSpPr txBox="1"/>
          <p:nvPr/>
        </p:nvSpPr>
        <p:spPr>
          <a:xfrm>
            <a:off x="9301085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70FF1B-00D4-44D5-84B5-51DB30C838D3}"/>
              </a:ext>
            </a:extLst>
          </p:cNvPr>
          <p:cNvSpPr txBox="1"/>
          <p:nvPr/>
        </p:nvSpPr>
        <p:spPr>
          <a:xfrm>
            <a:off x="5142326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2</a:t>
            </a:r>
          </a:p>
        </p:txBody>
      </p:sp>
      <p:sp>
        <p:nvSpPr>
          <p:cNvPr id="41" name="Arrow: U-Turn 40">
            <a:extLst>
              <a:ext uri="{FF2B5EF4-FFF2-40B4-BE49-F238E27FC236}">
                <a16:creationId xmlns:a16="http://schemas.microsoft.com/office/drawing/2014/main" id="{671C859A-76AE-4458-956C-50D11C629888}"/>
              </a:ext>
            </a:extLst>
          </p:cNvPr>
          <p:cNvSpPr/>
          <p:nvPr/>
        </p:nvSpPr>
        <p:spPr>
          <a:xfrm rot="5400000">
            <a:off x="8248666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2" name="Arrow: U-Turn 41">
            <a:extLst>
              <a:ext uri="{FF2B5EF4-FFF2-40B4-BE49-F238E27FC236}">
                <a16:creationId xmlns:a16="http://schemas.microsoft.com/office/drawing/2014/main" id="{0E7708E5-5B16-4D1E-9107-A151B1EB347A}"/>
              </a:ext>
            </a:extLst>
          </p:cNvPr>
          <p:cNvSpPr/>
          <p:nvPr/>
        </p:nvSpPr>
        <p:spPr>
          <a:xfrm rot="5400000" flipV="1">
            <a:off x="5112244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005A73-17D5-467A-96FF-2EABF3AD2E22}"/>
              </a:ext>
            </a:extLst>
          </p:cNvPr>
          <p:cNvSpPr txBox="1"/>
          <p:nvPr/>
        </p:nvSpPr>
        <p:spPr>
          <a:xfrm>
            <a:off x="9301086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F55F1E-7B9F-4043-999D-2C9DBDA998A2}"/>
              </a:ext>
            </a:extLst>
          </p:cNvPr>
          <p:cNvSpPr txBox="1"/>
          <p:nvPr/>
        </p:nvSpPr>
        <p:spPr>
          <a:xfrm>
            <a:off x="5142327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C01B65-D2E0-4BE6-8CBB-953F21FF71FC}"/>
                  </a:ext>
                </a:extLst>
              </p:cNvPr>
              <p:cNvSpPr txBox="1"/>
              <p:nvPr/>
            </p:nvSpPr>
            <p:spPr>
              <a:xfrm>
                <a:off x="6301317" y="47169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C01B65-D2E0-4BE6-8CBB-953F21FF7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17" y="4716994"/>
                <a:ext cx="19666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5781" y="1631177"/>
                <a:ext cx="1955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81" y="1631177"/>
                <a:ext cx="195572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76807" y="3108003"/>
                <a:ext cx="186275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07" y="3108003"/>
                <a:ext cx="1862753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+ 5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45364" y="4026834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86605" y="4026835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132656" y="4716994"/>
                <a:ext cx="203453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6" y="4716994"/>
                <a:ext cx="2034531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241306" y="2477782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271389" y="2373881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241307" y="4130737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45364" y="4026834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218491" y="4026836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241306" y="2477782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271389" y="2373881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241307" y="4130737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45364" y="4026834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218491" y="4026836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F9CF4-A3DA-4CF5-B4FB-BC7DCFC852CB}"/>
                  </a:ext>
                </a:extLst>
              </p:cNvPr>
              <p:cNvSpPr txBox="1"/>
              <p:nvPr/>
            </p:nvSpPr>
            <p:spPr>
              <a:xfrm>
                <a:off x="6748336" y="1631178"/>
                <a:ext cx="2233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F9CF4-A3DA-4CF5-B4FB-BC7DCFC85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36" y="1631178"/>
                <a:ext cx="22331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E0310D-E017-436C-B831-37FF71C2F427}"/>
                  </a:ext>
                </a:extLst>
              </p:cNvPr>
              <p:cNvSpPr txBox="1"/>
              <p:nvPr/>
            </p:nvSpPr>
            <p:spPr>
              <a:xfrm>
                <a:off x="6604143" y="3064043"/>
                <a:ext cx="1976438" cy="524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E0310D-E017-436C-B831-37FF71C2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43" y="3064043"/>
                <a:ext cx="1976438" cy="5248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U-Turn 19">
            <a:extLst>
              <a:ext uri="{FF2B5EF4-FFF2-40B4-BE49-F238E27FC236}">
                <a16:creationId xmlns:a16="http://schemas.microsoft.com/office/drawing/2014/main" id="{91048DC8-C223-4C30-A61F-5EF50FCEB813}"/>
              </a:ext>
            </a:extLst>
          </p:cNvPr>
          <p:cNvSpPr/>
          <p:nvPr/>
        </p:nvSpPr>
        <p:spPr>
          <a:xfrm rot="5400000">
            <a:off x="8319005" y="2477397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C955A7AA-73F5-4325-B8B0-FE9B3C1CCA8D}"/>
              </a:ext>
            </a:extLst>
          </p:cNvPr>
          <p:cNvSpPr/>
          <p:nvPr/>
        </p:nvSpPr>
        <p:spPr>
          <a:xfrm rot="5400000" flipV="1">
            <a:off x="5112247" y="2477784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73028-21C7-4FA3-B51D-83A35DBE9727}"/>
              </a:ext>
            </a:extLst>
          </p:cNvPr>
          <p:cNvSpPr txBox="1"/>
          <p:nvPr/>
        </p:nvSpPr>
        <p:spPr>
          <a:xfrm>
            <a:off x="9318526" y="2373880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72248-DB1B-4135-9304-2749E60FA482}"/>
              </a:ext>
            </a:extLst>
          </p:cNvPr>
          <p:cNvSpPr txBox="1"/>
          <p:nvPr/>
        </p:nvSpPr>
        <p:spPr>
          <a:xfrm>
            <a:off x="5011618" y="2373883"/>
            <a:ext cx="5747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4D064D1E-8A27-413D-9CC8-635466FCB62E}"/>
              </a:ext>
            </a:extLst>
          </p:cNvPr>
          <p:cNvSpPr/>
          <p:nvPr/>
        </p:nvSpPr>
        <p:spPr>
          <a:xfrm rot="5400000">
            <a:off x="8319006" y="4130352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C8195E5D-938A-49AA-A8B2-02026D6B630F}"/>
              </a:ext>
            </a:extLst>
          </p:cNvPr>
          <p:cNvSpPr/>
          <p:nvPr/>
        </p:nvSpPr>
        <p:spPr>
          <a:xfrm rot="5400000" flipV="1">
            <a:off x="5112248" y="4130739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C97479-D7FE-4323-A005-E517637BADE4}"/>
              </a:ext>
            </a:extLst>
          </p:cNvPr>
          <p:cNvSpPr txBox="1"/>
          <p:nvPr/>
        </p:nvSpPr>
        <p:spPr>
          <a:xfrm>
            <a:off x="9371426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23C6D4-F8DD-4854-A257-2E8353B3016F}"/>
              </a:ext>
            </a:extLst>
          </p:cNvPr>
          <p:cNvSpPr txBox="1"/>
          <p:nvPr/>
        </p:nvSpPr>
        <p:spPr>
          <a:xfrm>
            <a:off x="5142331" y="4026838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2FFF16-FB25-4529-9E50-548BC4F2F70B}"/>
                  </a:ext>
                </a:extLst>
              </p:cNvPr>
              <p:cNvSpPr txBox="1"/>
              <p:nvPr/>
            </p:nvSpPr>
            <p:spPr>
              <a:xfrm>
                <a:off x="5992638" y="4629073"/>
                <a:ext cx="2003690" cy="524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2FFF16-FB25-4529-9E50-548BC4F2F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38" y="4629073"/>
                <a:ext cx="2003690" cy="524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  <p:bldP spid="24" grpId="0" animBg="1"/>
      <p:bldP spid="29" grpId="0" animBg="1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58" y="1631177"/>
                <a:ext cx="14627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78" y="3064042"/>
                <a:ext cx="1236749" cy="83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241306" y="2477782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271389" y="2373881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241307" y="4130737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45364" y="4026834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218491" y="4026836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84" y="4470810"/>
                <a:ext cx="1411348" cy="969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F9CF4-A3DA-4CF5-B4FB-BC7DCFC852CB}"/>
                  </a:ext>
                </a:extLst>
              </p:cNvPr>
              <p:cNvSpPr txBox="1"/>
              <p:nvPr/>
            </p:nvSpPr>
            <p:spPr>
              <a:xfrm>
                <a:off x="6887060" y="1631178"/>
                <a:ext cx="1955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F9CF4-A3DA-4CF5-B4FB-BC7DCFC85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60" y="1631178"/>
                <a:ext cx="19557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E0310D-E017-436C-B831-37FF71C2F427}"/>
                  </a:ext>
                </a:extLst>
              </p:cNvPr>
              <p:cNvSpPr txBox="1"/>
              <p:nvPr/>
            </p:nvSpPr>
            <p:spPr>
              <a:xfrm>
                <a:off x="6388424" y="3064043"/>
                <a:ext cx="18627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E0310D-E017-436C-B831-37FF71C2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24" y="3064043"/>
                <a:ext cx="1862754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U-Turn 19">
            <a:extLst>
              <a:ext uri="{FF2B5EF4-FFF2-40B4-BE49-F238E27FC236}">
                <a16:creationId xmlns:a16="http://schemas.microsoft.com/office/drawing/2014/main" id="{91048DC8-C223-4C30-A61F-5EF50FCEB813}"/>
              </a:ext>
            </a:extLst>
          </p:cNvPr>
          <p:cNvSpPr/>
          <p:nvPr/>
        </p:nvSpPr>
        <p:spPr>
          <a:xfrm rot="5400000">
            <a:off x="8319005" y="2477397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C955A7AA-73F5-4325-B8B0-FE9B3C1CCA8D}"/>
              </a:ext>
            </a:extLst>
          </p:cNvPr>
          <p:cNvSpPr/>
          <p:nvPr/>
        </p:nvSpPr>
        <p:spPr>
          <a:xfrm rot="5400000" flipV="1">
            <a:off x="5112247" y="2477784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73028-21C7-4FA3-B51D-83A35DBE9727}"/>
              </a:ext>
            </a:extLst>
          </p:cNvPr>
          <p:cNvSpPr txBox="1"/>
          <p:nvPr/>
        </p:nvSpPr>
        <p:spPr>
          <a:xfrm>
            <a:off x="9371425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72248-DB1B-4135-9304-2749E60FA482}"/>
              </a:ext>
            </a:extLst>
          </p:cNvPr>
          <p:cNvSpPr txBox="1"/>
          <p:nvPr/>
        </p:nvSpPr>
        <p:spPr>
          <a:xfrm>
            <a:off x="5011618" y="2373883"/>
            <a:ext cx="5747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/>
              <a:t>+ 8</a:t>
            </a: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4D064D1E-8A27-413D-9CC8-635466FCB62E}"/>
              </a:ext>
            </a:extLst>
          </p:cNvPr>
          <p:cNvSpPr/>
          <p:nvPr/>
        </p:nvSpPr>
        <p:spPr>
          <a:xfrm rot="5400000">
            <a:off x="8319006" y="4130352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C8195E5D-938A-49AA-A8B2-02026D6B630F}"/>
              </a:ext>
            </a:extLst>
          </p:cNvPr>
          <p:cNvSpPr/>
          <p:nvPr/>
        </p:nvSpPr>
        <p:spPr>
          <a:xfrm rot="5400000" flipV="1">
            <a:off x="5112248" y="4130739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C97479-D7FE-4323-A005-E517637BADE4}"/>
              </a:ext>
            </a:extLst>
          </p:cNvPr>
          <p:cNvSpPr txBox="1"/>
          <p:nvPr/>
        </p:nvSpPr>
        <p:spPr>
          <a:xfrm>
            <a:off x="9318527" y="4026835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23C6D4-F8DD-4854-A257-2E8353B3016F}"/>
              </a:ext>
            </a:extLst>
          </p:cNvPr>
          <p:cNvSpPr txBox="1"/>
          <p:nvPr/>
        </p:nvSpPr>
        <p:spPr>
          <a:xfrm>
            <a:off x="5089432" y="4026838"/>
            <a:ext cx="549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2FFF16-FB25-4529-9E50-548BC4F2F70B}"/>
                  </a:ext>
                </a:extLst>
              </p:cNvPr>
              <p:cNvSpPr txBox="1"/>
              <p:nvPr/>
            </p:nvSpPr>
            <p:spPr>
              <a:xfrm>
                <a:off x="6126686" y="4629073"/>
                <a:ext cx="203453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2FFF16-FB25-4529-9E50-548BC4F2F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86" y="4629073"/>
                <a:ext cx="2034531" cy="614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5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  <p:bldP spid="24" grpId="0" animBg="1"/>
      <p:bldP spid="29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21799" y="1631177"/>
                <a:ext cx="200369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99" y="1631177"/>
                <a:ext cx="2003690" cy="528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407888" y="3090418"/>
                <a:ext cx="1976438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</m:t>
                      </m:r>
                      <m:rad>
                        <m:radPr>
                          <m:degHide m:val="on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88" y="3090418"/>
                <a:ext cx="1976438" cy="528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343147" y="4026834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84388" y="4026835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083219" y="4716994"/>
                <a:ext cx="21334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19" y="4716994"/>
                <a:ext cx="21334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7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343146" y="2373879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84387" y="2373880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343146" y="2373879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84387" y="2373880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13B95-AE05-47AA-8154-169F831AF6F7}"/>
                  </a:ext>
                </a:extLst>
              </p:cNvPr>
              <p:cNvSpPr txBox="1"/>
              <p:nvPr/>
            </p:nvSpPr>
            <p:spPr>
              <a:xfrm>
                <a:off x="7011415" y="1376200"/>
                <a:ext cx="1411348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13B95-AE05-47AA-8154-169F831AF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15" y="1376200"/>
                <a:ext cx="1411348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436325-2F66-4443-8AB0-0ECDFFAD9592}"/>
                  </a:ext>
                </a:extLst>
              </p:cNvPr>
              <p:cNvSpPr txBox="1"/>
              <p:nvPr/>
            </p:nvSpPr>
            <p:spPr>
              <a:xfrm>
                <a:off x="6924876" y="3020080"/>
                <a:ext cx="1241494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436325-2F66-4443-8AB0-0ECDFFAD9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76" y="3020080"/>
                <a:ext cx="1241494" cy="830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U-Turn 19">
            <a:extLst>
              <a:ext uri="{FF2B5EF4-FFF2-40B4-BE49-F238E27FC236}">
                <a16:creationId xmlns:a16="http://schemas.microsoft.com/office/drawing/2014/main" id="{13777FD6-F7E6-462D-B2A4-8C246ED383BF}"/>
              </a:ext>
            </a:extLst>
          </p:cNvPr>
          <p:cNvSpPr/>
          <p:nvPr/>
        </p:nvSpPr>
        <p:spPr>
          <a:xfrm rot="5400000">
            <a:off x="8336588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AE0FF646-4F22-41DD-8695-C264C6CD43B9}"/>
              </a:ext>
            </a:extLst>
          </p:cNvPr>
          <p:cNvSpPr/>
          <p:nvPr/>
        </p:nvSpPr>
        <p:spPr>
          <a:xfrm rot="5400000" flipV="1">
            <a:off x="5200166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DBB5CE-5416-4F48-96BF-A5DE9BC6C002}"/>
              </a:ext>
            </a:extLst>
          </p:cNvPr>
          <p:cNvSpPr txBox="1"/>
          <p:nvPr/>
        </p:nvSpPr>
        <p:spPr>
          <a:xfrm>
            <a:off x="9433892" y="2373879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75949-D26C-4DA3-B161-1FE0BA3172DB}"/>
              </a:ext>
            </a:extLst>
          </p:cNvPr>
          <p:cNvSpPr txBox="1"/>
          <p:nvPr/>
        </p:nvSpPr>
        <p:spPr>
          <a:xfrm>
            <a:off x="5275133" y="2373880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8033E526-0722-482F-8396-3CAEC58B7995}"/>
              </a:ext>
            </a:extLst>
          </p:cNvPr>
          <p:cNvSpPr/>
          <p:nvPr/>
        </p:nvSpPr>
        <p:spPr>
          <a:xfrm rot="5400000">
            <a:off x="8336589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8E86FCC3-7A6E-47A8-BCC2-A58214C9EF33}"/>
              </a:ext>
            </a:extLst>
          </p:cNvPr>
          <p:cNvSpPr/>
          <p:nvPr/>
        </p:nvSpPr>
        <p:spPr>
          <a:xfrm rot="5400000" flipV="1">
            <a:off x="5200167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BD6E15-461E-4CA8-9A31-1E01AD8A8D7A}"/>
              </a:ext>
            </a:extLst>
          </p:cNvPr>
          <p:cNvSpPr txBox="1"/>
          <p:nvPr/>
        </p:nvSpPr>
        <p:spPr>
          <a:xfrm>
            <a:off x="9389009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825865-0BFA-4BD2-9E6F-E6C78E560084}"/>
              </a:ext>
            </a:extLst>
          </p:cNvPr>
          <p:cNvSpPr txBox="1"/>
          <p:nvPr/>
        </p:nvSpPr>
        <p:spPr>
          <a:xfrm>
            <a:off x="5230250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428444-ABC0-4071-AEED-FC09603AC79A}"/>
                  </a:ext>
                </a:extLst>
              </p:cNvPr>
              <p:cNvSpPr txBox="1"/>
              <p:nvPr/>
            </p:nvSpPr>
            <p:spPr>
              <a:xfrm>
                <a:off x="6708685" y="4716994"/>
                <a:ext cx="15191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428444-ABC0-4071-AEED-FC09603A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685" y="4716994"/>
                <a:ext cx="151919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  <p:bldP spid="24" grpId="0" animBg="1"/>
      <p:bldP spid="29" grpId="0" animBg="1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/>
              <p:nvPr/>
            </p:nvSpPr>
            <p:spPr>
              <a:xfrm>
                <a:off x="2011035" y="3499"/>
                <a:ext cx="5883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This diagram shows the relationship between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35" y="3499"/>
                <a:ext cx="5883982" cy="400110"/>
              </a:xfrm>
              <a:prstGeom prst="rect">
                <a:avLst/>
              </a:prstGeom>
              <a:blipFill>
                <a:blip r:embed="rId2"/>
                <a:stretch>
                  <a:fillRect l="-622" t="-9231" r="-518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/>
              <p:nvPr/>
            </p:nvSpPr>
            <p:spPr>
              <a:xfrm>
                <a:off x="3628292" y="2759026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92" y="2759026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4FD5EAB-F25F-4550-B554-5299F88D501F}"/>
              </a:ext>
            </a:extLst>
          </p:cNvPr>
          <p:cNvGrpSpPr/>
          <p:nvPr/>
        </p:nvGrpSpPr>
        <p:grpSpPr>
          <a:xfrm>
            <a:off x="3193240" y="666068"/>
            <a:ext cx="3519519" cy="1974713"/>
            <a:chOff x="2337503" y="534506"/>
            <a:chExt cx="5230992" cy="2934977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000B237A-3448-4E28-B488-6370195EE90B}"/>
                </a:ext>
              </a:extLst>
            </p:cNvPr>
            <p:cNvSpPr/>
            <p:nvPr/>
          </p:nvSpPr>
          <p:spPr>
            <a:xfrm>
              <a:off x="2838633" y="534506"/>
              <a:ext cx="1124353" cy="1009074"/>
            </a:xfrm>
            <a:custGeom>
              <a:avLst/>
              <a:gdLst>
                <a:gd name="connsiteX0" fmla="*/ 0 w 553914"/>
                <a:gd name="connsiteY0" fmla="*/ 276957 h 553914"/>
                <a:gd name="connsiteX1" fmla="*/ 276957 w 553914"/>
                <a:gd name="connsiteY1" fmla="*/ 0 h 553914"/>
                <a:gd name="connsiteX2" fmla="*/ 553914 w 553914"/>
                <a:gd name="connsiteY2" fmla="*/ 276957 h 553914"/>
                <a:gd name="connsiteX3" fmla="*/ 276957 w 553914"/>
                <a:gd name="connsiteY3" fmla="*/ 553914 h 553914"/>
                <a:gd name="connsiteX4" fmla="*/ 0 w 553914"/>
                <a:gd name="connsiteY4" fmla="*/ 276957 h 553914"/>
                <a:gd name="connsiteX0" fmla="*/ 32139 w 618192"/>
                <a:gd name="connsiteY0" fmla="*/ 276957 h 554811"/>
                <a:gd name="connsiteX1" fmla="*/ 309096 w 618192"/>
                <a:gd name="connsiteY1" fmla="*/ 0 h 554811"/>
                <a:gd name="connsiteX2" fmla="*/ 586053 w 618192"/>
                <a:gd name="connsiteY2" fmla="*/ 276957 h 554811"/>
                <a:gd name="connsiteX3" fmla="*/ 309096 w 618192"/>
                <a:gd name="connsiteY3" fmla="*/ 553914 h 554811"/>
                <a:gd name="connsiteX4" fmla="*/ 32139 w 618192"/>
                <a:gd name="connsiteY4" fmla="*/ 276957 h 55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92" h="554811">
                  <a:moveTo>
                    <a:pt x="32139" y="276957"/>
                  </a:moveTo>
                  <a:cubicBezTo>
                    <a:pt x="32139" y="123998"/>
                    <a:pt x="156137" y="0"/>
                    <a:pt x="309096" y="0"/>
                  </a:cubicBezTo>
                  <a:cubicBezTo>
                    <a:pt x="462055" y="0"/>
                    <a:pt x="586053" y="123998"/>
                    <a:pt x="586053" y="276957"/>
                  </a:cubicBezTo>
                  <a:cubicBezTo>
                    <a:pt x="586053" y="429916"/>
                    <a:pt x="757330" y="567249"/>
                    <a:pt x="309096" y="553914"/>
                  </a:cubicBezTo>
                  <a:cubicBezTo>
                    <a:pt x="-139138" y="540579"/>
                    <a:pt x="32139" y="429916"/>
                    <a:pt x="32139" y="27695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6596BBB-83F0-4745-B824-BFEDF1B60F58}"/>
                    </a:ext>
                  </a:extLst>
                </p:cNvPr>
                <p:cNvSpPr/>
                <p:nvPr/>
              </p:nvSpPr>
              <p:spPr>
                <a:xfrm>
                  <a:off x="2337503" y="1552566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6596BBB-83F0-4745-B824-BFEDF1B60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503" y="1552566"/>
                  <a:ext cx="1080000" cy="1080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286824-F75C-48D6-BBAF-820E897E48F6}"/>
                    </a:ext>
                  </a:extLst>
                </p:cNvPr>
                <p:cNvSpPr/>
                <p:nvPr/>
              </p:nvSpPr>
              <p:spPr>
                <a:xfrm>
                  <a:off x="3417503" y="1552566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286824-F75C-48D6-BBAF-820E897E48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503" y="1552566"/>
                  <a:ext cx="1080000" cy="108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C418C7-ED08-45FE-830A-23B99B67FDB7}"/>
                    </a:ext>
                  </a:extLst>
                </p:cNvPr>
                <p:cNvSpPr/>
                <p:nvPr/>
              </p:nvSpPr>
              <p:spPr>
                <a:xfrm>
                  <a:off x="6209846" y="1273917"/>
                  <a:ext cx="1358649" cy="135864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C418C7-ED08-45FE-830A-23B99B67F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846" y="1273917"/>
                  <a:ext cx="1358649" cy="1358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82905E-9942-462B-B8EA-59D9B4EBD546}"/>
                </a:ext>
              </a:extLst>
            </p:cNvPr>
            <p:cNvSpPr/>
            <p:nvPr/>
          </p:nvSpPr>
          <p:spPr>
            <a:xfrm>
              <a:off x="2337503" y="2635298"/>
              <a:ext cx="5230992" cy="154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D02CED-72F1-4B50-8D67-88ABCF8A667F}"/>
                </a:ext>
              </a:extLst>
            </p:cNvPr>
            <p:cNvSpPr/>
            <p:nvPr/>
          </p:nvSpPr>
          <p:spPr>
            <a:xfrm>
              <a:off x="4734194" y="2781145"/>
              <a:ext cx="437611" cy="68833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DF831D-0A85-42E5-88D5-DC058437AFDD}"/>
                </a:ext>
              </a:extLst>
            </p:cNvPr>
            <p:cNvSpPr/>
            <p:nvPr/>
          </p:nvSpPr>
          <p:spPr>
            <a:xfrm>
              <a:off x="4892039" y="2728801"/>
              <a:ext cx="121920" cy="1219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4808A-144D-455D-B626-A8D469114DA7}"/>
                  </a:ext>
                </a:extLst>
              </p:cNvPr>
              <p:cNvSpPr txBox="1"/>
              <p:nvPr/>
            </p:nvSpPr>
            <p:spPr>
              <a:xfrm>
                <a:off x="700269" y="4478783"/>
                <a:ext cx="3546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Knowing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</a:t>
                </a:r>
              </a:p>
              <a:p>
                <a:pPr algn="ctr"/>
                <a:r>
                  <a:rPr lang="en-GB" sz="2000" dirty="0"/>
                  <a:t>how do we find the value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4808A-144D-455D-B626-A8D46911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9" y="4478783"/>
                <a:ext cx="3546677" cy="707886"/>
              </a:xfrm>
              <a:prstGeom prst="rect">
                <a:avLst/>
              </a:prstGeom>
              <a:blipFill>
                <a:blip r:embed="rId7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/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Knowing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, </a:t>
                </a:r>
              </a:p>
              <a:p>
                <a:pPr algn="ctr"/>
                <a:r>
                  <a:rPr lang="en-GB" sz="2000" dirty="0"/>
                  <a:t>how do we find the value of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blipFill>
                <a:blip r:embed="rId8"/>
                <a:stretch>
                  <a:fillRect l="-1250" t="-5172" r="-125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882F9-37C3-477E-BB03-E1480CC8F7E2}"/>
                  </a:ext>
                </a:extLst>
              </p:cNvPr>
              <p:cNvSpPr txBox="1"/>
              <p:nvPr/>
            </p:nvSpPr>
            <p:spPr>
              <a:xfrm>
                <a:off x="981371" y="3691011"/>
                <a:ext cx="298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0" dirty="0"/>
                  <a:t>If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800" dirty="0"/>
                  <a:t>,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882F9-37C3-477E-BB03-E1480CC8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71" y="3691011"/>
                <a:ext cx="2984471" cy="523220"/>
              </a:xfrm>
              <a:prstGeom prst="rect">
                <a:avLst/>
              </a:prstGeom>
              <a:blipFill>
                <a:blip r:embed="rId9"/>
                <a:stretch>
                  <a:fillRect l="-367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/>
              <p:nvPr/>
            </p:nvSpPr>
            <p:spPr>
              <a:xfrm>
                <a:off x="6092372" y="3691011"/>
                <a:ext cx="2785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0" dirty="0"/>
                  <a:t>If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2800" dirty="0"/>
                  <a:t>,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72" y="3691011"/>
                <a:ext cx="2785699" cy="523220"/>
              </a:xfrm>
              <a:prstGeom prst="rect">
                <a:avLst/>
              </a:prstGeom>
              <a:blipFill>
                <a:blip r:embed="rId10"/>
                <a:stretch>
                  <a:fillRect l="-393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FEAA51-4F0E-48F7-8A08-3EBD00B7F2D2}"/>
              </a:ext>
            </a:extLst>
          </p:cNvPr>
          <p:cNvSpPr txBox="1"/>
          <p:nvPr/>
        </p:nvSpPr>
        <p:spPr>
          <a:xfrm>
            <a:off x="1540500" y="5300004"/>
            <a:ext cx="186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 ×2   then   +3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59327-8080-4D81-82BE-7978884EAC63}"/>
              </a:ext>
            </a:extLst>
          </p:cNvPr>
          <p:cNvSpPr txBox="1"/>
          <p:nvPr/>
        </p:nvSpPr>
        <p:spPr>
          <a:xfrm>
            <a:off x="6552111" y="5300004"/>
            <a:ext cx="186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 −3   then   ÷2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E86302-5F74-4289-BC41-F4A292F1EB78}"/>
              </a:ext>
            </a:extLst>
          </p:cNvPr>
          <p:cNvSpPr/>
          <p:nvPr/>
        </p:nvSpPr>
        <p:spPr>
          <a:xfrm>
            <a:off x="3455377" y="3572652"/>
            <a:ext cx="720969" cy="7971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59451-44B0-44EC-92E1-DA6A9D69FCE3}"/>
              </a:ext>
            </a:extLst>
          </p:cNvPr>
          <p:cNvSpPr/>
          <p:nvPr/>
        </p:nvSpPr>
        <p:spPr>
          <a:xfrm>
            <a:off x="8566639" y="3514037"/>
            <a:ext cx="720969" cy="7971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442043-D916-439A-8A99-CF5A96DA25B5}"/>
              </a:ext>
            </a:extLst>
          </p:cNvPr>
          <p:cNvSpPr txBox="1"/>
          <p:nvPr/>
        </p:nvSpPr>
        <p:spPr>
          <a:xfrm>
            <a:off x="5458798" y="5944807"/>
            <a:ext cx="4052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To use a formula in reverse,</a:t>
            </a:r>
          </a:p>
          <a:p>
            <a:pPr algn="ctr"/>
            <a:r>
              <a:rPr lang="en-GB" sz="2000" dirty="0"/>
              <a:t> we must use the </a:t>
            </a:r>
            <a:r>
              <a:rPr lang="en-GB" sz="2000" b="1" dirty="0"/>
              <a:t>inverse</a:t>
            </a:r>
            <a:r>
              <a:rPr lang="en-GB" sz="2000" dirty="0"/>
              <a:t> </a:t>
            </a:r>
            <a:r>
              <a:rPr lang="en-GB" sz="2000" b="1" dirty="0"/>
              <a:t>operations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3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6" grpId="0" animBg="1"/>
      <p:bldP spid="27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00" y="1604800"/>
                <a:ext cx="2003689" cy="573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68" y="3090418"/>
                <a:ext cx="193322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343146" y="2373879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84387" y="2373880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707" y="4716994"/>
                <a:ext cx="1946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13B95-AE05-47AA-8154-169F831AF6F7}"/>
                  </a:ext>
                </a:extLst>
              </p:cNvPr>
              <p:cNvSpPr txBox="1"/>
              <p:nvPr/>
            </p:nvSpPr>
            <p:spPr>
              <a:xfrm>
                <a:off x="6928860" y="1604800"/>
                <a:ext cx="1576457" cy="57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13B95-AE05-47AA-8154-169F831AF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60" y="1604800"/>
                <a:ext cx="1576457" cy="57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436325-2F66-4443-8AB0-0ECDFFAD9592}"/>
                  </a:ext>
                </a:extLst>
              </p:cNvPr>
              <p:cNvSpPr txBox="1"/>
              <p:nvPr/>
            </p:nvSpPr>
            <p:spPr>
              <a:xfrm>
                <a:off x="6825490" y="3151964"/>
                <a:ext cx="144026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436325-2F66-4443-8AB0-0ECDFFAD9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90" y="3151964"/>
                <a:ext cx="1440266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U-Turn 19">
            <a:extLst>
              <a:ext uri="{FF2B5EF4-FFF2-40B4-BE49-F238E27FC236}">
                <a16:creationId xmlns:a16="http://schemas.microsoft.com/office/drawing/2014/main" id="{13777FD6-F7E6-462D-B2A4-8C246ED383BF}"/>
              </a:ext>
            </a:extLst>
          </p:cNvPr>
          <p:cNvSpPr/>
          <p:nvPr/>
        </p:nvSpPr>
        <p:spPr>
          <a:xfrm rot="5400000">
            <a:off x="8336588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AE0FF646-4F22-41DD-8695-C264C6CD43B9}"/>
              </a:ext>
            </a:extLst>
          </p:cNvPr>
          <p:cNvSpPr/>
          <p:nvPr/>
        </p:nvSpPr>
        <p:spPr>
          <a:xfrm rot="5400000" flipV="1">
            <a:off x="5200166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DBB5CE-5416-4F48-96BF-A5DE9BC6C002}"/>
              </a:ext>
            </a:extLst>
          </p:cNvPr>
          <p:cNvSpPr txBox="1"/>
          <p:nvPr/>
        </p:nvSpPr>
        <p:spPr>
          <a:xfrm>
            <a:off x="9433892" y="2373879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75949-D26C-4DA3-B161-1FE0BA3172DB}"/>
              </a:ext>
            </a:extLst>
          </p:cNvPr>
          <p:cNvSpPr txBox="1"/>
          <p:nvPr/>
        </p:nvSpPr>
        <p:spPr>
          <a:xfrm>
            <a:off x="5275133" y="2373880"/>
            <a:ext cx="3542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Sq</a:t>
            </a:r>
            <a:endParaRPr lang="en-GB" sz="2800" dirty="0"/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8033E526-0722-482F-8396-3CAEC58B7995}"/>
              </a:ext>
            </a:extLst>
          </p:cNvPr>
          <p:cNvSpPr/>
          <p:nvPr/>
        </p:nvSpPr>
        <p:spPr>
          <a:xfrm rot="5400000">
            <a:off x="8336589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8E86FCC3-7A6E-47A8-BCC2-A58214C9EF33}"/>
              </a:ext>
            </a:extLst>
          </p:cNvPr>
          <p:cNvSpPr/>
          <p:nvPr/>
        </p:nvSpPr>
        <p:spPr>
          <a:xfrm rot="5400000" flipV="1">
            <a:off x="5200167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BD6E15-461E-4CA8-9A31-1E01AD8A8D7A}"/>
              </a:ext>
            </a:extLst>
          </p:cNvPr>
          <p:cNvSpPr txBox="1"/>
          <p:nvPr/>
        </p:nvSpPr>
        <p:spPr>
          <a:xfrm>
            <a:off x="9389010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825865-0BFA-4BD2-9E6F-E6C78E560084}"/>
              </a:ext>
            </a:extLst>
          </p:cNvPr>
          <p:cNvSpPr txBox="1"/>
          <p:nvPr/>
        </p:nvSpPr>
        <p:spPr>
          <a:xfrm>
            <a:off x="5230250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428444-ABC0-4071-AEED-FC09603AC79A}"/>
                  </a:ext>
                </a:extLst>
              </p:cNvPr>
              <p:cNvSpPr txBox="1"/>
              <p:nvPr/>
            </p:nvSpPr>
            <p:spPr>
              <a:xfrm>
                <a:off x="6833912" y="4602694"/>
                <a:ext cx="1268745" cy="82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428444-ABC0-4071-AEED-FC09603A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912" y="4602694"/>
                <a:ext cx="1268745" cy="828560"/>
              </a:xfrm>
              <a:prstGeom prst="rect">
                <a:avLst/>
              </a:prstGeom>
              <a:blipFill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3" grpId="0"/>
      <p:bldP spid="24" grpId="0" animBg="1"/>
      <p:bldP spid="29" grpId="0" animBg="1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0E2F12-E40E-47C6-AA9C-766C4FBF743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0F27D-EC5B-4C66-AA35-7495F4DF492A}"/>
              </a:ext>
            </a:extLst>
          </p:cNvPr>
          <p:cNvSpPr txBox="1"/>
          <p:nvPr/>
        </p:nvSpPr>
        <p:spPr>
          <a:xfrm>
            <a:off x="5564957" y="598710"/>
            <a:ext cx="379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these formulae.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888517-7389-4C3A-8504-38E5758A4133}"/>
                  </a:ext>
                </a:extLst>
              </p:cNvPr>
              <p:cNvSpPr txBox="1"/>
              <p:nvPr/>
            </p:nvSpPr>
            <p:spPr>
              <a:xfrm>
                <a:off x="5607683" y="1267654"/>
                <a:ext cx="170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888517-7389-4C3A-8504-38E5758A4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1267654"/>
                <a:ext cx="170924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682A6-A47F-4A98-AC56-3EF371E1DEE3}"/>
                  </a:ext>
                </a:extLst>
              </p:cNvPr>
              <p:cNvSpPr txBox="1"/>
              <p:nvPr/>
            </p:nvSpPr>
            <p:spPr>
              <a:xfrm>
                <a:off x="8021642" y="1105398"/>
                <a:ext cx="15393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682A6-A47F-4A98-AC56-3EF371E1D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1105398"/>
                <a:ext cx="1539331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76D22134-78A4-4F87-A0A7-260851D064D5}"/>
              </a:ext>
            </a:extLst>
          </p:cNvPr>
          <p:cNvSpPr txBox="1"/>
          <p:nvPr/>
        </p:nvSpPr>
        <p:spPr>
          <a:xfrm>
            <a:off x="5143920" y="1267654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BAF5E5-9589-40B1-B523-0D0E74E25DC2}"/>
                  </a:ext>
                </a:extLst>
              </p:cNvPr>
              <p:cNvSpPr txBox="1"/>
              <p:nvPr/>
            </p:nvSpPr>
            <p:spPr>
              <a:xfrm>
                <a:off x="5607683" y="2127790"/>
                <a:ext cx="1539331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BAF5E5-9589-40B1-B523-0D0E74E25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2127790"/>
                <a:ext cx="1539331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78EFA0-EFC8-4A6C-A2CB-5CF9C0ADB6CC}"/>
                  </a:ext>
                </a:extLst>
              </p:cNvPr>
              <p:cNvSpPr txBox="1"/>
              <p:nvPr/>
            </p:nvSpPr>
            <p:spPr>
              <a:xfrm>
                <a:off x="8021642" y="2258179"/>
                <a:ext cx="1965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=4(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78EFA0-EFC8-4A6C-A2CB-5CF9C0AD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2258179"/>
                <a:ext cx="1965731" cy="461665"/>
              </a:xfrm>
              <a:prstGeom prst="rect">
                <a:avLst/>
              </a:prstGeom>
              <a:blipFill>
                <a:blip r:embed="rId9"/>
                <a:stretch>
                  <a:fillRect r="-62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2279E62-66B8-4F58-8007-F35F4969E21A}"/>
              </a:ext>
            </a:extLst>
          </p:cNvPr>
          <p:cNvSpPr txBox="1"/>
          <p:nvPr/>
        </p:nvSpPr>
        <p:spPr>
          <a:xfrm>
            <a:off x="5143919" y="2258179"/>
            <a:ext cx="60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8F68EAE-34F9-47A2-9367-FFA5E81FD04F}"/>
                  </a:ext>
                </a:extLst>
              </p:cNvPr>
              <p:cNvSpPr txBox="1"/>
              <p:nvPr/>
            </p:nvSpPr>
            <p:spPr>
              <a:xfrm>
                <a:off x="5607683" y="3086447"/>
                <a:ext cx="167398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+ 6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8F68EAE-34F9-47A2-9367-FFA5E81F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3086447"/>
                <a:ext cx="1673984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752224-A3A6-4FDB-BBF2-7826A0E438EC}"/>
                  </a:ext>
                </a:extLst>
              </p:cNvPr>
              <p:cNvSpPr txBox="1"/>
              <p:nvPr/>
            </p:nvSpPr>
            <p:spPr>
              <a:xfrm>
                <a:off x="8021642" y="3247517"/>
                <a:ext cx="17092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752224-A3A6-4FDB-BBF2-7826A0E4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3247517"/>
                <a:ext cx="1709250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239AE651-BC74-4FA3-B07B-72EA4693089C}"/>
              </a:ext>
            </a:extLst>
          </p:cNvPr>
          <p:cNvSpPr txBox="1"/>
          <p:nvPr/>
        </p:nvSpPr>
        <p:spPr>
          <a:xfrm>
            <a:off x="5143920" y="3247517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5A136C-D63C-416F-A2DE-1AC469870D2F}"/>
                  </a:ext>
                </a:extLst>
              </p:cNvPr>
              <p:cNvSpPr txBox="1"/>
              <p:nvPr/>
            </p:nvSpPr>
            <p:spPr>
              <a:xfrm>
                <a:off x="5607683" y="4106979"/>
                <a:ext cx="117327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5A136C-D63C-416F-A2DE-1AC46987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4106979"/>
                <a:ext cx="1173270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BAA487-2B55-40B0-8F70-4ABDE770C22A}"/>
                  </a:ext>
                </a:extLst>
              </p:cNvPr>
              <p:cNvSpPr txBox="1"/>
              <p:nvPr/>
            </p:nvSpPr>
            <p:spPr>
              <a:xfrm>
                <a:off x="8021642" y="4106466"/>
                <a:ext cx="1173270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BAA487-2B55-40B0-8F70-4ABDE770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4106466"/>
                <a:ext cx="1173270" cy="7848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91B2BCA-E75D-483C-8475-53F9085C0BFF}"/>
              </a:ext>
            </a:extLst>
          </p:cNvPr>
          <p:cNvSpPr txBox="1"/>
          <p:nvPr/>
        </p:nvSpPr>
        <p:spPr>
          <a:xfrm>
            <a:off x="5143919" y="4268049"/>
            <a:ext cx="5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E2F68E-10B1-4533-990C-522FCC984283}"/>
                  </a:ext>
                </a:extLst>
              </p:cNvPr>
              <p:cNvSpPr txBox="1"/>
              <p:nvPr/>
            </p:nvSpPr>
            <p:spPr>
              <a:xfrm>
                <a:off x="5607683" y="5166464"/>
                <a:ext cx="1869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E2F68E-10B1-4533-990C-522FCC98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5166464"/>
                <a:ext cx="1869871" cy="461665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CA0B-210B-4417-95B1-6EC916E6686D}"/>
                  </a:ext>
                </a:extLst>
              </p:cNvPr>
              <p:cNvSpPr txBox="1"/>
              <p:nvPr/>
            </p:nvSpPr>
            <p:spPr>
              <a:xfrm>
                <a:off x="8021642" y="5127511"/>
                <a:ext cx="1937838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−11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CA0B-210B-4417-95B1-6EC916E6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5127511"/>
                <a:ext cx="1937838" cy="5395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84F2FD1D-D3E8-4A4B-AA82-17C1C880659D}"/>
              </a:ext>
            </a:extLst>
          </p:cNvPr>
          <p:cNvSpPr txBox="1"/>
          <p:nvPr/>
        </p:nvSpPr>
        <p:spPr>
          <a:xfrm>
            <a:off x="5143919" y="5166464"/>
            <a:ext cx="5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BA2BCD-9C3C-42B8-85D3-36AACF80F13C}"/>
                  </a:ext>
                </a:extLst>
              </p:cNvPr>
              <p:cNvSpPr txBox="1"/>
              <p:nvPr/>
            </p:nvSpPr>
            <p:spPr>
              <a:xfrm>
                <a:off x="5607683" y="6011852"/>
                <a:ext cx="137537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BA2BCD-9C3C-42B8-85D3-36AACF80F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83" y="6011852"/>
                <a:ext cx="1375377" cy="5052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308EBC-82F7-417E-91F7-C0E67B4B35B4}"/>
                  </a:ext>
                </a:extLst>
              </p:cNvPr>
              <p:cNvSpPr txBox="1"/>
              <p:nvPr/>
            </p:nvSpPr>
            <p:spPr>
              <a:xfrm>
                <a:off x="8021642" y="5903296"/>
                <a:ext cx="1111906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308EBC-82F7-417E-91F7-C0E67B4B3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642" y="5903296"/>
                <a:ext cx="1111906" cy="7223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944FF26A-1565-4DA2-A79E-C38842CF3A6A}"/>
              </a:ext>
            </a:extLst>
          </p:cNvPr>
          <p:cNvSpPr txBox="1"/>
          <p:nvPr/>
        </p:nvSpPr>
        <p:spPr>
          <a:xfrm>
            <a:off x="5143920" y="6033621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0367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41" grpId="0"/>
      <p:bldP spid="44" grpId="0"/>
      <p:bldP spid="4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0E2F12-E40E-47C6-AA9C-766C4FBF743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0F27D-EC5B-4C66-AA35-7495F4DF492A}"/>
              </a:ext>
            </a:extLst>
          </p:cNvPr>
          <p:cNvSpPr txBox="1"/>
          <p:nvPr/>
        </p:nvSpPr>
        <p:spPr>
          <a:xfrm>
            <a:off x="5564957" y="598710"/>
            <a:ext cx="379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these formulae.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888517-7389-4C3A-8504-38E5758A4133}"/>
                  </a:ext>
                </a:extLst>
              </p:cNvPr>
              <p:cNvSpPr txBox="1"/>
              <p:nvPr/>
            </p:nvSpPr>
            <p:spPr>
              <a:xfrm>
                <a:off x="5594337" y="1085024"/>
                <a:ext cx="170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888517-7389-4C3A-8504-38E5758A4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1085024"/>
                <a:ext cx="170924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682A6-A47F-4A98-AC56-3EF371E1DEE3}"/>
                  </a:ext>
                </a:extLst>
              </p:cNvPr>
              <p:cNvSpPr txBox="1"/>
              <p:nvPr/>
            </p:nvSpPr>
            <p:spPr>
              <a:xfrm>
                <a:off x="7973571" y="920203"/>
                <a:ext cx="1539332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682A6-A47F-4A98-AC56-3EF371E1D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920203"/>
                <a:ext cx="1539332" cy="79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76D22134-78A4-4F87-A0A7-260851D064D5}"/>
              </a:ext>
            </a:extLst>
          </p:cNvPr>
          <p:cNvSpPr txBox="1"/>
          <p:nvPr/>
        </p:nvSpPr>
        <p:spPr>
          <a:xfrm>
            <a:off x="5143920" y="1085024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BAF5E5-9589-40B1-B523-0D0E74E25DC2}"/>
                  </a:ext>
                </a:extLst>
              </p:cNvPr>
              <p:cNvSpPr txBox="1"/>
              <p:nvPr/>
            </p:nvSpPr>
            <p:spPr>
              <a:xfrm>
                <a:off x="5594337" y="1862485"/>
                <a:ext cx="170925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BAF5E5-9589-40B1-B523-0D0E74E25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1862485"/>
                <a:ext cx="170925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78EFA0-EFC8-4A6C-A2CB-5CF9C0ADB6CC}"/>
                  </a:ext>
                </a:extLst>
              </p:cNvPr>
              <p:cNvSpPr txBox="1"/>
              <p:nvPr/>
            </p:nvSpPr>
            <p:spPr>
              <a:xfrm>
                <a:off x="7973571" y="1862485"/>
                <a:ext cx="170924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78EFA0-EFC8-4A6C-A2CB-5CF9C0AD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1862485"/>
                <a:ext cx="1709249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2279E62-66B8-4F58-8007-F35F4969E21A}"/>
              </a:ext>
            </a:extLst>
          </p:cNvPr>
          <p:cNvSpPr txBox="1"/>
          <p:nvPr/>
        </p:nvSpPr>
        <p:spPr>
          <a:xfrm>
            <a:off x="5143919" y="2023555"/>
            <a:ext cx="60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8F68EAE-34F9-47A2-9367-FFA5E81FD04F}"/>
                  </a:ext>
                </a:extLst>
              </p:cNvPr>
              <p:cNvSpPr txBox="1"/>
              <p:nvPr/>
            </p:nvSpPr>
            <p:spPr>
              <a:xfrm>
                <a:off x="5594337" y="2799829"/>
                <a:ext cx="177657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−2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8F68EAE-34F9-47A2-9367-FFA5E81F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2799829"/>
                <a:ext cx="1776577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752224-A3A6-4FDB-BBF2-7826A0E438EC}"/>
                  </a:ext>
                </a:extLst>
              </p:cNvPr>
              <p:cNvSpPr txBox="1"/>
              <p:nvPr/>
            </p:nvSpPr>
            <p:spPr>
              <a:xfrm>
                <a:off x="7973571" y="2797264"/>
                <a:ext cx="1709249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752224-A3A6-4FDB-BBF2-7826A0E4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2797264"/>
                <a:ext cx="1709249" cy="791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239AE651-BC74-4FA3-B07B-72EA4693089C}"/>
              </a:ext>
            </a:extLst>
          </p:cNvPr>
          <p:cNvSpPr txBox="1"/>
          <p:nvPr/>
        </p:nvSpPr>
        <p:spPr>
          <a:xfrm>
            <a:off x="5143920" y="2962085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5A136C-D63C-416F-A2DE-1AC469870D2F}"/>
                  </a:ext>
                </a:extLst>
              </p:cNvPr>
              <p:cNvSpPr txBox="1"/>
              <p:nvPr/>
            </p:nvSpPr>
            <p:spPr>
              <a:xfrm>
                <a:off x="5594337" y="3939408"/>
                <a:ext cx="127778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5A136C-D63C-416F-A2DE-1AC46987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3939408"/>
                <a:ext cx="1277786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BAA487-2B55-40B0-8F70-4ABDE770C22A}"/>
                  </a:ext>
                </a:extLst>
              </p:cNvPr>
              <p:cNvSpPr txBox="1"/>
              <p:nvPr/>
            </p:nvSpPr>
            <p:spPr>
              <a:xfrm>
                <a:off x="7973571" y="3739546"/>
                <a:ext cx="1408591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BAA487-2B55-40B0-8F70-4ABDE770C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3739546"/>
                <a:ext cx="1408591" cy="1183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91B2BCA-E75D-483C-8475-53F9085C0BFF}"/>
              </a:ext>
            </a:extLst>
          </p:cNvPr>
          <p:cNvSpPr txBox="1"/>
          <p:nvPr/>
        </p:nvSpPr>
        <p:spPr>
          <a:xfrm>
            <a:off x="5143919" y="4100478"/>
            <a:ext cx="5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F2FD1D-D3E8-4A4B-AA82-17C1C880659D}"/>
              </a:ext>
            </a:extLst>
          </p:cNvPr>
          <p:cNvSpPr txBox="1"/>
          <p:nvPr/>
        </p:nvSpPr>
        <p:spPr>
          <a:xfrm>
            <a:off x="5143919" y="5235120"/>
            <a:ext cx="5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BA2BCD-9C3C-42B8-85D3-36AACF80F13C}"/>
                  </a:ext>
                </a:extLst>
              </p:cNvPr>
              <p:cNvSpPr txBox="1"/>
              <p:nvPr/>
            </p:nvSpPr>
            <p:spPr>
              <a:xfrm>
                <a:off x="5594337" y="5213351"/>
                <a:ext cx="191135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CBA2BCD-9C3C-42B8-85D3-36AACF80F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5213351"/>
                <a:ext cx="1911357" cy="5052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308EBC-82F7-417E-91F7-C0E67B4B35B4}"/>
                  </a:ext>
                </a:extLst>
              </p:cNvPr>
              <p:cNvSpPr txBox="1"/>
              <p:nvPr/>
            </p:nvSpPr>
            <p:spPr>
              <a:xfrm>
                <a:off x="7973571" y="5074050"/>
                <a:ext cx="164788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5308EBC-82F7-417E-91F7-C0E67B4B3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5074050"/>
                <a:ext cx="1647887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E2F68E-10B1-4533-990C-522FCC984283}"/>
                  </a:ext>
                </a:extLst>
              </p:cNvPr>
              <p:cNvSpPr txBox="1"/>
              <p:nvPr/>
            </p:nvSpPr>
            <p:spPr>
              <a:xfrm>
                <a:off x="5594337" y="6172944"/>
                <a:ext cx="191135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E2F68E-10B1-4533-990C-522FCC98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37" y="6172944"/>
                <a:ext cx="1911357" cy="5052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CA0B-210B-4417-95B1-6EC916E6686D}"/>
                  </a:ext>
                </a:extLst>
              </p:cNvPr>
              <p:cNvSpPr txBox="1"/>
              <p:nvPr/>
            </p:nvSpPr>
            <p:spPr>
              <a:xfrm>
                <a:off x="7973571" y="6008829"/>
                <a:ext cx="1938416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CA0B-210B-4417-95B1-6EC916E6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71" y="6008829"/>
                <a:ext cx="1938416" cy="8334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944FF26A-1565-4DA2-A79E-C38842CF3A6A}"/>
              </a:ext>
            </a:extLst>
          </p:cNvPr>
          <p:cNvSpPr txBox="1"/>
          <p:nvPr/>
        </p:nvSpPr>
        <p:spPr>
          <a:xfrm>
            <a:off x="5143920" y="6194713"/>
            <a:ext cx="42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4497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41" grpId="0"/>
      <p:bldP spid="44" grpId="0"/>
      <p:bldP spid="50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/>
              <p:nvPr/>
            </p:nvSpPr>
            <p:spPr>
              <a:xfrm>
                <a:off x="2011035" y="3499"/>
                <a:ext cx="5883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This diagram shows the relationship between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CDE2C8-D7B6-4857-A673-87FF5EDC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35" y="3499"/>
                <a:ext cx="5883982" cy="400110"/>
              </a:xfrm>
              <a:prstGeom prst="rect">
                <a:avLst/>
              </a:prstGeom>
              <a:blipFill>
                <a:blip r:embed="rId2"/>
                <a:stretch>
                  <a:fillRect l="-622" t="-9231" r="-518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/>
              <p:nvPr/>
            </p:nvSpPr>
            <p:spPr>
              <a:xfrm>
                <a:off x="3628292" y="2759026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9CB2DE-201F-4A38-BB5D-1FCE0D319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92" y="2759026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4FD5EAB-F25F-4550-B554-5299F88D501F}"/>
              </a:ext>
            </a:extLst>
          </p:cNvPr>
          <p:cNvGrpSpPr/>
          <p:nvPr/>
        </p:nvGrpSpPr>
        <p:grpSpPr>
          <a:xfrm>
            <a:off x="3193240" y="666068"/>
            <a:ext cx="3519519" cy="1974713"/>
            <a:chOff x="2337503" y="534506"/>
            <a:chExt cx="5230992" cy="2934977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000B237A-3448-4E28-B488-6370195EE90B}"/>
                </a:ext>
              </a:extLst>
            </p:cNvPr>
            <p:cNvSpPr/>
            <p:nvPr/>
          </p:nvSpPr>
          <p:spPr>
            <a:xfrm>
              <a:off x="2838633" y="534506"/>
              <a:ext cx="1124353" cy="1009074"/>
            </a:xfrm>
            <a:custGeom>
              <a:avLst/>
              <a:gdLst>
                <a:gd name="connsiteX0" fmla="*/ 0 w 553914"/>
                <a:gd name="connsiteY0" fmla="*/ 276957 h 553914"/>
                <a:gd name="connsiteX1" fmla="*/ 276957 w 553914"/>
                <a:gd name="connsiteY1" fmla="*/ 0 h 553914"/>
                <a:gd name="connsiteX2" fmla="*/ 553914 w 553914"/>
                <a:gd name="connsiteY2" fmla="*/ 276957 h 553914"/>
                <a:gd name="connsiteX3" fmla="*/ 276957 w 553914"/>
                <a:gd name="connsiteY3" fmla="*/ 553914 h 553914"/>
                <a:gd name="connsiteX4" fmla="*/ 0 w 553914"/>
                <a:gd name="connsiteY4" fmla="*/ 276957 h 553914"/>
                <a:gd name="connsiteX0" fmla="*/ 32139 w 618192"/>
                <a:gd name="connsiteY0" fmla="*/ 276957 h 554811"/>
                <a:gd name="connsiteX1" fmla="*/ 309096 w 618192"/>
                <a:gd name="connsiteY1" fmla="*/ 0 h 554811"/>
                <a:gd name="connsiteX2" fmla="*/ 586053 w 618192"/>
                <a:gd name="connsiteY2" fmla="*/ 276957 h 554811"/>
                <a:gd name="connsiteX3" fmla="*/ 309096 w 618192"/>
                <a:gd name="connsiteY3" fmla="*/ 553914 h 554811"/>
                <a:gd name="connsiteX4" fmla="*/ 32139 w 618192"/>
                <a:gd name="connsiteY4" fmla="*/ 276957 h 55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92" h="554811">
                  <a:moveTo>
                    <a:pt x="32139" y="276957"/>
                  </a:moveTo>
                  <a:cubicBezTo>
                    <a:pt x="32139" y="123998"/>
                    <a:pt x="156137" y="0"/>
                    <a:pt x="309096" y="0"/>
                  </a:cubicBezTo>
                  <a:cubicBezTo>
                    <a:pt x="462055" y="0"/>
                    <a:pt x="586053" y="123998"/>
                    <a:pt x="586053" y="276957"/>
                  </a:cubicBezTo>
                  <a:cubicBezTo>
                    <a:pt x="586053" y="429916"/>
                    <a:pt x="757330" y="567249"/>
                    <a:pt x="309096" y="553914"/>
                  </a:cubicBezTo>
                  <a:cubicBezTo>
                    <a:pt x="-139138" y="540579"/>
                    <a:pt x="32139" y="429916"/>
                    <a:pt x="32139" y="27695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6596BBB-83F0-4745-B824-BFEDF1B60F58}"/>
                    </a:ext>
                  </a:extLst>
                </p:cNvPr>
                <p:cNvSpPr/>
                <p:nvPr/>
              </p:nvSpPr>
              <p:spPr>
                <a:xfrm>
                  <a:off x="2337503" y="1552566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6596BBB-83F0-4745-B824-BFEDF1B60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503" y="1552566"/>
                  <a:ext cx="1080000" cy="1080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286824-F75C-48D6-BBAF-820E897E48F6}"/>
                    </a:ext>
                  </a:extLst>
                </p:cNvPr>
                <p:cNvSpPr/>
                <p:nvPr/>
              </p:nvSpPr>
              <p:spPr>
                <a:xfrm>
                  <a:off x="3417503" y="1552566"/>
                  <a:ext cx="1080000" cy="10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286824-F75C-48D6-BBAF-820E897E48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503" y="1552566"/>
                  <a:ext cx="1080000" cy="108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C418C7-ED08-45FE-830A-23B99B67FDB7}"/>
                    </a:ext>
                  </a:extLst>
                </p:cNvPr>
                <p:cNvSpPr/>
                <p:nvPr/>
              </p:nvSpPr>
              <p:spPr>
                <a:xfrm>
                  <a:off x="6209846" y="1273917"/>
                  <a:ext cx="1358649" cy="135864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49530" rIns="9906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5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GB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C418C7-ED08-45FE-830A-23B99B67F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846" y="1273917"/>
                  <a:ext cx="1358649" cy="1358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82905E-9942-462B-B8EA-59D9B4EBD546}"/>
                </a:ext>
              </a:extLst>
            </p:cNvPr>
            <p:cNvSpPr/>
            <p:nvPr/>
          </p:nvSpPr>
          <p:spPr>
            <a:xfrm>
              <a:off x="2337503" y="2635298"/>
              <a:ext cx="5230992" cy="154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D02CED-72F1-4B50-8D67-88ABCF8A667F}"/>
                </a:ext>
              </a:extLst>
            </p:cNvPr>
            <p:cNvSpPr/>
            <p:nvPr/>
          </p:nvSpPr>
          <p:spPr>
            <a:xfrm>
              <a:off x="4734194" y="2781145"/>
              <a:ext cx="437611" cy="68833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DF831D-0A85-42E5-88D5-DC058437AFDD}"/>
                </a:ext>
              </a:extLst>
            </p:cNvPr>
            <p:cNvSpPr/>
            <p:nvPr/>
          </p:nvSpPr>
          <p:spPr>
            <a:xfrm>
              <a:off x="4892039" y="2728801"/>
              <a:ext cx="121920" cy="1219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/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Knowing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, </a:t>
                </a:r>
              </a:p>
              <a:p>
                <a:pPr algn="ctr"/>
                <a:r>
                  <a:rPr lang="en-GB" sz="2000" dirty="0"/>
                  <a:t>how do we find the value of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D8B712-D459-4CD8-8FF4-BEC2E0C4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09" y="4478783"/>
                <a:ext cx="3412023" cy="707886"/>
              </a:xfrm>
              <a:prstGeom prst="rect">
                <a:avLst/>
              </a:prstGeom>
              <a:blipFill>
                <a:blip r:embed="rId7"/>
                <a:stretch>
                  <a:fillRect l="-1250" t="-5172" r="-125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/>
              <p:nvPr/>
            </p:nvSpPr>
            <p:spPr>
              <a:xfrm>
                <a:off x="6092372" y="3691011"/>
                <a:ext cx="2785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0" dirty="0"/>
                  <a:t>If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2800" dirty="0"/>
                  <a:t>,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76371-AE1A-4602-B6C3-2EAD0EDE9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72" y="3691011"/>
                <a:ext cx="2785699" cy="523220"/>
              </a:xfrm>
              <a:prstGeom prst="rect">
                <a:avLst/>
              </a:prstGeom>
              <a:blipFill>
                <a:blip r:embed="rId8"/>
                <a:stretch>
                  <a:fillRect l="-393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FD59327-8080-4D81-82BE-7978884EAC63}"/>
              </a:ext>
            </a:extLst>
          </p:cNvPr>
          <p:cNvSpPr txBox="1"/>
          <p:nvPr/>
        </p:nvSpPr>
        <p:spPr>
          <a:xfrm>
            <a:off x="6552111" y="5300004"/>
            <a:ext cx="186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 −3   then   ÷2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CE3989-F72E-48CF-9418-EB11900C3B62}"/>
                  </a:ext>
                </a:extLst>
              </p:cNvPr>
              <p:cNvSpPr txBox="1"/>
              <p:nvPr/>
            </p:nvSpPr>
            <p:spPr>
              <a:xfrm>
                <a:off x="6588108" y="5804095"/>
                <a:ext cx="176785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CE3989-F72E-48CF-9418-EB11900C3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08" y="5804095"/>
                <a:ext cx="1767856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35C91D-3B0C-44F8-B14B-BE27E296871C}"/>
              </a:ext>
            </a:extLst>
          </p:cNvPr>
          <p:cNvSpPr/>
          <p:nvPr/>
        </p:nvSpPr>
        <p:spPr>
          <a:xfrm>
            <a:off x="1046285" y="3886198"/>
            <a:ext cx="3121269" cy="2022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>
                <a:solidFill>
                  <a:prstClr val="black"/>
                </a:solidFill>
              </a:rPr>
              <a:t>We have </a:t>
            </a:r>
          </a:p>
          <a:p>
            <a:pPr lvl="0" algn="ctr"/>
            <a:endParaRPr lang="en-GB" sz="2000">
              <a:solidFill>
                <a:prstClr val="black"/>
              </a:solidFill>
            </a:endParaRPr>
          </a:p>
          <a:p>
            <a:pPr lvl="0" algn="ctr"/>
            <a:r>
              <a:rPr lang="en-GB" sz="2000" u="sng">
                <a:solidFill>
                  <a:prstClr val="black"/>
                </a:solidFill>
              </a:rPr>
              <a:t>changed the subject </a:t>
            </a:r>
          </a:p>
          <a:p>
            <a:pPr lvl="0" algn="ctr"/>
            <a:endParaRPr lang="en-GB" sz="2000">
              <a:solidFill>
                <a:prstClr val="black"/>
              </a:solidFill>
            </a:endParaRPr>
          </a:p>
          <a:p>
            <a:pPr lvl="0" algn="ctr"/>
            <a:r>
              <a:rPr lang="en-GB" sz="2000">
                <a:solidFill>
                  <a:prstClr val="black"/>
                </a:solidFill>
              </a:rPr>
              <a:t>of this formula.</a:t>
            </a:r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DAD906-FD74-4CD5-B81D-BA62FA595CE6}"/>
              </a:ext>
            </a:extLst>
          </p:cNvPr>
          <p:cNvSpPr/>
          <p:nvPr/>
        </p:nvSpPr>
        <p:spPr>
          <a:xfrm>
            <a:off x="4404946" y="3402623"/>
            <a:ext cx="1799961" cy="2878133"/>
          </a:xfrm>
          <a:custGeom>
            <a:avLst/>
            <a:gdLst>
              <a:gd name="connsiteX0" fmla="*/ 0 w 1635369"/>
              <a:gd name="connsiteY0" fmla="*/ 0 h 2646485"/>
              <a:gd name="connsiteX1" fmla="*/ 1635369 w 1635369"/>
              <a:gd name="connsiteY1" fmla="*/ 2646485 h 2646485"/>
              <a:gd name="connsiteX0" fmla="*/ 0 w 1799961"/>
              <a:gd name="connsiteY0" fmla="*/ 0 h 2878133"/>
              <a:gd name="connsiteX1" fmla="*/ 1799961 w 1799961"/>
              <a:gd name="connsiteY1" fmla="*/ 2878133 h 2878133"/>
              <a:gd name="connsiteX0" fmla="*/ 0 w 1799961"/>
              <a:gd name="connsiteY0" fmla="*/ 0 h 2878133"/>
              <a:gd name="connsiteX1" fmla="*/ 1799961 w 1799961"/>
              <a:gd name="connsiteY1" fmla="*/ 2878133 h 2878133"/>
              <a:gd name="connsiteX0" fmla="*/ 0 w 1799961"/>
              <a:gd name="connsiteY0" fmla="*/ 0 h 2878133"/>
              <a:gd name="connsiteX1" fmla="*/ 1799961 w 1799961"/>
              <a:gd name="connsiteY1" fmla="*/ 2878133 h 28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9961" h="2878133">
                <a:moveTo>
                  <a:pt x="0" y="0"/>
                </a:moveTo>
                <a:cubicBezTo>
                  <a:pt x="179363" y="1398290"/>
                  <a:pt x="188038" y="2705139"/>
                  <a:pt x="1799961" y="287813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− 5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3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30" y="1683649"/>
                <a:ext cx="196662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+7=3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9" y="3204718"/>
                <a:ext cx="19666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+ 7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9" y="4532356"/>
                <a:ext cx="1767856" cy="907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E847C49-0DA6-4A8A-8D72-CADA75B1059E}"/>
              </a:ext>
            </a:extLst>
          </p:cNvPr>
          <p:cNvSpPr txBox="1"/>
          <p:nvPr/>
        </p:nvSpPr>
        <p:spPr>
          <a:xfrm>
            <a:off x="5663710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C1D430-4701-4C14-8B03-93F0EDA04AC6}"/>
                  </a:ext>
                </a:extLst>
              </p:cNvPr>
              <p:cNvSpPr txBox="1"/>
              <p:nvPr/>
            </p:nvSpPr>
            <p:spPr>
              <a:xfrm>
                <a:off x="6978322" y="1683649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C1D430-4701-4C14-8B03-93F0EDA04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22" y="1683649"/>
                <a:ext cx="19666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7F2E64-D35C-480A-8BA2-8E47FCC6EA79}"/>
                  </a:ext>
                </a:extLst>
              </p:cNvPr>
              <p:cNvSpPr txBox="1"/>
              <p:nvPr/>
            </p:nvSpPr>
            <p:spPr>
              <a:xfrm>
                <a:off x="6362861" y="3204718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−9=2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7F2E64-D35C-480A-8BA2-8E47FCC6E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61" y="3204718"/>
                <a:ext cx="19666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U-Turn 22">
            <a:extLst>
              <a:ext uri="{FF2B5EF4-FFF2-40B4-BE49-F238E27FC236}">
                <a16:creationId xmlns:a16="http://schemas.microsoft.com/office/drawing/2014/main" id="{AF981346-01E2-4C4C-AEB0-E57D4B3A719E}"/>
              </a:ext>
            </a:extLst>
          </p:cNvPr>
          <p:cNvSpPr/>
          <p:nvPr/>
        </p:nvSpPr>
        <p:spPr>
          <a:xfrm rot="5400000">
            <a:off x="8283834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13A20169-1868-422E-B7C2-128046BA996D}"/>
              </a:ext>
            </a:extLst>
          </p:cNvPr>
          <p:cNvSpPr/>
          <p:nvPr/>
        </p:nvSpPr>
        <p:spPr>
          <a:xfrm rot="5400000" flipV="1">
            <a:off x="5147412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06742E-F93E-4646-AB98-4B2A7B756D75}"/>
              </a:ext>
            </a:extLst>
          </p:cNvPr>
          <p:cNvSpPr txBox="1"/>
          <p:nvPr/>
        </p:nvSpPr>
        <p:spPr>
          <a:xfrm>
            <a:off x="9336254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8E8B7-EA0B-4435-8C5D-D896DFD5D606}"/>
              </a:ext>
            </a:extLst>
          </p:cNvPr>
          <p:cNvSpPr txBox="1"/>
          <p:nvPr/>
        </p:nvSpPr>
        <p:spPr>
          <a:xfrm>
            <a:off x="5177495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− 9</a:t>
            </a:r>
          </a:p>
        </p:txBody>
      </p:sp>
      <p:sp>
        <p:nvSpPr>
          <p:cNvPr id="41" name="Arrow: U-Turn 40">
            <a:extLst>
              <a:ext uri="{FF2B5EF4-FFF2-40B4-BE49-F238E27FC236}">
                <a16:creationId xmlns:a16="http://schemas.microsoft.com/office/drawing/2014/main" id="{D1B8CB70-AF6F-4399-99EF-61BEFB8FB678}"/>
              </a:ext>
            </a:extLst>
          </p:cNvPr>
          <p:cNvSpPr/>
          <p:nvPr/>
        </p:nvSpPr>
        <p:spPr>
          <a:xfrm rot="5400000">
            <a:off x="8283835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2" name="Arrow: U-Turn 41">
            <a:extLst>
              <a:ext uri="{FF2B5EF4-FFF2-40B4-BE49-F238E27FC236}">
                <a16:creationId xmlns:a16="http://schemas.microsoft.com/office/drawing/2014/main" id="{26D8574C-2C2A-429E-A875-A8534583AFED}"/>
              </a:ext>
            </a:extLst>
          </p:cNvPr>
          <p:cNvSpPr/>
          <p:nvPr/>
        </p:nvSpPr>
        <p:spPr>
          <a:xfrm rot="5400000" flipV="1">
            <a:off x="5147413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897F6F-8D3D-4467-9BEF-3D30DC99F375}"/>
              </a:ext>
            </a:extLst>
          </p:cNvPr>
          <p:cNvSpPr txBox="1"/>
          <p:nvPr/>
        </p:nvSpPr>
        <p:spPr>
          <a:xfrm>
            <a:off x="9336255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E51A7-6A79-47CD-A0FB-49A06D182B71}"/>
              </a:ext>
            </a:extLst>
          </p:cNvPr>
          <p:cNvSpPr txBox="1"/>
          <p:nvPr/>
        </p:nvSpPr>
        <p:spPr>
          <a:xfrm>
            <a:off x="5177496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÷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AAEDB8-393A-41BB-8A91-66DDDBE6F104}"/>
                  </a:ext>
                </a:extLst>
              </p:cNvPr>
              <p:cNvSpPr txBox="1"/>
              <p:nvPr/>
            </p:nvSpPr>
            <p:spPr>
              <a:xfrm>
                <a:off x="6435871" y="4532356"/>
                <a:ext cx="176785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AAEDB8-393A-41BB-8A91-66DDDBE6F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71" y="4532356"/>
                <a:ext cx="1767856" cy="907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8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− 3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−3)=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/>
              <p:nvPr/>
            </p:nvSpPr>
            <p:spPr>
              <a:xfrm>
                <a:off x="1316077" y="57456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77" y="5745694"/>
                <a:ext cx="19666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Up-Down 1">
            <a:extLst>
              <a:ext uri="{FF2B5EF4-FFF2-40B4-BE49-F238E27FC236}">
                <a16:creationId xmlns:a16="http://schemas.microsoft.com/office/drawing/2014/main" id="{3A07FCF4-36C9-4749-9316-8AD8657CEBA1}"/>
              </a:ext>
            </a:extLst>
          </p:cNvPr>
          <p:cNvSpPr/>
          <p:nvPr/>
        </p:nvSpPr>
        <p:spPr>
          <a:xfrm>
            <a:off x="1872762" y="5257800"/>
            <a:ext cx="216630" cy="543618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1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+ 4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+4)=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/>
              <p:nvPr/>
            </p:nvSpPr>
            <p:spPr>
              <a:xfrm>
                <a:off x="1146353" y="5745694"/>
                <a:ext cx="216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3" y="5745694"/>
                <a:ext cx="216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Up-Down 1">
            <a:extLst>
              <a:ext uri="{FF2B5EF4-FFF2-40B4-BE49-F238E27FC236}">
                <a16:creationId xmlns:a16="http://schemas.microsoft.com/office/drawing/2014/main" id="{3A07FCF4-36C9-4749-9316-8AD8657CEBA1}"/>
              </a:ext>
            </a:extLst>
          </p:cNvPr>
          <p:cNvSpPr/>
          <p:nvPr/>
        </p:nvSpPr>
        <p:spPr>
          <a:xfrm>
            <a:off x="1872762" y="5257800"/>
            <a:ext cx="216630" cy="543618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1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25718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/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3BFB65-2BED-47CD-96DF-BB966553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7" y="1507803"/>
                <a:ext cx="1767855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0D57B7D-71CE-4168-A1D8-3FB896DEDCF0}"/>
              </a:ext>
            </a:extLst>
          </p:cNvPr>
          <p:cNvSpPr txBox="1"/>
          <p:nvPr/>
        </p:nvSpPr>
        <p:spPr>
          <a:xfrm>
            <a:off x="2384270" y="-66839"/>
            <a:ext cx="513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Changing the Subject of a Formula: Rearranging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AA073-AD5A-4F01-A33E-0880A1CA2117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/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00F64A-B1C3-4139-969B-EF94D56B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010" y="3002496"/>
                <a:ext cx="1767855" cy="827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/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(Rearrange to make it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 … 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8205C-609A-4620-89EB-B236992B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0" y="1038325"/>
                <a:ext cx="3172087" cy="369332"/>
              </a:xfrm>
              <a:prstGeom prst="rect">
                <a:avLst/>
              </a:prstGeom>
              <a:blipFill>
                <a:blip r:embed="rId4"/>
                <a:stretch>
                  <a:fillRect l="-1154" t="-8197" r="-13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U-Turn 29">
            <a:extLst>
              <a:ext uri="{FF2B5EF4-FFF2-40B4-BE49-F238E27FC236}">
                <a16:creationId xmlns:a16="http://schemas.microsoft.com/office/drawing/2014/main" id="{8229BA11-4C6D-4395-8F75-2DD03C05B986}"/>
              </a:ext>
            </a:extLst>
          </p:cNvPr>
          <p:cNvSpPr/>
          <p:nvPr/>
        </p:nvSpPr>
        <p:spPr>
          <a:xfrm rot="5400000">
            <a:off x="3245842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666E13C0-EDFF-42E0-8879-35247CB1A975}"/>
              </a:ext>
            </a:extLst>
          </p:cNvPr>
          <p:cNvSpPr/>
          <p:nvPr/>
        </p:nvSpPr>
        <p:spPr>
          <a:xfrm rot="5400000" flipV="1">
            <a:off x="109420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115CC-2108-4DD7-BFB2-6A88F04CCD6D}"/>
              </a:ext>
            </a:extLst>
          </p:cNvPr>
          <p:cNvSpPr txBox="1"/>
          <p:nvPr/>
        </p:nvSpPr>
        <p:spPr>
          <a:xfrm>
            <a:off x="4298262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22DAA-0750-4586-9263-AAEEAEF1ABD8}"/>
              </a:ext>
            </a:extLst>
          </p:cNvPr>
          <p:cNvSpPr txBox="1"/>
          <p:nvPr/>
        </p:nvSpPr>
        <p:spPr>
          <a:xfrm>
            <a:off x="139503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+ 4</a:t>
            </a:r>
          </a:p>
        </p:txBody>
      </p:sp>
      <p:sp>
        <p:nvSpPr>
          <p:cNvPr id="34" name="Arrow: U-Turn 33">
            <a:extLst>
              <a:ext uri="{FF2B5EF4-FFF2-40B4-BE49-F238E27FC236}">
                <a16:creationId xmlns:a16="http://schemas.microsoft.com/office/drawing/2014/main" id="{0D08FC8D-8E6D-4636-AD89-82DCBEE23073}"/>
              </a:ext>
            </a:extLst>
          </p:cNvPr>
          <p:cNvSpPr/>
          <p:nvPr/>
        </p:nvSpPr>
        <p:spPr>
          <a:xfrm rot="5400000">
            <a:off x="3245843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Arrow: U-Turn 34">
            <a:extLst>
              <a:ext uri="{FF2B5EF4-FFF2-40B4-BE49-F238E27FC236}">
                <a16:creationId xmlns:a16="http://schemas.microsoft.com/office/drawing/2014/main" id="{AB8C563F-4BC6-478E-B080-283D8E364B04}"/>
              </a:ext>
            </a:extLst>
          </p:cNvPr>
          <p:cNvSpPr/>
          <p:nvPr/>
        </p:nvSpPr>
        <p:spPr>
          <a:xfrm rot="5400000" flipV="1">
            <a:off x="109421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5CC5B-104C-463F-94A5-9F7ABB0FC2E9}"/>
              </a:ext>
            </a:extLst>
          </p:cNvPr>
          <p:cNvSpPr txBox="1"/>
          <p:nvPr/>
        </p:nvSpPr>
        <p:spPr>
          <a:xfrm>
            <a:off x="4298263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4ADD8-0D3C-498D-951E-F20831D92277}"/>
              </a:ext>
            </a:extLst>
          </p:cNvPr>
          <p:cNvSpPr txBox="1"/>
          <p:nvPr/>
        </p:nvSpPr>
        <p:spPr>
          <a:xfrm>
            <a:off x="139504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/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+4)=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330A83-A885-4C63-9D21-6C488AAFE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29" y="4716994"/>
                <a:ext cx="22647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/>
              <p:nvPr/>
            </p:nvSpPr>
            <p:spPr>
              <a:xfrm>
                <a:off x="1146353" y="5745694"/>
                <a:ext cx="216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8F4CD1-CD51-4EB8-A077-BB5BCFBF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3" y="5745694"/>
                <a:ext cx="216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Up-Down 1">
            <a:extLst>
              <a:ext uri="{FF2B5EF4-FFF2-40B4-BE49-F238E27FC236}">
                <a16:creationId xmlns:a16="http://schemas.microsoft.com/office/drawing/2014/main" id="{3A07FCF4-36C9-4749-9316-8AD8657CEBA1}"/>
              </a:ext>
            </a:extLst>
          </p:cNvPr>
          <p:cNvSpPr/>
          <p:nvPr/>
        </p:nvSpPr>
        <p:spPr>
          <a:xfrm>
            <a:off x="1872762" y="5257800"/>
            <a:ext cx="216630" cy="543618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C896E0-2F61-458A-ABCC-BF1C9C649149}"/>
              </a:ext>
            </a:extLst>
          </p:cNvPr>
          <p:cNvSpPr txBox="1"/>
          <p:nvPr/>
        </p:nvSpPr>
        <p:spPr>
          <a:xfrm>
            <a:off x="5672502" y="598710"/>
            <a:ext cx="34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Change the subject of this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6F6209-981D-4403-B770-DDB9CC6EEEC6}"/>
                  </a:ext>
                </a:extLst>
              </p:cNvPr>
              <p:cNvSpPr txBox="1"/>
              <p:nvPr/>
            </p:nvSpPr>
            <p:spPr>
              <a:xfrm>
                <a:off x="7086501" y="1507803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6F6209-981D-4403-B770-DDB9CC6E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01" y="1507803"/>
                <a:ext cx="1767855" cy="827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8822D2-2C6F-42D7-8F78-6C6A53CEBAF9}"/>
                  </a:ext>
                </a:extLst>
              </p:cNvPr>
              <p:cNvSpPr txBox="1"/>
              <p:nvPr/>
            </p:nvSpPr>
            <p:spPr>
              <a:xfrm>
                <a:off x="6523794" y="3002496"/>
                <a:ext cx="1767855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8822D2-2C6F-42D7-8F78-6C6A53CE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794" y="3002496"/>
                <a:ext cx="1767855" cy="827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U-Turn 38">
            <a:extLst>
              <a:ext uri="{FF2B5EF4-FFF2-40B4-BE49-F238E27FC236}">
                <a16:creationId xmlns:a16="http://schemas.microsoft.com/office/drawing/2014/main" id="{D04EA573-1C07-4889-940E-B2A9713F3F4C}"/>
              </a:ext>
            </a:extLst>
          </p:cNvPr>
          <p:cNvSpPr/>
          <p:nvPr/>
        </p:nvSpPr>
        <p:spPr>
          <a:xfrm rot="5400000">
            <a:off x="8292626" y="2477396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0" name="Arrow: U-Turn 39">
            <a:extLst>
              <a:ext uri="{FF2B5EF4-FFF2-40B4-BE49-F238E27FC236}">
                <a16:creationId xmlns:a16="http://schemas.microsoft.com/office/drawing/2014/main" id="{8EBAE9F2-CD05-4E8C-9DD7-FEE21FE6C9A3}"/>
              </a:ext>
            </a:extLst>
          </p:cNvPr>
          <p:cNvSpPr/>
          <p:nvPr/>
        </p:nvSpPr>
        <p:spPr>
          <a:xfrm rot="5400000" flipV="1">
            <a:off x="5156204" y="2477781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54CDF4-3500-4684-9995-AB0DF5834FC7}"/>
              </a:ext>
            </a:extLst>
          </p:cNvPr>
          <p:cNvSpPr txBox="1"/>
          <p:nvPr/>
        </p:nvSpPr>
        <p:spPr>
          <a:xfrm>
            <a:off x="9345046" y="2373879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461066-8FA2-4A76-A5FE-D130AA697C52}"/>
              </a:ext>
            </a:extLst>
          </p:cNvPr>
          <p:cNvSpPr txBox="1"/>
          <p:nvPr/>
        </p:nvSpPr>
        <p:spPr>
          <a:xfrm>
            <a:off x="5186287" y="2373880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− 2</a:t>
            </a:r>
          </a:p>
        </p:txBody>
      </p:sp>
      <p:sp>
        <p:nvSpPr>
          <p:cNvPr id="43" name="Arrow: U-Turn 42">
            <a:extLst>
              <a:ext uri="{FF2B5EF4-FFF2-40B4-BE49-F238E27FC236}">
                <a16:creationId xmlns:a16="http://schemas.microsoft.com/office/drawing/2014/main" id="{80931636-0058-4CC3-BA2D-20651E56A4E6}"/>
              </a:ext>
            </a:extLst>
          </p:cNvPr>
          <p:cNvSpPr/>
          <p:nvPr/>
        </p:nvSpPr>
        <p:spPr>
          <a:xfrm rot="5400000">
            <a:off x="8292627" y="4130351"/>
            <a:ext cx="1556593" cy="35716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4" name="Arrow: U-Turn 43">
            <a:extLst>
              <a:ext uri="{FF2B5EF4-FFF2-40B4-BE49-F238E27FC236}">
                <a16:creationId xmlns:a16="http://schemas.microsoft.com/office/drawing/2014/main" id="{C655EF12-AB43-4664-ACBC-9669A2D545AF}"/>
              </a:ext>
            </a:extLst>
          </p:cNvPr>
          <p:cNvSpPr/>
          <p:nvPr/>
        </p:nvSpPr>
        <p:spPr>
          <a:xfrm rot="5400000" flipV="1">
            <a:off x="5156205" y="4130736"/>
            <a:ext cx="1556593" cy="356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FD061D-F4F0-48D6-ABC6-987098EDEFF7}"/>
              </a:ext>
            </a:extLst>
          </p:cNvPr>
          <p:cNvSpPr txBox="1"/>
          <p:nvPr/>
        </p:nvSpPr>
        <p:spPr>
          <a:xfrm>
            <a:off x="9345047" y="4026834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FAC298-B6F0-4842-BBDC-E9124F4D20A3}"/>
              </a:ext>
            </a:extLst>
          </p:cNvPr>
          <p:cNvSpPr txBox="1"/>
          <p:nvPr/>
        </p:nvSpPr>
        <p:spPr>
          <a:xfrm>
            <a:off x="5186288" y="4026835"/>
            <a:ext cx="4440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/>
              <a:t>×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7BACDF-CE5C-43A1-991F-9A335962A3F5}"/>
                  </a:ext>
                </a:extLst>
              </p:cNvPr>
              <p:cNvSpPr txBox="1"/>
              <p:nvPr/>
            </p:nvSpPr>
            <p:spPr>
              <a:xfrm>
                <a:off x="6064314" y="4716994"/>
                <a:ext cx="2264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7BACDF-CE5C-43A1-991F-9A335962A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14" y="4716994"/>
                <a:ext cx="226478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8192B3-0AFD-4069-ADB1-BAB21356A7B0}"/>
                  </a:ext>
                </a:extLst>
              </p:cNvPr>
              <p:cNvSpPr txBox="1"/>
              <p:nvPr/>
            </p:nvSpPr>
            <p:spPr>
              <a:xfrm>
                <a:off x="6292522" y="5745694"/>
                <a:ext cx="1966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8192B3-0AFD-4069-ADB1-BAB21356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522" y="5745694"/>
                <a:ext cx="19666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Up-Down 48">
            <a:extLst>
              <a:ext uri="{FF2B5EF4-FFF2-40B4-BE49-F238E27FC236}">
                <a16:creationId xmlns:a16="http://schemas.microsoft.com/office/drawing/2014/main" id="{4FCAD43C-A7D2-4B67-A3A4-8F13C653032C}"/>
              </a:ext>
            </a:extLst>
          </p:cNvPr>
          <p:cNvSpPr/>
          <p:nvPr/>
        </p:nvSpPr>
        <p:spPr>
          <a:xfrm>
            <a:off x="6919546" y="5257800"/>
            <a:ext cx="216630" cy="543618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10390</TotalTime>
  <Words>1316</Words>
  <Application>Microsoft Office PowerPoint</Application>
  <PresentationFormat>A4 Paper (210x297 mm)</PresentationFormat>
  <Paragraphs>329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Cambria Math</vt:lpstr>
      <vt:lpstr>Stencil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` emil</cp:lastModifiedBy>
  <cp:revision>489</cp:revision>
  <cp:lastPrinted>2017-12-31T22:38:51Z</cp:lastPrinted>
  <dcterms:created xsi:type="dcterms:W3CDTF">2017-01-17T16:57:04Z</dcterms:created>
  <dcterms:modified xsi:type="dcterms:W3CDTF">2023-09-30T02:56:25Z</dcterms:modified>
</cp:coreProperties>
</file>