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A19"/>
    <a:srgbClr val="F9AD00"/>
    <a:srgbClr val="568432"/>
    <a:srgbClr val="5D368A"/>
    <a:srgbClr val="0073BF"/>
    <a:srgbClr val="C54F8F"/>
    <a:srgbClr val="F7A82A"/>
    <a:srgbClr val="50B4AB"/>
    <a:srgbClr val="893B82"/>
    <a:srgbClr val="009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8" y="3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counting/early-years-number-counting-activitie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counting/early-years-number-counting-activiti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7.xml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counting/early-years-number-counting-activitie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930BF645-1C5F-4950-9B34-2B238A987582}"/>
              </a:ext>
            </a:extLst>
          </p:cNvPr>
          <p:cNvSpPr/>
          <p:nvPr/>
        </p:nvSpPr>
        <p:spPr>
          <a:xfrm>
            <a:off x="4106007" y="5547945"/>
            <a:ext cx="949569" cy="580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AAEC1-811F-41F0-8E52-1DBC2730DCB5}"/>
              </a:ext>
            </a:extLst>
          </p:cNvPr>
          <p:cNvSpPr/>
          <p:nvPr/>
        </p:nvSpPr>
        <p:spPr>
          <a:xfrm>
            <a:off x="448402" y="430823"/>
            <a:ext cx="8247196" cy="5978770"/>
          </a:xfrm>
          <a:prstGeom prst="roundRect">
            <a:avLst>
              <a:gd name="adj" fmla="val 2843"/>
            </a:avLst>
          </a:prstGeom>
          <a:noFill/>
          <a:ln w="19050">
            <a:solidFill>
              <a:srgbClr val="007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2" y="711401"/>
            <a:ext cx="6910762" cy="994306"/>
          </a:xfrm>
        </p:spPr>
        <p:txBody>
          <a:bodyPr/>
          <a:lstStyle/>
          <a:p>
            <a:r>
              <a:rPr lang="en-GB" sz="3600" dirty="0">
                <a:solidFill>
                  <a:srgbClr val="0073BF"/>
                </a:solidFill>
                <a:latin typeface="+mn-lt"/>
              </a:rPr>
              <a:t>Can you find and click all of the number ones?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452A1C-1407-4495-9641-3DBBE024E1F0}"/>
              </a:ext>
            </a:extLst>
          </p:cNvPr>
          <p:cNvSpPr/>
          <p:nvPr/>
        </p:nvSpPr>
        <p:spPr>
          <a:xfrm>
            <a:off x="7359164" y="632658"/>
            <a:ext cx="1151793" cy="1151793"/>
          </a:xfrm>
          <a:prstGeom prst="ellipse">
            <a:avLst/>
          </a:prstGeom>
          <a:solidFill>
            <a:srgbClr val="B5D9EE"/>
          </a:solidFill>
          <a:ln w="19050">
            <a:solidFill>
              <a:srgbClr val="007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n w="19050">
                  <a:solidFill>
                    <a:srgbClr val="0073BF"/>
                  </a:solidFill>
                </a:ln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51D15-C6B6-47A2-8213-75CE7F268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2" y="1995949"/>
            <a:ext cx="1295748" cy="833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6C1414-46D2-4D97-AA9D-27460C41A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98" y="4028832"/>
            <a:ext cx="382383" cy="542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06C3AC-56A2-42F4-B684-193C0731C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43" y="1863194"/>
            <a:ext cx="2720664" cy="10987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6C1E80-DB5D-4602-AF61-FBF3E516D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53" y="5328654"/>
            <a:ext cx="513524" cy="5920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35427C-CBD9-44D1-91FB-B6677E83A8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3" y="5328654"/>
            <a:ext cx="513524" cy="547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9B28DA-1503-4E24-9028-5F9A7F414BD1}"/>
              </a:ext>
            </a:extLst>
          </p:cNvPr>
          <p:cNvSpPr txBox="1"/>
          <p:nvPr/>
        </p:nvSpPr>
        <p:spPr>
          <a:xfrm>
            <a:off x="5512454" y="3661834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893B82"/>
                </a:solidFill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4331D9-204D-4AEB-9652-9B84FDA6C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3" y="1995949"/>
            <a:ext cx="1295748" cy="10651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6DBE699-F00E-417E-9EFD-AE104F1A69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7" y="3247573"/>
            <a:ext cx="1277371" cy="109872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5D692CB-8279-4987-BB6B-F9E51B8A0A93}"/>
              </a:ext>
            </a:extLst>
          </p:cNvPr>
          <p:cNvSpPr txBox="1"/>
          <p:nvPr/>
        </p:nvSpPr>
        <p:spPr>
          <a:xfrm>
            <a:off x="2564908" y="1676842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893B82"/>
                </a:solidFill>
              </a:rPr>
              <a:t>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E4315C-5571-475F-B0AD-6F860AD0B655}"/>
              </a:ext>
            </a:extLst>
          </p:cNvPr>
          <p:cNvGrpSpPr/>
          <p:nvPr/>
        </p:nvGrpSpPr>
        <p:grpSpPr>
          <a:xfrm>
            <a:off x="766889" y="3414152"/>
            <a:ext cx="513524" cy="1090342"/>
            <a:chOff x="6271245" y="4005960"/>
            <a:chExt cx="513524" cy="10903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8FD85C9-6DA5-4A95-9296-D56AAED8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1245" y="4504296"/>
              <a:ext cx="513524" cy="59200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A340D63-D5DD-4C15-BD51-86DF57DA6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1245" y="4005960"/>
              <a:ext cx="513524" cy="59200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67B6CB-18CA-43BC-B45B-5637AB487B26}"/>
              </a:ext>
            </a:extLst>
          </p:cNvPr>
          <p:cNvGrpSpPr/>
          <p:nvPr/>
        </p:nvGrpSpPr>
        <p:grpSpPr>
          <a:xfrm>
            <a:off x="6680969" y="3485740"/>
            <a:ext cx="513525" cy="2607084"/>
            <a:chOff x="5354978" y="3445423"/>
            <a:chExt cx="513525" cy="260708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5381A75-6DD7-4616-BE21-A23324080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4978" y="5460500"/>
              <a:ext cx="513525" cy="59200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D82AE33-A22B-4BEE-8577-3835CB11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4978" y="4956730"/>
              <a:ext cx="513525" cy="59200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884C555-2EE4-469F-A125-6BB447D9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4978" y="4452961"/>
              <a:ext cx="513525" cy="59200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69460FF-F7B2-404F-BA1D-E060E338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4978" y="3949192"/>
              <a:ext cx="513525" cy="59200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4ED6107-1EFB-4D00-85F1-5A5B159A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4978" y="3445423"/>
              <a:ext cx="513525" cy="592007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709DD5A-68E1-455A-AC53-411EE181B8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16" y="3591118"/>
            <a:ext cx="1046496" cy="41164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F48FA52-7625-45A5-A904-D4C43E7B80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91" y="4906688"/>
            <a:ext cx="1686125" cy="1013973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C60107C4-A78D-4E8E-A31D-E1439BA7FD84}"/>
              </a:ext>
            </a:extLst>
          </p:cNvPr>
          <p:cNvGrpSpPr/>
          <p:nvPr/>
        </p:nvGrpSpPr>
        <p:grpSpPr>
          <a:xfrm>
            <a:off x="764442" y="4994096"/>
            <a:ext cx="2720662" cy="1098729"/>
            <a:chOff x="764442" y="4994096"/>
            <a:chExt cx="2720662" cy="109872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44BE340-AA15-4752-BE6E-C604C1E54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42" y="4994096"/>
              <a:ext cx="2720662" cy="1098729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6A2360B-A518-4EF0-91F4-CE1183226D73}"/>
                </a:ext>
              </a:extLst>
            </p:cNvPr>
            <p:cNvSpPr/>
            <p:nvPr/>
          </p:nvSpPr>
          <p:spPr>
            <a:xfrm>
              <a:off x="848159" y="5076050"/>
              <a:ext cx="387927" cy="397163"/>
            </a:xfrm>
            <a:prstGeom prst="ellipse">
              <a:avLst/>
            </a:prstGeom>
            <a:solidFill>
              <a:srgbClr val="24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C6D308D-DCFC-422E-8B90-94EA2C61A99F}"/>
                </a:ext>
              </a:extLst>
            </p:cNvPr>
            <p:cNvSpPr/>
            <p:nvPr/>
          </p:nvSpPr>
          <p:spPr>
            <a:xfrm>
              <a:off x="1386409" y="5076049"/>
              <a:ext cx="387927" cy="397163"/>
            </a:xfrm>
            <a:prstGeom prst="ellipse">
              <a:avLst/>
            </a:prstGeom>
            <a:solidFill>
              <a:srgbClr val="24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B8B9BE0-0F60-457D-9E21-9815419191A9}"/>
                </a:ext>
              </a:extLst>
            </p:cNvPr>
            <p:cNvSpPr/>
            <p:nvPr/>
          </p:nvSpPr>
          <p:spPr>
            <a:xfrm>
              <a:off x="1925839" y="5081334"/>
              <a:ext cx="387927" cy="397163"/>
            </a:xfrm>
            <a:prstGeom prst="ellipse">
              <a:avLst/>
            </a:prstGeom>
            <a:solidFill>
              <a:srgbClr val="24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43F6AAD-8597-4FEE-983D-CC9F1D8EF910}"/>
                </a:ext>
              </a:extLst>
            </p:cNvPr>
            <p:cNvSpPr/>
            <p:nvPr/>
          </p:nvSpPr>
          <p:spPr>
            <a:xfrm>
              <a:off x="2465269" y="5076049"/>
              <a:ext cx="387927" cy="397163"/>
            </a:xfrm>
            <a:prstGeom prst="ellipse">
              <a:avLst/>
            </a:prstGeom>
            <a:solidFill>
              <a:srgbClr val="24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746E933B-F531-46D8-BFFD-D99450B3A0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72" y="3532405"/>
            <a:ext cx="1019418" cy="545342"/>
          </a:xfrm>
          <a:prstGeom prst="rect">
            <a:avLst/>
          </a:prstGeom>
        </p:spPr>
      </p:pic>
      <p:sp>
        <p:nvSpPr>
          <p:cNvPr id="34" name="Try Again">
            <a:extLst>
              <a:ext uri="{FF2B5EF4-FFF2-40B4-BE49-F238E27FC236}">
                <a16:creationId xmlns:a16="http://schemas.microsoft.com/office/drawing/2014/main" id="{8405C9B0-95EC-471E-9C00-DC35B840078E}"/>
              </a:ext>
            </a:extLst>
          </p:cNvPr>
          <p:cNvSpPr txBox="1">
            <a:spLocks/>
          </p:cNvSpPr>
          <p:nvPr/>
        </p:nvSpPr>
        <p:spPr>
          <a:xfrm>
            <a:off x="2581899" y="2874994"/>
            <a:ext cx="3980202" cy="994306"/>
          </a:xfrm>
          <a:prstGeom prst="roundRect">
            <a:avLst>
              <a:gd name="adj" fmla="val 29148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00B0F0"/>
                </a:solidFill>
                <a:latin typeface="+mn-lt"/>
              </a:rPr>
              <a:t>Try again</a:t>
            </a:r>
          </a:p>
        </p:txBody>
      </p:sp>
      <p:sp>
        <p:nvSpPr>
          <p:cNvPr id="2" name="Arrow: Pentagon 1">
            <a:hlinkClick r:id="rId14" action="ppaction://hlinksldjump"/>
            <a:extLst>
              <a:ext uri="{FF2B5EF4-FFF2-40B4-BE49-F238E27FC236}">
                <a16:creationId xmlns:a16="http://schemas.microsoft.com/office/drawing/2014/main" id="{E568435C-70F2-4114-8442-73F20AB586C1}"/>
              </a:ext>
            </a:extLst>
          </p:cNvPr>
          <p:cNvSpPr/>
          <p:nvPr/>
        </p:nvSpPr>
        <p:spPr>
          <a:xfrm>
            <a:off x="7737231" y="6242294"/>
            <a:ext cx="958367" cy="474705"/>
          </a:xfrm>
          <a:prstGeom prst="homePlate">
            <a:avLst/>
          </a:prstGeom>
          <a:solidFill>
            <a:srgbClr val="007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 number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4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5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6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7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8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9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1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3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AAEC1-811F-41F0-8E52-1DBC2730DCB5}"/>
              </a:ext>
            </a:extLst>
          </p:cNvPr>
          <p:cNvSpPr/>
          <p:nvPr/>
        </p:nvSpPr>
        <p:spPr>
          <a:xfrm>
            <a:off x="448402" y="430823"/>
            <a:ext cx="8247196" cy="5978770"/>
          </a:xfrm>
          <a:prstGeom prst="roundRect">
            <a:avLst>
              <a:gd name="adj" fmla="val 2843"/>
            </a:avLst>
          </a:prstGeom>
          <a:noFill/>
          <a:ln w="19050">
            <a:solidFill>
              <a:srgbClr val="5D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5D368A"/>
                </a:solidFill>
              </a:ln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2" y="711401"/>
            <a:ext cx="6910762" cy="994306"/>
          </a:xfrm>
        </p:spPr>
        <p:txBody>
          <a:bodyPr/>
          <a:lstStyle/>
          <a:p>
            <a:r>
              <a:rPr lang="en-GB" sz="3600" dirty="0">
                <a:solidFill>
                  <a:srgbClr val="5D368A"/>
                </a:solidFill>
                <a:latin typeface="+mn-lt"/>
              </a:rPr>
              <a:t>Can you find and click all of  the number twos?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452A1C-1407-4495-9641-3DBBE024E1F0}"/>
              </a:ext>
            </a:extLst>
          </p:cNvPr>
          <p:cNvSpPr/>
          <p:nvPr/>
        </p:nvSpPr>
        <p:spPr>
          <a:xfrm>
            <a:off x="7359164" y="632658"/>
            <a:ext cx="1151793" cy="1151793"/>
          </a:xfrm>
          <a:prstGeom prst="ellipse">
            <a:avLst/>
          </a:prstGeom>
          <a:solidFill>
            <a:srgbClr val="C5C3E4"/>
          </a:solidFill>
          <a:ln w="19050">
            <a:solidFill>
              <a:srgbClr val="5D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n w="19050">
                  <a:solidFill>
                    <a:srgbClr val="5D368A"/>
                  </a:solidFill>
                </a:ln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E044A6-42D2-4356-A71F-26C37C2D7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76" y="3563986"/>
            <a:ext cx="1295748" cy="10651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03DC9A-9CAF-4224-ACCB-DD795540B890}"/>
              </a:ext>
            </a:extLst>
          </p:cNvPr>
          <p:cNvGrpSpPr/>
          <p:nvPr/>
        </p:nvGrpSpPr>
        <p:grpSpPr>
          <a:xfrm>
            <a:off x="7852088" y="3139851"/>
            <a:ext cx="513524" cy="1090343"/>
            <a:chOff x="6271245" y="4005960"/>
            <a:chExt cx="513524" cy="10903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3A1EC7-233D-4B38-AAF8-69749D14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245" y="4504296"/>
              <a:ext cx="513524" cy="5920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DF043A-B292-437F-BAF3-74CC78F2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245" y="4005960"/>
              <a:ext cx="513524" cy="59200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AC2C8F8-A360-4420-94E6-280D8B258944}"/>
              </a:ext>
            </a:extLst>
          </p:cNvPr>
          <p:cNvSpPr txBox="1"/>
          <p:nvPr/>
        </p:nvSpPr>
        <p:spPr>
          <a:xfrm>
            <a:off x="6597772" y="3210647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009541"/>
                </a:solidFill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7D6519-B781-4A89-9A19-533FAF686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1" y="2002956"/>
            <a:ext cx="1046496" cy="411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1710A-442D-4F6D-9D55-4F021291E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8" y="1919749"/>
            <a:ext cx="2720664" cy="1098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DB681-4C0A-4447-AFE9-97E97F6996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4" y="5547483"/>
            <a:ext cx="1019418" cy="5453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EB961F-8F3A-482F-A8E2-044A30194B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02" y="1998526"/>
            <a:ext cx="1295748" cy="8332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7CECFAF-3ADD-459C-8F24-D9838E68A3D9}"/>
              </a:ext>
            </a:extLst>
          </p:cNvPr>
          <p:cNvGrpSpPr/>
          <p:nvPr/>
        </p:nvGrpSpPr>
        <p:grpSpPr>
          <a:xfrm>
            <a:off x="1760199" y="4509394"/>
            <a:ext cx="513526" cy="1591869"/>
            <a:chOff x="5856658" y="3399595"/>
            <a:chExt cx="513526" cy="159186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094F241-ED31-4312-AF6F-1A8418028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6659" y="4399457"/>
              <a:ext cx="513525" cy="5920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BFC4584-AFDD-4D0E-89A3-C80783346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6658" y="3899526"/>
              <a:ext cx="513525" cy="59200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23F354D-D99B-4C9C-AFCA-007873AF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6658" y="3399595"/>
              <a:ext cx="513525" cy="59200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FDDCA54-83FF-4549-B67E-C6D7BC7D8F3F}"/>
              </a:ext>
            </a:extLst>
          </p:cNvPr>
          <p:cNvSpPr txBox="1"/>
          <p:nvPr/>
        </p:nvSpPr>
        <p:spPr>
          <a:xfrm>
            <a:off x="715068" y="3429000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009541"/>
                </a:solidFill>
              </a:rPr>
              <a:t>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AC4157-4541-4D3D-898C-B287F48A8A54}"/>
              </a:ext>
            </a:extLst>
          </p:cNvPr>
          <p:cNvGrpSpPr/>
          <p:nvPr/>
        </p:nvGrpSpPr>
        <p:grpSpPr>
          <a:xfrm>
            <a:off x="5787739" y="5028004"/>
            <a:ext cx="2720662" cy="1098729"/>
            <a:chOff x="5667688" y="4277391"/>
            <a:chExt cx="2720662" cy="109872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00D9B94-5140-41EA-8781-945C246A8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688" y="4277391"/>
              <a:ext cx="2720662" cy="1098729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387DF0-0DF7-4AB9-8B49-DD0C1DBA583B}"/>
                </a:ext>
              </a:extLst>
            </p:cNvPr>
            <p:cNvSpPr/>
            <p:nvPr/>
          </p:nvSpPr>
          <p:spPr>
            <a:xfrm>
              <a:off x="5751290" y="4356136"/>
              <a:ext cx="387927" cy="397163"/>
            </a:xfrm>
            <a:prstGeom prst="ellipse">
              <a:avLst/>
            </a:prstGeom>
            <a:solidFill>
              <a:srgbClr val="F7A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89E6A1-AF94-4FD4-A9B1-26E4E4A56734}"/>
                </a:ext>
              </a:extLst>
            </p:cNvPr>
            <p:cNvSpPr/>
            <p:nvPr/>
          </p:nvSpPr>
          <p:spPr>
            <a:xfrm>
              <a:off x="6298776" y="4356135"/>
              <a:ext cx="387927" cy="397163"/>
            </a:xfrm>
            <a:prstGeom prst="ellipse">
              <a:avLst/>
            </a:prstGeom>
            <a:solidFill>
              <a:srgbClr val="F7A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0FFFF30-158A-4676-A1C6-7539750CA3C8}"/>
                </a:ext>
              </a:extLst>
            </p:cNvPr>
            <p:cNvSpPr/>
            <p:nvPr/>
          </p:nvSpPr>
          <p:spPr>
            <a:xfrm>
              <a:off x="6838206" y="4361420"/>
              <a:ext cx="387927" cy="397163"/>
            </a:xfrm>
            <a:prstGeom prst="ellipse">
              <a:avLst/>
            </a:prstGeom>
            <a:solidFill>
              <a:srgbClr val="F7A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27C965-FBE1-4AC7-9556-47B108665BB1}"/>
                </a:ext>
              </a:extLst>
            </p:cNvPr>
            <p:cNvSpPr/>
            <p:nvPr/>
          </p:nvSpPr>
          <p:spPr>
            <a:xfrm>
              <a:off x="7377636" y="4356135"/>
              <a:ext cx="387927" cy="397163"/>
            </a:xfrm>
            <a:prstGeom prst="ellipse">
              <a:avLst/>
            </a:prstGeom>
            <a:solidFill>
              <a:srgbClr val="F7A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66B3F5A-13F0-42CE-A81C-8A4D2E7343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87" y="3979351"/>
            <a:ext cx="1686125" cy="1013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982B7C4-F8D7-4FFC-8B07-0165910B67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63" y="2392486"/>
            <a:ext cx="1019419" cy="1081390"/>
          </a:xfrm>
          <a:prstGeom prst="rect">
            <a:avLst/>
          </a:prstGeom>
        </p:spPr>
      </p:pic>
      <p:sp>
        <p:nvSpPr>
          <p:cNvPr id="28" name="Arrow: Pentagon 27">
            <a:hlinkClick r:id="rId12" action="ppaction://hlinksldjump"/>
            <a:extLst>
              <a:ext uri="{FF2B5EF4-FFF2-40B4-BE49-F238E27FC236}">
                <a16:creationId xmlns:a16="http://schemas.microsoft.com/office/drawing/2014/main" id="{9287732C-A5F5-419F-AB89-13F1E7DC4F6B}"/>
              </a:ext>
            </a:extLst>
          </p:cNvPr>
          <p:cNvSpPr/>
          <p:nvPr/>
        </p:nvSpPr>
        <p:spPr>
          <a:xfrm>
            <a:off x="7737231" y="6242294"/>
            <a:ext cx="958367" cy="474705"/>
          </a:xfrm>
          <a:prstGeom prst="homePlate">
            <a:avLst/>
          </a:prstGeom>
          <a:solidFill>
            <a:srgbClr val="5D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 number</a:t>
            </a:r>
          </a:p>
        </p:txBody>
      </p:sp>
      <p:sp>
        <p:nvSpPr>
          <p:cNvPr id="31" name="Try Again">
            <a:extLst>
              <a:ext uri="{FF2B5EF4-FFF2-40B4-BE49-F238E27FC236}">
                <a16:creationId xmlns:a16="http://schemas.microsoft.com/office/drawing/2014/main" id="{C5EC1630-722D-4A6D-BA54-5018194C2C82}"/>
              </a:ext>
            </a:extLst>
          </p:cNvPr>
          <p:cNvSpPr txBox="1">
            <a:spLocks/>
          </p:cNvSpPr>
          <p:nvPr/>
        </p:nvSpPr>
        <p:spPr>
          <a:xfrm>
            <a:off x="2581899" y="2874994"/>
            <a:ext cx="3980202" cy="994306"/>
          </a:xfrm>
          <a:prstGeom prst="roundRect">
            <a:avLst>
              <a:gd name="adj" fmla="val 29148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00B0F0"/>
                </a:solidFill>
                <a:latin typeface="+mn-lt"/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4108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4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5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6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7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8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9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AAEC1-811F-41F0-8E52-1DBC2730DCB5}"/>
              </a:ext>
            </a:extLst>
          </p:cNvPr>
          <p:cNvSpPr/>
          <p:nvPr/>
        </p:nvSpPr>
        <p:spPr>
          <a:xfrm>
            <a:off x="448402" y="430823"/>
            <a:ext cx="8247196" cy="5978770"/>
          </a:xfrm>
          <a:prstGeom prst="roundRect">
            <a:avLst>
              <a:gd name="adj" fmla="val 2843"/>
            </a:avLst>
          </a:prstGeom>
          <a:noFill/>
          <a:ln w="19050">
            <a:solidFill>
              <a:srgbClr val="568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5D368A"/>
                </a:solidFill>
              </a:ln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2" y="711401"/>
            <a:ext cx="6910762" cy="994306"/>
          </a:xfrm>
        </p:spPr>
        <p:txBody>
          <a:bodyPr/>
          <a:lstStyle/>
          <a:p>
            <a:r>
              <a:rPr lang="en-GB" sz="3600" dirty="0">
                <a:solidFill>
                  <a:srgbClr val="568432"/>
                </a:solidFill>
                <a:latin typeface="+mn-lt"/>
              </a:rPr>
              <a:t>Can you find and click all of the number threes?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452A1C-1407-4495-9641-3DBBE024E1F0}"/>
              </a:ext>
            </a:extLst>
          </p:cNvPr>
          <p:cNvSpPr/>
          <p:nvPr/>
        </p:nvSpPr>
        <p:spPr>
          <a:xfrm>
            <a:off x="7359164" y="632658"/>
            <a:ext cx="1151793" cy="1151793"/>
          </a:xfrm>
          <a:prstGeom prst="ellipse">
            <a:avLst/>
          </a:prstGeom>
          <a:solidFill>
            <a:srgbClr val="CFE1A1"/>
          </a:solidFill>
          <a:ln w="19050">
            <a:solidFill>
              <a:srgbClr val="568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n w="19050">
                  <a:solidFill>
                    <a:srgbClr val="568432"/>
                  </a:solidFill>
                </a:ln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83FD3-55FF-4442-AC54-44A85DFC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44" y="5000886"/>
            <a:ext cx="2720664" cy="1098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A9398-2953-4715-85CD-BED267579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8" y="5100302"/>
            <a:ext cx="1046496" cy="10833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4A403-268C-4006-9F9A-EA97B4A95DC2}"/>
              </a:ext>
            </a:extLst>
          </p:cNvPr>
          <p:cNvGrpSpPr/>
          <p:nvPr/>
        </p:nvGrpSpPr>
        <p:grpSpPr>
          <a:xfrm>
            <a:off x="7874824" y="4511276"/>
            <a:ext cx="513526" cy="1591870"/>
            <a:chOff x="5856658" y="3399595"/>
            <a:chExt cx="513526" cy="1591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3F44A3-2BC1-4D02-B07B-1828F4A0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659" y="4399457"/>
              <a:ext cx="513525" cy="5920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0BCFF7-CD72-4D3B-A170-748CFCAE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658" y="3899526"/>
              <a:ext cx="513525" cy="5920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C4C12-4C5E-4233-8234-49A12482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658" y="3399595"/>
              <a:ext cx="513525" cy="59200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0316445-C58D-42D1-83ED-671F7AD4A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96" y="3354811"/>
            <a:ext cx="1019419" cy="1081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71EF07-95F6-4AB0-883D-0C6E892428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48" y="3561079"/>
            <a:ext cx="1277725" cy="11139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7154C3-2404-4EC5-A322-890AB159349B}"/>
              </a:ext>
            </a:extLst>
          </p:cNvPr>
          <p:cNvSpPr txBox="1"/>
          <p:nvPr/>
        </p:nvSpPr>
        <p:spPr>
          <a:xfrm>
            <a:off x="755650" y="1472115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F39495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9D1C190-4E9F-4E4C-BA07-AAAFE5406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7" y="3176064"/>
            <a:ext cx="1001250" cy="16312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A321B4-B4EF-46C8-9548-CC05920259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8" y="1880118"/>
            <a:ext cx="1255525" cy="10823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CD6C43-96C7-4B7D-8CF6-03D12C9B57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47" y="5476502"/>
            <a:ext cx="382383" cy="54292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62957B0-BF18-4FD4-B4FE-565A02555B69}"/>
              </a:ext>
            </a:extLst>
          </p:cNvPr>
          <p:cNvGrpSpPr/>
          <p:nvPr/>
        </p:nvGrpSpPr>
        <p:grpSpPr>
          <a:xfrm>
            <a:off x="4137812" y="4067494"/>
            <a:ext cx="513525" cy="2065729"/>
            <a:chOff x="693935" y="2928328"/>
            <a:chExt cx="513525" cy="206572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22B91AD-A371-49F7-AC7C-02A4CB557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4402050"/>
              <a:ext cx="513525" cy="5920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F5E7521-79F3-444F-BDF9-C75B83CD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3910810"/>
              <a:ext cx="513525" cy="59200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0EB9D0C-D6F9-4AA3-BB92-079B42E44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3419569"/>
              <a:ext cx="513525" cy="59200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0C9418A-1DE3-4A6C-860D-79228A81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2928328"/>
              <a:ext cx="513525" cy="592007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79B5B7F-7039-4674-963C-A5AAD28BA99B}"/>
              </a:ext>
            </a:extLst>
          </p:cNvPr>
          <p:cNvSpPr txBox="1"/>
          <p:nvPr/>
        </p:nvSpPr>
        <p:spPr>
          <a:xfrm>
            <a:off x="5044354" y="3012560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F39495"/>
                </a:solidFill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38FF60A-6ACC-401F-801E-55212CEA25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786" flipV="1">
            <a:off x="6589477" y="2097517"/>
            <a:ext cx="1882903" cy="13581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C46296-A9E5-4B22-B8D7-D43BEA2DE7EA}"/>
              </a:ext>
            </a:extLst>
          </p:cNvPr>
          <p:cNvGrpSpPr/>
          <p:nvPr/>
        </p:nvGrpSpPr>
        <p:grpSpPr>
          <a:xfrm>
            <a:off x="1987637" y="1948706"/>
            <a:ext cx="2720664" cy="1098730"/>
            <a:chOff x="1987637" y="1948706"/>
            <a:chExt cx="2720664" cy="1098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8EAAF9D-0783-4C2A-B810-4D7F23DF3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637" y="1948706"/>
              <a:ext cx="2720664" cy="1098730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E9D5122-0B36-41A6-9720-883AED9BA549}"/>
                </a:ext>
              </a:extLst>
            </p:cNvPr>
            <p:cNvSpPr/>
            <p:nvPr/>
          </p:nvSpPr>
          <p:spPr>
            <a:xfrm>
              <a:off x="2081352" y="2033379"/>
              <a:ext cx="387927" cy="397163"/>
            </a:xfrm>
            <a:prstGeom prst="ellipse">
              <a:avLst/>
            </a:prstGeom>
            <a:solidFill>
              <a:srgbClr val="F08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7457E96-276A-49C0-A6DA-6F93EA3C18E9}"/>
                </a:ext>
              </a:extLst>
            </p:cNvPr>
            <p:cNvSpPr/>
            <p:nvPr/>
          </p:nvSpPr>
          <p:spPr>
            <a:xfrm>
              <a:off x="2618976" y="2030004"/>
              <a:ext cx="387927" cy="397163"/>
            </a:xfrm>
            <a:prstGeom prst="ellipse">
              <a:avLst/>
            </a:prstGeom>
            <a:solidFill>
              <a:srgbClr val="F08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</p:grpSp>
      <p:sp>
        <p:nvSpPr>
          <p:cNvPr id="27" name="Arrow: Pentagon 26">
            <a:hlinkClick r:id="rId13" action="ppaction://hlinksldjump"/>
            <a:extLst>
              <a:ext uri="{FF2B5EF4-FFF2-40B4-BE49-F238E27FC236}">
                <a16:creationId xmlns:a16="http://schemas.microsoft.com/office/drawing/2014/main" id="{D910DE1A-97FF-45F3-8D66-B7ED19B765FF}"/>
              </a:ext>
            </a:extLst>
          </p:cNvPr>
          <p:cNvSpPr/>
          <p:nvPr/>
        </p:nvSpPr>
        <p:spPr>
          <a:xfrm>
            <a:off x="7737231" y="6242294"/>
            <a:ext cx="958367" cy="474705"/>
          </a:xfrm>
          <a:prstGeom prst="homePlate">
            <a:avLst/>
          </a:prstGeom>
          <a:solidFill>
            <a:srgbClr val="568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 number</a:t>
            </a:r>
          </a:p>
        </p:txBody>
      </p:sp>
      <p:sp>
        <p:nvSpPr>
          <p:cNvPr id="30" name="Try Again">
            <a:extLst>
              <a:ext uri="{FF2B5EF4-FFF2-40B4-BE49-F238E27FC236}">
                <a16:creationId xmlns:a16="http://schemas.microsoft.com/office/drawing/2014/main" id="{34BE87EB-FC36-4B9E-B8CF-95E4F21BC3B0}"/>
              </a:ext>
            </a:extLst>
          </p:cNvPr>
          <p:cNvSpPr txBox="1">
            <a:spLocks/>
          </p:cNvSpPr>
          <p:nvPr/>
        </p:nvSpPr>
        <p:spPr>
          <a:xfrm>
            <a:off x="2581899" y="2874994"/>
            <a:ext cx="3980202" cy="994306"/>
          </a:xfrm>
          <a:prstGeom prst="roundRect">
            <a:avLst>
              <a:gd name="adj" fmla="val 29148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00B0F0"/>
                </a:solidFill>
                <a:latin typeface="+mn-lt"/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10053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4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5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6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7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8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9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AAEC1-811F-41F0-8E52-1DBC2730DCB5}"/>
              </a:ext>
            </a:extLst>
          </p:cNvPr>
          <p:cNvSpPr/>
          <p:nvPr/>
        </p:nvSpPr>
        <p:spPr>
          <a:xfrm>
            <a:off x="448402" y="430823"/>
            <a:ext cx="8247196" cy="5978770"/>
          </a:xfrm>
          <a:prstGeom prst="roundRect">
            <a:avLst>
              <a:gd name="adj" fmla="val 2843"/>
            </a:avLst>
          </a:prstGeom>
          <a:noFill/>
          <a:ln w="19050">
            <a:solidFill>
              <a:srgbClr val="F9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5D368A"/>
                </a:solidFill>
              </a:ln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2" y="711401"/>
            <a:ext cx="6910762" cy="994306"/>
          </a:xfrm>
        </p:spPr>
        <p:txBody>
          <a:bodyPr/>
          <a:lstStyle/>
          <a:p>
            <a:r>
              <a:rPr lang="en-GB" sz="3600" dirty="0">
                <a:solidFill>
                  <a:srgbClr val="F9AD00"/>
                </a:solidFill>
                <a:latin typeface="+mn-lt"/>
              </a:rPr>
              <a:t>Can you find and click all of the number fours?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452A1C-1407-4495-9641-3DBBE024E1F0}"/>
              </a:ext>
            </a:extLst>
          </p:cNvPr>
          <p:cNvSpPr/>
          <p:nvPr/>
        </p:nvSpPr>
        <p:spPr>
          <a:xfrm>
            <a:off x="7359164" y="632658"/>
            <a:ext cx="1151793" cy="1151793"/>
          </a:xfrm>
          <a:prstGeom prst="ellipse">
            <a:avLst/>
          </a:prstGeom>
          <a:solidFill>
            <a:srgbClr val="FFE4B8"/>
          </a:solidFill>
          <a:ln w="19050">
            <a:solidFill>
              <a:srgbClr val="F9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n w="19050">
                  <a:solidFill>
                    <a:srgbClr val="F9AD00"/>
                  </a:solidFill>
                </a:ln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14B3A-64F8-4B7A-83A6-595ED6E46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56" y="5015245"/>
            <a:ext cx="1031060" cy="1090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587D4-2C10-48B6-8315-91F827E7B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61" y="1619523"/>
            <a:ext cx="1686125" cy="1013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A7A9FD-4373-4A49-BA2F-3B82C56F4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007120"/>
            <a:ext cx="2720662" cy="1098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7F0D4-8AB3-43AE-88D8-8DA25C24B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92" y="1892954"/>
            <a:ext cx="1255525" cy="1082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478260-03C3-40F9-93EB-024A21F24F99}"/>
              </a:ext>
            </a:extLst>
          </p:cNvPr>
          <p:cNvSpPr txBox="1"/>
          <p:nvPr/>
        </p:nvSpPr>
        <p:spPr>
          <a:xfrm>
            <a:off x="4034335" y="3255278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50B4AB"/>
                </a:solidFill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8715F-EEF5-4120-80F0-13B71022B913}"/>
              </a:ext>
            </a:extLst>
          </p:cNvPr>
          <p:cNvGrpSpPr/>
          <p:nvPr/>
        </p:nvGrpSpPr>
        <p:grpSpPr>
          <a:xfrm>
            <a:off x="1174199" y="2752114"/>
            <a:ext cx="513525" cy="2065730"/>
            <a:chOff x="693935" y="2928328"/>
            <a:chExt cx="513525" cy="20657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53660B-CE44-4592-9788-C1CB46378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35" y="4402050"/>
              <a:ext cx="513525" cy="5920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E8AAEF-B055-48DB-BFDB-8BD44C0B5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35" y="3910810"/>
              <a:ext cx="513525" cy="5920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CE427F-BC6C-4BC6-8C79-2CD6465C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35" y="3419569"/>
              <a:ext cx="513525" cy="5920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8C3E10-FB7E-4E8A-9A4A-1AD7D25C6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35" y="2928328"/>
              <a:ext cx="513525" cy="592008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EA9D5F2-802A-4F62-AE72-82A6B4512E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78" y="3879227"/>
            <a:ext cx="1019418" cy="5453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B9AA37C-88AD-4318-8A68-01BC1F93775F}"/>
              </a:ext>
            </a:extLst>
          </p:cNvPr>
          <p:cNvSpPr txBox="1"/>
          <p:nvPr/>
        </p:nvSpPr>
        <p:spPr>
          <a:xfrm>
            <a:off x="7545665" y="4740876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50B4AB"/>
                </a:solidFill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D51ACE-BB0C-4EC3-8BBF-0CD4AFF5DC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18937">
            <a:off x="948375" y="1719192"/>
            <a:ext cx="1046496" cy="10833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6C6FA3-0544-4A4E-BD94-2B63E0BE9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73" y="3612772"/>
            <a:ext cx="2720661" cy="10987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3DC89D-8754-4D57-8A5C-764B212DC6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63" y="5231319"/>
            <a:ext cx="1295748" cy="83322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4CF5B59-A93B-462A-B798-8C3A14A2C8FD}"/>
              </a:ext>
            </a:extLst>
          </p:cNvPr>
          <p:cNvGrpSpPr/>
          <p:nvPr/>
        </p:nvGrpSpPr>
        <p:grpSpPr>
          <a:xfrm>
            <a:off x="5760822" y="1979363"/>
            <a:ext cx="513524" cy="1090342"/>
            <a:chOff x="6271245" y="4005960"/>
            <a:chExt cx="513524" cy="109034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674A3C0-12BA-4CB5-A296-0312B99A6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1245" y="4504296"/>
              <a:ext cx="513524" cy="5920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69B3862-2933-4203-8293-62E1DBDE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1245" y="4005960"/>
              <a:ext cx="513524" cy="592006"/>
            </a:xfrm>
            <a:prstGeom prst="rect">
              <a:avLst/>
            </a:prstGeom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5A54E03A-8BB0-4BC9-B242-35DBB1E87A29}"/>
              </a:ext>
            </a:extLst>
          </p:cNvPr>
          <p:cNvSpPr/>
          <p:nvPr/>
        </p:nvSpPr>
        <p:spPr>
          <a:xfrm>
            <a:off x="5629657" y="3691517"/>
            <a:ext cx="387927" cy="397163"/>
          </a:xfrm>
          <a:prstGeom prst="ellipse">
            <a:avLst/>
          </a:prstGeom>
          <a:solidFill>
            <a:srgbClr val="893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C18277D-8D71-4746-A20C-B52283D43697}"/>
              </a:ext>
            </a:extLst>
          </p:cNvPr>
          <p:cNvSpPr/>
          <p:nvPr/>
        </p:nvSpPr>
        <p:spPr>
          <a:xfrm>
            <a:off x="6167907" y="3691516"/>
            <a:ext cx="387927" cy="397163"/>
          </a:xfrm>
          <a:prstGeom prst="ellipse">
            <a:avLst/>
          </a:prstGeom>
          <a:solidFill>
            <a:srgbClr val="893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BC261DF-CEAA-4608-AAF8-4CB11EF8F104}"/>
              </a:ext>
            </a:extLst>
          </p:cNvPr>
          <p:cNvSpPr/>
          <p:nvPr/>
        </p:nvSpPr>
        <p:spPr>
          <a:xfrm>
            <a:off x="6716573" y="3696801"/>
            <a:ext cx="387927" cy="397163"/>
          </a:xfrm>
          <a:prstGeom prst="ellipse">
            <a:avLst/>
          </a:prstGeom>
          <a:solidFill>
            <a:srgbClr val="893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DD6E43-1C9D-4C77-BC6B-336463B19671}"/>
              </a:ext>
            </a:extLst>
          </p:cNvPr>
          <p:cNvSpPr/>
          <p:nvPr/>
        </p:nvSpPr>
        <p:spPr>
          <a:xfrm>
            <a:off x="7256003" y="3691516"/>
            <a:ext cx="387927" cy="397163"/>
          </a:xfrm>
          <a:prstGeom prst="ellipse">
            <a:avLst/>
          </a:prstGeom>
          <a:solidFill>
            <a:srgbClr val="893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F70DB3-11EF-4E04-8D9B-8B571A7A93AA}"/>
              </a:ext>
            </a:extLst>
          </p:cNvPr>
          <p:cNvSpPr/>
          <p:nvPr/>
        </p:nvSpPr>
        <p:spPr>
          <a:xfrm>
            <a:off x="7791610" y="3690622"/>
            <a:ext cx="387927" cy="397163"/>
          </a:xfrm>
          <a:prstGeom prst="ellipse">
            <a:avLst/>
          </a:prstGeom>
          <a:solidFill>
            <a:srgbClr val="893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C4BC2-8EA2-4D88-8F76-9A690308C57F}"/>
              </a:ext>
            </a:extLst>
          </p:cNvPr>
          <p:cNvSpPr txBox="1"/>
          <p:nvPr/>
        </p:nvSpPr>
        <p:spPr>
          <a:xfrm>
            <a:off x="2425718" y="1682330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50B4AB"/>
                </a:solidFill>
              </a:rPr>
              <a:t>1</a:t>
            </a:r>
          </a:p>
        </p:txBody>
      </p:sp>
      <p:sp>
        <p:nvSpPr>
          <p:cNvPr id="29" name="Arrow: Pentagon 28">
            <a:hlinkClick r:id="rId12" action="ppaction://hlinksldjump"/>
            <a:extLst>
              <a:ext uri="{FF2B5EF4-FFF2-40B4-BE49-F238E27FC236}">
                <a16:creationId xmlns:a16="http://schemas.microsoft.com/office/drawing/2014/main" id="{EB43858D-0527-4449-AB87-8B5C24374032}"/>
              </a:ext>
            </a:extLst>
          </p:cNvPr>
          <p:cNvSpPr/>
          <p:nvPr/>
        </p:nvSpPr>
        <p:spPr>
          <a:xfrm>
            <a:off x="7737231" y="6242294"/>
            <a:ext cx="958367" cy="474705"/>
          </a:xfrm>
          <a:prstGeom prst="homePlate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 number</a:t>
            </a:r>
          </a:p>
        </p:txBody>
      </p:sp>
      <p:sp>
        <p:nvSpPr>
          <p:cNvPr id="46" name="Try Again">
            <a:extLst>
              <a:ext uri="{FF2B5EF4-FFF2-40B4-BE49-F238E27FC236}">
                <a16:creationId xmlns:a16="http://schemas.microsoft.com/office/drawing/2014/main" id="{A6243797-FB9E-460E-91B2-F40C75E366D8}"/>
              </a:ext>
            </a:extLst>
          </p:cNvPr>
          <p:cNvSpPr txBox="1">
            <a:spLocks/>
          </p:cNvSpPr>
          <p:nvPr/>
        </p:nvSpPr>
        <p:spPr>
          <a:xfrm>
            <a:off x="2581899" y="2874994"/>
            <a:ext cx="3980202" cy="994306"/>
          </a:xfrm>
          <a:prstGeom prst="roundRect">
            <a:avLst>
              <a:gd name="adj" fmla="val 29148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00B0F0"/>
                </a:solidFill>
                <a:latin typeface="+mn-lt"/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20669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4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5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6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7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8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9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14" animBg="1"/>
      <p:bldP spid="46" grpId="15" animBg="1"/>
      <p:bldP spid="46" grpId="16" animBg="1"/>
      <p:bldP spid="46" grpId="17" animBg="1"/>
      <p:bldP spid="46" grpId="18" animBg="1"/>
      <p:bldP spid="46" grpId="19" animBg="1"/>
      <p:bldP spid="46" grpId="2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AAEC1-811F-41F0-8E52-1DBC2730DCB5}"/>
              </a:ext>
            </a:extLst>
          </p:cNvPr>
          <p:cNvSpPr/>
          <p:nvPr/>
        </p:nvSpPr>
        <p:spPr>
          <a:xfrm>
            <a:off x="448402" y="430823"/>
            <a:ext cx="8247196" cy="5978770"/>
          </a:xfrm>
          <a:prstGeom prst="roundRect">
            <a:avLst>
              <a:gd name="adj" fmla="val 2843"/>
            </a:avLst>
          </a:prstGeom>
          <a:noFill/>
          <a:ln w="19050">
            <a:solidFill>
              <a:srgbClr val="EF7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5D368A"/>
                </a:solidFill>
              </a:ln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2" y="711401"/>
            <a:ext cx="6910762" cy="994306"/>
          </a:xfrm>
        </p:spPr>
        <p:txBody>
          <a:bodyPr/>
          <a:lstStyle/>
          <a:p>
            <a:r>
              <a:rPr lang="en-GB" sz="3600" dirty="0">
                <a:solidFill>
                  <a:srgbClr val="EF7A19"/>
                </a:solidFill>
                <a:latin typeface="+mn-lt"/>
              </a:rPr>
              <a:t>Can you find and click all of the number fives?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452A1C-1407-4495-9641-3DBBE024E1F0}"/>
              </a:ext>
            </a:extLst>
          </p:cNvPr>
          <p:cNvSpPr/>
          <p:nvPr/>
        </p:nvSpPr>
        <p:spPr>
          <a:xfrm>
            <a:off x="7359164" y="632658"/>
            <a:ext cx="1151793" cy="1151793"/>
          </a:xfrm>
          <a:prstGeom prst="ellipse">
            <a:avLst/>
          </a:prstGeom>
          <a:solidFill>
            <a:srgbClr val="FCD9C1"/>
          </a:solidFill>
          <a:ln w="19050">
            <a:solidFill>
              <a:srgbClr val="EF7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n w="19050">
                  <a:solidFill>
                    <a:srgbClr val="EF7A19"/>
                  </a:solidFill>
                </a:ln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A2FCD-CFA5-41D0-B35C-CA463EF47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63" y="2413142"/>
            <a:ext cx="1882903" cy="1358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D1DE0-DC82-4CDB-AFA3-FF8DC37A6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2" y="5128717"/>
            <a:ext cx="2720661" cy="1098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8E4BE-8949-42B8-98B1-163A6DF05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56524"/>
            <a:ext cx="1277371" cy="1098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406FF8-6931-471E-BC87-2CF48DAB3F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45" y="4461249"/>
            <a:ext cx="1001250" cy="16312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AA4D4C7-4FDB-4160-B4D0-A409F27ED1AD}"/>
              </a:ext>
            </a:extLst>
          </p:cNvPr>
          <p:cNvGrpSpPr/>
          <p:nvPr/>
        </p:nvGrpSpPr>
        <p:grpSpPr>
          <a:xfrm>
            <a:off x="4315237" y="1705707"/>
            <a:ext cx="513525" cy="2607085"/>
            <a:chOff x="5354978" y="3445423"/>
            <a:chExt cx="513525" cy="26070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EF0FE3-0B45-4F0E-B95B-E6E0482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978" y="5460500"/>
              <a:ext cx="513525" cy="59200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E831CF-E8B9-439E-BA22-F9D640CE1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978" y="4956730"/>
              <a:ext cx="513525" cy="5920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8D1152-C220-4F1B-A2AE-D69AB97DE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978" y="4452961"/>
              <a:ext cx="513525" cy="5920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FACA61-52A8-4614-B688-48DAB5AA8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978" y="3949192"/>
              <a:ext cx="513525" cy="5920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3F83589-8E80-4D0A-A5B2-5E0E6508A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978" y="3445423"/>
              <a:ext cx="513525" cy="59200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16DC454-876A-44A8-AA1E-DDF053FFC75E}"/>
              </a:ext>
            </a:extLst>
          </p:cNvPr>
          <p:cNvSpPr txBox="1"/>
          <p:nvPr/>
        </p:nvSpPr>
        <p:spPr>
          <a:xfrm>
            <a:off x="5139033" y="3621014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F7A82A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909691-B53E-47E0-AAE7-CA22A2D020CC}"/>
              </a:ext>
            </a:extLst>
          </p:cNvPr>
          <p:cNvSpPr txBox="1"/>
          <p:nvPr/>
        </p:nvSpPr>
        <p:spPr>
          <a:xfrm>
            <a:off x="2530756" y="1415196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F7A82A"/>
                </a:solidFill>
              </a:rPr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8E6552-7688-4A15-B340-6DDE7523B1AF}"/>
              </a:ext>
            </a:extLst>
          </p:cNvPr>
          <p:cNvGrpSpPr/>
          <p:nvPr/>
        </p:nvGrpSpPr>
        <p:grpSpPr>
          <a:xfrm>
            <a:off x="6225971" y="4004769"/>
            <a:ext cx="513524" cy="2065729"/>
            <a:chOff x="693935" y="2928328"/>
            <a:chExt cx="513524" cy="206572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902F91-71B8-45FF-B90E-5F12B581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4402050"/>
              <a:ext cx="513524" cy="5920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AEFF6F-FAC8-4076-9A79-4DB2B9AA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3910810"/>
              <a:ext cx="513524" cy="5920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A9642F-9315-4BD9-A503-E104F36D3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3419569"/>
              <a:ext cx="513524" cy="5920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C094BA-F5FA-4EA7-BB9C-DE90A181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935" y="2928328"/>
              <a:ext cx="513524" cy="592007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87539BB-5584-40EE-847E-C38D911D42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97" y="3724270"/>
            <a:ext cx="1046496" cy="10833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AE69CD-71D1-44AF-A07D-F3308C5C8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74" y="1720241"/>
            <a:ext cx="1046496" cy="4116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BFB05F-5FDD-40AC-98E1-3809F1146E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4" y="3725257"/>
            <a:ext cx="1019419" cy="10813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13AD13-D892-4238-8265-76E9D057D6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79" y="2345245"/>
            <a:ext cx="2720664" cy="10987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C4A3AE-021D-4203-8596-583CD39734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98" y="5064222"/>
            <a:ext cx="1255525" cy="10823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743E6C-AEC2-479C-8936-2C0DDCA3242A}"/>
              </a:ext>
            </a:extLst>
          </p:cNvPr>
          <p:cNvSpPr txBox="1"/>
          <p:nvPr/>
        </p:nvSpPr>
        <p:spPr>
          <a:xfrm>
            <a:off x="1117493" y="3429000"/>
            <a:ext cx="720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19050">
                  <a:solidFill>
                    <a:schemeClr val="tx1"/>
                  </a:solidFill>
                </a:ln>
                <a:solidFill>
                  <a:srgbClr val="F7A82A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417A3-6E78-485A-B898-FFC9B94D9B46}"/>
              </a:ext>
            </a:extLst>
          </p:cNvPr>
          <p:cNvSpPr/>
          <p:nvPr/>
        </p:nvSpPr>
        <p:spPr>
          <a:xfrm>
            <a:off x="5419123" y="2431614"/>
            <a:ext cx="387927" cy="397163"/>
          </a:xfrm>
          <a:prstGeom prst="ellipse">
            <a:avLst/>
          </a:prstGeom>
          <a:solidFill>
            <a:srgbClr val="C5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5" name="Arrow: Pentagon 34">
            <a:hlinkClick r:id="rId13" action="ppaction://hlinksldjump"/>
            <a:extLst>
              <a:ext uri="{FF2B5EF4-FFF2-40B4-BE49-F238E27FC236}">
                <a16:creationId xmlns:a16="http://schemas.microsoft.com/office/drawing/2014/main" id="{A1FA6C72-377D-4F6C-9697-0E4142786384}"/>
              </a:ext>
            </a:extLst>
          </p:cNvPr>
          <p:cNvSpPr/>
          <p:nvPr/>
        </p:nvSpPr>
        <p:spPr>
          <a:xfrm>
            <a:off x="7737231" y="6242294"/>
            <a:ext cx="958367" cy="474705"/>
          </a:xfrm>
          <a:prstGeom prst="homePlate">
            <a:avLst/>
          </a:prstGeom>
          <a:solidFill>
            <a:srgbClr val="EF7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End</a:t>
            </a:r>
          </a:p>
        </p:txBody>
      </p:sp>
      <p:sp>
        <p:nvSpPr>
          <p:cNvPr id="37" name="Try Again">
            <a:extLst>
              <a:ext uri="{FF2B5EF4-FFF2-40B4-BE49-F238E27FC236}">
                <a16:creationId xmlns:a16="http://schemas.microsoft.com/office/drawing/2014/main" id="{A1191DAE-2C1E-4FC2-AA05-5C637FF8ADCD}"/>
              </a:ext>
            </a:extLst>
          </p:cNvPr>
          <p:cNvSpPr txBox="1">
            <a:spLocks/>
          </p:cNvSpPr>
          <p:nvPr/>
        </p:nvSpPr>
        <p:spPr>
          <a:xfrm>
            <a:off x="2581899" y="2874994"/>
            <a:ext cx="3980202" cy="994306"/>
          </a:xfrm>
          <a:prstGeom prst="roundRect">
            <a:avLst>
              <a:gd name="adj" fmla="val 29148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00B0F0"/>
                </a:solidFill>
                <a:latin typeface="+mn-lt"/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33772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4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5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6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7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8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9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14" animBg="1"/>
      <p:bldP spid="37" grpId="15" animBg="1"/>
      <p:bldP spid="37" grpId="16" animBg="1"/>
      <p:bldP spid="37" grpId="17" animBg="1"/>
      <p:bldP spid="37" grpId="18" animBg="1"/>
      <p:bldP spid="37" grpId="19" animBg="1"/>
      <p:bldP spid="37" grpId="20" animBg="1"/>
      <p:bldP spid="37" grpId="2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54210A0C-C6DD-4263-85EB-E9A91F045462}"/>
              </a:ext>
            </a:extLst>
          </p:cNvPr>
          <p:cNvSpPr/>
          <p:nvPr/>
        </p:nvSpPr>
        <p:spPr>
          <a:xfrm>
            <a:off x="4106007" y="3138976"/>
            <a:ext cx="949569" cy="580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214</TotalTime>
  <Words>91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Twinkl</vt:lpstr>
      <vt:lpstr>Arial</vt:lpstr>
      <vt:lpstr>Office Theme</vt:lpstr>
      <vt:lpstr>PowerPoint Presentation</vt:lpstr>
      <vt:lpstr>Can you find and click all of the number ones?</vt:lpstr>
      <vt:lpstr>Can you find and click all of  the number twos?</vt:lpstr>
      <vt:lpstr>Can you find and click all of the number threes?</vt:lpstr>
      <vt:lpstr>Can you find and click all of the number fours?</vt:lpstr>
      <vt:lpstr>Can you find and click all of the number fives?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Liv Robson-Hughes</cp:lastModifiedBy>
  <cp:revision>40</cp:revision>
  <dcterms:created xsi:type="dcterms:W3CDTF">2020-06-05T09:55:50Z</dcterms:created>
  <dcterms:modified xsi:type="dcterms:W3CDTF">2020-06-23T07:53:06Z</dcterms:modified>
</cp:coreProperties>
</file>