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3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9632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6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5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1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7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2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0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2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E6285-3962-453A-B99F-57545D37D6F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9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view917626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3957" y="1476969"/>
            <a:ext cx="8915399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Lektion 40 : Der Akkusativ</a:t>
            </a:r>
            <a:br>
              <a:rPr lang="de-DE" dirty="0"/>
            </a:b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3830068" y="2669181"/>
            <a:ext cx="4889389" cy="206610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h </a:t>
            </a:r>
            <a:r>
              <a:rPr lang="en-US" sz="2400" b="1" dirty="0">
                <a:solidFill>
                  <a:schemeClr val="tx1"/>
                </a:solidFill>
              </a:rPr>
              <a:t>Was </a:t>
            </a:r>
            <a:r>
              <a:rPr lang="en-US" sz="2400" b="1" dirty="0" err="1">
                <a:solidFill>
                  <a:schemeClr val="tx1"/>
                </a:solidFill>
              </a:rPr>
              <a:t>ziehst</a:t>
            </a:r>
            <a:r>
              <a:rPr lang="en-US" sz="2400" b="1" dirty="0">
                <a:solidFill>
                  <a:schemeClr val="tx1"/>
                </a:solidFill>
              </a:rPr>
              <a:t> du an ?</a:t>
            </a:r>
            <a:r>
              <a:rPr lang="de-DE" sz="2400" b="1" dirty="0"/>
              <a:t> 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476" y="4599581"/>
            <a:ext cx="3190875" cy="1438275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992CD8FA-F79A-77FF-A965-C9BAE1476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51" y="328330"/>
            <a:ext cx="30972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96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chemeClr val="tx1"/>
                </a:solidFill>
              </a:rPr>
              <a:t>Ich </a:t>
            </a:r>
            <a:r>
              <a:rPr lang="de-DE" sz="2800" u="sng" dirty="0">
                <a:solidFill>
                  <a:schemeClr val="tx1"/>
                </a:solidFill>
              </a:rPr>
              <a:t>ziehe </a:t>
            </a:r>
            <a:r>
              <a:rPr lang="de-DE" sz="2800" dirty="0">
                <a:solidFill>
                  <a:schemeClr val="tx1"/>
                </a:solidFill>
              </a:rPr>
              <a:t>heute 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</a:rPr>
              <a:t>einen </a:t>
            </a:r>
            <a:r>
              <a:rPr lang="de-DE" sz="2800" dirty="0">
                <a:solidFill>
                  <a:schemeClr val="tx1"/>
                </a:solidFill>
              </a:rPr>
              <a:t>Pullover </a:t>
            </a:r>
            <a:r>
              <a:rPr lang="de-DE" sz="2800" u="sng" dirty="0">
                <a:solidFill>
                  <a:schemeClr val="tx1"/>
                </a:solidFill>
              </a:rPr>
              <a:t>an 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9386" y="5715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Was ziehst du an ?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6106886" y="2547257"/>
            <a:ext cx="277585" cy="604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27272" y="3365016"/>
            <a:ext cx="1322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der </a:t>
            </a:r>
            <a:endParaRPr lang="en-US" sz="2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912" y="2832225"/>
            <a:ext cx="3720648" cy="247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6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386" y="5715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Was ziehst du an 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77886" y="1632857"/>
            <a:ext cx="520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Ich ziehe 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</a:rPr>
              <a:t>ein</a:t>
            </a:r>
            <a:r>
              <a:rPr lang="de-DE" sz="2800" dirty="0"/>
              <a:t> T-shirt an 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588329" y="2156077"/>
            <a:ext cx="277585" cy="604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4607" y="2914122"/>
            <a:ext cx="132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das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408" y="2156077"/>
            <a:ext cx="3039156" cy="30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0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386" y="5715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Was ziehst du an 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77886" y="1632857"/>
            <a:ext cx="520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Ich ziehe 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</a:rPr>
              <a:t>eine</a:t>
            </a:r>
            <a:r>
              <a:rPr lang="de-DE" sz="2800" dirty="0"/>
              <a:t> Bluse an 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588329" y="2156077"/>
            <a:ext cx="277585" cy="604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4607" y="2914122"/>
            <a:ext cx="132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Die 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355" y="2458155"/>
            <a:ext cx="3402003" cy="317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7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386" y="5715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Was ziehst du an 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77886" y="1632857"/>
            <a:ext cx="520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Ich ziehe  </a:t>
            </a:r>
            <a:r>
              <a:rPr lang="de-DE" sz="2800" b="1" u="sng" dirty="0">
                <a:solidFill>
                  <a:schemeClr val="bg2">
                    <a:lumMod val="50000"/>
                  </a:schemeClr>
                </a:solidFill>
              </a:rPr>
              <a:t>Stiefel</a:t>
            </a:r>
            <a:r>
              <a:rPr lang="de-DE" sz="2800" dirty="0"/>
              <a:t> an 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588329" y="2156077"/>
            <a:ext cx="277585" cy="604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4607" y="2914122"/>
            <a:ext cx="132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Die pl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293" y="2914122"/>
            <a:ext cx="3881604" cy="217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33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1657" y="506186"/>
            <a:ext cx="564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Der Akussativ </a:t>
            </a:r>
            <a:endParaRPr lang="en-US" sz="2800" dirty="0"/>
          </a:p>
        </p:txBody>
      </p:sp>
      <p:sp>
        <p:nvSpPr>
          <p:cNvPr id="3" name="Down Arrow 2"/>
          <p:cNvSpPr/>
          <p:nvPr/>
        </p:nvSpPr>
        <p:spPr>
          <a:xfrm>
            <a:off x="3910693" y="1029406"/>
            <a:ext cx="408214" cy="9307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18556" y="1960135"/>
            <a:ext cx="3886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bg2">
                    <a:lumMod val="50000"/>
                  </a:schemeClr>
                </a:solidFill>
              </a:rPr>
              <a:t>Verben mit Akkusativ 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1314" y="2661557"/>
            <a:ext cx="7413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Haben- tragen – anziehen – ausziehen – kaufen </a:t>
            </a:r>
            <a:endParaRPr 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070569"/>
              </p:ext>
            </p:extLst>
          </p:nvPr>
        </p:nvGraphicFramePr>
        <p:xfrm>
          <a:off x="1340757" y="3380013"/>
          <a:ext cx="8128000" cy="1557746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4786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 ( der 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 ( das 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Eine ( die 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Xxxx</a:t>
                      </a:r>
                      <a:r>
                        <a:rPr lang="de-DE" sz="2400" baseline="0" dirty="0"/>
                        <a:t> ( die pl.)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786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Einen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xxxx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6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384D8F-FC13-38F8-62FE-84DC484A73D8}"/>
              </a:ext>
            </a:extLst>
          </p:cNvPr>
          <p:cNvSpPr txBox="1"/>
          <p:nvPr/>
        </p:nvSpPr>
        <p:spPr>
          <a:xfrm>
            <a:off x="3683000" y="609600"/>
            <a:ext cx="505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rgbClr val="FF0000"/>
                </a:solidFill>
              </a:rPr>
              <a:t>Verbkonjugation</a:t>
            </a:r>
            <a:endParaRPr lang="de-DE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3C9F28-5017-8198-F591-9B205CAB2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342209"/>
              </p:ext>
            </p:extLst>
          </p:nvPr>
        </p:nvGraphicFramePr>
        <p:xfrm>
          <a:off x="2031999" y="1658621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241164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0507808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7468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tragen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anziehen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318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ziehe... 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53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Tr</a:t>
                      </a:r>
                      <a:r>
                        <a:rPr lang="de-DE" b="1" dirty="0"/>
                        <a:t>ä</a:t>
                      </a:r>
                      <a:r>
                        <a:rPr lang="de-DE" dirty="0"/>
                        <a:t>gst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ziehst......an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407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Er, Sie,Es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Tr</a:t>
                      </a:r>
                      <a:r>
                        <a:rPr lang="de-DE" b="1" dirty="0"/>
                        <a:t>ä</a:t>
                      </a:r>
                      <a:r>
                        <a:rPr lang="de-DE" dirty="0"/>
                        <a:t>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zieht.... 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24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Ihr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Tragt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zieht....an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79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Wir, Sie ,siepl.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Tragen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zieht....an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2959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0D36F8E-62E5-4819-6C57-B11C890068DB}"/>
              </a:ext>
            </a:extLst>
          </p:cNvPr>
          <p:cNvSpPr txBox="1"/>
          <p:nvPr/>
        </p:nvSpPr>
        <p:spPr>
          <a:xfrm>
            <a:off x="1219200" y="4343400"/>
            <a:ext cx="9715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- Ich </a:t>
            </a:r>
            <a:r>
              <a:rPr lang="de-DE" b="1" dirty="0"/>
              <a:t>ziehe</a:t>
            </a:r>
            <a:r>
              <a:rPr lang="de-DE" dirty="0"/>
              <a:t> den Anorak </a:t>
            </a:r>
            <a:r>
              <a:rPr lang="de-DE" b="1" dirty="0"/>
              <a:t>an</a:t>
            </a:r>
            <a:r>
              <a:rPr lang="de-DE" dirty="0"/>
              <a:t>.</a:t>
            </a:r>
          </a:p>
          <a:p>
            <a:r>
              <a:rPr lang="de-DE" dirty="0"/>
              <a:t>    - Er </a:t>
            </a:r>
            <a:r>
              <a:rPr lang="de-DE" b="1" dirty="0"/>
              <a:t>zieht</a:t>
            </a:r>
            <a:r>
              <a:rPr lang="de-DE" dirty="0"/>
              <a:t> die Hose </a:t>
            </a:r>
            <a:r>
              <a:rPr lang="de-DE" b="1" dirty="0"/>
              <a:t>an</a:t>
            </a:r>
            <a:r>
              <a:rPr lang="de-DE" dirty="0"/>
              <a:t>.</a:t>
            </a:r>
          </a:p>
          <a:p>
            <a:r>
              <a:rPr lang="de-DE" dirty="0"/>
              <a:t>    - Sie </a:t>
            </a:r>
            <a:r>
              <a:rPr lang="de-DE" b="1" dirty="0"/>
              <a:t>zieht</a:t>
            </a:r>
            <a:r>
              <a:rPr lang="de-DE" dirty="0"/>
              <a:t> den Rock </a:t>
            </a:r>
            <a:r>
              <a:rPr lang="de-DE" b="1" dirty="0"/>
              <a:t>an</a:t>
            </a:r>
            <a:r>
              <a:rPr lang="de-DE" dirty="0"/>
              <a:t>.</a:t>
            </a:r>
          </a:p>
          <a:p>
            <a:r>
              <a:rPr lang="de-DE" dirty="0"/>
              <a:t>    - </a:t>
            </a:r>
            <a:r>
              <a:rPr lang="de-DE" b="1" dirty="0"/>
              <a:t>Ziehs</a:t>
            </a:r>
            <a:r>
              <a:rPr lang="de-DE" dirty="0"/>
              <a:t>t du das T-Shirt </a:t>
            </a:r>
            <a:r>
              <a:rPr lang="de-DE" b="1" dirty="0"/>
              <a:t>an</a:t>
            </a:r>
            <a:r>
              <a:rPr lang="de-DE" dirty="0"/>
              <a:t>?</a:t>
            </a:r>
          </a:p>
          <a:p>
            <a:r>
              <a:rPr lang="de-DE" dirty="0"/>
              <a:t>    - Was </a:t>
            </a:r>
            <a:r>
              <a:rPr lang="de-DE" b="1" dirty="0"/>
              <a:t>tragen</a:t>
            </a:r>
            <a:r>
              <a:rPr lang="de-DE" dirty="0"/>
              <a:t> die Kinder ?</a:t>
            </a:r>
          </a:p>
        </p:txBody>
      </p:sp>
    </p:spTree>
    <p:extLst>
      <p:ext uri="{BB962C8B-B14F-4D97-AF65-F5344CB8AC3E}">
        <p14:creationId xmlns:p14="http://schemas.microsoft.com/office/powerpoint/2010/main" val="66850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071" y="1041975"/>
            <a:ext cx="93236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/>
              <a:t>Wähle die richtige Antwort aus !</a:t>
            </a:r>
          </a:p>
          <a:p>
            <a:endParaRPr lang="de-DE" sz="2400" b="1" u="sng" dirty="0"/>
          </a:p>
          <a:p>
            <a:pPr>
              <a:lnSpc>
                <a:spcPct val="150000"/>
              </a:lnSpc>
            </a:pPr>
            <a:r>
              <a:rPr lang="de-DE" sz="2400" dirty="0"/>
              <a:t>1- Salma trägt ( ein / eine</a:t>
            </a:r>
            <a:r>
              <a:rPr lang="de-DE" sz="2400" u="sng" dirty="0"/>
              <a:t> </a:t>
            </a:r>
            <a:r>
              <a:rPr lang="de-DE" sz="2400" dirty="0"/>
              <a:t>/ einen ) Jacke.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2- Ich ziehe ( ein / eine / einen</a:t>
            </a:r>
            <a:r>
              <a:rPr lang="de-DE" sz="2400" u="sng" dirty="0"/>
              <a:t> </a:t>
            </a:r>
            <a:r>
              <a:rPr lang="de-DE" sz="2400" dirty="0"/>
              <a:t>) Mantel an.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3- Ziehst du ( ein / einen / xxxxx</a:t>
            </a:r>
            <a:r>
              <a:rPr lang="de-DE" sz="2400" u="sng" dirty="0"/>
              <a:t> </a:t>
            </a:r>
            <a:r>
              <a:rPr lang="de-DE" sz="2400" dirty="0"/>
              <a:t>) Stiefel an ?.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4- Es ist heiß. Ich trage ( ein / eine / einen ) T-Shirt 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5- Die Kinder ziehen ( einen / ein </a:t>
            </a:r>
            <a:r>
              <a:rPr lang="de-DE" sz="2400" u="sng" dirty="0"/>
              <a:t>/ </a:t>
            </a:r>
            <a:r>
              <a:rPr lang="de-DE" sz="2400" dirty="0"/>
              <a:t>xxxxx) Schuhe ,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 ( einen / ein / eine</a:t>
            </a:r>
            <a:r>
              <a:rPr lang="de-DE" sz="2400" u="sng" dirty="0"/>
              <a:t> </a:t>
            </a:r>
            <a:r>
              <a:rPr lang="de-DE" sz="2400" dirty="0"/>
              <a:t>) Hose und ( ein /eine / einen ) Pullover an .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98371" y="457200"/>
            <a:ext cx="522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Übung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028700" y="5388429"/>
            <a:ext cx="8539843" cy="11266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tx1"/>
                </a:solidFill>
              </a:rPr>
              <a:t>1- eine  2- einen  3- xxxx  4- ein  5- xxx- eine - einen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6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0728" y="1061356"/>
            <a:ext cx="9029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Linke</a:t>
            </a:r>
          </a:p>
          <a:p>
            <a:pPr algn="ctr"/>
            <a:r>
              <a:rPr lang="de-DE" sz="3600" b="1" u="sng" dirty="0"/>
              <a:t>https://wordwall.net/resource/1591179/niemieckim/tr%C3%A4gst-du-gern </a:t>
            </a:r>
          </a:p>
          <a:p>
            <a:pPr algn="ctr"/>
            <a:endParaRPr lang="de-DE" sz="3600" b="1" dirty="0"/>
          </a:p>
          <a:p>
            <a:pPr algn="ctr"/>
            <a:r>
              <a:rPr lang="en-US" sz="3600" b="1" dirty="0">
                <a:hlinkClick r:id="rId2"/>
              </a:rPr>
              <a:t>https://learningapps.org/view9176262</a:t>
            </a:r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524239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0</TotalTime>
  <Words>303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Lektion 40 : Der Akkusativ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Akkusativ</dc:title>
  <dc:creator>Mona</dc:creator>
  <cp:lastModifiedBy>Mona Ahmed Osman</cp:lastModifiedBy>
  <cp:revision>9</cp:revision>
  <dcterms:created xsi:type="dcterms:W3CDTF">2021-05-11T07:53:35Z</dcterms:created>
  <dcterms:modified xsi:type="dcterms:W3CDTF">2024-02-27T07:01:09Z</dcterms:modified>
</cp:coreProperties>
</file>