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4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2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D8D26-8779-4656-B66B-2AE4BA761BE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4B3DDF3-7C28-4EA5-B6DB-D018C67A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087F-716F-AE15-2AAA-F37C11A6F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5" y="1298448"/>
            <a:ext cx="8728363" cy="325526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5.1  How we see things</a:t>
            </a:r>
            <a:b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52C3E-1C88-0608-A99A-502EAE38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2" y="1801368"/>
            <a:ext cx="2507673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8553-E91D-3028-00F2-8C6AC89F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……..</a:t>
            </a:r>
            <a:br>
              <a:rPr lang="en-US" dirty="0"/>
            </a:br>
            <a:r>
              <a:rPr lang="en-US" dirty="0"/>
              <a:t>In order to see an object…..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21A1-4C00-4873-6121-BBBB8EFCC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Light travels from the light source to the      object.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Light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bounces</a:t>
            </a:r>
            <a:r>
              <a:rPr lang="en-US" sz="2400" dirty="0">
                <a:latin typeface="Comic Sans MS" panose="030F0702030302020204" pitchFamily="66" charset="0"/>
              </a:rPr>
              <a:t> or 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reflects off </a:t>
            </a:r>
            <a:r>
              <a:rPr lang="en-US" sz="2400" dirty="0">
                <a:latin typeface="Comic Sans MS" panose="030F0702030302020204" pitchFamily="66" charset="0"/>
              </a:rPr>
              <a:t>the object into our eyes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E7EE8-4768-41AE-EB5B-2A678091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7" y="4488872"/>
            <a:ext cx="4904509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05AC5-4770-C1CC-9C28-6E935AE0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Thank you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2F12F8F-F7ED-39B6-888B-A45AEF708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94" y="1876301"/>
            <a:ext cx="3036124" cy="3360717"/>
          </a:xfrm>
        </p:spPr>
      </p:pic>
    </p:spTree>
    <p:extLst>
      <p:ext uri="{BB962C8B-B14F-4D97-AF65-F5344CB8AC3E}">
        <p14:creationId xmlns:p14="http://schemas.microsoft.com/office/powerpoint/2010/main" val="2617574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95E0-2D1A-0DF6-13B0-9A06A5F8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Our objectives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5427-8E81-404F-0AE8-172271D52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Determine how can we see things.</a:t>
            </a:r>
          </a:p>
          <a:p>
            <a:r>
              <a:rPr lang="en-US" dirty="0">
                <a:latin typeface="Comic Sans MS" panose="030F0702030302020204" pitchFamily="66" charset="0"/>
              </a:rPr>
              <a:t>Investigate how we see things that are not sources of light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12291-A8B5-8BF5-5A88-E6D77E84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43" y="3835730"/>
            <a:ext cx="2653873" cy="24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9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9961-C35B-F3A2-8B6A-A62400CB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Our New Vocabulary: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6B3B9-250C-000E-436C-E0DB2620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omic Sans MS" panose="030F0702030302020204" pitchFamily="66" charset="0"/>
              </a:rPr>
              <a:t>reflect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source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F175C-2FC4-DF30-FEC9-136283606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16" y="2910985"/>
            <a:ext cx="2066121" cy="28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A05C-17A8-005C-6AFF-4920C707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When you enter a dark room are you able to see anything?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35BB0-8C58-9E78-61F6-50444A533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07" y="676894"/>
            <a:ext cx="7137070" cy="5248893"/>
          </a:xfrm>
        </p:spPr>
      </p:pic>
    </p:spTree>
    <p:extLst>
      <p:ext uri="{BB962C8B-B14F-4D97-AF65-F5344CB8AC3E}">
        <p14:creationId xmlns:p14="http://schemas.microsoft.com/office/powerpoint/2010/main" val="72233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659E-C892-0FC8-49D4-3CD782A5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What must you do to be able to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1ED5-3CEA-AABE-F1BA-77857D5D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switch on the light!!!!!!!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D0E2A-A9F7-5E75-6864-B63A11AB8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81" y="912335"/>
            <a:ext cx="3949320" cy="50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1CCF-D410-B4C6-78FE-146871DD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46" y="1524375"/>
            <a:ext cx="7316556" cy="40451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What is the source of light in your classroom?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Did you ever ask yourself ………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How do light help us to see our friends, teacher and different objects in the class?!!!!!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0692B-5A5F-5910-7A69-B7E38CB0B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67" y="3800718"/>
            <a:ext cx="3065813" cy="30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733887-9E34-7A23-B973-0077ADD8D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101" y="864108"/>
            <a:ext cx="7479367" cy="1902843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Let’s Investigate how do we see things that are not sources of light?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EC28F-01AE-9CB8-B0CE-B0065FDC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3037975"/>
            <a:ext cx="4441371" cy="27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622A-6D6A-4781-80B4-142D7FD8D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90" y="127838"/>
            <a:ext cx="7315200" cy="5120640"/>
          </a:xfrm>
        </p:spPr>
        <p:txBody>
          <a:bodyPr/>
          <a:lstStyle/>
          <a:p>
            <a:r>
              <a:rPr lang="en-US" dirty="0"/>
              <a:t>1- Can you see the coin without shining the ﬂashlight? </a:t>
            </a:r>
          </a:p>
          <a:p>
            <a:r>
              <a:rPr lang="en-US" dirty="0"/>
              <a:t>2 Can you see the coin when you shine the ﬂashlight? </a:t>
            </a:r>
          </a:p>
          <a:p>
            <a:r>
              <a:rPr lang="en-US" dirty="0"/>
              <a:t>3 What conclusion do you reach about the question: </a:t>
            </a:r>
          </a:p>
          <a:p>
            <a:r>
              <a:rPr lang="en-US" dirty="0"/>
              <a:t>How do we see things that are not sources of light? </a:t>
            </a:r>
          </a:p>
          <a:p>
            <a:r>
              <a:rPr lang="en-US" dirty="0"/>
              <a:t>Copy and complete these sentences to help you write your conclusion:</a:t>
            </a:r>
          </a:p>
          <a:p>
            <a:r>
              <a:rPr lang="en-US" dirty="0"/>
              <a:t> Light travels from the           source (the flashlight) to the object (the              ).</a:t>
            </a:r>
          </a:p>
          <a:p>
            <a:r>
              <a:rPr lang="en-US" dirty="0"/>
              <a:t> The light bounces or reflects off the                into our                 . This is how I can see.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85B14-BAA3-0455-BE68-A20CD7D55447}"/>
              </a:ext>
            </a:extLst>
          </p:cNvPr>
          <p:cNvSpPr txBox="1"/>
          <p:nvPr/>
        </p:nvSpPr>
        <p:spPr>
          <a:xfrm>
            <a:off x="6329445" y="3239762"/>
            <a:ext cx="89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Light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46B36-1CB8-50C5-D76E-94783853996C}"/>
              </a:ext>
            </a:extLst>
          </p:cNvPr>
          <p:cNvSpPr txBox="1"/>
          <p:nvPr/>
        </p:nvSpPr>
        <p:spPr>
          <a:xfrm>
            <a:off x="4494916" y="3433356"/>
            <a:ext cx="76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59352-6584-80A5-700E-42474D39D418}"/>
              </a:ext>
            </a:extLst>
          </p:cNvPr>
          <p:cNvSpPr txBox="1"/>
          <p:nvPr/>
        </p:nvSpPr>
        <p:spPr>
          <a:xfrm>
            <a:off x="7687291" y="3968258"/>
            <a:ext cx="99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Coin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ED7AF-A94F-927E-E441-32487D1F8163}"/>
              </a:ext>
            </a:extLst>
          </p:cNvPr>
          <p:cNvSpPr txBox="1"/>
          <p:nvPr/>
        </p:nvSpPr>
        <p:spPr>
          <a:xfrm>
            <a:off x="9600050" y="3937480"/>
            <a:ext cx="76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eyes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C5400A-AE95-516D-FFBA-BCA18BF80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 r="28832"/>
          <a:stretch/>
        </p:blipFill>
        <p:spPr>
          <a:xfrm>
            <a:off x="252920" y="2161308"/>
            <a:ext cx="2226948" cy="1806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09117D-AE68-0B16-2AA7-5484B249AC3A}"/>
              </a:ext>
            </a:extLst>
          </p:cNvPr>
          <p:cNvSpPr txBox="1"/>
          <p:nvPr/>
        </p:nvSpPr>
        <p:spPr>
          <a:xfrm>
            <a:off x="645339" y="2868228"/>
            <a:ext cx="113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Lb. p.98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8C074-386D-7168-9D65-F8DCE91FB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 r="1172"/>
          <a:stretch/>
        </p:blipFill>
        <p:spPr>
          <a:xfrm>
            <a:off x="4583875" y="4866016"/>
            <a:ext cx="4567585" cy="18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832B-52AD-5F81-1338-63F126DD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70001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How could the person see the car?</a:t>
            </a:r>
            <a:b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US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EEC699-DC1C-ED98-2ED1-6C9F2AF4B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38" y="1520041"/>
            <a:ext cx="5248893" cy="3075709"/>
          </a:xfrm>
          <a:solidFill>
            <a:srgbClr val="002060"/>
          </a:solidFill>
          <a:ln w="28575">
            <a:solidFill>
              <a:srgbClr val="00206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C82CF5-A086-B425-2B77-52913D5507D4}"/>
              </a:ext>
            </a:extLst>
          </p:cNvPr>
          <p:cNvCxnSpPr>
            <a:cxnSpLocks/>
          </p:cNvCxnSpPr>
          <p:nvPr/>
        </p:nvCxnSpPr>
        <p:spPr>
          <a:xfrm flipH="1">
            <a:off x="7077694" y="2208810"/>
            <a:ext cx="1068779" cy="100940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AA5540-EB3C-223D-7144-A25FFD557B8D}"/>
              </a:ext>
            </a:extLst>
          </p:cNvPr>
          <p:cNvCxnSpPr>
            <a:cxnSpLocks/>
          </p:cNvCxnSpPr>
          <p:nvPr/>
        </p:nvCxnSpPr>
        <p:spPr>
          <a:xfrm flipV="1">
            <a:off x="7101444" y="2897579"/>
            <a:ext cx="1555668" cy="30875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E8666C-0764-35BE-2A46-6C27DB1133D4}"/>
              </a:ext>
            </a:extLst>
          </p:cNvPr>
          <p:cNvSpPr txBox="1"/>
          <p:nvPr/>
        </p:nvSpPr>
        <p:spPr>
          <a:xfrm>
            <a:off x="475013" y="2749090"/>
            <a:ext cx="26125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How could the person see the car at night?</a:t>
            </a:r>
            <a:b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2951</TotalTime>
  <Words>268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Comic Sans MS</vt:lpstr>
      <vt:lpstr>Corbel</vt:lpstr>
      <vt:lpstr>Wingdings 2</vt:lpstr>
      <vt:lpstr>Frame</vt:lpstr>
      <vt:lpstr> 5.1  How we see things </vt:lpstr>
      <vt:lpstr>Our objectives:</vt:lpstr>
      <vt:lpstr>Our New Vocabulary:</vt:lpstr>
      <vt:lpstr>When you enter a dark room are you able to see anything?</vt:lpstr>
      <vt:lpstr>What must you do to be able to see?</vt:lpstr>
      <vt:lpstr>PowerPoint Presentation</vt:lpstr>
      <vt:lpstr>PowerPoint Presentation</vt:lpstr>
      <vt:lpstr>PowerPoint Presentation</vt:lpstr>
      <vt:lpstr>How could the person see the car?  </vt:lpstr>
      <vt:lpstr>So …….. In order to see an object…..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5.1  How we see things </dc:title>
  <dc:creator>laptpop</dc:creator>
  <cp:lastModifiedBy>laptpop</cp:lastModifiedBy>
  <cp:revision>3</cp:revision>
  <dcterms:created xsi:type="dcterms:W3CDTF">2023-03-02T21:51:48Z</dcterms:created>
  <dcterms:modified xsi:type="dcterms:W3CDTF">2023-03-04T23:08:08Z</dcterms:modified>
</cp:coreProperties>
</file>