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4" r:id="rId11"/>
    <p:sldId id="262" r:id="rId12"/>
    <p:sldId id="263" r:id="rId13"/>
    <p:sldId id="265" r:id="rId14"/>
    <p:sldId id="270" r:id="rId15"/>
    <p:sldId id="266" r:id="rId16"/>
    <p:sldId id="267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AEBE1B-AAE9-F451-C347-BD147AD3CDA0}" v="1" dt="2023-09-13T05:54:44.261"/>
    <p1510:client id="{55FFF977-D9FC-7C0E-CC16-59292408FB67}" v="139" dt="2023-09-06T10:28:25.329"/>
    <p1510:client id="{822231B2-742F-CBB1-1E58-81AC690F655D}" v="8" dt="2023-09-13T05:55:14.815"/>
    <p1510:client id="{D0853D1A-AF71-47B4-9812-73C38560BB2C}" v="36" dt="2023-09-13T05:48:30.663"/>
    <p1510:client id="{D6C71005-29FA-40C4-AD73-D20F78B4894B}" v="141" dt="2023-09-05T11:49:14.107"/>
    <p1510:client id="{DBB55DBC-7F02-E14F-D26F-BD4E7AF16084}" v="35" dt="2023-09-13T06:02:33.271"/>
    <p1510:client id="{F4D0A969-2B7D-BA1C-24F4-D78AAE4ABCFD}" v="19" dt="2023-09-11T06:14:10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deer MEDHAT" userId="S::hadeer.medhat@aspireschool.org::a60e3b02-c603-484c-98b6-3a8251ec978d" providerId="AD" clId="Web-{DBB55DBC-7F02-E14F-D26F-BD4E7AF16084}"/>
    <pc:docChg chg="addSld delSld modSld">
      <pc:chgData name="Hadeer MEDHAT" userId="S::hadeer.medhat@aspireschool.org::a60e3b02-c603-484c-98b6-3a8251ec978d" providerId="AD" clId="Web-{DBB55DBC-7F02-E14F-D26F-BD4E7AF16084}" dt="2023-09-13T06:02:33.271" v="34" actId="14100"/>
      <pc:docMkLst>
        <pc:docMk/>
      </pc:docMkLst>
      <pc:sldChg chg="addSp delSp modSp">
        <pc:chgData name="Hadeer MEDHAT" userId="S::hadeer.medhat@aspireschool.org::a60e3b02-c603-484c-98b6-3a8251ec978d" providerId="AD" clId="Web-{DBB55DBC-7F02-E14F-D26F-BD4E7AF16084}" dt="2023-09-13T06:02:33.271" v="34" actId="14100"/>
        <pc:sldMkLst>
          <pc:docMk/>
          <pc:sldMk cId="4028909940" sldId="258"/>
        </pc:sldMkLst>
        <pc:spChg chg="mod">
          <ac:chgData name="Hadeer MEDHAT" userId="S::hadeer.medhat@aspireschool.org::a60e3b02-c603-484c-98b6-3a8251ec978d" providerId="AD" clId="Web-{DBB55DBC-7F02-E14F-D26F-BD4E7AF16084}" dt="2023-09-13T06:02:05.426" v="24"/>
          <ac:spMkLst>
            <pc:docMk/>
            <pc:sldMk cId="4028909940" sldId="258"/>
            <ac:spMk id="2" creationId="{B710F642-F8A8-4AC6-4198-E9301650289E}"/>
          </ac:spMkLst>
        </pc:spChg>
        <pc:spChg chg="add del mod">
          <ac:chgData name="Hadeer MEDHAT" userId="S::hadeer.medhat@aspireschool.org::a60e3b02-c603-484c-98b6-3a8251ec978d" providerId="AD" clId="Web-{DBB55DBC-7F02-E14F-D26F-BD4E7AF16084}" dt="2023-09-13T06:00:29.470" v="10"/>
          <ac:spMkLst>
            <pc:docMk/>
            <pc:sldMk cId="4028909940" sldId="258"/>
            <ac:spMk id="4" creationId="{94C19532-F76B-22EB-0C95-7C34F810A2B5}"/>
          </ac:spMkLst>
        </pc:spChg>
        <pc:spChg chg="mod">
          <ac:chgData name="Hadeer MEDHAT" userId="S::hadeer.medhat@aspireschool.org::a60e3b02-c603-484c-98b6-3a8251ec978d" providerId="AD" clId="Web-{DBB55DBC-7F02-E14F-D26F-BD4E7AF16084}" dt="2023-09-13T06:02:33.271" v="34" actId="14100"/>
          <ac:spMkLst>
            <pc:docMk/>
            <pc:sldMk cId="4028909940" sldId="258"/>
            <ac:spMk id="6" creationId="{550DCE5B-149D-D902-949A-19CE8B9C2053}"/>
          </ac:spMkLst>
        </pc:spChg>
        <pc:spChg chg="del">
          <ac:chgData name="Hadeer MEDHAT" userId="S::hadeer.medhat@aspireschool.org::a60e3b02-c603-484c-98b6-3a8251ec978d" providerId="AD" clId="Web-{DBB55DBC-7F02-E14F-D26F-BD4E7AF16084}" dt="2023-09-13T06:02:05.426" v="24"/>
          <ac:spMkLst>
            <pc:docMk/>
            <pc:sldMk cId="4028909940" sldId="258"/>
            <ac:spMk id="74" creationId="{E13D892A-1681-4822-B1E7-A7C2A271595A}"/>
          </ac:spMkLst>
        </pc:spChg>
        <pc:spChg chg="del">
          <ac:chgData name="Hadeer MEDHAT" userId="S::hadeer.medhat@aspireschool.org::a60e3b02-c603-484c-98b6-3a8251ec978d" providerId="AD" clId="Web-{DBB55DBC-7F02-E14F-D26F-BD4E7AF16084}" dt="2023-09-13T06:02:05.426" v="24"/>
          <ac:spMkLst>
            <pc:docMk/>
            <pc:sldMk cId="4028909940" sldId="258"/>
            <ac:spMk id="76" creationId="{DF611737-3709-4A1A-AEA3-B073A8507CBE}"/>
          </ac:spMkLst>
        </pc:spChg>
        <pc:spChg chg="del">
          <ac:chgData name="Hadeer MEDHAT" userId="S::hadeer.medhat@aspireschool.org::a60e3b02-c603-484c-98b6-3a8251ec978d" providerId="AD" clId="Web-{DBB55DBC-7F02-E14F-D26F-BD4E7AF16084}" dt="2023-09-13T06:02:05.426" v="24"/>
          <ac:spMkLst>
            <pc:docMk/>
            <pc:sldMk cId="4028909940" sldId="258"/>
            <ac:spMk id="78" creationId="{CCD16A29-2620-483F-958C-5D7A916D8057}"/>
          </ac:spMkLst>
        </pc:spChg>
        <pc:spChg chg="del">
          <ac:chgData name="Hadeer MEDHAT" userId="S::hadeer.medhat@aspireschool.org::a60e3b02-c603-484c-98b6-3a8251ec978d" providerId="AD" clId="Web-{DBB55DBC-7F02-E14F-D26F-BD4E7AF16084}" dt="2023-09-13T06:02:05.426" v="24"/>
          <ac:spMkLst>
            <pc:docMk/>
            <pc:sldMk cId="4028909940" sldId="258"/>
            <ac:spMk id="80" creationId="{97C3C80E-3472-4B57-B2B9-0110F1E4D274}"/>
          </ac:spMkLst>
        </pc:spChg>
        <pc:spChg chg="del">
          <ac:chgData name="Hadeer MEDHAT" userId="S::hadeer.medhat@aspireschool.org::a60e3b02-c603-484c-98b6-3a8251ec978d" providerId="AD" clId="Web-{DBB55DBC-7F02-E14F-D26F-BD4E7AF16084}" dt="2023-09-13T06:02:05.426" v="24"/>
          <ac:spMkLst>
            <pc:docMk/>
            <pc:sldMk cId="4028909940" sldId="258"/>
            <ac:spMk id="82" creationId="{3D2CA78E-71D2-435E-AE9B-73FF8CC55D21}"/>
          </ac:spMkLst>
        </pc:spChg>
        <pc:spChg chg="add">
          <ac:chgData name="Hadeer MEDHAT" userId="S::hadeer.medhat@aspireschool.org::a60e3b02-c603-484c-98b6-3a8251ec978d" providerId="AD" clId="Web-{DBB55DBC-7F02-E14F-D26F-BD4E7AF16084}" dt="2023-09-13T06:02:05.426" v="24"/>
          <ac:spMkLst>
            <pc:docMk/>
            <pc:sldMk cId="4028909940" sldId="258"/>
            <ac:spMk id="99" creationId="{8823CBA3-A477-422D-9E7A-F9FE7EC90903}"/>
          </ac:spMkLst>
        </pc:spChg>
        <pc:spChg chg="add">
          <ac:chgData name="Hadeer MEDHAT" userId="S::hadeer.medhat@aspireschool.org::a60e3b02-c603-484c-98b6-3a8251ec978d" providerId="AD" clId="Web-{DBB55DBC-7F02-E14F-D26F-BD4E7AF16084}" dt="2023-09-13T06:02:05.426" v="24"/>
          <ac:spMkLst>
            <pc:docMk/>
            <pc:sldMk cId="4028909940" sldId="258"/>
            <ac:spMk id="101" creationId="{11F34718-B77C-44AC-9F07-230139CBBD32}"/>
          </ac:spMkLst>
        </pc:spChg>
        <pc:spChg chg="add">
          <ac:chgData name="Hadeer MEDHAT" userId="S::hadeer.medhat@aspireschool.org::a60e3b02-c603-484c-98b6-3a8251ec978d" providerId="AD" clId="Web-{DBB55DBC-7F02-E14F-D26F-BD4E7AF16084}" dt="2023-09-13T06:02:05.426" v="24"/>
          <ac:spMkLst>
            <pc:docMk/>
            <pc:sldMk cId="4028909940" sldId="258"/>
            <ac:spMk id="103" creationId="{60067990-9821-4102-BDE2-9B6F206D08AA}"/>
          </ac:spMkLst>
        </pc:spChg>
        <pc:spChg chg="add">
          <ac:chgData name="Hadeer MEDHAT" userId="S::hadeer.medhat@aspireschool.org::a60e3b02-c603-484c-98b6-3a8251ec978d" providerId="AD" clId="Web-{DBB55DBC-7F02-E14F-D26F-BD4E7AF16084}" dt="2023-09-13T06:02:05.426" v="24"/>
          <ac:spMkLst>
            <pc:docMk/>
            <pc:sldMk cId="4028909940" sldId="258"/>
            <ac:spMk id="111" creationId="{0847B228-7D3B-4853-8273-2B7CDAF9CA14}"/>
          </ac:spMkLst>
        </pc:spChg>
        <pc:grpChg chg="del">
          <ac:chgData name="Hadeer MEDHAT" userId="S::hadeer.medhat@aspireschool.org::a60e3b02-c603-484c-98b6-3a8251ec978d" providerId="AD" clId="Web-{DBB55DBC-7F02-E14F-D26F-BD4E7AF16084}" dt="2023-09-13T06:02:05.426" v="24"/>
          <ac:grpSpMkLst>
            <pc:docMk/>
            <pc:sldMk cId="4028909940" sldId="258"/>
            <ac:grpSpMk id="68" creationId="{23F5135F-115E-423C-BE4A-B56C35DC9F3E}"/>
          </ac:grpSpMkLst>
        </pc:grpChg>
        <pc:grpChg chg="del">
          <ac:chgData name="Hadeer MEDHAT" userId="S::hadeer.medhat@aspireschool.org::a60e3b02-c603-484c-98b6-3a8251ec978d" providerId="AD" clId="Web-{DBB55DBC-7F02-E14F-D26F-BD4E7AF16084}" dt="2023-09-13T06:02:05.426" v="24"/>
          <ac:grpSpMkLst>
            <pc:docMk/>
            <pc:sldMk cId="4028909940" sldId="258"/>
            <ac:grpSpMk id="84" creationId="{92220419-B881-4DC4-9361-B85A6729A58B}"/>
          </ac:grpSpMkLst>
        </pc:grpChg>
        <pc:grpChg chg="add">
          <ac:chgData name="Hadeer MEDHAT" userId="S::hadeer.medhat@aspireschool.org::a60e3b02-c603-484c-98b6-3a8251ec978d" providerId="AD" clId="Web-{DBB55DBC-7F02-E14F-D26F-BD4E7AF16084}" dt="2023-09-13T06:02:05.426" v="24"/>
          <ac:grpSpMkLst>
            <pc:docMk/>
            <pc:sldMk cId="4028909940" sldId="258"/>
            <ac:grpSpMk id="93" creationId="{23F5135F-115E-423C-BE4A-B56C35DC9F3E}"/>
          </ac:grpSpMkLst>
        </pc:grpChg>
        <pc:grpChg chg="add">
          <ac:chgData name="Hadeer MEDHAT" userId="S::hadeer.medhat@aspireschool.org::a60e3b02-c603-484c-98b6-3a8251ec978d" providerId="AD" clId="Web-{DBB55DBC-7F02-E14F-D26F-BD4E7AF16084}" dt="2023-09-13T06:02:05.426" v="24"/>
          <ac:grpSpMkLst>
            <pc:docMk/>
            <pc:sldMk cId="4028909940" sldId="258"/>
            <ac:grpSpMk id="105" creationId="{5D3D3051-D223-4825-BE7D-C711315EE035}"/>
          </ac:grpSpMkLst>
        </pc:grpChg>
        <pc:picChg chg="add del mod">
          <ac:chgData name="Hadeer MEDHAT" userId="S::hadeer.medhat@aspireschool.org::a60e3b02-c603-484c-98b6-3a8251ec978d" providerId="AD" clId="Web-{DBB55DBC-7F02-E14F-D26F-BD4E7AF16084}" dt="2023-09-13T06:02:05.426" v="24"/>
          <ac:picMkLst>
            <pc:docMk/>
            <pc:sldMk cId="4028909940" sldId="258"/>
            <ac:picMk id="3" creationId="{C8C65B6B-1014-E44F-E3C5-93D5C0CD8145}"/>
          </ac:picMkLst>
        </pc:picChg>
      </pc:sldChg>
      <pc:sldChg chg="addSp delSp modSp new del">
        <pc:chgData name="Hadeer MEDHAT" userId="S::hadeer.medhat@aspireschool.org::a60e3b02-c603-484c-98b6-3a8251ec978d" providerId="AD" clId="Web-{DBB55DBC-7F02-E14F-D26F-BD4E7AF16084}" dt="2023-09-13T06:01:05.565" v="12"/>
        <pc:sldMkLst>
          <pc:docMk/>
          <pc:sldMk cId="3626097414" sldId="271"/>
        </pc:sldMkLst>
        <pc:spChg chg="mod">
          <ac:chgData name="Hadeer MEDHAT" userId="S::hadeer.medhat@aspireschool.org::a60e3b02-c603-484c-98b6-3a8251ec978d" providerId="AD" clId="Web-{DBB55DBC-7F02-E14F-D26F-BD4E7AF16084}" dt="2023-09-13T05:58:22.575" v="2" actId="20577"/>
          <ac:spMkLst>
            <pc:docMk/>
            <pc:sldMk cId="3626097414" sldId="271"/>
            <ac:spMk id="2" creationId="{76704195-D1BB-6439-A0B7-97A6177CD737}"/>
          </ac:spMkLst>
        </pc:spChg>
        <pc:spChg chg="del">
          <ac:chgData name="Hadeer MEDHAT" userId="S::hadeer.medhat@aspireschool.org::a60e3b02-c603-484c-98b6-3a8251ec978d" providerId="AD" clId="Web-{DBB55DBC-7F02-E14F-D26F-BD4E7AF16084}" dt="2023-09-13T05:58:13.090" v="1"/>
          <ac:spMkLst>
            <pc:docMk/>
            <pc:sldMk cId="3626097414" sldId="271"/>
            <ac:spMk id="3" creationId="{126AFD15-7ACE-2958-B222-A0624B31E9BB}"/>
          </ac:spMkLst>
        </pc:spChg>
        <pc:spChg chg="add mod">
          <ac:chgData name="Hadeer MEDHAT" userId="S::hadeer.medhat@aspireschool.org::a60e3b02-c603-484c-98b6-3a8251ec978d" providerId="AD" clId="Web-{DBB55DBC-7F02-E14F-D26F-BD4E7AF16084}" dt="2023-09-13T05:58:35.310" v="4"/>
          <ac:spMkLst>
            <pc:docMk/>
            <pc:sldMk cId="3626097414" sldId="271"/>
            <ac:spMk id="5" creationId="{CD6A7B3D-7568-C03B-4AFD-6DCE3C51DFBD}"/>
          </ac:spMkLst>
        </pc:spChg>
        <pc:picChg chg="add mod ord">
          <ac:chgData name="Hadeer MEDHAT" userId="S::hadeer.medhat@aspireschool.org::a60e3b02-c603-484c-98b6-3a8251ec978d" providerId="AD" clId="Web-{DBB55DBC-7F02-E14F-D26F-BD4E7AF16084}" dt="2023-09-13T05:59:37.202" v="5" actId="1076"/>
          <ac:picMkLst>
            <pc:docMk/>
            <pc:sldMk cId="3626097414" sldId="271"/>
            <ac:picMk id="4" creationId="{26C94492-9483-46EA-022E-21D59A07960C}"/>
          </ac:picMkLst>
        </pc:picChg>
      </pc:sldChg>
    </pc:docChg>
  </pc:docChgLst>
  <pc:docChgLst>
    <pc:chgData name="Hadeer MEDHAT" userId="S::hadeer.medhat@aspireschool.org::a60e3b02-c603-484c-98b6-3a8251ec978d" providerId="AD" clId="Web-{D6C71005-29FA-40C4-AD73-D20F78B4894B}"/>
    <pc:docChg chg="addSld delSld modSld addMainMaster delMainMaster">
      <pc:chgData name="Hadeer MEDHAT" userId="S::hadeer.medhat@aspireschool.org::a60e3b02-c603-484c-98b6-3a8251ec978d" providerId="AD" clId="Web-{D6C71005-29FA-40C4-AD73-D20F78B4894B}" dt="2023-09-05T11:49:14.107" v="146"/>
      <pc:docMkLst>
        <pc:docMk/>
      </pc:docMkLst>
      <pc:sldChg chg="addSp delSp modSp add del mod setBg modClrScheme addAnim delAnim setClrOvrMap chgLayout">
        <pc:chgData name="Hadeer MEDHAT" userId="S::hadeer.medhat@aspireschool.org::a60e3b02-c603-484c-98b6-3a8251ec978d" providerId="AD" clId="Web-{D6C71005-29FA-40C4-AD73-D20F78B4894B}" dt="2023-09-05T11:26:15.324" v="25"/>
        <pc:sldMkLst>
          <pc:docMk/>
          <pc:sldMk cId="109857222" sldId="256"/>
        </pc:sldMkLst>
        <pc:spChg chg="del mod ord">
          <ac:chgData name="Hadeer MEDHAT" userId="S::hadeer.medhat@aspireschool.org::a60e3b02-c603-484c-98b6-3a8251ec978d" providerId="AD" clId="Web-{D6C71005-29FA-40C4-AD73-D20F78B4894B}" dt="2023-09-05T11:25:50.260" v="20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Hadeer MEDHAT" userId="S::hadeer.medhat@aspireschool.org::a60e3b02-c603-484c-98b6-3a8251ec978d" providerId="AD" clId="Web-{D6C71005-29FA-40C4-AD73-D20F78B4894B}" dt="2023-09-05T11:22:34.809" v="2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Hadeer MEDHAT" userId="S::hadeer.medhat@aspireschool.org::a60e3b02-c603-484c-98b6-3a8251ec978d" providerId="AD" clId="Web-{D6C71005-29FA-40C4-AD73-D20F78B4894B}" dt="2023-09-05T11:25:07.976" v="9"/>
          <ac:spMkLst>
            <pc:docMk/>
            <pc:sldMk cId="109857222" sldId="256"/>
            <ac:spMk id="10" creationId="{657F69E0-C4B0-4BEC-A689-4F8D877F05D4}"/>
          </ac:spMkLst>
        </pc:spChg>
        <pc:spChg chg="add del">
          <ac:chgData name="Hadeer MEDHAT" userId="S::hadeer.medhat@aspireschool.org::a60e3b02-c603-484c-98b6-3a8251ec978d" providerId="AD" clId="Web-{D6C71005-29FA-40C4-AD73-D20F78B4894B}" dt="2023-09-05T11:26:15.324" v="25"/>
          <ac:spMkLst>
            <pc:docMk/>
            <pc:sldMk cId="109857222" sldId="256"/>
            <ac:spMk id="11" creationId="{B9BBDDCC-0358-4EDD-9820-287B1D8FDEE8}"/>
          </ac:spMkLst>
        </pc:spChg>
        <pc:spChg chg="add del">
          <ac:chgData name="Hadeer MEDHAT" userId="S::hadeer.medhat@aspireschool.org::a60e3b02-c603-484c-98b6-3a8251ec978d" providerId="AD" clId="Web-{D6C71005-29FA-40C4-AD73-D20F78B4894B}" dt="2023-09-05T11:25:07.976" v="9"/>
          <ac:spMkLst>
            <pc:docMk/>
            <pc:sldMk cId="109857222" sldId="256"/>
            <ac:spMk id="12" creationId="{9F6380B4-6A1C-481E-8408-B4E6C75B9B81}"/>
          </ac:spMkLst>
        </pc:spChg>
        <pc:spChg chg="add del">
          <ac:chgData name="Hadeer MEDHAT" userId="S::hadeer.medhat@aspireschool.org::a60e3b02-c603-484c-98b6-3a8251ec978d" providerId="AD" clId="Web-{D6C71005-29FA-40C4-AD73-D20F78B4894B}" dt="2023-09-05T11:26:15.324" v="25"/>
          <ac:spMkLst>
            <pc:docMk/>
            <pc:sldMk cId="109857222" sldId="256"/>
            <ac:spMk id="13" creationId="{DE85C6F8-1197-41BB-810E-FD2CBA60E3A9}"/>
          </ac:spMkLst>
        </pc:spChg>
        <pc:spChg chg="add del">
          <ac:chgData name="Hadeer MEDHAT" userId="S::hadeer.medhat@aspireschool.org::a60e3b02-c603-484c-98b6-3a8251ec978d" providerId="AD" clId="Web-{D6C71005-29FA-40C4-AD73-D20F78B4894B}" dt="2023-09-05T11:26:15.324" v="25"/>
          <ac:spMkLst>
            <pc:docMk/>
            <pc:sldMk cId="109857222" sldId="256"/>
            <ac:spMk id="15" creationId="{155C8441-74BB-42B4-8567-536A10555DC9}"/>
          </ac:spMkLst>
        </pc:spChg>
        <pc:spChg chg="add del">
          <ac:chgData name="Hadeer MEDHAT" userId="S::hadeer.medhat@aspireschool.org::a60e3b02-c603-484c-98b6-3a8251ec978d" providerId="AD" clId="Web-{D6C71005-29FA-40C4-AD73-D20F78B4894B}" dt="2023-09-05T11:26:15.324" v="25"/>
          <ac:spMkLst>
            <pc:docMk/>
            <pc:sldMk cId="109857222" sldId="256"/>
            <ac:spMk id="17" creationId="{FBE31AC6-E383-4D2B-9A24-69EEE084D547}"/>
          </ac:spMkLst>
        </pc:spChg>
        <pc:spChg chg="add del">
          <ac:chgData name="Hadeer MEDHAT" userId="S::hadeer.medhat@aspireschool.org::a60e3b02-c603-484c-98b6-3a8251ec978d" providerId="AD" clId="Web-{D6C71005-29FA-40C4-AD73-D20F78B4894B}" dt="2023-09-05T11:26:01.229" v="22"/>
          <ac:spMkLst>
            <pc:docMk/>
            <pc:sldMk cId="109857222" sldId="256"/>
            <ac:spMk id="28" creationId="{8A2FCF07-6918-45A6-B28F-1025FEBA7AEF}"/>
          </ac:spMkLst>
        </pc:spChg>
        <pc:spChg chg="add del">
          <ac:chgData name="Hadeer MEDHAT" userId="S::hadeer.medhat@aspireschool.org::a60e3b02-c603-484c-98b6-3a8251ec978d" providerId="AD" clId="Web-{D6C71005-29FA-40C4-AD73-D20F78B4894B}" dt="2023-09-05T11:26:01.229" v="22"/>
          <ac:spMkLst>
            <pc:docMk/>
            <pc:sldMk cId="109857222" sldId="256"/>
            <ac:spMk id="34" creationId="{CA8AE1BF-125C-49C1-AFF5-2691C0921295}"/>
          </ac:spMkLst>
        </pc:spChg>
        <pc:spChg chg="add">
          <ac:chgData name="Hadeer MEDHAT" userId="S::hadeer.medhat@aspireschool.org::a60e3b02-c603-484c-98b6-3a8251ec978d" providerId="AD" clId="Web-{D6C71005-29FA-40C4-AD73-D20F78B4894B}" dt="2023-09-05T11:26:15.324" v="25"/>
          <ac:spMkLst>
            <pc:docMk/>
            <pc:sldMk cId="109857222" sldId="256"/>
            <ac:spMk id="36" creationId="{024C0170-3916-4625-8190-2E3BF113A189}"/>
          </ac:spMkLst>
        </pc:spChg>
        <pc:spChg chg="add">
          <ac:chgData name="Hadeer MEDHAT" userId="S::hadeer.medhat@aspireschool.org::a60e3b02-c603-484c-98b6-3a8251ec978d" providerId="AD" clId="Web-{D6C71005-29FA-40C4-AD73-D20F78B4894B}" dt="2023-09-05T11:26:15.324" v="25"/>
          <ac:spMkLst>
            <pc:docMk/>
            <pc:sldMk cId="109857222" sldId="256"/>
            <ac:spMk id="38" creationId="{1FC0C2B9-B2AE-4A67-B314-65D5D3B1EB46}"/>
          </ac:spMkLst>
        </pc:spChg>
        <pc:spChg chg="add">
          <ac:chgData name="Hadeer MEDHAT" userId="S::hadeer.medhat@aspireschool.org::a60e3b02-c603-484c-98b6-3a8251ec978d" providerId="AD" clId="Web-{D6C71005-29FA-40C4-AD73-D20F78B4894B}" dt="2023-09-05T11:26:15.324" v="25"/>
          <ac:spMkLst>
            <pc:docMk/>
            <pc:sldMk cId="109857222" sldId="256"/>
            <ac:spMk id="40" creationId="{D0EDBB28-5451-43FB-A804-8212C38FEBCE}"/>
          </ac:spMkLst>
        </pc:spChg>
        <pc:spChg chg="add">
          <ac:chgData name="Hadeer MEDHAT" userId="S::hadeer.medhat@aspireschool.org::a60e3b02-c603-484c-98b6-3a8251ec978d" providerId="AD" clId="Web-{D6C71005-29FA-40C4-AD73-D20F78B4894B}" dt="2023-09-05T11:26:15.324" v="25"/>
          <ac:spMkLst>
            <pc:docMk/>
            <pc:sldMk cId="109857222" sldId="256"/>
            <ac:spMk id="42" creationId="{88759FB5-02B1-497A-BDDC-CBDB620FE427}"/>
          </ac:spMkLst>
        </pc:spChg>
        <pc:spChg chg="add del">
          <ac:chgData name="Hadeer MEDHAT" userId="S::hadeer.medhat@aspireschool.org::a60e3b02-c603-484c-98b6-3a8251ec978d" providerId="AD" clId="Web-{D6C71005-29FA-40C4-AD73-D20F78B4894B}" dt="2023-09-05T11:26:15.215" v="24"/>
          <ac:spMkLst>
            <pc:docMk/>
            <pc:sldMk cId="109857222" sldId="256"/>
            <ac:spMk id="44" creationId="{557B0AD7-E991-E343-BF68-F118815215C7}"/>
          </ac:spMkLst>
        </pc:spChg>
        <pc:spChg chg="add">
          <ac:chgData name="Hadeer MEDHAT" userId="S::hadeer.medhat@aspireschool.org::a60e3b02-c603-484c-98b6-3a8251ec978d" providerId="AD" clId="Web-{D6C71005-29FA-40C4-AD73-D20F78B4894B}" dt="2023-09-05T11:26:15.324" v="25"/>
          <ac:spMkLst>
            <pc:docMk/>
            <pc:sldMk cId="109857222" sldId="256"/>
            <ac:spMk id="51" creationId="{ACB466DA-A9AB-44EF-8104-8A7275B0EE57}"/>
          </ac:spMkLst>
        </pc:spChg>
        <pc:grpChg chg="add del">
          <ac:chgData name="Hadeer MEDHAT" userId="S::hadeer.medhat@aspireschool.org::a60e3b02-c603-484c-98b6-3a8251ec978d" providerId="AD" clId="Web-{D6C71005-29FA-40C4-AD73-D20F78B4894B}" dt="2023-09-05T11:26:01.229" v="22"/>
          <ac:grpSpMkLst>
            <pc:docMk/>
            <pc:sldMk cId="109857222" sldId="256"/>
            <ac:grpSpMk id="30" creationId="{D3428E8E-37C8-4D70-A580-D3954C830A92}"/>
          </ac:grpSpMkLst>
        </pc:grpChg>
        <pc:grpChg chg="add del">
          <ac:chgData name="Hadeer MEDHAT" userId="S::hadeer.medhat@aspireschool.org::a60e3b02-c603-484c-98b6-3a8251ec978d" providerId="AD" clId="Web-{D6C71005-29FA-40C4-AD73-D20F78B4894B}" dt="2023-09-05T11:26:15.215" v="24"/>
          <ac:grpSpMkLst>
            <pc:docMk/>
            <pc:sldMk cId="109857222" sldId="256"/>
            <ac:grpSpMk id="45" creationId="{837DE0D9-B138-4340-9C1E-5F7046A6FA4A}"/>
          </ac:grpSpMkLst>
        </pc:grpChg>
        <pc:grpChg chg="add">
          <ac:chgData name="Hadeer MEDHAT" userId="S::hadeer.medhat@aspireschool.org::a60e3b02-c603-484c-98b6-3a8251ec978d" providerId="AD" clId="Web-{D6C71005-29FA-40C4-AD73-D20F78B4894B}" dt="2023-09-05T11:26:15.324" v="25"/>
          <ac:grpSpMkLst>
            <pc:docMk/>
            <pc:sldMk cId="109857222" sldId="256"/>
            <ac:grpSpMk id="49" creationId="{23F5135F-115E-423C-BE4A-B56C35DC9F3E}"/>
          </ac:grpSpMkLst>
        </pc:grpChg>
        <pc:grpChg chg="add">
          <ac:chgData name="Hadeer MEDHAT" userId="S::hadeer.medhat@aspireschool.org::a60e3b02-c603-484c-98b6-3a8251ec978d" providerId="AD" clId="Web-{D6C71005-29FA-40C4-AD73-D20F78B4894B}" dt="2023-09-05T11:26:15.324" v="25"/>
          <ac:grpSpMkLst>
            <pc:docMk/>
            <pc:sldMk cId="109857222" sldId="256"/>
            <ac:grpSpMk id="52" creationId="{83F1F4AA-08A3-4839-9435-CD3654E72B5C}"/>
          </ac:grpSpMkLst>
        </pc:grpChg>
        <pc:picChg chg="add del mod">
          <ac:chgData name="Hadeer MEDHAT" userId="S::hadeer.medhat@aspireschool.org::a60e3b02-c603-484c-98b6-3a8251ec978d" providerId="AD" clId="Web-{D6C71005-29FA-40C4-AD73-D20F78B4894B}" dt="2023-09-05T11:23:15.702" v="4"/>
          <ac:picMkLst>
            <pc:docMk/>
            <pc:sldMk cId="109857222" sldId="256"/>
            <ac:picMk id="4" creationId="{6D8DBB08-DC6D-ACDC-3E1B-DD85CE1F52B1}"/>
          </ac:picMkLst>
        </pc:picChg>
        <pc:picChg chg="add del mod">
          <ac:chgData name="Hadeer MEDHAT" userId="S::hadeer.medhat@aspireschool.org::a60e3b02-c603-484c-98b6-3a8251ec978d" providerId="AD" clId="Web-{D6C71005-29FA-40C4-AD73-D20F78B4894B}" dt="2023-09-05T11:25:11.273" v="10"/>
          <ac:picMkLst>
            <pc:docMk/>
            <pc:sldMk cId="109857222" sldId="256"/>
            <ac:picMk id="5" creationId="{73FC2176-EF4B-C9B1-0DEE-C28630F1A0E7}"/>
          </ac:picMkLst>
        </pc:picChg>
        <pc:picChg chg="add mod modCrop">
          <ac:chgData name="Hadeer MEDHAT" userId="S::hadeer.medhat@aspireschool.org::a60e3b02-c603-484c-98b6-3a8251ec978d" providerId="AD" clId="Web-{D6C71005-29FA-40C4-AD73-D20F78B4894B}" dt="2023-09-05T11:26:15.324" v="25"/>
          <ac:picMkLst>
            <pc:docMk/>
            <pc:sldMk cId="109857222" sldId="256"/>
            <ac:picMk id="6" creationId="{4ACB5CD8-ABCF-B8F7-496E-8F5881A25A1E}"/>
          </ac:picMkLst>
        </pc:picChg>
        <pc:cxnChg chg="add del">
          <ac:chgData name="Hadeer MEDHAT" userId="S::hadeer.medhat@aspireschool.org::a60e3b02-c603-484c-98b6-3a8251ec978d" providerId="AD" clId="Web-{D6C71005-29FA-40C4-AD73-D20F78B4894B}" dt="2023-09-05T11:26:15.324" v="25"/>
          <ac:cxnSpMkLst>
            <pc:docMk/>
            <pc:sldMk cId="109857222" sldId="256"/>
            <ac:cxnSpMk id="19" creationId="{2DD089E2-CEA3-48C4-9094-610D00D9460C}"/>
          </ac:cxnSpMkLst>
        </pc:cxnChg>
        <pc:cxnChg chg="add del">
          <ac:chgData name="Hadeer MEDHAT" userId="S::hadeer.medhat@aspireschool.org::a60e3b02-c603-484c-98b6-3a8251ec978d" providerId="AD" clId="Web-{D6C71005-29FA-40C4-AD73-D20F78B4894B}" dt="2023-09-05T11:26:15.324" v="25"/>
          <ac:cxnSpMkLst>
            <pc:docMk/>
            <pc:sldMk cId="109857222" sldId="256"/>
            <ac:cxnSpMk id="21" creationId="{2F49F475-10BF-4E7D-9BE8-5329BCAFE2C8}"/>
          </ac:cxnSpMkLst>
        </pc:cxnChg>
        <pc:cxnChg chg="add del">
          <ac:chgData name="Hadeer MEDHAT" userId="S::hadeer.medhat@aspireschool.org::a60e3b02-c603-484c-98b6-3a8251ec978d" providerId="AD" clId="Web-{D6C71005-29FA-40C4-AD73-D20F78B4894B}" dt="2023-09-05T11:26:15.324" v="25"/>
          <ac:cxnSpMkLst>
            <pc:docMk/>
            <pc:sldMk cId="109857222" sldId="256"/>
            <ac:cxnSpMk id="23" creationId="{621E947D-525D-4D2A-B0C3-E1BFCA6060FD}"/>
          </ac:cxnSpMkLst>
        </pc:cxnChg>
      </pc:sldChg>
      <pc:sldChg chg="modSp new del">
        <pc:chgData name="Hadeer MEDHAT" userId="S::hadeer.medhat@aspireschool.org::a60e3b02-c603-484c-98b6-3a8251ec978d" providerId="AD" clId="Web-{D6C71005-29FA-40C4-AD73-D20F78B4894B}" dt="2023-09-05T11:30:13.231" v="30"/>
        <pc:sldMkLst>
          <pc:docMk/>
          <pc:sldMk cId="115741937" sldId="257"/>
        </pc:sldMkLst>
        <pc:spChg chg="mod">
          <ac:chgData name="Hadeer MEDHAT" userId="S::hadeer.medhat@aspireschool.org::a60e3b02-c603-484c-98b6-3a8251ec978d" providerId="AD" clId="Web-{D6C71005-29FA-40C4-AD73-D20F78B4894B}" dt="2023-09-05T11:30:09.997" v="29" actId="20577"/>
          <ac:spMkLst>
            <pc:docMk/>
            <pc:sldMk cId="115741937" sldId="257"/>
            <ac:spMk id="2" creationId="{E034D77E-A312-F1AF-9367-F0143698A4C1}"/>
          </ac:spMkLst>
        </pc:spChg>
      </pc:sldChg>
      <pc:sldChg chg="addSp delSp modSp new mod setBg">
        <pc:chgData name="Hadeer MEDHAT" userId="S::hadeer.medhat@aspireschool.org::a60e3b02-c603-484c-98b6-3a8251ec978d" providerId="AD" clId="Web-{D6C71005-29FA-40C4-AD73-D20F78B4894B}" dt="2023-09-05T11:32:01.895" v="41"/>
        <pc:sldMkLst>
          <pc:docMk/>
          <pc:sldMk cId="666439041" sldId="257"/>
        </pc:sldMkLst>
        <pc:spChg chg="mod ord">
          <ac:chgData name="Hadeer MEDHAT" userId="S::hadeer.medhat@aspireschool.org::a60e3b02-c603-484c-98b6-3a8251ec978d" providerId="AD" clId="Web-{D6C71005-29FA-40C4-AD73-D20F78B4894B}" dt="2023-09-05T11:32:01.895" v="41"/>
          <ac:spMkLst>
            <pc:docMk/>
            <pc:sldMk cId="666439041" sldId="257"/>
            <ac:spMk id="2" creationId="{986E05F2-DBB6-C190-918B-899B5024BA22}"/>
          </ac:spMkLst>
        </pc:spChg>
        <pc:spChg chg="del">
          <ac:chgData name="Hadeer MEDHAT" userId="S::hadeer.medhat@aspireschool.org::a60e3b02-c603-484c-98b6-3a8251ec978d" providerId="AD" clId="Web-{D6C71005-29FA-40C4-AD73-D20F78B4894B}" dt="2023-09-05T11:31:28.846" v="37"/>
          <ac:spMkLst>
            <pc:docMk/>
            <pc:sldMk cId="666439041" sldId="257"/>
            <ac:spMk id="3" creationId="{5630D901-5825-2BEB-C597-582F5E5DD4FA}"/>
          </ac:spMkLst>
        </pc:spChg>
        <pc:spChg chg="add">
          <ac:chgData name="Hadeer MEDHAT" userId="S::hadeer.medhat@aspireschool.org::a60e3b02-c603-484c-98b6-3a8251ec978d" providerId="AD" clId="Web-{D6C71005-29FA-40C4-AD73-D20F78B4894B}" dt="2023-09-05T11:31:32.455" v="38"/>
          <ac:spMkLst>
            <pc:docMk/>
            <pc:sldMk cId="666439041" sldId="257"/>
            <ac:spMk id="15" creationId="{FBE9DB16-5C17-4090-8D3F-03B9BAAB4041}"/>
          </ac:spMkLst>
        </pc:spChg>
        <pc:spChg chg="add">
          <ac:chgData name="Hadeer MEDHAT" userId="S::hadeer.medhat@aspireschool.org::a60e3b02-c603-484c-98b6-3a8251ec978d" providerId="AD" clId="Web-{D6C71005-29FA-40C4-AD73-D20F78B4894B}" dt="2023-09-05T11:31:32.455" v="38"/>
          <ac:spMkLst>
            <pc:docMk/>
            <pc:sldMk cId="666439041" sldId="257"/>
            <ac:spMk id="17" creationId="{DEAF34AB-AE16-45B5-ABC1-801F062234F5}"/>
          </ac:spMkLst>
        </pc:spChg>
        <pc:spChg chg="add">
          <ac:chgData name="Hadeer MEDHAT" userId="S::hadeer.medhat@aspireschool.org::a60e3b02-c603-484c-98b6-3a8251ec978d" providerId="AD" clId="Web-{D6C71005-29FA-40C4-AD73-D20F78B4894B}" dt="2023-09-05T11:31:32.455" v="38"/>
          <ac:spMkLst>
            <pc:docMk/>
            <pc:sldMk cId="666439041" sldId="257"/>
            <ac:spMk id="19" creationId="{91080BBA-334D-47E7-984F-354D2ADEEB59}"/>
          </ac:spMkLst>
        </pc:spChg>
        <pc:grpChg chg="add">
          <ac:chgData name="Hadeer MEDHAT" userId="S::hadeer.medhat@aspireschool.org::a60e3b02-c603-484c-98b6-3a8251ec978d" providerId="AD" clId="Web-{D6C71005-29FA-40C4-AD73-D20F78B4894B}" dt="2023-09-05T11:31:32.455" v="38"/>
          <ac:grpSpMkLst>
            <pc:docMk/>
            <pc:sldMk cId="666439041" sldId="257"/>
            <ac:grpSpMk id="9" creationId="{23F5135F-115E-423C-BE4A-B56C35DC9F3E}"/>
          </ac:grpSpMkLst>
        </pc:grpChg>
        <pc:grpChg chg="add">
          <ac:chgData name="Hadeer MEDHAT" userId="S::hadeer.medhat@aspireschool.org::a60e3b02-c603-484c-98b6-3a8251ec978d" providerId="AD" clId="Web-{D6C71005-29FA-40C4-AD73-D20F78B4894B}" dt="2023-09-05T11:31:32.455" v="38"/>
          <ac:grpSpMkLst>
            <pc:docMk/>
            <pc:sldMk cId="666439041" sldId="257"/>
            <ac:grpSpMk id="21" creationId="{38C13093-F147-4C4E-9844-F01238DBC89B}"/>
          </ac:grpSpMkLst>
        </pc:grpChg>
        <pc:picChg chg="add mod ord">
          <ac:chgData name="Hadeer MEDHAT" userId="S::hadeer.medhat@aspireschool.org::a60e3b02-c603-484c-98b6-3a8251ec978d" providerId="AD" clId="Web-{D6C71005-29FA-40C4-AD73-D20F78B4894B}" dt="2023-09-05T11:31:32.455" v="38"/>
          <ac:picMkLst>
            <pc:docMk/>
            <pc:sldMk cId="666439041" sldId="257"/>
            <ac:picMk id="4" creationId="{56A3EDD4-3778-4D10-B016-61EF424CED79}"/>
          </ac:picMkLst>
        </pc:picChg>
      </pc:sldChg>
      <pc:sldChg chg="new del">
        <pc:chgData name="Hadeer MEDHAT" userId="S::hadeer.medhat@aspireschool.org::a60e3b02-c603-484c-98b6-3a8251ec978d" providerId="AD" clId="Web-{D6C71005-29FA-40C4-AD73-D20F78B4894B}" dt="2023-09-05T11:32:21.959" v="45"/>
        <pc:sldMkLst>
          <pc:docMk/>
          <pc:sldMk cId="3854036358" sldId="258"/>
        </pc:sldMkLst>
      </pc:sldChg>
      <pc:sldChg chg="addSp delSp modSp new mod setBg">
        <pc:chgData name="Hadeer MEDHAT" userId="S::hadeer.medhat@aspireschool.org::a60e3b02-c603-484c-98b6-3a8251ec978d" providerId="AD" clId="Web-{D6C71005-29FA-40C4-AD73-D20F78B4894B}" dt="2023-09-05T11:40:35.243" v="122" actId="20577"/>
        <pc:sldMkLst>
          <pc:docMk/>
          <pc:sldMk cId="4028909940" sldId="258"/>
        </pc:sldMkLst>
        <pc:spChg chg="mod">
          <ac:chgData name="Hadeer MEDHAT" userId="S::hadeer.medhat@aspireschool.org::a60e3b02-c603-484c-98b6-3a8251ec978d" providerId="AD" clId="Web-{D6C71005-29FA-40C4-AD73-D20F78B4894B}" dt="2023-09-05T11:40:26.774" v="117"/>
          <ac:spMkLst>
            <pc:docMk/>
            <pc:sldMk cId="4028909940" sldId="258"/>
            <ac:spMk id="2" creationId="{B710F642-F8A8-4AC6-4198-E9301650289E}"/>
          </ac:spMkLst>
        </pc:spChg>
        <pc:spChg chg="del mod">
          <ac:chgData name="Hadeer MEDHAT" userId="S::hadeer.medhat@aspireschool.org::a60e3b02-c603-484c-98b6-3a8251ec978d" providerId="AD" clId="Web-{D6C71005-29FA-40C4-AD73-D20F78B4894B}" dt="2023-09-05T11:38:05.280" v="75"/>
          <ac:spMkLst>
            <pc:docMk/>
            <pc:sldMk cId="4028909940" sldId="258"/>
            <ac:spMk id="3" creationId="{13C80727-2AD3-036E-5548-B17F6A19637F}"/>
          </ac:spMkLst>
        </pc:spChg>
        <pc:spChg chg="add mod">
          <ac:chgData name="Hadeer MEDHAT" userId="S::hadeer.medhat@aspireschool.org::a60e3b02-c603-484c-98b6-3a8251ec978d" providerId="AD" clId="Web-{D6C71005-29FA-40C4-AD73-D20F78B4894B}" dt="2023-09-05T11:40:35.243" v="122" actId="20577"/>
          <ac:spMkLst>
            <pc:docMk/>
            <pc:sldMk cId="4028909940" sldId="258"/>
            <ac:spMk id="6" creationId="{550DCE5B-149D-D902-949A-19CE8B9C2053}"/>
          </ac:spMkLst>
        </pc:spChg>
        <pc:spChg chg="add del">
          <ac:chgData name="Hadeer MEDHAT" userId="S::hadeer.medhat@aspireschool.org::a60e3b02-c603-484c-98b6-3a8251ec978d" providerId="AD" clId="Web-{D6C71005-29FA-40C4-AD73-D20F78B4894B}" dt="2023-09-05T11:40:26.774" v="117"/>
          <ac:spMkLst>
            <pc:docMk/>
            <pc:sldMk cId="4028909940" sldId="258"/>
            <ac:spMk id="9" creationId="{1B7C4707-9C68-44ED-A6DE-88FF7A50F452}"/>
          </ac:spMkLst>
        </pc:spChg>
        <pc:spChg chg="add del">
          <ac:chgData name="Hadeer MEDHAT" userId="S::hadeer.medhat@aspireschool.org::a60e3b02-c603-484c-98b6-3a8251ec978d" providerId="AD" clId="Web-{D6C71005-29FA-40C4-AD73-D20F78B4894B}" dt="2023-09-05T11:40:26.774" v="117"/>
          <ac:spMkLst>
            <pc:docMk/>
            <pc:sldMk cId="4028909940" sldId="258"/>
            <ac:spMk id="11" creationId="{B69060A4-9EDF-4FB5-87A8-A9FC83E446DE}"/>
          </ac:spMkLst>
        </pc:spChg>
        <pc:spChg chg="add del">
          <ac:chgData name="Hadeer MEDHAT" userId="S::hadeer.medhat@aspireschool.org::a60e3b02-c603-484c-98b6-3a8251ec978d" providerId="AD" clId="Web-{D6C71005-29FA-40C4-AD73-D20F78B4894B}" dt="2023-09-05T11:40:26.774" v="117"/>
          <ac:spMkLst>
            <pc:docMk/>
            <pc:sldMk cId="4028909940" sldId="258"/>
            <ac:spMk id="13" creationId="{E937A4B0-1638-4AFA-91A5-60F8BB498C88}"/>
          </ac:spMkLst>
        </pc:spChg>
        <pc:spChg chg="add del">
          <ac:chgData name="Hadeer MEDHAT" userId="S::hadeer.medhat@aspireschool.org::a60e3b02-c603-484c-98b6-3a8251ec978d" providerId="AD" clId="Web-{D6C71005-29FA-40C4-AD73-D20F78B4894B}" dt="2023-09-05T11:40:26.774" v="117"/>
          <ac:spMkLst>
            <pc:docMk/>
            <pc:sldMk cId="4028909940" sldId="258"/>
            <ac:spMk id="15" creationId="{60376AD7-5814-4A2B-B3FC-395355E39461}"/>
          </ac:spMkLst>
        </pc:spChg>
        <pc:spChg chg="add">
          <ac:chgData name="Hadeer MEDHAT" userId="S::hadeer.medhat@aspireschool.org::a60e3b02-c603-484c-98b6-3a8251ec978d" providerId="AD" clId="Web-{D6C71005-29FA-40C4-AD73-D20F78B4894B}" dt="2023-09-05T11:40:26.774" v="117"/>
          <ac:spMkLst>
            <pc:docMk/>
            <pc:sldMk cId="4028909940" sldId="258"/>
            <ac:spMk id="32" creationId="{45D307FA-6EBE-462C-99A2-25512D13EC20}"/>
          </ac:spMkLst>
        </pc:spChg>
        <pc:spChg chg="add">
          <ac:chgData name="Hadeer MEDHAT" userId="S::hadeer.medhat@aspireschool.org::a60e3b02-c603-484c-98b6-3a8251ec978d" providerId="AD" clId="Web-{D6C71005-29FA-40C4-AD73-D20F78B4894B}" dt="2023-09-05T11:40:26.774" v="117"/>
          <ac:spMkLst>
            <pc:docMk/>
            <pc:sldMk cId="4028909940" sldId="258"/>
            <ac:spMk id="34" creationId="{DEAF34AB-AE16-45B5-ABC1-801F062234F5}"/>
          </ac:spMkLst>
        </pc:spChg>
        <pc:spChg chg="add">
          <ac:chgData name="Hadeer MEDHAT" userId="S::hadeer.medhat@aspireschool.org::a60e3b02-c603-484c-98b6-3a8251ec978d" providerId="AD" clId="Web-{D6C71005-29FA-40C4-AD73-D20F78B4894B}" dt="2023-09-05T11:40:26.774" v="117"/>
          <ac:spMkLst>
            <pc:docMk/>
            <pc:sldMk cId="4028909940" sldId="258"/>
            <ac:spMk id="36" creationId="{7B20F68C-33F0-439B-8625-CDC2BA6761B6}"/>
          </ac:spMkLst>
        </pc:spChg>
        <pc:grpChg chg="add del">
          <ac:chgData name="Hadeer MEDHAT" userId="S::hadeer.medhat@aspireschool.org::a60e3b02-c603-484c-98b6-3a8251ec978d" providerId="AD" clId="Web-{D6C71005-29FA-40C4-AD73-D20F78B4894B}" dt="2023-09-05T11:40:26.774" v="117"/>
          <ac:grpSpMkLst>
            <pc:docMk/>
            <pc:sldMk cId="4028909940" sldId="258"/>
            <ac:grpSpMk id="17" creationId="{D2D2835C-DDE9-4332-9476-94B711F05374}"/>
          </ac:grpSpMkLst>
        </pc:grpChg>
        <pc:grpChg chg="add">
          <ac:chgData name="Hadeer MEDHAT" userId="S::hadeer.medhat@aspireschool.org::a60e3b02-c603-484c-98b6-3a8251ec978d" providerId="AD" clId="Web-{D6C71005-29FA-40C4-AD73-D20F78B4894B}" dt="2023-09-05T11:40:26.774" v="117"/>
          <ac:grpSpMkLst>
            <pc:docMk/>
            <pc:sldMk cId="4028909940" sldId="258"/>
            <ac:grpSpMk id="26" creationId="{23F5135F-115E-423C-BE4A-B56C35DC9F3E}"/>
          </ac:grpSpMkLst>
        </pc:grpChg>
        <pc:grpChg chg="add">
          <ac:chgData name="Hadeer MEDHAT" userId="S::hadeer.medhat@aspireschool.org::a60e3b02-c603-484c-98b6-3a8251ec978d" providerId="AD" clId="Web-{D6C71005-29FA-40C4-AD73-D20F78B4894B}" dt="2023-09-05T11:40:26.774" v="117"/>
          <ac:grpSpMkLst>
            <pc:docMk/>
            <pc:sldMk cId="4028909940" sldId="258"/>
            <ac:grpSpMk id="38" creationId="{EA453187-2CF0-46A9-AA9B-8918BA68D0B3}"/>
          </ac:grpSpMkLst>
        </pc:grpChg>
        <pc:picChg chg="add mod ord">
          <ac:chgData name="Hadeer MEDHAT" userId="S::hadeer.medhat@aspireschool.org::a60e3b02-c603-484c-98b6-3a8251ec978d" providerId="AD" clId="Web-{D6C71005-29FA-40C4-AD73-D20F78B4894B}" dt="2023-09-05T11:40:26.774" v="117"/>
          <ac:picMkLst>
            <pc:docMk/>
            <pc:sldMk cId="4028909940" sldId="258"/>
            <ac:picMk id="4" creationId="{CA54FBD3-0833-EC21-5183-3A721BD0AFEB}"/>
          </ac:picMkLst>
        </pc:picChg>
      </pc:sldChg>
      <pc:sldChg chg="addSp delSp modSp new mod setBg">
        <pc:chgData name="Hadeer MEDHAT" userId="S::hadeer.medhat@aspireschool.org::a60e3b02-c603-484c-98b6-3a8251ec978d" providerId="AD" clId="Web-{D6C71005-29FA-40C4-AD73-D20F78B4894B}" dt="2023-09-05T11:41:08.589" v="125"/>
        <pc:sldMkLst>
          <pc:docMk/>
          <pc:sldMk cId="1237754440" sldId="259"/>
        </pc:sldMkLst>
        <pc:spChg chg="del">
          <ac:chgData name="Hadeer MEDHAT" userId="S::hadeer.medhat@aspireschool.org::a60e3b02-c603-484c-98b6-3a8251ec978d" providerId="AD" clId="Web-{D6C71005-29FA-40C4-AD73-D20F78B4894B}" dt="2023-09-05T11:40:40.790" v="123"/>
          <ac:spMkLst>
            <pc:docMk/>
            <pc:sldMk cId="1237754440" sldId="259"/>
            <ac:spMk id="2" creationId="{9330BD8F-9A2D-1DBB-3EAE-E1FCA8DC201A}"/>
          </ac:spMkLst>
        </pc:spChg>
        <pc:spChg chg="del">
          <ac:chgData name="Hadeer MEDHAT" userId="S::hadeer.medhat@aspireschool.org::a60e3b02-c603-484c-98b6-3a8251ec978d" providerId="AD" clId="Web-{D6C71005-29FA-40C4-AD73-D20F78B4894B}" dt="2023-09-05T11:40:56.385" v="124"/>
          <ac:spMkLst>
            <pc:docMk/>
            <pc:sldMk cId="1237754440" sldId="259"/>
            <ac:spMk id="3" creationId="{8C061DC8-CF76-618D-758F-E5C59A211EA7}"/>
          </ac:spMkLst>
        </pc:spChg>
        <pc:spChg chg="add">
          <ac:chgData name="Hadeer MEDHAT" userId="S::hadeer.medhat@aspireschool.org::a60e3b02-c603-484c-98b6-3a8251ec978d" providerId="AD" clId="Web-{D6C71005-29FA-40C4-AD73-D20F78B4894B}" dt="2023-09-05T11:41:08.589" v="125"/>
          <ac:spMkLst>
            <pc:docMk/>
            <pc:sldMk cId="1237754440" sldId="259"/>
            <ac:spMk id="15" creationId="{ECB86E21-E2BD-408E-8E61-D30AB8715F20}"/>
          </ac:spMkLst>
        </pc:spChg>
        <pc:spChg chg="add">
          <ac:chgData name="Hadeer MEDHAT" userId="S::hadeer.medhat@aspireschool.org::a60e3b02-c603-484c-98b6-3a8251ec978d" providerId="AD" clId="Web-{D6C71005-29FA-40C4-AD73-D20F78B4894B}" dt="2023-09-05T11:41:08.589" v="125"/>
          <ac:spMkLst>
            <pc:docMk/>
            <pc:sldMk cId="1237754440" sldId="259"/>
            <ac:spMk id="17" creationId="{029B38C0-3CC6-4B41-93F3-C479D22DD242}"/>
          </ac:spMkLst>
        </pc:spChg>
        <pc:spChg chg="add">
          <ac:chgData name="Hadeer MEDHAT" userId="S::hadeer.medhat@aspireschool.org::a60e3b02-c603-484c-98b6-3a8251ec978d" providerId="AD" clId="Web-{D6C71005-29FA-40C4-AD73-D20F78B4894B}" dt="2023-09-05T11:41:08.589" v="125"/>
          <ac:spMkLst>
            <pc:docMk/>
            <pc:sldMk cId="1237754440" sldId="259"/>
            <ac:spMk id="19" creationId="{69A070B3-8EC2-413C-B782-253BA2546328}"/>
          </ac:spMkLst>
        </pc:spChg>
        <pc:spChg chg="add">
          <ac:chgData name="Hadeer MEDHAT" userId="S::hadeer.medhat@aspireschool.org::a60e3b02-c603-484c-98b6-3a8251ec978d" providerId="AD" clId="Web-{D6C71005-29FA-40C4-AD73-D20F78B4894B}" dt="2023-09-05T11:41:08.589" v="125"/>
          <ac:spMkLst>
            <pc:docMk/>
            <pc:sldMk cId="1237754440" sldId="259"/>
            <ac:spMk id="21" creationId="{165B8C92-2D61-44A2-857C-E6980C2A22EB}"/>
          </ac:spMkLst>
        </pc:spChg>
        <pc:grpChg chg="add">
          <ac:chgData name="Hadeer MEDHAT" userId="S::hadeer.medhat@aspireschool.org::a60e3b02-c603-484c-98b6-3a8251ec978d" providerId="AD" clId="Web-{D6C71005-29FA-40C4-AD73-D20F78B4894B}" dt="2023-09-05T11:41:08.589" v="125"/>
          <ac:grpSpMkLst>
            <pc:docMk/>
            <pc:sldMk cId="1237754440" sldId="259"/>
            <ac:grpSpMk id="9" creationId="{23F5135F-115E-423C-BE4A-B56C35DC9F3E}"/>
          </ac:grpSpMkLst>
        </pc:grpChg>
        <pc:grpChg chg="add">
          <ac:chgData name="Hadeer MEDHAT" userId="S::hadeer.medhat@aspireschool.org::a60e3b02-c603-484c-98b6-3a8251ec978d" providerId="AD" clId="Web-{D6C71005-29FA-40C4-AD73-D20F78B4894B}" dt="2023-09-05T11:41:08.589" v="125"/>
          <ac:grpSpMkLst>
            <pc:docMk/>
            <pc:sldMk cId="1237754440" sldId="259"/>
            <ac:grpSpMk id="23" creationId="{4BD4796F-4D50-4634-A058-0EEBBC75A513}"/>
          </ac:grpSpMkLst>
        </pc:grpChg>
        <pc:picChg chg="add mod ord">
          <ac:chgData name="Hadeer MEDHAT" userId="S::hadeer.medhat@aspireschool.org::a60e3b02-c603-484c-98b6-3a8251ec978d" providerId="AD" clId="Web-{D6C71005-29FA-40C4-AD73-D20F78B4894B}" dt="2023-09-05T11:41:08.589" v="125"/>
          <ac:picMkLst>
            <pc:docMk/>
            <pc:sldMk cId="1237754440" sldId="259"/>
            <ac:picMk id="4" creationId="{A3BA5083-914D-C970-D1A7-AD9C90C143EA}"/>
          </ac:picMkLst>
        </pc:picChg>
      </pc:sldChg>
      <pc:sldChg chg="new del">
        <pc:chgData name="Hadeer MEDHAT" userId="S::hadeer.medhat@aspireschool.org::a60e3b02-c603-484c-98b6-3a8251ec978d" providerId="AD" clId="Web-{D6C71005-29FA-40C4-AD73-D20F78B4894B}" dt="2023-09-05T11:32:20.584" v="44"/>
        <pc:sldMkLst>
          <pc:docMk/>
          <pc:sldMk cId="1637165447" sldId="259"/>
        </pc:sldMkLst>
      </pc:sldChg>
      <pc:sldChg chg="addSp delSp modSp new mod setBg">
        <pc:chgData name="Hadeer MEDHAT" userId="S::hadeer.medhat@aspireschool.org::a60e3b02-c603-484c-98b6-3a8251ec978d" providerId="AD" clId="Web-{D6C71005-29FA-40C4-AD73-D20F78B4894B}" dt="2023-09-05T11:42:15.719" v="133"/>
        <pc:sldMkLst>
          <pc:docMk/>
          <pc:sldMk cId="374844213" sldId="260"/>
        </pc:sldMkLst>
        <pc:spChg chg="mod ord">
          <ac:chgData name="Hadeer MEDHAT" userId="S::hadeer.medhat@aspireschool.org::a60e3b02-c603-484c-98b6-3a8251ec978d" providerId="AD" clId="Web-{D6C71005-29FA-40C4-AD73-D20F78B4894B}" dt="2023-09-05T11:42:15.719" v="133"/>
          <ac:spMkLst>
            <pc:docMk/>
            <pc:sldMk cId="374844213" sldId="260"/>
            <ac:spMk id="2" creationId="{4AAF72DF-F4F3-A26C-9F78-3848E76F85AA}"/>
          </ac:spMkLst>
        </pc:spChg>
        <pc:spChg chg="del">
          <ac:chgData name="Hadeer MEDHAT" userId="S::hadeer.medhat@aspireschool.org::a60e3b02-c603-484c-98b6-3a8251ec978d" providerId="AD" clId="Web-{D6C71005-29FA-40C4-AD73-D20F78B4894B}" dt="2023-09-05T11:42:11.453" v="131"/>
          <ac:spMkLst>
            <pc:docMk/>
            <pc:sldMk cId="374844213" sldId="260"/>
            <ac:spMk id="3" creationId="{E19F1F42-B5A6-9B84-2293-96D986C092BA}"/>
          </ac:spMkLst>
        </pc:spChg>
        <pc:spChg chg="add">
          <ac:chgData name="Hadeer MEDHAT" userId="S::hadeer.medhat@aspireschool.org::a60e3b02-c603-484c-98b6-3a8251ec978d" providerId="AD" clId="Web-{D6C71005-29FA-40C4-AD73-D20F78B4894B}" dt="2023-09-05T11:42:15.719" v="133"/>
          <ac:spMkLst>
            <pc:docMk/>
            <pc:sldMk cId="374844213" sldId="260"/>
            <ac:spMk id="15" creationId="{ECB86E21-E2BD-408E-8E61-D30AB8715F20}"/>
          </ac:spMkLst>
        </pc:spChg>
        <pc:spChg chg="add">
          <ac:chgData name="Hadeer MEDHAT" userId="S::hadeer.medhat@aspireschool.org::a60e3b02-c603-484c-98b6-3a8251ec978d" providerId="AD" clId="Web-{D6C71005-29FA-40C4-AD73-D20F78B4894B}" dt="2023-09-05T11:42:15.719" v="133"/>
          <ac:spMkLst>
            <pc:docMk/>
            <pc:sldMk cId="374844213" sldId="260"/>
            <ac:spMk id="17" creationId="{029B38C0-3CC6-4B41-93F3-C479D22DD242}"/>
          </ac:spMkLst>
        </pc:spChg>
        <pc:spChg chg="add">
          <ac:chgData name="Hadeer MEDHAT" userId="S::hadeer.medhat@aspireschool.org::a60e3b02-c603-484c-98b6-3a8251ec978d" providerId="AD" clId="Web-{D6C71005-29FA-40C4-AD73-D20F78B4894B}" dt="2023-09-05T11:42:15.719" v="133"/>
          <ac:spMkLst>
            <pc:docMk/>
            <pc:sldMk cId="374844213" sldId="260"/>
            <ac:spMk id="19" creationId="{69A070B3-8EC2-413C-B782-253BA2546328}"/>
          </ac:spMkLst>
        </pc:spChg>
        <pc:spChg chg="add">
          <ac:chgData name="Hadeer MEDHAT" userId="S::hadeer.medhat@aspireschool.org::a60e3b02-c603-484c-98b6-3a8251ec978d" providerId="AD" clId="Web-{D6C71005-29FA-40C4-AD73-D20F78B4894B}" dt="2023-09-05T11:42:15.719" v="133"/>
          <ac:spMkLst>
            <pc:docMk/>
            <pc:sldMk cId="374844213" sldId="260"/>
            <ac:spMk id="21" creationId="{165B8C92-2D61-44A2-857C-E6980C2A22EB}"/>
          </ac:spMkLst>
        </pc:spChg>
        <pc:grpChg chg="add">
          <ac:chgData name="Hadeer MEDHAT" userId="S::hadeer.medhat@aspireschool.org::a60e3b02-c603-484c-98b6-3a8251ec978d" providerId="AD" clId="Web-{D6C71005-29FA-40C4-AD73-D20F78B4894B}" dt="2023-09-05T11:42:15.719" v="133"/>
          <ac:grpSpMkLst>
            <pc:docMk/>
            <pc:sldMk cId="374844213" sldId="260"/>
            <ac:grpSpMk id="9" creationId="{23F5135F-115E-423C-BE4A-B56C35DC9F3E}"/>
          </ac:grpSpMkLst>
        </pc:grpChg>
        <pc:grpChg chg="add">
          <ac:chgData name="Hadeer MEDHAT" userId="S::hadeer.medhat@aspireschool.org::a60e3b02-c603-484c-98b6-3a8251ec978d" providerId="AD" clId="Web-{D6C71005-29FA-40C4-AD73-D20F78B4894B}" dt="2023-09-05T11:42:15.719" v="133"/>
          <ac:grpSpMkLst>
            <pc:docMk/>
            <pc:sldMk cId="374844213" sldId="260"/>
            <ac:grpSpMk id="23" creationId="{4BD4796F-4D50-4634-A058-0EEBBC75A513}"/>
          </ac:grpSpMkLst>
        </pc:grpChg>
        <pc:picChg chg="add mod">
          <ac:chgData name="Hadeer MEDHAT" userId="S::hadeer.medhat@aspireschool.org::a60e3b02-c603-484c-98b6-3a8251ec978d" providerId="AD" clId="Web-{D6C71005-29FA-40C4-AD73-D20F78B4894B}" dt="2023-09-05T11:42:15.719" v="133"/>
          <ac:picMkLst>
            <pc:docMk/>
            <pc:sldMk cId="374844213" sldId="260"/>
            <ac:picMk id="4" creationId="{F86D6532-003F-1954-9A24-BAD56FFBB7E5}"/>
          </ac:picMkLst>
        </pc:picChg>
      </pc:sldChg>
      <pc:sldChg chg="addSp delSp modSp new del mod setBg">
        <pc:chgData name="Hadeer MEDHAT" userId="S::hadeer.medhat@aspireschool.org::a60e3b02-c603-484c-98b6-3a8251ec978d" providerId="AD" clId="Web-{D6C71005-29FA-40C4-AD73-D20F78B4894B}" dt="2023-09-05T11:41:22.668" v="126"/>
        <pc:sldMkLst>
          <pc:docMk/>
          <pc:sldMk cId="3878164069" sldId="260"/>
        </pc:sldMkLst>
        <pc:spChg chg="mod ord">
          <ac:chgData name="Hadeer MEDHAT" userId="S::hadeer.medhat@aspireschool.org::a60e3b02-c603-484c-98b6-3a8251ec978d" providerId="AD" clId="Web-{D6C71005-29FA-40C4-AD73-D20F78B4894B}" dt="2023-09-05T11:39:38.036" v="88"/>
          <ac:spMkLst>
            <pc:docMk/>
            <pc:sldMk cId="3878164069" sldId="260"/>
            <ac:spMk id="2" creationId="{CA20CDBF-151B-632F-8F52-C6EB3F468CF2}"/>
          </ac:spMkLst>
        </pc:spChg>
        <pc:spChg chg="del">
          <ac:chgData name="Hadeer MEDHAT" userId="S::hadeer.medhat@aspireschool.org::a60e3b02-c603-484c-98b6-3a8251ec978d" providerId="AD" clId="Web-{D6C71005-29FA-40C4-AD73-D20F78B4894B}" dt="2023-09-05T11:38:18.046" v="78"/>
          <ac:spMkLst>
            <pc:docMk/>
            <pc:sldMk cId="3878164069" sldId="260"/>
            <ac:spMk id="3" creationId="{15123272-6C41-75AD-B652-1FDE55F89B13}"/>
          </ac:spMkLst>
        </pc:spChg>
        <pc:spChg chg="add del">
          <ac:chgData name="Hadeer MEDHAT" userId="S::hadeer.medhat@aspireschool.org::a60e3b02-c603-484c-98b6-3a8251ec978d" providerId="AD" clId="Web-{D6C71005-29FA-40C4-AD73-D20F78B4894B}" dt="2023-09-05T11:38:55.314" v="83"/>
          <ac:spMkLst>
            <pc:docMk/>
            <pc:sldMk cId="3878164069" sldId="260"/>
            <ac:spMk id="10" creationId="{28DA237A-4F71-B6BA-3CA1-830D08F32314}"/>
          </ac:spMkLst>
        </pc:spChg>
        <pc:spChg chg="add del">
          <ac:chgData name="Hadeer MEDHAT" userId="S::hadeer.medhat@aspireschool.org::a60e3b02-c603-484c-98b6-3a8251ec978d" providerId="AD" clId="Web-{D6C71005-29FA-40C4-AD73-D20F78B4894B}" dt="2023-09-05T11:38:55.314" v="83"/>
          <ac:spMkLst>
            <pc:docMk/>
            <pc:sldMk cId="3878164069" sldId="260"/>
            <ac:spMk id="13" creationId="{203CB9AE-0384-4262-B8FC-D67C317773CB}"/>
          </ac:spMkLst>
        </pc:spChg>
        <pc:spChg chg="add del">
          <ac:chgData name="Hadeer MEDHAT" userId="S::hadeer.medhat@aspireschool.org::a60e3b02-c603-484c-98b6-3a8251ec978d" providerId="AD" clId="Web-{D6C71005-29FA-40C4-AD73-D20F78B4894B}" dt="2023-09-05T11:38:55.314" v="83"/>
          <ac:spMkLst>
            <pc:docMk/>
            <pc:sldMk cId="3878164069" sldId="260"/>
            <ac:spMk id="15" creationId="{CF379549-A1F8-4A6A-9302-930A5B1B07F4}"/>
          </ac:spMkLst>
        </pc:spChg>
        <pc:spChg chg="add del">
          <ac:chgData name="Hadeer MEDHAT" userId="S::hadeer.medhat@aspireschool.org::a60e3b02-c603-484c-98b6-3a8251ec978d" providerId="AD" clId="Web-{D6C71005-29FA-40C4-AD73-D20F78B4894B}" dt="2023-09-05T11:38:55.314" v="83"/>
          <ac:spMkLst>
            <pc:docMk/>
            <pc:sldMk cId="3878164069" sldId="260"/>
            <ac:spMk id="17" creationId="{D25A74C3-D596-41E0-B46A-2CC0A9687748}"/>
          </ac:spMkLst>
        </pc:spChg>
        <pc:spChg chg="add del">
          <ac:chgData name="Hadeer MEDHAT" userId="S::hadeer.medhat@aspireschool.org::a60e3b02-c603-484c-98b6-3a8251ec978d" providerId="AD" clId="Web-{D6C71005-29FA-40C4-AD73-D20F78B4894B}" dt="2023-09-05T11:39:38.036" v="88"/>
          <ac:spMkLst>
            <pc:docMk/>
            <pc:sldMk cId="3878164069" sldId="260"/>
            <ac:spMk id="21" creationId="{CF2B5AB8-A75C-49F7-8DF4-3342BF3C8549}"/>
          </ac:spMkLst>
        </pc:spChg>
        <pc:spChg chg="add del">
          <ac:chgData name="Hadeer MEDHAT" userId="S::hadeer.medhat@aspireschool.org::a60e3b02-c603-484c-98b6-3a8251ec978d" providerId="AD" clId="Web-{D6C71005-29FA-40C4-AD73-D20F78B4894B}" dt="2023-09-05T11:39:38.036" v="88"/>
          <ac:spMkLst>
            <pc:docMk/>
            <pc:sldMk cId="3878164069" sldId="260"/>
            <ac:spMk id="23" creationId="{029B38C0-3CC6-4B41-93F3-C479D22DD242}"/>
          </ac:spMkLst>
        </pc:spChg>
        <pc:spChg chg="add del">
          <ac:chgData name="Hadeer MEDHAT" userId="S::hadeer.medhat@aspireschool.org::a60e3b02-c603-484c-98b6-3a8251ec978d" providerId="AD" clId="Web-{D6C71005-29FA-40C4-AD73-D20F78B4894B}" dt="2023-09-05T11:38:55.314" v="83"/>
          <ac:spMkLst>
            <pc:docMk/>
            <pc:sldMk cId="3878164069" sldId="260"/>
            <ac:spMk id="25" creationId="{62758D39-FDC0-4141-909B-5AC5A492712D}"/>
          </ac:spMkLst>
        </pc:spChg>
        <pc:spChg chg="add del">
          <ac:chgData name="Hadeer MEDHAT" userId="S::hadeer.medhat@aspireschool.org::a60e3b02-c603-484c-98b6-3a8251ec978d" providerId="AD" clId="Web-{D6C71005-29FA-40C4-AD73-D20F78B4894B}" dt="2023-09-05T11:39:38.036" v="88"/>
          <ac:spMkLst>
            <pc:docMk/>
            <pc:sldMk cId="3878164069" sldId="260"/>
            <ac:spMk id="27" creationId="{165B8C92-2D61-44A2-857C-E6980C2A22EB}"/>
          </ac:spMkLst>
        </pc:spChg>
        <pc:spChg chg="add del">
          <ac:chgData name="Hadeer MEDHAT" userId="S::hadeer.medhat@aspireschool.org::a60e3b02-c603-484c-98b6-3a8251ec978d" providerId="AD" clId="Web-{D6C71005-29FA-40C4-AD73-D20F78B4894B}" dt="2023-09-05T11:39:38.036" v="88"/>
          <ac:spMkLst>
            <pc:docMk/>
            <pc:sldMk cId="3878164069" sldId="260"/>
            <ac:spMk id="35" creationId="{ECB86E21-E2BD-408E-8E61-D30AB8715F20}"/>
          </ac:spMkLst>
        </pc:spChg>
        <pc:spChg chg="add del">
          <ac:chgData name="Hadeer MEDHAT" userId="S::hadeer.medhat@aspireschool.org::a60e3b02-c603-484c-98b6-3a8251ec978d" providerId="AD" clId="Web-{D6C71005-29FA-40C4-AD73-D20F78B4894B}" dt="2023-09-05T11:39:38.036" v="88"/>
          <ac:spMkLst>
            <pc:docMk/>
            <pc:sldMk cId="3878164069" sldId="260"/>
            <ac:spMk id="36" creationId="{267F9DA9-5521-4A58-9B23-C108A3A2470A}"/>
          </ac:spMkLst>
        </pc:spChg>
        <pc:spChg chg="add del">
          <ac:chgData name="Hadeer MEDHAT" userId="S::hadeer.medhat@aspireschool.org::a60e3b02-c603-484c-98b6-3a8251ec978d" providerId="AD" clId="Web-{D6C71005-29FA-40C4-AD73-D20F78B4894B}" dt="2023-09-05T11:39:38.036" v="88"/>
          <ac:spMkLst>
            <pc:docMk/>
            <pc:sldMk cId="3878164069" sldId="260"/>
            <ac:spMk id="37" creationId="{0E0F80A2-6611-465C-80A5-6ADAE3F03469}"/>
          </ac:spMkLst>
        </pc:spChg>
        <pc:spChg chg="add">
          <ac:chgData name="Hadeer MEDHAT" userId="S::hadeer.medhat@aspireschool.org::a60e3b02-c603-484c-98b6-3a8251ec978d" providerId="AD" clId="Web-{D6C71005-29FA-40C4-AD73-D20F78B4894B}" dt="2023-09-05T11:39:38.036" v="88"/>
          <ac:spMkLst>
            <pc:docMk/>
            <pc:sldMk cId="3878164069" sldId="260"/>
            <ac:spMk id="48" creationId="{8823CBA3-A477-422D-9E7A-F9FE7EC90903}"/>
          </ac:spMkLst>
        </pc:spChg>
        <pc:spChg chg="add">
          <ac:chgData name="Hadeer MEDHAT" userId="S::hadeer.medhat@aspireschool.org::a60e3b02-c603-484c-98b6-3a8251ec978d" providerId="AD" clId="Web-{D6C71005-29FA-40C4-AD73-D20F78B4894B}" dt="2023-09-05T11:39:38.036" v="88"/>
          <ac:spMkLst>
            <pc:docMk/>
            <pc:sldMk cId="3878164069" sldId="260"/>
            <ac:spMk id="50" creationId="{11F34718-B77C-44AC-9F07-230139CBBD32}"/>
          </ac:spMkLst>
        </pc:spChg>
        <pc:spChg chg="add">
          <ac:chgData name="Hadeer MEDHAT" userId="S::hadeer.medhat@aspireschool.org::a60e3b02-c603-484c-98b6-3a8251ec978d" providerId="AD" clId="Web-{D6C71005-29FA-40C4-AD73-D20F78B4894B}" dt="2023-09-05T11:39:38.036" v="88"/>
          <ac:spMkLst>
            <pc:docMk/>
            <pc:sldMk cId="3878164069" sldId="260"/>
            <ac:spMk id="52" creationId="{60067990-9821-4102-BDE2-9B6F206D08AA}"/>
          </ac:spMkLst>
        </pc:spChg>
        <pc:spChg chg="add">
          <ac:chgData name="Hadeer MEDHAT" userId="S::hadeer.medhat@aspireschool.org::a60e3b02-c603-484c-98b6-3a8251ec978d" providerId="AD" clId="Web-{D6C71005-29FA-40C4-AD73-D20F78B4894B}" dt="2023-09-05T11:39:38.036" v="88"/>
          <ac:spMkLst>
            <pc:docMk/>
            <pc:sldMk cId="3878164069" sldId="260"/>
            <ac:spMk id="54" creationId="{0847B228-7D3B-4853-8273-2B7CDAF9CA14}"/>
          </ac:spMkLst>
        </pc:spChg>
        <pc:grpChg chg="add del">
          <ac:chgData name="Hadeer MEDHAT" userId="S::hadeer.medhat@aspireschool.org::a60e3b02-c603-484c-98b6-3a8251ec978d" providerId="AD" clId="Web-{D6C71005-29FA-40C4-AD73-D20F78B4894B}" dt="2023-09-05T11:39:38.036" v="88"/>
          <ac:grpSpMkLst>
            <pc:docMk/>
            <pc:sldMk cId="3878164069" sldId="260"/>
            <ac:grpSpMk id="11" creationId="{23F5135F-115E-423C-BE4A-B56C35DC9F3E}"/>
          </ac:grpSpMkLst>
        </pc:grpChg>
        <pc:grpChg chg="add del">
          <ac:chgData name="Hadeer MEDHAT" userId="S::hadeer.medhat@aspireschool.org::a60e3b02-c603-484c-98b6-3a8251ec978d" providerId="AD" clId="Web-{D6C71005-29FA-40C4-AD73-D20F78B4894B}" dt="2023-09-05T11:38:55.314" v="83"/>
          <ac:grpSpMkLst>
            <pc:docMk/>
            <pc:sldMk cId="3878164069" sldId="260"/>
            <ac:grpSpMk id="19" creationId="{7331E338-59AA-416E-BED5-22A361587336}"/>
          </ac:grpSpMkLst>
        </pc:grpChg>
        <pc:grpChg chg="add del">
          <ac:chgData name="Hadeer MEDHAT" userId="S::hadeer.medhat@aspireschool.org::a60e3b02-c603-484c-98b6-3a8251ec978d" providerId="AD" clId="Web-{D6C71005-29FA-40C4-AD73-D20F78B4894B}" dt="2023-09-05T11:39:38.036" v="88"/>
          <ac:grpSpMkLst>
            <pc:docMk/>
            <pc:sldMk cId="3878164069" sldId="260"/>
            <ac:grpSpMk id="29" creationId="{631B7FDF-FF70-42C1-8843-C5590946861C}"/>
          </ac:grpSpMkLst>
        </pc:grpChg>
        <pc:grpChg chg="add">
          <ac:chgData name="Hadeer MEDHAT" userId="S::hadeer.medhat@aspireschool.org::a60e3b02-c603-484c-98b6-3a8251ec978d" providerId="AD" clId="Web-{D6C71005-29FA-40C4-AD73-D20F78B4894B}" dt="2023-09-05T11:39:38.036" v="88"/>
          <ac:grpSpMkLst>
            <pc:docMk/>
            <pc:sldMk cId="3878164069" sldId="260"/>
            <ac:grpSpMk id="42" creationId="{23F5135F-115E-423C-BE4A-B56C35DC9F3E}"/>
          </ac:grpSpMkLst>
        </pc:grpChg>
        <pc:grpChg chg="add">
          <ac:chgData name="Hadeer MEDHAT" userId="S::hadeer.medhat@aspireschool.org::a60e3b02-c603-484c-98b6-3a8251ec978d" providerId="AD" clId="Web-{D6C71005-29FA-40C4-AD73-D20F78B4894B}" dt="2023-09-05T11:39:38.036" v="88"/>
          <ac:grpSpMkLst>
            <pc:docMk/>
            <pc:sldMk cId="3878164069" sldId="260"/>
            <ac:grpSpMk id="56" creationId="{0C30B85B-755D-41D3-ABF5-CA397F4E9014}"/>
          </ac:grpSpMkLst>
        </pc:grpChg>
        <pc:picChg chg="add mod ord">
          <ac:chgData name="Hadeer MEDHAT" userId="S::hadeer.medhat@aspireschool.org::a60e3b02-c603-484c-98b6-3a8251ec978d" providerId="AD" clId="Web-{D6C71005-29FA-40C4-AD73-D20F78B4894B}" dt="2023-09-05T11:39:38.036" v="88"/>
          <ac:picMkLst>
            <pc:docMk/>
            <pc:sldMk cId="3878164069" sldId="260"/>
            <ac:picMk id="4" creationId="{18486AC5-82D9-191F-9DE9-AC9CB19A8182}"/>
          </ac:picMkLst>
        </pc:picChg>
        <pc:picChg chg="add mod modCrop">
          <ac:chgData name="Hadeer MEDHAT" userId="S::hadeer.medhat@aspireschool.org::a60e3b02-c603-484c-98b6-3a8251ec978d" providerId="AD" clId="Web-{D6C71005-29FA-40C4-AD73-D20F78B4894B}" dt="2023-09-05T11:39:38.036" v="88"/>
          <ac:picMkLst>
            <pc:docMk/>
            <pc:sldMk cId="3878164069" sldId="260"/>
            <ac:picMk id="6" creationId="{56A32F8F-DB57-7562-5CDC-E5B313DFB9D0}"/>
          </ac:picMkLst>
        </pc:picChg>
      </pc:sldChg>
      <pc:sldChg chg="addSp delSp modSp new mod setBg addAnim">
        <pc:chgData name="Hadeer MEDHAT" userId="S::hadeer.medhat@aspireschool.org::a60e3b02-c603-484c-98b6-3a8251ec978d" providerId="AD" clId="Web-{D6C71005-29FA-40C4-AD73-D20F78B4894B}" dt="2023-09-05T11:44:28.744" v="144"/>
        <pc:sldMkLst>
          <pc:docMk/>
          <pc:sldMk cId="1910162429" sldId="261"/>
        </pc:sldMkLst>
        <pc:spChg chg="mod ord">
          <ac:chgData name="Hadeer MEDHAT" userId="S::hadeer.medhat@aspireschool.org::a60e3b02-c603-484c-98b6-3a8251ec978d" providerId="AD" clId="Web-{D6C71005-29FA-40C4-AD73-D20F78B4894B}" dt="2023-09-05T11:44:28.744" v="144"/>
          <ac:spMkLst>
            <pc:docMk/>
            <pc:sldMk cId="1910162429" sldId="261"/>
            <ac:spMk id="2" creationId="{A704154D-24A9-2352-3B08-A50780BB655C}"/>
          </ac:spMkLst>
        </pc:spChg>
        <pc:spChg chg="del">
          <ac:chgData name="Hadeer MEDHAT" userId="S::hadeer.medhat@aspireschool.org::a60e3b02-c603-484c-98b6-3a8251ec978d" providerId="AD" clId="Web-{D6C71005-29FA-40C4-AD73-D20F78B4894B}" dt="2023-09-05T11:43:57.695" v="135"/>
          <ac:spMkLst>
            <pc:docMk/>
            <pc:sldMk cId="1910162429" sldId="261"/>
            <ac:spMk id="3" creationId="{14B9F99F-D111-F8F1-72C2-DBB6100F1597}"/>
          </ac:spMkLst>
        </pc:spChg>
        <pc:spChg chg="add del">
          <ac:chgData name="Hadeer MEDHAT" userId="S::hadeer.medhat@aspireschool.org::a60e3b02-c603-484c-98b6-3a8251ec978d" providerId="AD" clId="Web-{D6C71005-29FA-40C4-AD73-D20F78B4894B}" dt="2023-09-05T11:44:28.744" v="144"/>
          <ac:spMkLst>
            <pc:docMk/>
            <pc:sldMk cId="1910162429" sldId="261"/>
            <ac:spMk id="15" creationId="{1E7F3ABD-BE42-4EED-8F3E-1975C1BC2E3B}"/>
          </ac:spMkLst>
        </pc:spChg>
        <pc:spChg chg="add del">
          <ac:chgData name="Hadeer MEDHAT" userId="S::hadeer.medhat@aspireschool.org::a60e3b02-c603-484c-98b6-3a8251ec978d" providerId="AD" clId="Web-{D6C71005-29FA-40C4-AD73-D20F78B4894B}" dt="2023-09-05T11:44:28.744" v="144"/>
          <ac:spMkLst>
            <pc:docMk/>
            <pc:sldMk cId="1910162429" sldId="261"/>
            <ac:spMk id="17" creationId="{DEAF34AB-AE16-45B5-ABC1-801F062234F5}"/>
          </ac:spMkLst>
        </pc:spChg>
        <pc:spChg chg="add del">
          <ac:chgData name="Hadeer MEDHAT" userId="S::hadeer.medhat@aspireschool.org::a60e3b02-c603-484c-98b6-3a8251ec978d" providerId="AD" clId="Web-{D6C71005-29FA-40C4-AD73-D20F78B4894B}" dt="2023-09-05T11:44:28.744" v="144"/>
          <ac:spMkLst>
            <pc:docMk/>
            <pc:sldMk cId="1910162429" sldId="261"/>
            <ac:spMk id="19" creationId="{640449D5-DE6C-45AB-811E-29321C591CD6}"/>
          </ac:spMkLst>
        </pc:spChg>
        <pc:spChg chg="add">
          <ac:chgData name="Hadeer MEDHAT" userId="S::hadeer.medhat@aspireschool.org::a60e3b02-c603-484c-98b6-3a8251ec978d" providerId="AD" clId="Web-{D6C71005-29FA-40C4-AD73-D20F78B4894B}" dt="2023-09-05T11:44:28.744" v="144"/>
          <ac:spMkLst>
            <pc:docMk/>
            <pc:sldMk cId="1910162429" sldId="261"/>
            <ac:spMk id="36" creationId="{ECB86E21-E2BD-408E-8E61-D30AB8715F20}"/>
          </ac:spMkLst>
        </pc:spChg>
        <pc:spChg chg="add">
          <ac:chgData name="Hadeer MEDHAT" userId="S::hadeer.medhat@aspireschool.org::a60e3b02-c603-484c-98b6-3a8251ec978d" providerId="AD" clId="Web-{D6C71005-29FA-40C4-AD73-D20F78B4894B}" dt="2023-09-05T11:44:28.744" v="144"/>
          <ac:spMkLst>
            <pc:docMk/>
            <pc:sldMk cId="1910162429" sldId="261"/>
            <ac:spMk id="38" creationId="{029B38C0-3CC6-4B41-93F3-C479D22DD242}"/>
          </ac:spMkLst>
        </pc:spChg>
        <pc:spChg chg="add">
          <ac:chgData name="Hadeer MEDHAT" userId="S::hadeer.medhat@aspireschool.org::a60e3b02-c603-484c-98b6-3a8251ec978d" providerId="AD" clId="Web-{D6C71005-29FA-40C4-AD73-D20F78B4894B}" dt="2023-09-05T11:44:28.744" v="144"/>
          <ac:spMkLst>
            <pc:docMk/>
            <pc:sldMk cId="1910162429" sldId="261"/>
            <ac:spMk id="40" creationId="{69A070B3-8EC2-413C-B782-253BA2546328}"/>
          </ac:spMkLst>
        </pc:spChg>
        <pc:spChg chg="add">
          <ac:chgData name="Hadeer MEDHAT" userId="S::hadeer.medhat@aspireschool.org::a60e3b02-c603-484c-98b6-3a8251ec978d" providerId="AD" clId="Web-{D6C71005-29FA-40C4-AD73-D20F78B4894B}" dt="2023-09-05T11:44:28.744" v="144"/>
          <ac:spMkLst>
            <pc:docMk/>
            <pc:sldMk cId="1910162429" sldId="261"/>
            <ac:spMk id="42" creationId="{165B8C92-2D61-44A2-857C-E6980C2A22EB}"/>
          </ac:spMkLst>
        </pc:spChg>
        <pc:grpChg chg="add del">
          <ac:chgData name="Hadeer MEDHAT" userId="S::hadeer.medhat@aspireschool.org::a60e3b02-c603-484c-98b6-3a8251ec978d" providerId="AD" clId="Web-{D6C71005-29FA-40C4-AD73-D20F78B4894B}" dt="2023-09-05T11:44:28.744" v="144"/>
          <ac:grpSpMkLst>
            <pc:docMk/>
            <pc:sldMk cId="1910162429" sldId="261"/>
            <ac:grpSpMk id="9" creationId="{23F5135F-115E-423C-BE4A-B56C35DC9F3E}"/>
          </ac:grpSpMkLst>
        </pc:grpChg>
        <pc:grpChg chg="add del">
          <ac:chgData name="Hadeer MEDHAT" userId="S::hadeer.medhat@aspireschool.org::a60e3b02-c603-484c-98b6-3a8251ec978d" providerId="AD" clId="Web-{D6C71005-29FA-40C4-AD73-D20F78B4894B}" dt="2023-09-05T11:44:28.744" v="144"/>
          <ac:grpSpMkLst>
            <pc:docMk/>
            <pc:sldMk cId="1910162429" sldId="261"/>
            <ac:grpSpMk id="21" creationId="{81352622-E9B0-487C-B0D9-8BBC464735A3}"/>
          </ac:grpSpMkLst>
        </pc:grpChg>
        <pc:grpChg chg="add">
          <ac:chgData name="Hadeer MEDHAT" userId="S::hadeer.medhat@aspireschool.org::a60e3b02-c603-484c-98b6-3a8251ec978d" providerId="AD" clId="Web-{D6C71005-29FA-40C4-AD73-D20F78B4894B}" dt="2023-09-05T11:44:28.744" v="144"/>
          <ac:grpSpMkLst>
            <pc:docMk/>
            <pc:sldMk cId="1910162429" sldId="261"/>
            <ac:grpSpMk id="30" creationId="{23F5135F-115E-423C-BE4A-B56C35DC9F3E}"/>
          </ac:grpSpMkLst>
        </pc:grpChg>
        <pc:grpChg chg="add">
          <ac:chgData name="Hadeer MEDHAT" userId="S::hadeer.medhat@aspireschool.org::a60e3b02-c603-484c-98b6-3a8251ec978d" providerId="AD" clId="Web-{D6C71005-29FA-40C4-AD73-D20F78B4894B}" dt="2023-09-05T11:44:28.744" v="144"/>
          <ac:grpSpMkLst>
            <pc:docMk/>
            <pc:sldMk cId="1910162429" sldId="261"/>
            <ac:grpSpMk id="44" creationId="{4BD4796F-4D50-4634-A058-0EEBBC75A513}"/>
          </ac:grpSpMkLst>
        </pc:grpChg>
        <pc:picChg chg="add mod modCrop">
          <ac:chgData name="Hadeer MEDHAT" userId="S::hadeer.medhat@aspireschool.org::a60e3b02-c603-484c-98b6-3a8251ec978d" providerId="AD" clId="Web-{D6C71005-29FA-40C4-AD73-D20F78B4894B}" dt="2023-09-05T11:44:28.744" v="144"/>
          <ac:picMkLst>
            <pc:docMk/>
            <pc:sldMk cId="1910162429" sldId="261"/>
            <ac:picMk id="4" creationId="{61CC3131-236F-A8E7-04E8-16D5FF3DEA04}"/>
          </ac:picMkLst>
        </pc:picChg>
      </pc:sldChg>
      <pc:sldChg chg="addSp delSp modSp new">
        <pc:chgData name="Hadeer MEDHAT" userId="S::hadeer.medhat@aspireschool.org::a60e3b02-c603-484c-98b6-3a8251ec978d" providerId="AD" clId="Web-{D6C71005-29FA-40C4-AD73-D20F78B4894B}" dt="2023-09-05T11:49:14.107" v="146"/>
        <pc:sldMkLst>
          <pc:docMk/>
          <pc:sldMk cId="2800938071" sldId="262"/>
        </pc:sldMkLst>
        <pc:spChg chg="del">
          <ac:chgData name="Hadeer MEDHAT" userId="S::hadeer.medhat@aspireschool.org::a60e3b02-c603-484c-98b6-3a8251ec978d" providerId="AD" clId="Web-{D6C71005-29FA-40C4-AD73-D20F78B4894B}" dt="2023-09-05T11:49:14.107" v="146"/>
          <ac:spMkLst>
            <pc:docMk/>
            <pc:sldMk cId="2800938071" sldId="262"/>
            <ac:spMk id="3" creationId="{A4F5BD2E-C7FC-AD1B-E028-147776FBC2F4}"/>
          </ac:spMkLst>
        </pc:spChg>
        <pc:picChg chg="add mod ord">
          <ac:chgData name="Hadeer MEDHAT" userId="S::hadeer.medhat@aspireschool.org::a60e3b02-c603-484c-98b6-3a8251ec978d" providerId="AD" clId="Web-{D6C71005-29FA-40C4-AD73-D20F78B4894B}" dt="2023-09-05T11:49:14.107" v="146"/>
          <ac:picMkLst>
            <pc:docMk/>
            <pc:sldMk cId="2800938071" sldId="262"/>
            <ac:picMk id="4" creationId="{69FEFDAF-1D91-C907-0AD7-70314DDE0D40}"/>
          </ac:picMkLst>
        </pc:picChg>
      </pc:sldChg>
      <pc:sldMasterChg chg="del delSldLayout">
        <pc:chgData name="Hadeer MEDHAT" userId="S::hadeer.medhat@aspireschool.org::a60e3b02-c603-484c-98b6-3a8251ec978d" providerId="AD" clId="Web-{D6C71005-29FA-40C4-AD73-D20F78B4894B}" dt="2023-09-05T11:25:32.274" v="14"/>
        <pc:sldMasterMkLst>
          <pc:docMk/>
          <pc:sldMasterMk cId="2460954070" sldId="2147483660"/>
        </pc:sldMasterMkLst>
        <pc:sldLayoutChg chg="del">
          <pc:chgData name="Hadeer MEDHAT" userId="S::hadeer.medhat@aspireschool.org::a60e3b02-c603-484c-98b6-3a8251ec978d" providerId="AD" clId="Web-{D6C71005-29FA-40C4-AD73-D20F78B4894B}" dt="2023-09-05T11:25:32.274" v="14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Hadeer MEDHAT" userId="S::hadeer.medhat@aspireschool.org::a60e3b02-c603-484c-98b6-3a8251ec978d" providerId="AD" clId="Web-{D6C71005-29FA-40C4-AD73-D20F78B4894B}" dt="2023-09-05T11:25:32.274" v="14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Hadeer MEDHAT" userId="S::hadeer.medhat@aspireschool.org::a60e3b02-c603-484c-98b6-3a8251ec978d" providerId="AD" clId="Web-{D6C71005-29FA-40C4-AD73-D20F78B4894B}" dt="2023-09-05T11:25:32.274" v="14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Hadeer MEDHAT" userId="S::hadeer.medhat@aspireschool.org::a60e3b02-c603-484c-98b6-3a8251ec978d" providerId="AD" clId="Web-{D6C71005-29FA-40C4-AD73-D20F78B4894B}" dt="2023-09-05T11:25:32.274" v="14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Hadeer MEDHAT" userId="S::hadeer.medhat@aspireschool.org::a60e3b02-c603-484c-98b6-3a8251ec978d" providerId="AD" clId="Web-{D6C71005-29FA-40C4-AD73-D20F78B4894B}" dt="2023-09-05T11:25:32.274" v="14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Hadeer MEDHAT" userId="S::hadeer.medhat@aspireschool.org::a60e3b02-c603-484c-98b6-3a8251ec978d" providerId="AD" clId="Web-{D6C71005-29FA-40C4-AD73-D20F78B4894B}" dt="2023-09-05T11:25:32.274" v="14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Hadeer MEDHAT" userId="S::hadeer.medhat@aspireschool.org::a60e3b02-c603-484c-98b6-3a8251ec978d" providerId="AD" clId="Web-{D6C71005-29FA-40C4-AD73-D20F78B4894B}" dt="2023-09-05T11:25:32.274" v="14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Hadeer MEDHAT" userId="S::hadeer.medhat@aspireschool.org::a60e3b02-c603-484c-98b6-3a8251ec978d" providerId="AD" clId="Web-{D6C71005-29FA-40C4-AD73-D20F78B4894B}" dt="2023-09-05T11:25:32.274" v="14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Hadeer MEDHAT" userId="S::hadeer.medhat@aspireschool.org::a60e3b02-c603-484c-98b6-3a8251ec978d" providerId="AD" clId="Web-{D6C71005-29FA-40C4-AD73-D20F78B4894B}" dt="2023-09-05T11:25:32.274" v="14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Hadeer MEDHAT" userId="S::hadeer.medhat@aspireschool.org::a60e3b02-c603-484c-98b6-3a8251ec978d" providerId="AD" clId="Web-{D6C71005-29FA-40C4-AD73-D20F78B4894B}" dt="2023-09-05T11:25:32.274" v="14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Hadeer MEDHAT" userId="S::hadeer.medhat@aspireschool.org::a60e3b02-c603-484c-98b6-3a8251ec978d" providerId="AD" clId="Web-{D6C71005-29FA-40C4-AD73-D20F78B4894B}" dt="2023-09-05T11:25:32.274" v="14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Hadeer MEDHAT" userId="S::hadeer.medhat@aspireschool.org::a60e3b02-c603-484c-98b6-3a8251ec978d" providerId="AD" clId="Web-{D6C71005-29FA-40C4-AD73-D20F78B4894B}" dt="2023-09-05T11:26:15.324" v="25"/>
        <pc:sldMasterMkLst>
          <pc:docMk/>
          <pc:sldMasterMk cId="2910214394" sldId="2147483750"/>
        </pc:sldMasterMkLst>
        <pc:sldLayoutChg chg="add del">
          <pc:chgData name="Hadeer MEDHAT" userId="S::hadeer.medhat@aspireschool.org::a60e3b02-c603-484c-98b6-3a8251ec978d" providerId="AD" clId="Web-{D6C71005-29FA-40C4-AD73-D20F78B4894B}" dt="2023-09-05T11:26:15.324" v="25"/>
          <pc:sldLayoutMkLst>
            <pc:docMk/>
            <pc:sldMasterMk cId="2910214394" sldId="2147483750"/>
            <pc:sldLayoutMk cId="1854872856" sldId="2147483739"/>
          </pc:sldLayoutMkLst>
        </pc:sldLayoutChg>
        <pc:sldLayoutChg chg="add del">
          <pc:chgData name="Hadeer MEDHAT" userId="S::hadeer.medhat@aspireschool.org::a60e3b02-c603-484c-98b6-3a8251ec978d" providerId="AD" clId="Web-{D6C71005-29FA-40C4-AD73-D20F78B4894B}" dt="2023-09-05T11:26:15.324" v="25"/>
          <pc:sldLayoutMkLst>
            <pc:docMk/>
            <pc:sldMasterMk cId="2910214394" sldId="2147483750"/>
            <pc:sldLayoutMk cId="1426671255" sldId="2147483740"/>
          </pc:sldLayoutMkLst>
        </pc:sldLayoutChg>
        <pc:sldLayoutChg chg="add del">
          <pc:chgData name="Hadeer MEDHAT" userId="S::hadeer.medhat@aspireschool.org::a60e3b02-c603-484c-98b6-3a8251ec978d" providerId="AD" clId="Web-{D6C71005-29FA-40C4-AD73-D20F78B4894B}" dt="2023-09-05T11:26:15.324" v="25"/>
          <pc:sldLayoutMkLst>
            <pc:docMk/>
            <pc:sldMasterMk cId="2910214394" sldId="2147483750"/>
            <pc:sldLayoutMk cId="485560294" sldId="2147483741"/>
          </pc:sldLayoutMkLst>
        </pc:sldLayoutChg>
        <pc:sldLayoutChg chg="add del">
          <pc:chgData name="Hadeer MEDHAT" userId="S::hadeer.medhat@aspireschool.org::a60e3b02-c603-484c-98b6-3a8251ec978d" providerId="AD" clId="Web-{D6C71005-29FA-40C4-AD73-D20F78B4894B}" dt="2023-09-05T11:26:15.324" v="25"/>
          <pc:sldLayoutMkLst>
            <pc:docMk/>
            <pc:sldMasterMk cId="2910214394" sldId="2147483750"/>
            <pc:sldLayoutMk cId="2552258052" sldId="2147483742"/>
          </pc:sldLayoutMkLst>
        </pc:sldLayoutChg>
        <pc:sldLayoutChg chg="add del">
          <pc:chgData name="Hadeer MEDHAT" userId="S::hadeer.medhat@aspireschool.org::a60e3b02-c603-484c-98b6-3a8251ec978d" providerId="AD" clId="Web-{D6C71005-29FA-40C4-AD73-D20F78B4894B}" dt="2023-09-05T11:26:15.324" v="25"/>
          <pc:sldLayoutMkLst>
            <pc:docMk/>
            <pc:sldMasterMk cId="2910214394" sldId="2147483750"/>
            <pc:sldLayoutMk cId="567676661" sldId="2147483743"/>
          </pc:sldLayoutMkLst>
        </pc:sldLayoutChg>
        <pc:sldLayoutChg chg="add del">
          <pc:chgData name="Hadeer MEDHAT" userId="S::hadeer.medhat@aspireschool.org::a60e3b02-c603-484c-98b6-3a8251ec978d" providerId="AD" clId="Web-{D6C71005-29FA-40C4-AD73-D20F78B4894B}" dt="2023-09-05T11:26:15.324" v="25"/>
          <pc:sldLayoutMkLst>
            <pc:docMk/>
            <pc:sldMasterMk cId="2910214394" sldId="2147483750"/>
            <pc:sldLayoutMk cId="3824328120" sldId="2147483744"/>
          </pc:sldLayoutMkLst>
        </pc:sldLayoutChg>
        <pc:sldLayoutChg chg="add del">
          <pc:chgData name="Hadeer MEDHAT" userId="S::hadeer.medhat@aspireschool.org::a60e3b02-c603-484c-98b6-3a8251ec978d" providerId="AD" clId="Web-{D6C71005-29FA-40C4-AD73-D20F78B4894B}" dt="2023-09-05T11:26:15.324" v="25"/>
          <pc:sldLayoutMkLst>
            <pc:docMk/>
            <pc:sldMasterMk cId="2910214394" sldId="2147483750"/>
            <pc:sldLayoutMk cId="3538139444" sldId="2147483745"/>
          </pc:sldLayoutMkLst>
        </pc:sldLayoutChg>
        <pc:sldLayoutChg chg="add del">
          <pc:chgData name="Hadeer MEDHAT" userId="S::hadeer.medhat@aspireschool.org::a60e3b02-c603-484c-98b6-3a8251ec978d" providerId="AD" clId="Web-{D6C71005-29FA-40C4-AD73-D20F78B4894B}" dt="2023-09-05T11:26:15.324" v="25"/>
          <pc:sldLayoutMkLst>
            <pc:docMk/>
            <pc:sldMasterMk cId="2910214394" sldId="2147483750"/>
            <pc:sldLayoutMk cId="2862931827" sldId="2147483746"/>
          </pc:sldLayoutMkLst>
        </pc:sldLayoutChg>
        <pc:sldLayoutChg chg="add del">
          <pc:chgData name="Hadeer MEDHAT" userId="S::hadeer.medhat@aspireschool.org::a60e3b02-c603-484c-98b6-3a8251ec978d" providerId="AD" clId="Web-{D6C71005-29FA-40C4-AD73-D20F78B4894B}" dt="2023-09-05T11:26:15.324" v="25"/>
          <pc:sldLayoutMkLst>
            <pc:docMk/>
            <pc:sldMasterMk cId="2910214394" sldId="2147483750"/>
            <pc:sldLayoutMk cId="1375252498" sldId="2147483747"/>
          </pc:sldLayoutMkLst>
        </pc:sldLayoutChg>
        <pc:sldLayoutChg chg="add del">
          <pc:chgData name="Hadeer MEDHAT" userId="S::hadeer.medhat@aspireschool.org::a60e3b02-c603-484c-98b6-3a8251ec978d" providerId="AD" clId="Web-{D6C71005-29FA-40C4-AD73-D20F78B4894B}" dt="2023-09-05T11:26:15.324" v="25"/>
          <pc:sldLayoutMkLst>
            <pc:docMk/>
            <pc:sldMasterMk cId="2910214394" sldId="2147483750"/>
            <pc:sldLayoutMk cId="4056754921" sldId="2147483748"/>
          </pc:sldLayoutMkLst>
        </pc:sldLayoutChg>
        <pc:sldLayoutChg chg="add del">
          <pc:chgData name="Hadeer MEDHAT" userId="S::hadeer.medhat@aspireschool.org::a60e3b02-c603-484c-98b6-3a8251ec978d" providerId="AD" clId="Web-{D6C71005-29FA-40C4-AD73-D20F78B4894B}" dt="2023-09-05T11:26:15.324" v="25"/>
          <pc:sldLayoutMkLst>
            <pc:docMk/>
            <pc:sldMasterMk cId="2910214394" sldId="2147483750"/>
            <pc:sldLayoutMk cId="1757974560" sldId="2147483749"/>
          </pc:sldLayoutMkLst>
        </pc:sldLayoutChg>
      </pc:sldMasterChg>
      <pc:sldMasterChg chg="add del addSldLayout delSldLayout">
        <pc:chgData name="Hadeer MEDHAT" userId="S::hadeer.medhat@aspireschool.org::a60e3b02-c603-484c-98b6-3a8251ec978d" providerId="AD" clId="Web-{D6C71005-29FA-40C4-AD73-D20F78B4894B}" dt="2023-09-05T11:26:01.229" v="22"/>
        <pc:sldMasterMkLst>
          <pc:docMk/>
          <pc:sldMasterMk cId="460905435" sldId="2147483787"/>
        </pc:sldMasterMkLst>
        <pc:sldLayoutChg chg="add del">
          <pc:chgData name="Hadeer MEDHAT" userId="S::hadeer.medhat@aspireschool.org::a60e3b02-c603-484c-98b6-3a8251ec978d" providerId="AD" clId="Web-{D6C71005-29FA-40C4-AD73-D20F78B4894B}" dt="2023-09-05T11:26:01.229" v="22"/>
          <pc:sldLayoutMkLst>
            <pc:docMk/>
            <pc:sldMasterMk cId="460905435" sldId="2147483787"/>
            <pc:sldLayoutMk cId="1196910867" sldId="2147483776"/>
          </pc:sldLayoutMkLst>
        </pc:sldLayoutChg>
        <pc:sldLayoutChg chg="add del">
          <pc:chgData name="Hadeer MEDHAT" userId="S::hadeer.medhat@aspireschool.org::a60e3b02-c603-484c-98b6-3a8251ec978d" providerId="AD" clId="Web-{D6C71005-29FA-40C4-AD73-D20F78B4894B}" dt="2023-09-05T11:26:01.229" v="22"/>
          <pc:sldLayoutMkLst>
            <pc:docMk/>
            <pc:sldMasterMk cId="460905435" sldId="2147483787"/>
            <pc:sldLayoutMk cId="1622981987" sldId="2147483777"/>
          </pc:sldLayoutMkLst>
        </pc:sldLayoutChg>
        <pc:sldLayoutChg chg="add del">
          <pc:chgData name="Hadeer MEDHAT" userId="S::hadeer.medhat@aspireschool.org::a60e3b02-c603-484c-98b6-3a8251ec978d" providerId="AD" clId="Web-{D6C71005-29FA-40C4-AD73-D20F78B4894B}" dt="2023-09-05T11:26:01.229" v="22"/>
          <pc:sldLayoutMkLst>
            <pc:docMk/>
            <pc:sldMasterMk cId="460905435" sldId="2147483787"/>
            <pc:sldLayoutMk cId="2869962470" sldId="2147483778"/>
          </pc:sldLayoutMkLst>
        </pc:sldLayoutChg>
        <pc:sldLayoutChg chg="add del">
          <pc:chgData name="Hadeer MEDHAT" userId="S::hadeer.medhat@aspireschool.org::a60e3b02-c603-484c-98b6-3a8251ec978d" providerId="AD" clId="Web-{D6C71005-29FA-40C4-AD73-D20F78B4894B}" dt="2023-09-05T11:26:01.229" v="22"/>
          <pc:sldLayoutMkLst>
            <pc:docMk/>
            <pc:sldMasterMk cId="460905435" sldId="2147483787"/>
            <pc:sldLayoutMk cId="3682057247" sldId="2147483779"/>
          </pc:sldLayoutMkLst>
        </pc:sldLayoutChg>
        <pc:sldLayoutChg chg="add del">
          <pc:chgData name="Hadeer MEDHAT" userId="S::hadeer.medhat@aspireschool.org::a60e3b02-c603-484c-98b6-3a8251ec978d" providerId="AD" clId="Web-{D6C71005-29FA-40C4-AD73-D20F78B4894B}" dt="2023-09-05T11:26:01.229" v="22"/>
          <pc:sldLayoutMkLst>
            <pc:docMk/>
            <pc:sldMasterMk cId="460905435" sldId="2147483787"/>
            <pc:sldLayoutMk cId="3158680633" sldId="2147483780"/>
          </pc:sldLayoutMkLst>
        </pc:sldLayoutChg>
        <pc:sldLayoutChg chg="add del">
          <pc:chgData name="Hadeer MEDHAT" userId="S::hadeer.medhat@aspireschool.org::a60e3b02-c603-484c-98b6-3a8251ec978d" providerId="AD" clId="Web-{D6C71005-29FA-40C4-AD73-D20F78B4894B}" dt="2023-09-05T11:26:01.229" v="22"/>
          <pc:sldLayoutMkLst>
            <pc:docMk/>
            <pc:sldMasterMk cId="460905435" sldId="2147483787"/>
            <pc:sldLayoutMk cId="2661534691" sldId="2147483781"/>
          </pc:sldLayoutMkLst>
        </pc:sldLayoutChg>
        <pc:sldLayoutChg chg="add del">
          <pc:chgData name="Hadeer MEDHAT" userId="S::hadeer.medhat@aspireschool.org::a60e3b02-c603-484c-98b6-3a8251ec978d" providerId="AD" clId="Web-{D6C71005-29FA-40C4-AD73-D20F78B4894B}" dt="2023-09-05T11:26:01.229" v="22"/>
          <pc:sldLayoutMkLst>
            <pc:docMk/>
            <pc:sldMasterMk cId="460905435" sldId="2147483787"/>
            <pc:sldLayoutMk cId="3355183033" sldId="2147483782"/>
          </pc:sldLayoutMkLst>
        </pc:sldLayoutChg>
        <pc:sldLayoutChg chg="add del">
          <pc:chgData name="Hadeer MEDHAT" userId="S::hadeer.medhat@aspireschool.org::a60e3b02-c603-484c-98b6-3a8251ec978d" providerId="AD" clId="Web-{D6C71005-29FA-40C4-AD73-D20F78B4894B}" dt="2023-09-05T11:26:01.229" v="22"/>
          <pc:sldLayoutMkLst>
            <pc:docMk/>
            <pc:sldMasterMk cId="460905435" sldId="2147483787"/>
            <pc:sldLayoutMk cId="3856468132" sldId="2147483783"/>
          </pc:sldLayoutMkLst>
        </pc:sldLayoutChg>
        <pc:sldLayoutChg chg="add del">
          <pc:chgData name="Hadeer MEDHAT" userId="S::hadeer.medhat@aspireschool.org::a60e3b02-c603-484c-98b6-3a8251ec978d" providerId="AD" clId="Web-{D6C71005-29FA-40C4-AD73-D20F78B4894B}" dt="2023-09-05T11:26:01.229" v="22"/>
          <pc:sldLayoutMkLst>
            <pc:docMk/>
            <pc:sldMasterMk cId="460905435" sldId="2147483787"/>
            <pc:sldLayoutMk cId="2577751424" sldId="2147483784"/>
          </pc:sldLayoutMkLst>
        </pc:sldLayoutChg>
        <pc:sldLayoutChg chg="add del">
          <pc:chgData name="Hadeer MEDHAT" userId="S::hadeer.medhat@aspireschool.org::a60e3b02-c603-484c-98b6-3a8251ec978d" providerId="AD" clId="Web-{D6C71005-29FA-40C4-AD73-D20F78B4894B}" dt="2023-09-05T11:26:01.229" v="22"/>
          <pc:sldLayoutMkLst>
            <pc:docMk/>
            <pc:sldMasterMk cId="460905435" sldId="2147483787"/>
            <pc:sldLayoutMk cId="3118795865" sldId="2147483785"/>
          </pc:sldLayoutMkLst>
        </pc:sldLayoutChg>
        <pc:sldLayoutChg chg="add del">
          <pc:chgData name="Hadeer MEDHAT" userId="S::hadeer.medhat@aspireschool.org::a60e3b02-c603-484c-98b6-3a8251ec978d" providerId="AD" clId="Web-{D6C71005-29FA-40C4-AD73-D20F78B4894B}" dt="2023-09-05T11:26:01.229" v="22"/>
          <pc:sldLayoutMkLst>
            <pc:docMk/>
            <pc:sldMasterMk cId="460905435" sldId="2147483787"/>
            <pc:sldLayoutMk cId="2119847210" sldId="2147483786"/>
          </pc:sldLayoutMkLst>
        </pc:sldLayoutChg>
      </pc:sldMasterChg>
      <pc:sldMasterChg chg="add addSldLayout">
        <pc:chgData name="Hadeer MEDHAT" userId="S::hadeer.medhat@aspireschool.org::a60e3b02-c603-484c-98b6-3a8251ec978d" providerId="AD" clId="Web-{D6C71005-29FA-40C4-AD73-D20F78B4894B}" dt="2023-09-05T11:26:15.324" v="25"/>
        <pc:sldMasterMkLst>
          <pc:docMk/>
          <pc:sldMasterMk cId="470875226" sldId="2147483800"/>
        </pc:sldMasterMkLst>
        <pc:sldLayoutChg chg="add">
          <pc:chgData name="Hadeer MEDHAT" userId="S::hadeer.medhat@aspireschool.org::a60e3b02-c603-484c-98b6-3a8251ec978d" providerId="AD" clId="Web-{D6C71005-29FA-40C4-AD73-D20F78B4894B}" dt="2023-09-05T11:26:15.324" v="25"/>
          <pc:sldLayoutMkLst>
            <pc:docMk/>
            <pc:sldMasterMk cId="470875226" sldId="2147483800"/>
            <pc:sldLayoutMk cId="4196840232" sldId="2147483789"/>
          </pc:sldLayoutMkLst>
        </pc:sldLayoutChg>
        <pc:sldLayoutChg chg="add">
          <pc:chgData name="Hadeer MEDHAT" userId="S::hadeer.medhat@aspireschool.org::a60e3b02-c603-484c-98b6-3a8251ec978d" providerId="AD" clId="Web-{D6C71005-29FA-40C4-AD73-D20F78B4894B}" dt="2023-09-05T11:26:15.324" v="25"/>
          <pc:sldLayoutMkLst>
            <pc:docMk/>
            <pc:sldMasterMk cId="470875226" sldId="2147483800"/>
            <pc:sldLayoutMk cId="2211607199" sldId="2147483790"/>
          </pc:sldLayoutMkLst>
        </pc:sldLayoutChg>
        <pc:sldLayoutChg chg="add">
          <pc:chgData name="Hadeer MEDHAT" userId="S::hadeer.medhat@aspireschool.org::a60e3b02-c603-484c-98b6-3a8251ec978d" providerId="AD" clId="Web-{D6C71005-29FA-40C4-AD73-D20F78B4894B}" dt="2023-09-05T11:26:15.324" v="25"/>
          <pc:sldLayoutMkLst>
            <pc:docMk/>
            <pc:sldMasterMk cId="470875226" sldId="2147483800"/>
            <pc:sldLayoutMk cId="2627314033" sldId="2147483791"/>
          </pc:sldLayoutMkLst>
        </pc:sldLayoutChg>
        <pc:sldLayoutChg chg="add">
          <pc:chgData name="Hadeer MEDHAT" userId="S::hadeer.medhat@aspireschool.org::a60e3b02-c603-484c-98b6-3a8251ec978d" providerId="AD" clId="Web-{D6C71005-29FA-40C4-AD73-D20F78B4894B}" dt="2023-09-05T11:26:15.324" v="25"/>
          <pc:sldLayoutMkLst>
            <pc:docMk/>
            <pc:sldMasterMk cId="470875226" sldId="2147483800"/>
            <pc:sldLayoutMk cId="1366415497" sldId="2147483792"/>
          </pc:sldLayoutMkLst>
        </pc:sldLayoutChg>
        <pc:sldLayoutChg chg="add">
          <pc:chgData name="Hadeer MEDHAT" userId="S::hadeer.medhat@aspireschool.org::a60e3b02-c603-484c-98b6-3a8251ec978d" providerId="AD" clId="Web-{D6C71005-29FA-40C4-AD73-D20F78B4894B}" dt="2023-09-05T11:26:15.324" v="25"/>
          <pc:sldLayoutMkLst>
            <pc:docMk/>
            <pc:sldMasterMk cId="470875226" sldId="2147483800"/>
            <pc:sldLayoutMk cId="2444082336" sldId="2147483793"/>
          </pc:sldLayoutMkLst>
        </pc:sldLayoutChg>
        <pc:sldLayoutChg chg="add">
          <pc:chgData name="Hadeer MEDHAT" userId="S::hadeer.medhat@aspireschool.org::a60e3b02-c603-484c-98b6-3a8251ec978d" providerId="AD" clId="Web-{D6C71005-29FA-40C4-AD73-D20F78B4894B}" dt="2023-09-05T11:26:15.324" v="25"/>
          <pc:sldLayoutMkLst>
            <pc:docMk/>
            <pc:sldMasterMk cId="470875226" sldId="2147483800"/>
            <pc:sldLayoutMk cId="585574975" sldId="2147483794"/>
          </pc:sldLayoutMkLst>
        </pc:sldLayoutChg>
        <pc:sldLayoutChg chg="add">
          <pc:chgData name="Hadeer MEDHAT" userId="S::hadeer.medhat@aspireschool.org::a60e3b02-c603-484c-98b6-3a8251ec978d" providerId="AD" clId="Web-{D6C71005-29FA-40C4-AD73-D20F78B4894B}" dt="2023-09-05T11:26:15.324" v="25"/>
          <pc:sldLayoutMkLst>
            <pc:docMk/>
            <pc:sldMasterMk cId="470875226" sldId="2147483800"/>
            <pc:sldLayoutMk cId="3842717012" sldId="2147483795"/>
          </pc:sldLayoutMkLst>
        </pc:sldLayoutChg>
        <pc:sldLayoutChg chg="add">
          <pc:chgData name="Hadeer MEDHAT" userId="S::hadeer.medhat@aspireschool.org::a60e3b02-c603-484c-98b6-3a8251ec978d" providerId="AD" clId="Web-{D6C71005-29FA-40C4-AD73-D20F78B4894B}" dt="2023-09-05T11:26:15.324" v="25"/>
          <pc:sldLayoutMkLst>
            <pc:docMk/>
            <pc:sldMasterMk cId="470875226" sldId="2147483800"/>
            <pc:sldLayoutMk cId="15957057" sldId="2147483796"/>
          </pc:sldLayoutMkLst>
        </pc:sldLayoutChg>
        <pc:sldLayoutChg chg="add">
          <pc:chgData name="Hadeer MEDHAT" userId="S::hadeer.medhat@aspireschool.org::a60e3b02-c603-484c-98b6-3a8251ec978d" providerId="AD" clId="Web-{D6C71005-29FA-40C4-AD73-D20F78B4894B}" dt="2023-09-05T11:26:15.324" v="25"/>
          <pc:sldLayoutMkLst>
            <pc:docMk/>
            <pc:sldMasterMk cId="470875226" sldId="2147483800"/>
            <pc:sldLayoutMk cId="1104897525" sldId="2147483797"/>
          </pc:sldLayoutMkLst>
        </pc:sldLayoutChg>
        <pc:sldLayoutChg chg="add">
          <pc:chgData name="Hadeer MEDHAT" userId="S::hadeer.medhat@aspireschool.org::a60e3b02-c603-484c-98b6-3a8251ec978d" providerId="AD" clId="Web-{D6C71005-29FA-40C4-AD73-D20F78B4894B}" dt="2023-09-05T11:26:15.324" v="25"/>
          <pc:sldLayoutMkLst>
            <pc:docMk/>
            <pc:sldMasterMk cId="470875226" sldId="2147483800"/>
            <pc:sldLayoutMk cId="2335166428" sldId="2147483798"/>
          </pc:sldLayoutMkLst>
        </pc:sldLayoutChg>
        <pc:sldLayoutChg chg="add">
          <pc:chgData name="Hadeer MEDHAT" userId="S::hadeer.medhat@aspireschool.org::a60e3b02-c603-484c-98b6-3a8251ec978d" providerId="AD" clId="Web-{D6C71005-29FA-40C4-AD73-D20F78B4894B}" dt="2023-09-05T11:26:15.324" v="25"/>
          <pc:sldLayoutMkLst>
            <pc:docMk/>
            <pc:sldMasterMk cId="470875226" sldId="2147483800"/>
            <pc:sldLayoutMk cId="4105808120" sldId="2147483799"/>
          </pc:sldLayoutMkLst>
        </pc:sldLayoutChg>
      </pc:sldMasterChg>
      <pc:sldMasterChg chg="add del addSldLayout delSldLayout">
        <pc:chgData name="Hadeer MEDHAT" userId="S::hadeer.medhat@aspireschool.org::a60e3b02-c603-484c-98b6-3a8251ec978d" providerId="AD" clId="Web-{D6C71005-29FA-40C4-AD73-D20F78B4894B}" dt="2023-09-05T11:26:15.215" v="24"/>
        <pc:sldMasterMkLst>
          <pc:docMk/>
          <pc:sldMasterMk cId="1697696371" sldId="2147483839"/>
        </pc:sldMasterMkLst>
        <pc:sldLayoutChg chg="add del">
          <pc:chgData name="Hadeer MEDHAT" userId="S::hadeer.medhat@aspireschool.org::a60e3b02-c603-484c-98b6-3a8251ec978d" providerId="AD" clId="Web-{D6C71005-29FA-40C4-AD73-D20F78B4894B}" dt="2023-09-05T11:26:15.215" v="24"/>
          <pc:sldLayoutMkLst>
            <pc:docMk/>
            <pc:sldMasterMk cId="1697696371" sldId="2147483839"/>
            <pc:sldLayoutMk cId="2938315606" sldId="2147483828"/>
          </pc:sldLayoutMkLst>
        </pc:sldLayoutChg>
        <pc:sldLayoutChg chg="add del">
          <pc:chgData name="Hadeer MEDHAT" userId="S::hadeer.medhat@aspireschool.org::a60e3b02-c603-484c-98b6-3a8251ec978d" providerId="AD" clId="Web-{D6C71005-29FA-40C4-AD73-D20F78B4894B}" dt="2023-09-05T11:26:15.215" v="24"/>
          <pc:sldLayoutMkLst>
            <pc:docMk/>
            <pc:sldMasterMk cId="1697696371" sldId="2147483839"/>
            <pc:sldLayoutMk cId="3070055103" sldId="2147483829"/>
          </pc:sldLayoutMkLst>
        </pc:sldLayoutChg>
        <pc:sldLayoutChg chg="add del">
          <pc:chgData name="Hadeer MEDHAT" userId="S::hadeer.medhat@aspireschool.org::a60e3b02-c603-484c-98b6-3a8251ec978d" providerId="AD" clId="Web-{D6C71005-29FA-40C4-AD73-D20F78B4894B}" dt="2023-09-05T11:26:15.215" v="24"/>
          <pc:sldLayoutMkLst>
            <pc:docMk/>
            <pc:sldMasterMk cId="1697696371" sldId="2147483839"/>
            <pc:sldLayoutMk cId="3412692165" sldId="2147483830"/>
          </pc:sldLayoutMkLst>
        </pc:sldLayoutChg>
        <pc:sldLayoutChg chg="add del">
          <pc:chgData name="Hadeer MEDHAT" userId="S::hadeer.medhat@aspireschool.org::a60e3b02-c603-484c-98b6-3a8251ec978d" providerId="AD" clId="Web-{D6C71005-29FA-40C4-AD73-D20F78B4894B}" dt="2023-09-05T11:26:15.215" v="24"/>
          <pc:sldLayoutMkLst>
            <pc:docMk/>
            <pc:sldMasterMk cId="1697696371" sldId="2147483839"/>
            <pc:sldLayoutMk cId="358561947" sldId="2147483831"/>
          </pc:sldLayoutMkLst>
        </pc:sldLayoutChg>
        <pc:sldLayoutChg chg="add del">
          <pc:chgData name="Hadeer MEDHAT" userId="S::hadeer.medhat@aspireschool.org::a60e3b02-c603-484c-98b6-3a8251ec978d" providerId="AD" clId="Web-{D6C71005-29FA-40C4-AD73-D20F78B4894B}" dt="2023-09-05T11:26:15.215" v="24"/>
          <pc:sldLayoutMkLst>
            <pc:docMk/>
            <pc:sldMasterMk cId="1697696371" sldId="2147483839"/>
            <pc:sldLayoutMk cId="3355193093" sldId="2147483832"/>
          </pc:sldLayoutMkLst>
        </pc:sldLayoutChg>
        <pc:sldLayoutChg chg="add del">
          <pc:chgData name="Hadeer MEDHAT" userId="S::hadeer.medhat@aspireschool.org::a60e3b02-c603-484c-98b6-3a8251ec978d" providerId="AD" clId="Web-{D6C71005-29FA-40C4-AD73-D20F78B4894B}" dt="2023-09-05T11:26:15.215" v="24"/>
          <pc:sldLayoutMkLst>
            <pc:docMk/>
            <pc:sldMasterMk cId="1697696371" sldId="2147483839"/>
            <pc:sldLayoutMk cId="1123595284" sldId="2147483833"/>
          </pc:sldLayoutMkLst>
        </pc:sldLayoutChg>
        <pc:sldLayoutChg chg="add del">
          <pc:chgData name="Hadeer MEDHAT" userId="S::hadeer.medhat@aspireschool.org::a60e3b02-c603-484c-98b6-3a8251ec978d" providerId="AD" clId="Web-{D6C71005-29FA-40C4-AD73-D20F78B4894B}" dt="2023-09-05T11:26:15.215" v="24"/>
          <pc:sldLayoutMkLst>
            <pc:docMk/>
            <pc:sldMasterMk cId="1697696371" sldId="2147483839"/>
            <pc:sldLayoutMk cId="2699955362" sldId="2147483834"/>
          </pc:sldLayoutMkLst>
        </pc:sldLayoutChg>
        <pc:sldLayoutChg chg="add del">
          <pc:chgData name="Hadeer MEDHAT" userId="S::hadeer.medhat@aspireschool.org::a60e3b02-c603-484c-98b6-3a8251ec978d" providerId="AD" clId="Web-{D6C71005-29FA-40C4-AD73-D20F78B4894B}" dt="2023-09-05T11:26:15.215" v="24"/>
          <pc:sldLayoutMkLst>
            <pc:docMk/>
            <pc:sldMasterMk cId="1697696371" sldId="2147483839"/>
            <pc:sldLayoutMk cId="1989080206" sldId="2147483835"/>
          </pc:sldLayoutMkLst>
        </pc:sldLayoutChg>
        <pc:sldLayoutChg chg="add del">
          <pc:chgData name="Hadeer MEDHAT" userId="S::hadeer.medhat@aspireschool.org::a60e3b02-c603-484c-98b6-3a8251ec978d" providerId="AD" clId="Web-{D6C71005-29FA-40C4-AD73-D20F78B4894B}" dt="2023-09-05T11:26:15.215" v="24"/>
          <pc:sldLayoutMkLst>
            <pc:docMk/>
            <pc:sldMasterMk cId="1697696371" sldId="2147483839"/>
            <pc:sldLayoutMk cId="837042275" sldId="2147483836"/>
          </pc:sldLayoutMkLst>
        </pc:sldLayoutChg>
        <pc:sldLayoutChg chg="add del">
          <pc:chgData name="Hadeer MEDHAT" userId="S::hadeer.medhat@aspireschool.org::a60e3b02-c603-484c-98b6-3a8251ec978d" providerId="AD" clId="Web-{D6C71005-29FA-40C4-AD73-D20F78B4894B}" dt="2023-09-05T11:26:15.215" v="24"/>
          <pc:sldLayoutMkLst>
            <pc:docMk/>
            <pc:sldMasterMk cId="1697696371" sldId="2147483839"/>
            <pc:sldLayoutMk cId="3224729731" sldId="2147483837"/>
          </pc:sldLayoutMkLst>
        </pc:sldLayoutChg>
        <pc:sldLayoutChg chg="add del">
          <pc:chgData name="Hadeer MEDHAT" userId="S::hadeer.medhat@aspireschool.org::a60e3b02-c603-484c-98b6-3a8251ec978d" providerId="AD" clId="Web-{D6C71005-29FA-40C4-AD73-D20F78B4894B}" dt="2023-09-05T11:26:15.215" v="24"/>
          <pc:sldLayoutMkLst>
            <pc:docMk/>
            <pc:sldMasterMk cId="1697696371" sldId="2147483839"/>
            <pc:sldLayoutMk cId="3309114892" sldId="2147483838"/>
          </pc:sldLayoutMkLst>
        </pc:sldLayoutChg>
      </pc:sldMasterChg>
    </pc:docChg>
  </pc:docChgLst>
  <pc:docChgLst>
    <pc:chgData name="Rasha ALY" userId="S::hodict@aspireschool.org::eb1503e3-6a12-4901-9e49-b68703c2c5c6" providerId="AD" clId="Web-{09AEBE1B-AAE9-F451-C347-BD147AD3CDA0}"/>
    <pc:docChg chg="modSld">
      <pc:chgData name="Rasha ALY" userId="S::hodict@aspireschool.org::eb1503e3-6a12-4901-9e49-b68703c2c5c6" providerId="AD" clId="Web-{09AEBE1B-AAE9-F451-C347-BD147AD3CDA0}" dt="2023-09-13T05:54:44.261" v="0" actId="20577"/>
      <pc:docMkLst>
        <pc:docMk/>
      </pc:docMkLst>
      <pc:sldChg chg="modSp">
        <pc:chgData name="Rasha ALY" userId="S::hodict@aspireschool.org::eb1503e3-6a12-4901-9e49-b68703c2c5c6" providerId="AD" clId="Web-{09AEBE1B-AAE9-F451-C347-BD147AD3CDA0}" dt="2023-09-13T05:54:44.261" v="0" actId="20577"/>
        <pc:sldMkLst>
          <pc:docMk/>
          <pc:sldMk cId="2800938071" sldId="262"/>
        </pc:sldMkLst>
        <pc:spChg chg="mod">
          <ac:chgData name="Rasha ALY" userId="S::hodict@aspireschool.org::eb1503e3-6a12-4901-9e49-b68703c2c5c6" providerId="AD" clId="Web-{09AEBE1B-AAE9-F451-C347-BD147AD3CDA0}" dt="2023-09-13T05:54:44.261" v="0" actId="20577"/>
          <ac:spMkLst>
            <pc:docMk/>
            <pc:sldMk cId="2800938071" sldId="262"/>
            <ac:spMk id="2" creationId="{012D69D9-33C8-318E-4B7C-9620B6285197}"/>
          </ac:spMkLst>
        </pc:spChg>
      </pc:sldChg>
    </pc:docChg>
  </pc:docChgLst>
  <pc:docChgLst>
    <pc:chgData name="Hadeer MEDHAT" userId="S::hadeer.medhat@aspireschool.org::a60e3b02-c603-484c-98b6-3a8251ec978d" providerId="AD" clId="Web-{822231B2-742F-CBB1-1E58-81AC690F655D}"/>
    <pc:docChg chg="modSld">
      <pc:chgData name="Hadeer MEDHAT" userId="S::hadeer.medhat@aspireschool.org::a60e3b02-c603-484c-98b6-3a8251ec978d" providerId="AD" clId="Web-{822231B2-742F-CBB1-1E58-81AC690F655D}" dt="2023-09-13T05:55:14.815" v="7" actId="20577"/>
      <pc:docMkLst>
        <pc:docMk/>
      </pc:docMkLst>
      <pc:sldChg chg="addSp delSp modSp addAnim">
        <pc:chgData name="Hadeer MEDHAT" userId="S::hadeer.medhat@aspireschool.org::a60e3b02-c603-484c-98b6-3a8251ec978d" providerId="AD" clId="Web-{822231B2-742F-CBB1-1E58-81AC690F655D}" dt="2023-09-13T05:55:14.815" v="7" actId="20577"/>
        <pc:sldMkLst>
          <pc:docMk/>
          <pc:sldMk cId="4028909940" sldId="258"/>
        </pc:sldMkLst>
        <pc:spChg chg="mod">
          <ac:chgData name="Hadeer MEDHAT" userId="S::hadeer.medhat@aspireschool.org::a60e3b02-c603-484c-98b6-3a8251ec978d" providerId="AD" clId="Web-{822231B2-742F-CBB1-1E58-81AC690F655D}" dt="2023-09-13T05:55:04.862" v="2"/>
          <ac:spMkLst>
            <pc:docMk/>
            <pc:sldMk cId="4028909940" sldId="258"/>
            <ac:spMk id="2" creationId="{B710F642-F8A8-4AC6-4198-E9301650289E}"/>
          </ac:spMkLst>
        </pc:spChg>
        <pc:spChg chg="mod">
          <ac:chgData name="Hadeer MEDHAT" userId="S::hadeer.medhat@aspireschool.org::a60e3b02-c603-484c-98b6-3a8251ec978d" providerId="AD" clId="Web-{822231B2-742F-CBB1-1E58-81AC690F655D}" dt="2023-09-13T05:55:14.815" v="7" actId="20577"/>
          <ac:spMkLst>
            <pc:docMk/>
            <pc:sldMk cId="4028909940" sldId="258"/>
            <ac:spMk id="6" creationId="{550DCE5B-149D-D902-949A-19CE8B9C2053}"/>
          </ac:spMkLst>
        </pc:spChg>
        <pc:spChg chg="del">
          <ac:chgData name="Hadeer MEDHAT" userId="S::hadeer.medhat@aspireschool.org::a60e3b02-c603-484c-98b6-3a8251ec978d" providerId="AD" clId="Web-{822231B2-742F-CBB1-1E58-81AC690F655D}" dt="2023-09-13T05:55:04.862" v="2"/>
          <ac:spMkLst>
            <pc:docMk/>
            <pc:sldMk cId="4028909940" sldId="258"/>
            <ac:spMk id="32" creationId="{45D307FA-6EBE-462C-99A2-25512D13EC20}"/>
          </ac:spMkLst>
        </pc:spChg>
        <pc:spChg chg="del">
          <ac:chgData name="Hadeer MEDHAT" userId="S::hadeer.medhat@aspireschool.org::a60e3b02-c603-484c-98b6-3a8251ec978d" providerId="AD" clId="Web-{822231B2-742F-CBB1-1E58-81AC690F655D}" dt="2023-09-13T05:55:04.862" v="2"/>
          <ac:spMkLst>
            <pc:docMk/>
            <pc:sldMk cId="4028909940" sldId="258"/>
            <ac:spMk id="34" creationId="{DEAF34AB-AE16-45B5-ABC1-801F062234F5}"/>
          </ac:spMkLst>
        </pc:spChg>
        <pc:spChg chg="del">
          <ac:chgData name="Hadeer MEDHAT" userId="S::hadeer.medhat@aspireschool.org::a60e3b02-c603-484c-98b6-3a8251ec978d" providerId="AD" clId="Web-{822231B2-742F-CBB1-1E58-81AC690F655D}" dt="2023-09-13T05:55:04.862" v="2"/>
          <ac:spMkLst>
            <pc:docMk/>
            <pc:sldMk cId="4028909940" sldId="258"/>
            <ac:spMk id="36" creationId="{7B20F68C-33F0-439B-8625-CDC2BA6761B6}"/>
          </ac:spMkLst>
        </pc:spChg>
        <pc:spChg chg="add">
          <ac:chgData name="Hadeer MEDHAT" userId="S::hadeer.medhat@aspireschool.org::a60e3b02-c603-484c-98b6-3a8251ec978d" providerId="AD" clId="Web-{822231B2-742F-CBB1-1E58-81AC690F655D}" dt="2023-09-13T05:55:04.862" v="2"/>
          <ac:spMkLst>
            <pc:docMk/>
            <pc:sldMk cId="4028909940" sldId="258"/>
            <ac:spMk id="53" creationId="{FBE9DB16-5C17-4090-8D3F-03B9BAAB4041}"/>
          </ac:spMkLst>
        </pc:spChg>
        <pc:spChg chg="add">
          <ac:chgData name="Hadeer MEDHAT" userId="S::hadeer.medhat@aspireschool.org::a60e3b02-c603-484c-98b6-3a8251ec978d" providerId="AD" clId="Web-{822231B2-742F-CBB1-1E58-81AC690F655D}" dt="2023-09-13T05:55:04.862" v="2"/>
          <ac:spMkLst>
            <pc:docMk/>
            <pc:sldMk cId="4028909940" sldId="258"/>
            <ac:spMk id="55" creationId="{DEAF34AB-AE16-45B5-ABC1-801F062234F5}"/>
          </ac:spMkLst>
        </pc:spChg>
        <pc:spChg chg="add">
          <ac:chgData name="Hadeer MEDHAT" userId="S::hadeer.medhat@aspireschool.org::a60e3b02-c603-484c-98b6-3a8251ec978d" providerId="AD" clId="Web-{822231B2-742F-CBB1-1E58-81AC690F655D}" dt="2023-09-13T05:55:04.862" v="2"/>
          <ac:spMkLst>
            <pc:docMk/>
            <pc:sldMk cId="4028909940" sldId="258"/>
            <ac:spMk id="57" creationId="{91080BBA-334D-47E7-984F-354D2ADEEB59}"/>
          </ac:spMkLst>
        </pc:spChg>
        <pc:grpChg chg="del">
          <ac:chgData name="Hadeer MEDHAT" userId="S::hadeer.medhat@aspireschool.org::a60e3b02-c603-484c-98b6-3a8251ec978d" providerId="AD" clId="Web-{822231B2-742F-CBB1-1E58-81AC690F655D}" dt="2023-09-13T05:55:04.862" v="2"/>
          <ac:grpSpMkLst>
            <pc:docMk/>
            <pc:sldMk cId="4028909940" sldId="258"/>
            <ac:grpSpMk id="26" creationId="{23F5135F-115E-423C-BE4A-B56C35DC9F3E}"/>
          </ac:grpSpMkLst>
        </pc:grpChg>
        <pc:grpChg chg="del">
          <ac:chgData name="Hadeer MEDHAT" userId="S::hadeer.medhat@aspireschool.org::a60e3b02-c603-484c-98b6-3a8251ec978d" providerId="AD" clId="Web-{822231B2-742F-CBB1-1E58-81AC690F655D}" dt="2023-09-13T05:55:04.862" v="2"/>
          <ac:grpSpMkLst>
            <pc:docMk/>
            <pc:sldMk cId="4028909940" sldId="258"/>
            <ac:grpSpMk id="38" creationId="{EA453187-2CF0-46A9-AA9B-8918BA68D0B3}"/>
          </ac:grpSpMkLst>
        </pc:grpChg>
        <pc:grpChg chg="add">
          <ac:chgData name="Hadeer MEDHAT" userId="S::hadeer.medhat@aspireschool.org::a60e3b02-c603-484c-98b6-3a8251ec978d" providerId="AD" clId="Web-{822231B2-742F-CBB1-1E58-81AC690F655D}" dt="2023-09-13T05:55:04.862" v="2"/>
          <ac:grpSpMkLst>
            <pc:docMk/>
            <pc:sldMk cId="4028909940" sldId="258"/>
            <ac:grpSpMk id="47" creationId="{23F5135F-115E-423C-BE4A-B56C35DC9F3E}"/>
          </ac:grpSpMkLst>
        </pc:grpChg>
        <pc:grpChg chg="add">
          <ac:chgData name="Hadeer MEDHAT" userId="S::hadeer.medhat@aspireschool.org::a60e3b02-c603-484c-98b6-3a8251ec978d" providerId="AD" clId="Web-{822231B2-742F-CBB1-1E58-81AC690F655D}" dt="2023-09-13T05:55:04.862" v="2"/>
          <ac:grpSpMkLst>
            <pc:docMk/>
            <pc:sldMk cId="4028909940" sldId="258"/>
            <ac:grpSpMk id="59" creationId="{38C13093-F147-4C4E-9844-F01238DBC89B}"/>
          </ac:grpSpMkLst>
        </pc:grpChg>
        <pc:picChg chg="add mod ord">
          <ac:chgData name="Hadeer MEDHAT" userId="S::hadeer.medhat@aspireschool.org::a60e3b02-c603-484c-98b6-3a8251ec978d" providerId="AD" clId="Web-{822231B2-742F-CBB1-1E58-81AC690F655D}" dt="2023-09-13T05:55:04.862" v="2"/>
          <ac:picMkLst>
            <pc:docMk/>
            <pc:sldMk cId="4028909940" sldId="258"/>
            <ac:picMk id="3" creationId="{C8C65B6B-1014-E44F-E3C5-93D5C0CD8145}"/>
          </ac:picMkLst>
        </pc:picChg>
        <pc:picChg chg="del">
          <ac:chgData name="Hadeer MEDHAT" userId="S::hadeer.medhat@aspireschool.org::a60e3b02-c603-484c-98b6-3a8251ec978d" providerId="AD" clId="Web-{822231B2-742F-CBB1-1E58-81AC690F655D}" dt="2023-09-13T05:54:58.581" v="0"/>
          <ac:picMkLst>
            <pc:docMk/>
            <pc:sldMk cId="4028909940" sldId="258"/>
            <ac:picMk id="4" creationId="{CA54FBD3-0833-EC21-5183-3A721BD0AFEB}"/>
          </ac:picMkLst>
        </pc:picChg>
      </pc:sldChg>
    </pc:docChg>
  </pc:docChgLst>
  <pc:docChgLst>
    <pc:chgData name="Hadeer MEDHAT" userId="S::hadeer.medhat@aspireschool.org::a60e3b02-c603-484c-98b6-3a8251ec978d" providerId="AD" clId="Web-{E5C20066-FAEF-0A44-1A51-E726168210F9}"/>
    <pc:docChg chg="modSld">
      <pc:chgData name="Hadeer MEDHAT" userId="S::hadeer.medhat@aspireschool.org::a60e3b02-c603-484c-98b6-3a8251ec978d" providerId="AD" clId="Web-{E5C20066-FAEF-0A44-1A51-E726168210F9}" dt="2023-09-13T05:55:58.871" v="0"/>
      <pc:docMkLst>
        <pc:docMk/>
      </pc:docMkLst>
      <pc:sldChg chg="addSp delSp modSp">
        <pc:chgData name="Hadeer MEDHAT" userId="S::hadeer.medhat@aspireschool.org::a60e3b02-c603-484c-98b6-3a8251ec978d" providerId="AD" clId="Web-{E5C20066-FAEF-0A44-1A51-E726168210F9}" dt="2023-09-13T05:55:58.871" v="0"/>
        <pc:sldMkLst>
          <pc:docMk/>
          <pc:sldMk cId="4028909940" sldId="258"/>
        </pc:sldMkLst>
        <pc:spChg chg="mod">
          <ac:chgData name="Hadeer MEDHAT" userId="S::hadeer.medhat@aspireschool.org::a60e3b02-c603-484c-98b6-3a8251ec978d" providerId="AD" clId="Web-{E5C20066-FAEF-0A44-1A51-E726168210F9}" dt="2023-09-13T05:55:58.871" v="0"/>
          <ac:spMkLst>
            <pc:docMk/>
            <pc:sldMk cId="4028909940" sldId="258"/>
            <ac:spMk id="2" creationId="{B710F642-F8A8-4AC6-4198-E9301650289E}"/>
          </ac:spMkLst>
        </pc:spChg>
        <pc:spChg chg="mod">
          <ac:chgData name="Hadeer MEDHAT" userId="S::hadeer.medhat@aspireschool.org::a60e3b02-c603-484c-98b6-3a8251ec978d" providerId="AD" clId="Web-{E5C20066-FAEF-0A44-1A51-E726168210F9}" dt="2023-09-13T05:55:58.871" v="0"/>
          <ac:spMkLst>
            <pc:docMk/>
            <pc:sldMk cId="4028909940" sldId="258"/>
            <ac:spMk id="6" creationId="{550DCE5B-149D-D902-949A-19CE8B9C2053}"/>
          </ac:spMkLst>
        </pc:spChg>
        <pc:spChg chg="del">
          <ac:chgData name="Hadeer MEDHAT" userId="S::hadeer.medhat@aspireschool.org::a60e3b02-c603-484c-98b6-3a8251ec978d" providerId="AD" clId="Web-{E5C20066-FAEF-0A44-1A51-E726168210F9}" dt="2023-09-13T05:55:58.871" v="0"/>
          <ac:spMkLst>
            <pc:docMk/>
            <pc:sldMk cId="4028909940" sldId="258"/>
            <ac:spMk id="53" creationId="{FBE9DB16-5C17-4090-8D3F-03B9BAAB4041}"/>
          </ac:spMkLst>
        </pc:spChg>
        <pc:spChg chg="del">
          <ac:chgData name="Hadeer MEDHAT" userId="S::hadeer.medhat@aspireschool.org::a60e3b02-c603-484c-98b6-3a8251ec978d" providerId="AD" clId="Web-{E5C20066-FAEF-0A44-1A51-E726168210F9}" dt="2023-09-13T05:55:58.871" v="0"/>
          <ac:spMkLst>
            <pc:docMk/>
            <pc:sldMk cId="4028909940" sldId="258"/>
            <ac:spMk id="55" creationId="{DEAF34AB-AE16-45B5-ABC1-801F062234F5}"/>
          </ac:spMkLst>
        </pc:spChg>
        <pc:spChg chg="del">
          <ac:chgData name="Hadeer MEDHAT" userId="S::hadeer.medhat@aspireschool.org::a60e3b02-c603-484c-98b6-3a8251ec978d" providerId="AD" clId="Web-{E5C20066-FAEF-0A44-1A51-E726168210F9}" dt="2023-09-13T05:55:58.871" v="0"/>
          <ac:spMkLst>
            <pc:docMk/>
            <pc:sldMk cId="4028909940" sldId="258"/>
            <ac:spMk id="57" creationId="{91080BBA-334D-47E7-984F-354D2ADEEB59}"/>
          </ac:spMkLst>
        </pc:spChg>
        <pc:spChg chg="add">
          <ac:chgData name="Hadeer MEDHAT" userId="S::hadeer.medhat@aspireschool.org::a60e3b02-c603-484c-98b6-3a8251ec978d" providerId="AD" clId="Web-{E5C20066-FAEF-0A44-1A51-E726168210F9}" dt="2023-09-13T05:55:58.871" v="0"/>
          <ac:spMkLst>
            <pc:docMk/>
            <pc:sldMk cId="4028909940" sldId="258"/>
            <ac:spMk id="74" creationId="{E13D892A-1681-4822-B1E7-A7C2A271595A}"/>
          </ac:spMkLst>
        </pc:spChg>
        <pc:spChg chg="add">
          <ac:chgData name="Hadeer MEDHAT" userId="S::hadeer.medhat@aspireschool.org::a60e3b02-c603-484c-98b6-3a8251ec978d" providerId="AD" clId="Web-{E5C20066-FAEF-0A44-1A51-E726168210F9}" dt="2023-09-13T05:55:58.871" v="0"/>
          <ac:spMkLst>
            <pc:docMk/>
            <pc:sldMk cId="4028909940" sldId="258"/>
            <ac:spMk id="76" creationId="{DF611737-3709-4A1A-AEA3-B073A8507CBE}"/>
          </ac:spMkLst>
        </pc:spChg>
        <pc:spChg chg="add">
          <ac:chgData name="Hadeer MEDHAT" userId="S::hadeer.medhat@aspireschool.org::a60e3b02-c603-484c-98b6-3a8251ec978d" providerId="AD" clId="Web-{E5C20066-FAEF-0A44-1A51-E726168210F9}" dt="2023-09-13T05:55:58.871" v="0"/>
          <ac:spMkLst>
            <pc:docMk/>
            <pc:sldMk cId="4028909940" sldId="258"/>
            <ac:spMk id="78" creationId="{CCD16A29-2620-483F-958C-5D7A916D8057}"/>
          </ac:spMkLst>
        </pc:spChg>
        <pc:spChg chg="add">
          <ac:chgData name="Hadeer MEDHAT" userId="S::hadeer.medhat@aspireschool.org::a60e3b02-c603-484c-98b6-3a8251ec978d" providerId="AD" clId="Web-{E5C20066-FAEF-0A44-1A51-E726168210F9}" dt="2023-09-13T05:55:58.871" v="0"/>
          <ac:spMkLst>
            <pc:docMk/>
            <pc:sldMk cId="4028909940" sldId="258"/>
            <ac:spMk id="80" creationId="{97C3C80E-3472-4B57-B2B9-0110F1E4D274}"/>
          </ac:spMkLst>
        </pc:spChg>
        <pc:spChg chg="add">
          <ac:chgData name="Hadeer MEDHAT" userId="S::hadeer.medhat@aspireschool.org::a60e3b02-c603-484c-98b6-3a8251ec978d" providerId="AD" clId="Web-{E5C20066-FAEF-0A44-1A51-E726168210F9}" dt="2023-09-13T05:55:58.871" v="0"/>
          <ac:spMkLst>
            <pc:docMk/>
            <pc:sldMk cId="4028909940" sldId="258"/>
            <ac:spMk id="82" creationId="{3D2CA78E-71D2-435E-AE9B-73FF8CC55D21}"/>
          </ac:spMkLst>
        </pc:spChg>
        <pc:grpChg chg="del">
          <ac:chgData name="Hadeer MEDHAT" userId="S::hadeer.medhat@aspireschool.org::a60e3b02-c603-484c-98b6-3a8251ec978d" providerId="AD" clId="Web-{E5C20066-FAEF-0A44-1A51-E726168210F9}" dt="2023-09-13T05:55:58.871" v="0"/>
          <ac:grpSpMkLst>
            <pc:docMk/>
            <pc:sldMk cId="4028909940" sldId="258"/>
            <ac:grpSpMk id="47" creationId="{23F5135F-115E-423C-BE4A-B56C35DC9F3E}"/>
          </ac:grpSpMkLst>
        </pc:grpChg>
        <pc:grpChg chg="del">
          <ac:chgData name="Hadeer MEDHAT" userId="S::hadeer.medhat@aspireschool.org::a60e3b02-c603-484c-98b6-3a8251ec978d" providerId="AD" clId="Web-{E5C20066-FAEF-0A44-1A51-E726168210F9}" dt="2023-09-13T05:55:58.871" v="0"/>
          <ac:grpSpMkLst>
            <pc:docMk/>
            <pc:sldMk cId="4028909940" sldId="258"/>
            <ac:grpSpMk id="59" creationId="{38C13093-F147-4C4E-9844-F01238DBC89B}"/>
          </ac:grpSpMkLst>
        </pc:grpChg>
        <pc:grpChg chg="add">
          <ac:chgData name="Hadeer MEDHAT" userId="S::hadeer.medhat@aspireschool.org::a60e3b02-c603-484c-98b6-3a8251ec978d" providerId="AD" clId="Web-{E5C20066-FAEF-0A44-1A51-E726168210F9}" dt="2023-09-13T05:55:58.871" v="0"/>
          <ac:grpSpMkLst>
            <pc:docMk/>
            <pc:sldMk cId="4028909940" sldId="258"/>
            <ac:grpSpMk id="68" creationId="{23F5135F-115E-423C-BE4A-B56C35DC9F3E}"/>
          </ac:grpSpMkLst>
        </pc:grpChg>
        <pc:grpChg chg="add">
          <ac:chgData name="Hadeer MEDHAT" userId="S::hadeer.medhat@aspireschool.org::a60e3b02-c603-484c-98b6-3a8251ec978d" providerId="AD" clId="Web-{E5C20066-FAEF-0A44-1A51-E726168210F9}" dt="2023-09-13T05:55:58.871" v="0"/>
          <ac:grpSpMkLst>
            <pc:docMk/>
            <pc:sldMk cId="4028909940" sldId="258"/>
            <ac:grpSpMk id="84" creationId="{92220419-B881-4DC4-9361-B85A6729A58B}"/>
          </ac:grpSpMkLst>
        </pc:grpChg>
        <pc:picChg chg="mod">
          <ac:chgData name="Hadeer MEDHAT" userId="S::hadeer.medhat@aspireschool.org::a60e3b02-c603-484c-98b6-3a8251ec978d" providerId="AD" clId="Web-{E5C20066-FAEF-0A44-1A51-E726168210F9}" dt="2023-09-13T05:55:58.871" v="0"/>
          <ac:picMkLst>
            <pc:docMk/>
            <pc:sldMk cId="4028909940" sldId="258"/>
            <ac:picMk id="3" creationId="{C8C65B6B-1014-E44F-E3C5-93D5C0CD8145}"/>
          </ac:picMkLst>
        </pc:picChg>
      </pc:sldChg>
    </pc:docChg>
  </pc:docChgLst>
  <pc:docChgLst>
    <pc:chgData name="Hadeer MEDHAT" userId="S::hadeer.medhat@aspireschool.org::a60e3b02-c603-484c-98b6-3a8251ec978d" providerId="AD" clId="Web-{D0853D1A-AF71-47B4-9812-73C38560BB2C}"/>
    <pc:docChg chg="addSld delSld modSld">
      <pc:chgData name="Hadeer MEDHAT" userId="S::hadeer.medhat@aspireschool.org::a60e3b02-c603-484c-98b6-3a8251ec978d" providerId="AD" clId="Web-{D0853D1A-AF71-47B4-9812-73C38560BB2C}" dt="2023-09-13T05:48:30.663" v="32" actId="1076"/>
      <pc:docMkLst>
        <pc:docMk/>
      </pc:docMkLst>
      <pc:sldChg chg="del">
        <pc:chgData name="Hadeer MEDHAT" userId="S::hadeer.medhat@aspireschool.org::a60e3b02-c603-484c-98b6-3a8251ec978d" providerId="AD" clId="Web-{D0853D1A-AF71-47B4-9812-73C38560BB2C}" dt="2023-09-13T05:47:03.582" v="20"/>
        <pc:sldMkLst>
          <pc:docMk/>
          <pc:sldMk cId="3920761792" sldId="268"/>
        </pc:sldMkLst>
      </pc:sldChg>
      <pc:sldChg chg="addSp delSp modSp new mod setBg">
        <pc:chgData name="Hadeer MEDHAT" userId="S::hadeer.medhat@aspireschool.org::a60e3b02-c603-484c-98b6-3a8251ec978d" providerId="AD" clId="Web-{D0853D1A-AF71-47B4-9812-73C38560BB2C}" dt="2023-09-13T05:48:30.663" v="32" actId="1076"/>
        <pc:sldMkLst>
          <pc:docMk/>
          <pc:sldMk cId="1331306546" sldId="270"/>
        </pc:sldMkLst>
        <pc:spChg chg="mod ord">
          <ac:chgData name="Hadeer MEDHAT" userId="S::hadeer.medhat@aspireschool.org::a60e3b02-c603-484c-98b6-3a8251ec978d" providerId="AD" clId="Web-{D0853D1A-AF71-47B4-9812-73C38560BB2C}" dt="2023-09-13T05:48:25.319" v="30" actId="20577"/>
          <ac:spMkLst>
            <pc:docMk/>
            <pc:sldMk cId="1331306546" sldId="270"/>
            <ac:spMk id="2" creationId="{A755D8D1-84B2-F754-DD6C-D3356671018C}"/>
          </ac:spMkLst>
        </pc:spChg>
        <pc:spChg chg="del">
          <ac:chgData name="Hadeer MEDHAT" userId="S::hadeer.medhat@aspireschool.org::a60e3b02-c603-484c-98b6-3a8251ec978d" providerId="AD" clId="Web-{D0853D1A-AF71-47B4-9812-73C38560BB2C}" dt="2023-09-13T05:47:33.255" v="21"/>
          <ac:spMkLst>
            <pc:docMk/>
            <pc:sldMk cId="1331306546" sldId="270"/>
            <ac:spMk id="3" creationId="{9B7EC5D0-E3D4-BEB0-1235-E27543B4C4BD}"/>
          </ac:spMkLst>
        </pc:spChg>
        <pc:spChg chg="add mod">
          <ac:chgData name="Hadeer MEDHAT" userId="S::hadeer.medhat@aspireschool.org::a60e3b02-c603-484c-98b6-3a8251ec978d" providerId="AD" clId="Web-{D0853D1A-AF71-47B4-9812-73C38560BB2C}" dt="2023-09-13T05:48:30.663" v="32" actId="1076"/>
          <ac:spMkLst>
            <pc:docMk/>
            <pc:sldMk cId="1331306546" sldId="270"/>
            <ac:spMk id="5" creationId="{40F2CCE2-9251-62A5-4CAA-6D8A4B4899C9}"/>
          </ac:spMkLst>
        </pc:spChg>
        <pc:spChg chg="add">
          <ac:chgData name="Hadeer MEDHAT" userId="S::hadeer.medhat@aspireschool.org::a60e3b02-c603-484c-98b6-3a8251ec978d" providerId="AD" clId="Web-{D0853D1A-AF71-47B4-9812-73C38560BB2C}" dt="2023-09-13T05:48:02.803" v="28"/>
          <ac:spMkLst>
            <pc:docMk/>
            <pc:sldMk cId="1331306546" sldId="270"/>
            <ac:spMk id="10" creationId="{1B7C4707-9C68-44ED-A6DE-88FF7A50F452}"/>
          </ac:spMkLst>
        </pc:spChg>
        <pc:spChg chg="add">
          <ac:chgData name="Hadeer MEDHAT" userId="S::hadeer.medhat@aspireschool.org::a60e3b02-c603-484c-98b6-3a8251ec978d" providerId="AD" clId="Web-{D0853D1A-AF71-47B4-9812-73C38560BB2C}" dt="2023-09-13T05:48:02.803" v="28"/>
          <ac:spMkLst>
            <pc:docMk/>
            <pc:sldMk cId="1331306546" sldId="270"/>
            <ac:spMk id="12" creationId="{B69060A4-9EDF-4FB5-87A8-A9FC83E446DE}"/>
          </ac:spMkLst>
        </pc:spChg>
        <pc:spChg chg="add">
          <ac:chgData name="Hadeer MEDHAT" userId="S::hadeer.medhat@aspireschool.org::a60e3b02-c603-484c-98b6-3a8251ec978d" providerId="AD" clId="Web-{D0853D1A-AF71-47B4-9812-73C38560BB2C}" dt="2023-09-13T05:48:02.803" v="28"/>
          <ac:spMkLst>
            <pc:docMk/>
            <pc:sldMk cId="1331306546" sldId="270"/>
            <ac:spMk id="14" creationId="{E937A4B0-1638-4AFA-91A5-60F8BB498C88}"/>
          </ac:spMkLst>
        </pc:spChg>
        <pc:spChg chg="add">
          <ac:chgData name="Hadeer MEDHAT" userId="S::hadeer.medhat@aspireschool.org::a60e3b02-c603-484c-98b6-3a8251ec978d" providerId="AD" clId="Web-{D0853D1A-AF71-47B4-9812-73C38560BB2C}" dt="2023-09-13T05:48:02.803" v="28"/>
          <ac:spMkLst>
            <pc:docMk/>
            <pc:sldMk cId="1331306546" sldId="270"/>
            <ac:spMk id="16" creationId="{60376AD7-5814-4A2B-B3FC-395355E39461}"/>
          </ac:spMkLst>
        </pc:spChg>
        <pc:grpChg chg="add">
          <ac:chgData name="Hadeer MEDHAT" userId="S::hadeer.medhat@aspireschool.org::a60e3b02-c603-484c-98b6-3a8251ec978d" providerId="AD" clId="Web-{D0853D1A-AF71-47B4-9812-73C38560BB2C}" dt="2023-09-13T05:48:02.803" v="28"/>
          <ac:grpSpMkLst>
            <pc:docMk/>
            <pc:sldMk cId="1331306546" sldId="270"/>
            <ac:grpSpMk id="18" creationId="{D2D2835C-DDE9-4332-9476-94B711F05374}"/>
          </ac:grpSpMkLst>
        </pc:grpChg>
        <pc:picChg chg="add mod ord">
          <ac:chgData name="Hadeer MEDHAT" userId="S::hadeer.medhat@aspireschool.org::a60e3b02-c603-484c-98b6-3a8251ec978d" providerId="AD" clId="Web-{D0853D1A-AF71-47B4-9812-73C38560BB2C}" dt="2023-09-13T05:48:02.803" v="28"/>
          <ac:picMkLst>
            <pc:docMk/>
            <pc:sldMk cId="1331306546" sldId="270"/>
            <ac:picMk id="4" creationId="{164CD976-3E79-DDFD-81F6-290151548647}"/>
          </ac:picMkLst>
        </pc:picChg>
      </pc:sldChg>
    </pc:docChg>
  </pc:docChgLst>
  <pc:docChgLst>
    <pc:chgData name="Hadeer MEDHAT" userId="S::hadeer.medhat@aspireschool.org::a60e3b02-c603-484c-98b6-3a8251ec978d" providerId="AD" clId="Web-{55FFF977-D9FC-7C0E-CC16-59292408FB67}"/>
    <pc:docChg chg="addSld delSld modSld">
      <pc:chgData name="Hadeer MEDHAT" userId="S::hadeer.medhat@aspireschool.org::a60e3b02-c603-484c-98b6-3a8251ec978d" providerId="AD" clId="Web-{55FFF977-D9FC-7C0E-CC16-59292408FB67}" dt="2023-09-06T10:28:25.329" v="140"/>
      <pc:docMkLst>
        <pc:docMk/>
      </pc:docMkLst>
      <pc:sldChg chg="modSp">
        <pc:chgData name="Hadeer MEDHAT" userId="S::hadeer.medhat@aspireschool.org::a60e3b02-c603-484c-98b6-3a8251ec978d" providerId="AD" clId="Web-{55FFF977-D9FC-7C0E-CC16-59292408FB67}" dt="2023-09-06T06:25:04.554" v="2" actId="1076"/>
        <pc:sldMkLst>
          <pc:docMk/>
          <pc:sldMk cId="1910162429" sldId="261"/>
        </pc:sldMkLst>
        <pc:picChg chg="mod modCrop">
          <ac:chgData name="Hadeer MEDHAT" userId="S::hadeer.medhat@aspireschool.org::a60e3b02-c603-484c-98b6-3a8251ec978d" providerId="AD" clId="Web-{55FFF977-D9FC-7C0E-CC16-59292408FB67}" dt="2023-09-06T06:25:04.554" v="2" actId="1076"/>
          <ac:picMkLst>
            <pc:docMk/>
            <pc:sldMk cId="1910162429" sldId="261"/>
            <ac:picMk id="4" creationId="{61CC3131-236F-A8E7-04E8-16D5FF3DEA04}"/>
          </ac:picMkLst>
        </pc:picChg>
      </pc:sldChg>
      <pc:sldChg chg="addSp delSp modSp mod setBg">
        <pc:chgData name="Hadeer MEDHAT" userId="S::hadeer.medhat@aspireschool.org::a60e3b02-c603-484c-98b6-3a8251ec978d" providerId="AD" clId="Web-{55FFF977-D9FC-7C0E-CC16-59292408FB67}" dt="2023-09-06T06:46:30.560" v="51" actId="1076"/>
        <pc:sldMkLst>
          <pc:docMk/>
          <pc:sldMk cId="2800938071" sldId="262"/>
        </pc:sldMkLst>
        <pc:spChg chg="mod ord">
          <ac:chgData name="Hadeer MEDHAT" userId="S::hadeer.medhat@aspireschool.org::a60e3b02-c603-484c-98b6-3a8251ec978d" providerId="AD" clId="Web-{55FFF977-D9FC-7C0E-CC16-59292408FB67}" dt="2023-09-06T06:46:30.560" v="51" actId="1076"/>
          <ac:spMkLst>
            <pc:docMk/>
            <pc:sldMk cId="2800938071" sldId="262"/>
            <ac:spMk id="2" creationId="{012D69D9-33C8-318E-4B7C-9620B6285197}"/>
          </ac:spMkLst>
        </pc:spChg>
        <pc:spChg chg="add del">
          <ac:chgData name="Hadeer MEDHAT" userId="S::hadeer.medhat@aspireschool.org::a60e3b02-c603-484c-98b6-3a8251ec978d" providerId="AD" clId="Web-{55FFF977-D9FC-7C0E-CC16-59292408FB67}" dt="2023-09-06T06:40:49.236" v="14"/>
          <ac:spMkLst>
            <pc:docMk/>
            <pc:sldMk cId="2800938071" sldId="262"/>
            <ac:spMk id="15" creationId="{190318A3-7A0F-4949-A473-C3529E9E8B04}"/>
          </ac:spMkLst>
        </pc:spChg>
        <pc:spChg chg="add del">
          <ac:chgData name="Hadeer MEDHAT" userId="S::hadeer.medhat@aspireschool.org::a60e3b02-c603-484c-98b6-3a8251ec978d" providerId="AD" clId="Web-{55FFF977-D9FC-7C0E-CC16-59292408FB67}" dt="2023-09-06T06:40:49.236" v="14"/>
          <ac:spMkLst>
            <pc:docMk/>
            <pc:sldMk cId="2800938071" sldId="262"/>
            <ac:spMk id="17" creationId="{7A703CEB-64E5-465C-A005-82F42BC1C07A}"/>
          </ac:spMkLst>
        </pc:spChg>
        <pc:spChg chg="add del">
          <ac:chgData name="Hadeer MEDHAT" userId="S::hadeer.medhat@aspireschool.org::a60e3b02-c603-484c-98b6-3a8251ec978d" providerId="AD" clId="Web-{55FFF977-D9FC-7C0E-CC16-59292408FB67}" dt="2023-09-06T06:40:49.236" v="14"/>
          <ac:spMkLst>
            <pc:docMk/>
            <pc:sldMk cId="2800938071" sldId="262"/>
            <ac:spMk id="19" creationId="{AF672B51-4C3C-4FFC-840C-0083AE6335F5}"/>
          </ac:spMkLst>
        </pc:spChg>
        <pc:spChg chg="add del">
          <ac:chgData name="Hadeer MEDHAT" userId="S::hadeer.medhat@aspireschool.org::a60e3b02-c603-484c-98b6-3a8251ec978d" providerId="AD" clId="Web-{55FFF977-D9FC-7C0E-CC16-59292408FB67}" dt="2023-09-06T06:40:49.236" v="14"/>
          <ac:spMkLst>
            <pc:docMk/>
            <pc:sldMk cId="2800938071" sldId="262"/>
            <ac:spMk id="21" creationId="{7195E4CC-9DB3-4867-A2AE-A5B61BC90AA4}"/>
          </ac:spMkLst>
        </pc:spChg>
        <pc:spChg chg="add">
          <ac:chgData name="Hadeer MEDHAT" userId="S::hadeer.medhat@aspireschool.org::a60e3b02-c603-484c-98b6-3a8251ec978d" providerId="AD" clId="Web-{55FFF977-D9FC-7C0E-CC16-59292408FB67}" dt="2023-09-06T06:40:49.236" v="14"/>
          <ac:spMkLst>
            <pc:docMk/>
            <pc:sldMk cId="2800938071" sldId="262"/>
            <ac:spMk id="38" creationId="{1A0980D0-C2CB-4F0C-833C-1B64835728D7}"/>
          </ac:spMkLst>
        </pc:spChg>
        <pc:spChg chg="add">
          <ac:chgData name="Hadeer MEDHAT" userId="S::hadeer.medhat@aspireschool.org::a60e3b02-c603-484c-98b6-3a8251ec978d" providerId="AD" clId="Web-{55FFF977-D9FC-7C0E-CC16-59292408FB67}" dt="2023-09-06T06:40:49.236" v="14"/>
          <ac:spMkLst>
            <pc:docMk/>
            <pc:sldMk cId="2800938071" sldId="262"/>
            <ac:spMk id="40" creationId="{316287B8-D771-4102-A547-95F1D48467E5}"/>
          </ac:spMkLst>
        </pc:spChg>
        <pc:spChg chg="add">
          <ac:chgData name="Hadeer MEDHAT" userId="S::hadeer.medhat@aspireschool.org::a60e3b02-c603-484c-98b6-3a8251ec978d" providerId="AD" clId="Web-{55FFF977-D9FC-7C0E-CC16-59292408FB67}" dt="2023-09-06T06:40:49.236" v="14"/>
          <ac:spMkLst>
            <pc:docMk/>
            <pc:sldMk cId="2800938071" sldId="262"/>
            <ac:spMk id="42" creationId="{02B3F3D7-F61A-47E5-9E6D-4718104A5638}"/>
          </ac:spMkLst>
        </pc:spChg>
        <pc:spChg chg="add">
          <ac:chgData name="Hadeer MEDHAT" userId="S::hadeer.medhat@aspireschool.org::a60e3b02-c603-484c-98b6-3a8251ec978d" providerId="AD" clId="Web-{55FFF977-D9FC-7C0E-CC16-59292408FB67}" dt="2023-09-06T06:40:49.236" v="14"/>
          <ac:spMkLst>
            <pc:docMk/>
            <pc:sldMk cId="2800938071" sldId="262"/>
            <ac:spMk id="44" creationId="{3BEA892B-8C13-4097-9211-8894FB81B9B0}"/>
          </ac:spMkLst>
        </pc:spChg>
        <pc:grpChg chg="add del">
          <ac:chgData name="Hadeer MEDHAT" userId="S::hadeer.medhat@aspireschool.org::a60e3b02-c603-484c-98b6-3a8251ec978d" providerId="AD" clId="Web-{55FFF977-D9FC-7C0E-CC16-59292408FB67}" dt="2023-09-06T06:40:49.236" v="14"/>
          <ac:grpSpMkLst>
            <pc:docMk/>
            <pc:sldMk cId="2800938071" sldId="262"/>
            <ac:grpSpMk id="9" creationId="{23F5135F-115E-423C-BE4A-B56C35DC9F3E}"/>
          </ac:grpSpMkLst>
        </pc:grpChg>
        <pc:grpChg chg="add del">
          <ac:chgData name="Hadeer MEDHAT" userId="S::hadeer.medhat@aspireschool.org::a60e3b02-c603-484c-98b6-3a8251ec978d" providerId="AD" clId="Web-{55FFF977-D9FC-7C0E-CC16-59292408FB67}" dt="2023-09-06T06:40:49.236" v="14"/>
          <ac:grpSpMkLst>
            <pc:docMk/>
            <pc:sldMk cId="2800938071" sldId="262"/>
            <ac:grpSpMk id="23" creationId="{0B50B059-6E3B-4246-81E0-C165142659AE}"/>
          </ac:grpSpMkLst>
        </pc:grpChg>
        <pc:grpChg chg="add">
          <ac:chgData name="Hadeer MEDHAT" userId="S::hadeer.medhat@aspireschool.org::a60e3b02-c603-484c-98b6-3a8251ec978d" providerId="AD" clId="Web-{55FFF977-D9FC-7C0E-CC16-59292408FB67}" dt="2023-09-06T06:40:49.236" v="14"/>
          <ac:grpSpMkLst>
            <pc:docMk/>
            <pc:sldMk cId="2800938071" sldId="262"/>
            <ac:grpSpMk id="32" creationId="{23F5135F-115E-423C-BE4A-B56C35DC9F3E}"/>
          </ac:grpSpMkLst>
        </pc:grpChg>
        <pc:grpChg chg="add">
          <ac:chgData name="Hadeer MEDHAT" userId="S::hadeer.medhat@aspireschool.org::a60e3b02-c603-484c-98b6-3a8251ec978d" providerId="AD" clId="Web-{55FFF977-D9FC-7C0E-CC16-59292408FB67}" dt="2023-09-06T06:40:49.236" v="14"/>
          <ac:grpSpMkLst>
            <pc:docMk/>
            <pc:sldMk cId="2800938071" sldId="262"/>
            <ac:grpSpMk id="46" creationId="{D464AF36-4E8E-4205-B8DE-FFA5665C96D0}"/>
          </ac:grpSpMkLst>
        </pc:grpChg>
        <pc:picChg chg="mod">
          <ac:chgData name="Hadeer MEDHAT" userId="S::hadeer.medhat@aspireschool.org::a60e3b02-c603-484c-98b6-3a8251ec978d" providerId="AD" clId="Web-{55FFF977-D9FC-7C0E-CC16-59292408FB67}" dt="2023-09-06T06:40:49.236" v="14"/>
          <ac:picMkLst>
            <pc:docMk/>
            <pc:sldMk cId="2800938071" sldId="262"/>
            <ac:picMk id="4" creationId="{69FEFDAF-1D91-C907-0AD7-70314DDE0D40}"/>
          </ac:picMkLst>
        </pc:picChg>
      </pc:sldChg>
      <pc:sldChg chg="addSp delSp modSp new mod setBg">
        <pc:chgData name="Hadeer MEDHAT" userId="S::hadeer.medhat@aspireschool.org::a60e3b02-c603-484c-98b6-3a8251ec978d" providerId="AD" clId="Web-{55FFF977-D9FC-7C0E-CC16-59292408FB67}" dt="2023-09-06T06:46:46.920" v="52" actId="20577"/>
        <pc:sldMkLst>
          <pc:docMk/>
          <pc:sldMk cId="577903612" sldId="263"/>
        </pc:sldMkLst>
        <pc:spChg chg="mod ord">
          <ac:chgData name="Hadeer MEDHAT" userId="S::hadeer.medhat@aspireschool.org::a60e3b02-c603-484c-98b6-3a8251ec978d" providerId="AD" clId="Web-{55FFF977-D9FC-7C0E-CC16-59292408FB67}" dt="2023-09-06T06:46:46.920" v="52" actId="20577"/>
          <ac:spMkLst>
            <pc:docMk/>
            <pc:sldMk cId="577903612" sldId="263"/>
            <ac:spMk id="2" creationId="{D17EFB93-42BF-0494-3587-9F318129902A}"/>
          </ac:spMkLst>
        </pc:spChg>
        <pc:spChg chg="del">
          <ac:chgData name="Hadeer MEDHAT" userId="S::hadeer.medhat@aspireschool.org::a60e3b02-c603-484c-98b6-3a8251ec978d" providerId="AD" clId="Web-{55FFF977-D9FC-7C0E-CC16-59292408FB67}" dt="2023-09-06T06:41:48.756" v="18"/>
          <ac:spMkLst>
            <pc:docMk/>
            <pc:sldMk cId="577903612" sldId="263"/>
            <ac:spMk id="3" creationId="{36F81BB7-B799-9D10-27F5-52CEDECAEBD9}"/>
          </ac:spMkLst>
        </pc:spChg>
        <pc:spChg chg="add del">
          <ac:chgData name="Hadeer MEDHAT" userId="S::hadeer.medhat@aspireschool.org::a60e3b02-c603-484c-98b6-3a8251ec978d" providerId="AD" clId="Web-{55FFF977-D9FC-7C0E-CC16-59292408FB67}" dt="2023-09-06T06:42:22.321" v="24"/>
          <ac:spMkLst>
            <pc:docMk/>
            <pc:sldMk cId="577903612" sldId="263"/>
            <ac:spMk id="8" creationId="{25A17A05-EF89-98FB-E116-51CA94C0464D}"/>
          </ac:spMkLst>
        </pc:spChg>
        <pc:spChg chg="add">
          <ac:chgData name="Hadeer MEDHAT" userId="S::hadeer.medhat@aspireschool.org::a60e3b02-c603-484c-98b6-3a8251ec978d" providerId="AD" clId="Web-{55FFF977-D9FC-7C0E-CC16-59292408FB67}" dt="2023-09-06T06:42:15.399" v="23"/>
          <ac:spMkLst>
            <pc:docMk/>
            <pc:sldMk cId="577903612" sldId="263"/>
            <ac:spMk id="11" creationId="{DF955142-ED30-45FF-AC79-EA514B9BDAE1}"/>
          </ac:spMkLst>
        </pc:spChg>
        <pc:spChg chg="add">
          <ac:chgData name="Hadeer MEDHAT" userId="S::hadeer.medhat@aspireschool.org::a60e3b02-c603-484c-98b6-3a8251ec978d" providerId="AD" clId="Web-{55FFF977-D9FC-7C0E-CC16-59292408FB67}" dt="2023-09-06T06:42:15.399" v="23"/>
          <ac:spMkLst>
            <pc:docMk/>
            <pc:sldMk cId="577903612" sldId="263"/>
            <ac:spMk id="13" creationId="{04BA3935-5258-425A-B52A-BBF28BCE0E0F}"/>
          </ac:spMkLst>
        </pc:spChg>
        <pc:spChg chg="add del">
          <ac:chgData name="Hadeer MEDHAT" userId="S::hadeer.medhat@aspireschool.org::a60e3b02-c603-484c-98b6-3a8251ec978d" providerId="AD" clId="Web-{55FFF977-D9FC-7C0E-CC16-59292408FB67}" dt="2023-09-06T06:42:09.383" v="20"/>
          <ac:spMkLst>
            <pc:docMk/>
            <pc:sldMk cId="577903612" sldId="263"/>
            <ac:spMk id="15" creationId="{8823CBA3-A477-422D-9E7A-F9FE7EC90903}"/>
          </ac:spMkLst>
        </pc:spChg>
        <pc:spChg chg="add del">
          <ac:chgData name="Hadeer MEDHAT" userId="S::hadeer.medhat@aspireschool.org::a60e3b02-c603-484c-98b6-3a8251ec978d" providerId="AD" clId="Web-{55FFF977-D9FC-7C0E-CC16-59292408FB67}" dt="2023-09-06T06:42:09.383" v="20"/>
          <ac:spMkLst>
            <pc:docMk/>
            <pc:sldMk cId="577903612" sldId="263"/>
            <ac:spMk id="17" creationId="{11F34718-B77C-44AC-9F07-230139CBBD32}"/>
          </ac:spMkLst>
        </pc:spChg>
        <pc:spChg chg="add del">
          <ac:chgData name="Hadeer MEDHAT" userId="S::hadeer.medhat@aspireschool.org::a60e3b02-c603-484c-98b6-3a8251ec978d" providerId="AD" clId="Web-{55FFF977-D9FC-7C0E-CC16-59292408FB67}" dt="2023-09-06T06:42:09.383" v="20"/>
          <ac:spMkLst>
            <pc:docMk/>
            <pc:sldMk cId="577903612" sldId="263"/>
            <ac:spMk id="19" creationId="{60067990-9821-4102-BDE2-9B6F206D08AA}"/>
          </ac:spMkLst>
        </pc:spChg>
        <pc:spChg chg="add del">
          <ac:chgData name="Hadeer MEDHAT" userId="S::hadeer.medhat@aspireschool.org::a60e3b02-c603-484c-98b6-3a8251ec978d" providerId="AD" clId="Web-{55FFF977-D9FC-7C0E-CC16-59292408FB67}" dt="2023-09-06T06:42:09.383" v="20"/>
          <ac:spMkLst>
            <pc:docMk/>
            <pc:sldMk cId="577903612" sldId="263"/>
            <ac:spMk id="27" creationId="{0847B228-7D3B-4853-8273-2B7CDAF9CA14}"/>
          </ac:spMkLst>
        </pc:spChg>
        <pc:spChg chg="add del">
          <ac:chgData name="Hadeer MEDHAT" userId="S::hadeer.medhat@aspireschool.org::a60e3b02-c603-484c-98b6-3a8251ec978d" providerId="AD" clId="Web-{55FFF977-D9FC-7C0E-CC16-59292408FB67}" dt="2023-09-06T06:42:15.383" v="22"/>
          <ac:spMkLst>
            <pc:docMk/>
            <pc:sldMk cId="577903612" sldId="263"/>
            <ac:spMk id="30" creationId="{F341B9C2-0FBF-4B4B-A902-1AFFD384E700}"/>
          </ac:spMkLst>
        </pc:spChg>
        <pc:spChg chg="add">
          <ac:chgData name="Hadeer MEDHAT" userId="S::hadeer.medhat@aspireschool.org::a60e3b02-c603-484c-98b6-3a8251ec978d" providerId="AD" clId="Web-{55FFF977-D9FC-7C0E-CC16-59292408FB67}" dt="2023-09-06T06:42:15.399" v="23"/>
          <ac:spMkLst>
            <pc:docMk/>
            <pc:sldMk cId="577903612" sldId="263"/>
            <ac:spMk id="35" creationId="{CDD1AA99-03AE-49F6-9116-9CA2BBCA0433}"/>
          </ac:spMkLst>
        </pc:spChg>
        <pc:spChg chg="add">
          <ac:chgData name="Hadeer MEDHAT" userId="S::hadeer.medhat@aspireschool.org::a60e3b02-c603-484c-98b6-3a8251ec978d" providerId="AD" clId="Web-{55FFF977-D9FC-7C0E-CC16-59292408FB67}" dt="2023-09-06T06:42:15.399" v="23"/>
          <ac:spMkLst>
            <pc:docMk/>
            <pc:sldMk cId="577903612" sldId="263"/>
            <ac:spMk id="36" creationId="{F0090A0D-04AE-42BC-AE85-FA2E647F0DB2}"/>
          </ac:spMkLst>
        </pc:spChg>
        <pc:grpChg chg="add del">
          <ac:chgData name="Hadeer MEDHAT" userId="S::hadeer.medhat@aspireschool.org::a60e3b02-c603-484c-98b6-3a8251ec978d" providerId="AD" clId="Web-{55FFF977-D9FC-7C0E-CC16-59292408FB67}" dt="2023-09-06T06:42:09.383" v="20"/>
          <ac:grpSpMkLst>
            <pc:docMk/>
            <pc:sldMk cId="577903612" sldId="263"/>
            <ac:grpSpMk id="9" creationId="{23F5135F-115E-423C-BE4A-B56C35DC9F3E}"/>
          </ac:grpSpMkLst>
        </pc:grpChg>
        <pc:grpChg chg="add del">
          <ac:chgData name="Hadeer MEDHAT" userId="S::hadeer.medhat@aspireschool.org::a60e3b02-c603-484c-98b6-3a8251ec978d" providerId="AD" clId="Web-{55FFF977-D9FC-7C0E-CC16-59292408FB67}" dt="2023-09-06T06:42:09.383" v="20"/>
          <ac:grpSpMkLst>
            <pc:docMk/>
            <pc:sldMk cId="577903612" sldId="263"/>
            <ac:grpSpMk id="21" creationId="{5D3D3051-D223-4825-BE7D-C711315EE035}"/>
          </ac:grpSpMkLst>
        </pc:grpChg>
        <pc:grpChg chg="add del">
          <ac:chgData name="Hadeer MEDHAT" userId="S::hadeer.medhat@aspireschool.org::a60e3b02-c603-484c-98b6-3a8251ec978d" providerId="AD" clId="Web-{55FFF977-D9FC-7C0E-CC16-59292408FB67}" dt="2023-09-06T06:42:15.383" v="22"/>
          <ac:grpSpMkLst>
            <pc:docMk/>
            <pc:sldMk cId="577903612" sldId="263"/>
            <ac:grpSpMk id="29" creationId="{23F5135F-115E-423C-BE4A-B56C35DC9F3E}"/>
          </ac:grpSpMkLst>
        </pc:grpChg>
        <pc:grpChg chg="add del">
          <ac:chgData name="Hadeer MEDHAT" userId="S::hadeer.medhat@aspireschool.org::a60e3b02-c603-484c-98b6-3a8251ec978d" providerId="AD" clId="Web-{55FFF977-D9FC-7C0E-CC16-59292408FB67}" dt="2023-09-06T06:42:15.383" v="22"/>
          <ac:grpSpMkLst>
            <pc:docMk/>
            <pc:sldMk cId="577903612" sldId="263"/>
            <ac:grpSpMk id="31" creationId="{A4CE093B-B8CB-40B0-9E0D-B2EC39FF727F}"/>
          </ac:grpSpMkLst>
        </pc:grpChg>
        <pc:grpChg chg="add">
          <ac:chgData name="Hadeer MEDHAT" userId="S::hadeer.medhat@aspireschool.org::a60e3b02-c603-484c-98b6-3a8251ec978d" providerId="AD" clId="Web-{55FFF977-D9FC-7C0E-CC16-59292408FB67}" dt="2023-09-06T06:42:15.399" v="23"/>
          <ac:grpSpMkLst>
            <pc:docMk/>
            <pc:sldMk cId="577903612" sldId="263"/>
            <ac:grpSpMk id="37" creationId="{84912FC9-6D3C-4857-AD07-669D24A58B9D}"/>
          </ac:grpSpMkLst>
        </pc:grpChg>
        <pc:picChg chg="add mod ord">
          <ac:chgData name="Hadeer MEDHAT" userId="S::hadeer.medhat@aspireschool.org::a60e3b02-c603-484c-98b6-3a8251ec978d" providerId="AD" clId="Web-{55FFF977-D9FC-7C0E-CC16-59292408FB67}" dt="2023-09-06T06:43:11.653" v="27" actId="1076"/>
          <ac:picMkLst>
            <pc:docMk/>
            <pc:sldMk cId="577903612" sldId="263"/>
            <ac:picMk id="4" creationId="{CFDD2F1D-D062-536D-6EC9-989192FFFD12}"/>
          </ac:picMkLst>
        </pc:picChg>
      </pc:sldChg>
      <pc:sldChg chg="addSp delSp modSp new mod setBg addAnim">
        <pc:chgData name="Hadeer MEDHAT" userId="S::hadeer.medhat@aspireschool.org::a60e3b02-c603-484c-98b6-3a8251ec978d" providerId="AD" clId="Web-{55FFF977-D9FC-7C0E-CC16-59292408FB67}" dt="2023-09-06T06:46:12.136" v="47"/>
        <pc:sldMkLst>
          <pc:docMk/>
          <pc:sldMk cId="3752366388" sldId="264"/>
        </pc:sldMkLst>
        <pc:spChg chg="mod ord">
          <ac:chgData name="Hadeer MEDHAT" userId="S::hadeer.medhat@aspireschool.org::a60e3b02-c603-484c-98b6-3a8251ec978d" providerId="AD" clId="Web-{55FFF977-D9FC-7C0E-CC16-59292408FB67}" dt="2023-09-06T06:46:12.136" v="47"/>
          <ac:spMkLst>
            <pc:docMk/>
            <pc:sldMk cId="3752366388" sldId="264"/>
            <ac:spMk id="2" creationId="{97933435-389E-EA83-5EFB-CE2CA9E240BB}"/>
          </ac:spMkLst>
        </pc:spChg>
        <pc:spChg chg="del">
          <ac:chgData name="Hadeer MEDHAT" userId="S::hadeer.medhat@aspireschool.org::a60e3b02-c603-484c-98b6-3a8251ec978d" providerId="AD" clId="Web-{55FFF977-D9FC-7C0E-CC16-59292408FB67}" dt="2023-09-06T06:44:53.301" v="31"/>
          <ac:spMkLst>
            <pc:docMk/>
            <pc:sldMk cId="3752366388" sldId="264"/>
            <ac:spMk id="3" creationId="{79CA8E96-EC4F-1A84-0E50-DA9740025CC1}"/>
          </ac:spMkLst>
        </pc:spChg>
        <pc:spChg chg="add del">
          <ac:chgData name="Hadeer MEDHAT" userId="S::hadeer.medhat@aspireschool.org::a60e3b02-c603-484c-98b6-3a8251ec978d" providerId="AD" clId="Web-{55FFF977-D9FC-7C0E-CC16-59292408FB67}" dt="2023-09-06T06:45:31.695" v="39"/>
          <ac:spMkLst>
            <pc:docMk/>
            <pc:sldMk cId="3752366388" sldId="264"/>
            <ac:spMk id="15" creationId="{820014EA-FA79-436A-9FB9-F3F66E34741D}"/>
          </ac:spMkLst>
        </pc:spChg>
        <pc:spChg chg="add del">
          <ac:chgData name="Hadeer MEDHAT" userId="S::hadeer.medhat@aspireschool.org::a60e3b02-c603-484c-98b6-3a8251ec978d" providerId="AD" clId="Web-{55FFF977-D9FC-7C0E-CC16-59292408FB67}" dt="2023-09-06T06:45:31.695" v="39"/>
          <ac:spMkLst>
            <pc:docMk/>
            <pc:sldMk cId="3752366388" sldId="264"/>
            <ac:spMk id="17" creationId="{DEAF34AB-AE16-45B5-ABC1-801F062234F5}"/>
          </ac:spMkLst>
        </pc:spChg>
        <pc:spChg chg="add del">
          <ac:chgData name="Hadeer MEDHAT" userId="S::hadeer.medhat@aspireschool.org::a60e3b02-c603-484c-98b6-3a8251ec978d" providerId="AD" clId="Web-{55FFF977-D9FC-7C0E-CC16-59292408FB67}" dt="2023-09-06T06:45:31.695" v="39"/>
          <ac:spMkLst>
            <pc:docMk/>
            <pc:sldMk cId="3752366388" sldId="264"/>
            <ac:spMk id="19" creationId="{91080BBA-334D-47E7-984F-354D2ADEEB59}"/>
          </ac:spMkLst>
        </pc:spChg>
        <pc:spChg chg="add del">
          <ac:chgData name="Hadeer MEDHAT" userId="S::hadeer.medhat@aspireschool.org::a60e3b02-c603-484c-98b6-3a8251ec978d" providerId="AD" clId="Web-{55FFF977-D9FC-7C0E-CC16-59292408FB67}" dt="2023-09-06T06:45:31.648" v="38"/>
          <ac:spMkLst>
            <pc:docMk/>
            <pc:sldMk cId="3752366388" sldId="264"/>
            <ac:spMk id="36" creationId="{ECB86E21-E2BD-408E-8E61-D30AB8715F20}"/>
          </ac:spMkLst>
        </pc:spChg>
        <pc:spChg chg="add del">
          <ac:chgData name="Hadeer MEDHAT" userId="S::hadeer.medhat@aspireschool.org::a60e3b02-c603-484c-98b6-3a8251ec978d" providerId="AD" clId="Web-{55FFF977-D9FC-7C0E-CC16-59292408FB67}" dt="2023-09-06T06:45:31.648" v="38"/>
          <ac:spMkLst>
            <pc:docMk/>
            <pc:sldMk cId="3752366388" sldId="264"/>
            <ac:spMk id="38" creationId="{029B38C0-3CC6-4B41-93F3-C479D22DD242}"/>
          </ac:spMkLst>
        </pc:spChg>
        <pc:spChg chg="add del">
          <ac:chgData name="Hadeer MEDHAT" userId="S::hadeer.medhat@aspireschool.org::a60e3b02-c603-484c-98b6-3a8251ec978d" providerId="AD" clId="Web-{55FFF977-D9FC-7C0E-CC16-59292408FB67}" dt="2023-09-06T06:45:31.648" v="38"/>
          <ac:spMkLst>
            <pc:docMk/>
            <pc:sldMk cId="3752366388" sldId="264"/>
            <ac:spMk id="40" creationId="{69A070B3-8EC2-413C-B782-253BA2546328}"/>
          </ac:spMkLst>
        </pc:spChg>
        <pc:spChg chg="add del">
          <ac:chgData name="Hadeer MEDHAT" userId="S::hadeer.medhat@aspireschool.org::a60e3b02-c603-484c-98b6-3a8251ec978d" providerId="AD" clId="Web-{55FFF977-D9FC-7C0E-CC16-59292408FB67}" dt="2023-09-06T06:45:31.648" v="38"/>
          <ac:spMkLst>
            <pc:docMk/>
            <pc:sldMk cId="3752366388" sldId="264"/>
            <ac:spMk id="42" creationId="{165B8C92-2D61-44A2-857C-E6980C2A22EB}"/>
          </ac:spMkLst>
        </pc:spChg>
        <pc:spChg chg="add del">
          <ac:chgData name="Hadeer MEDHAT" userId="S::hadeer.medhat@aspireschool.org::a60e3b02-c603-484c-98b6-3a8251ec978d" providerId="AD" clId="Web-{55FFF977-D9FC-7C0E-CC16-59292408FB67}" dt="2023-09-06T06:46:12.136" v="47"/>
          <ac:spMkLst>
            <pc:docMk/>
            <pc:sldMk cId="3752366388" sldId="264"/>
            <ac:spMk id="51" creationId="{63FBB6B2-972C-4C42-91C9-36184E613BFA}"/>
          </ac:spMkLst>
        </pc:spChg>
        <pc:spChg chg="add del">
          <ac:chgData name="Hadeer MEDHAT" userId="S::hadeer.medhat@aspireschool.org::a60e3b02-c603-484c-98b6-3a8251ec978d" providerId="AD" clId="Web-{55FFF977-D9FC-7C0E-CC16-59292408FB67}" dt="2023-09-06T06:46:12.136" v="47"/>
          <ac:spMkLst>
            <pc:docMk/>
            <pc:sldMk cId="3752366388" sldId="264"/>
            <ac:spMk id="52" creationId="{C312A434-F7D2-4A14-A037-B9762E209CEF}"/>
          </ac:spMkLst>
        </pc:spChg>
        <pc:spChg chg="add del">
          <ac:chgData name="Hadeer MEDHAT" userId="S::hadeer.medhat@aspireschool.org::a60e3b02-c603-484c-98b6-3a8251ec978d" providerId="AD" clId="Web-{55FFF977-D9FC-7C0E-CC16-59292408FB67}" dt="2023-09-06T06:46:12.136" v="47"/>
          <ac:spMkLst>
            <pc:docMk/>
            <pc:sldMk cId="3752366388" sldId="264"/>
            <ac:spMk id="53" creationId="{F9D166EE-E3B4-462F-8588-6273BBC6174C}"/>
          </ac:spMkLst>
        </pc:spChg>
        <pc:spChg chg="add">
          <ac:chgData name="Hadeer MEDHAT" userId="S::hadeer.medhat@aspireschool.org::a60e3b02-c603-484c-98b6-3a8251ec978d" providerId="AD" clId="Web-{55FFF977-D9FC-7C0E-CC16-59292408FB67}" dt="2023-09-06T06:46:12.136" v="47"/>
          <ac:spMkLst>
            <pc:docMk/>
            <pc:sldMk cId="3752366388" sldId="264"/>
            <ac:spMk id="66" creationId="{E13D892A-1681-4822-B1E7-A7C2A271595A}"/>
          </ac:spMkLst>
        </pc:spChg>
        <pc:spChg chg="add">
          <ac:chgData name="Hadeer MEDHAT" userId="S::hadeer.medhat@aspireschool.org::a60e3b02-c603-484c-98b6-3a8251ec978d" providerId="AD" clId="Web-{55FFF977-D9FC-7C0E-CC16-59292408FB67}" dt="2023-09-06T06:46:12.136" v="47"/>
          <ac:spMkLst>
            <pc:docMk/>
            <pc:sldMk cId="3752366388" sldId="264"/>
            <ac:spMk id="68" creationId="{DF611737-3709-4A1A-AEA3-B073A8507CBE}"/>
          </ac:spMkLst>
        </pc:spChg>
        <pc:spChg chg="add">
          <ac:chgData name="Hadeer MEDHAT" userId="S::hadeer.medhat@aspireschool.org::a60e3b02-c603-484c-98b6-3a8251ec978d" providerId="AD" clId="Web-{55FFF977-D9FC-7C0E-CC16-59292408FB67}" dt="2023-09-06T06:46:12.136" v="47"/>
          <ac:spMkLst>
            <pc:docMk/>
            <pc:sldMk cId="3752366388" sldId="264"/>
            <ac:spMk id="70" creationId="{CCD16A29-2620-483F-958C-5D7A916D8057}"/>
          </ac:spMkLst>
        </pc:spChg>
        <pc:spChg chg="add">
          <ac:chgData name="Hadeer MEDHAT" userId="S::hadeer.medhat@aspireschool.org::a60e3b02-c603-484c-98b6-3a8251ec978d" providerId="AD" clId="Web-{55FFF977-D9FC-7C0E-CC16-59292408FB67}" dt="2023-09-06T06:46:12.136" v="47"/>
          <ac:spMkLst>
            <pc:docMk/>
            <pc:sldMk cId="3752366388" sldId="264"/>
            <ac:spMk id="72" creationId="{97C3C80E-3472-4B57-B2B9-0110F1E4D274}"/>
          </ac:spMkLst>
        </pc:spChg>
        <pc:spChg chg="add">
          <ac:chgData name="Hadeer MEDHAT" userId="S::hadeer.medhat@aspireschool.org::a60e3b02-c603-484c-98b6-3a8251ec978d" providerId="AD" clId="Web-{55FFF977-D9FC-7C0E-CC16-59292408FB67}" dt="2023-09-06T06:46:12.136" v="47"/>
          <ac:spMkLst>
            <pc:docMk/>
            <pc:sldMk cId="3752366388" sldId="264"/>
            <ac:spMk id="74" creationId="{3D2CA78E-71D2-435E-AE9B-73FF8CC55D21}"/>
          </ac:spMkLst>
        </pc:spChg>
        <pc:grpChg chg="add del">
          <ac:chgData name="Hadeer MEDHAT" userId="S::hadeer.medhat@aspireschool.org::a60e3b02-c603-484c-98b6-3a8251ec978d" providerId="AD" clId="Web-{55FFF977-D9FC-7C0E-CC16-59292408FB67}" dt="2023-09-06T06:45:31.695" v="39"/>
          <ac:grpSpMkLst>
            <pc:docMk/>
            <pc:sldMk cId="3752366388" sldId="264"/>
            <ac:grpSpMk id="9" creationId="{23F5135F-115E-423C-BE4A-B56C35DC9F3E}"/>
          </ac:grpSpMkLst>
        </pc:grpChg>
        <pc:grpChg chg="add del">
          <ac:chgData name="Hadeer MEDHAT" userId="S::hadeer.medhat@aspireschool.org::a60e3b02-c603-484c-98b6-3a8251ec978d" providerId="AD" clId="Web-{55FFF977-D9FC-7C0E-CC16-59292408FB67}" dt="2023-09-06T06:45:31.695" v="39"/>
          <ac:grpSpMkLst>
            <pc:docMk/>
            <pc:sldMk cId="3752366388" sldId="264"/>
            <ac:grpSpMk id="21" creationId="{F3833EC7-7DA5-445E-A06F-61263A85ED12}"/>
          </ac:grpSpMkLst>
        </pc:grpChg>
        <pc:grpChg chg="add del">
          <ac:chgData name="Hadeer MEDHAT" userId="S::hadeer.medhat@aspireschool.org::a60e3b02-c603-484c-98b6-3a8251ec978d" providerId="AD" clId="Web-{55FFF977-D9FC-7C0E-CC16-59292408FB67}" dt="2023-09-06T06:45:31.648" v="38"/>
          <ac:grpSpMkLst>
            <pc:docMk/>
            <pc:sldMk cId="3752366388" sldId="264"/>
            <ac:grpSpMk id="30" creationId="{23F5135F-115E-423C-BE4A-B56C35DC9F3E}"/>
          </ac:grpSpMkLst>
        </pc:grpChg>
        <pc:grpChg chg="add del">
          <ac:chgData name="Hadeer MEDHAT" userId="S::hadeer.medhat@aspireschool.org::a60e3b02-c603-484c-98b6-3a8251ec978d" providerId="AD" clId="Web-{55FFF977-D9FC-7C0E-CC16-59292408FB67}" dt="2023-09-06T06:45:31.648" v="38"/>
          <ac:grpSpMkLst>
            <pc:docMk/>
            <pc:sldMk cId="3752366388" sldId="264"/>
            <ac:grpSpMk id="44" creationId="{4BD4796F-4D50-4634-A058-0EEBBC75A513}"/>
          </ac:grpSpMkLst>
        </pc:grpChg>
        <pc:grpChg chg="add del">
          <ac:chgData name="Hadeer MEDHAT" userId="S::hadeer.medhat@aspireschool.org::a60e3b02-c603-484c-98b6-3a8251ec978d" providerId="AD" clId="Web-{55FFF977-D9FC-7C0E-CC16-59292408FB67}" dt="2023-09-06T06:46:12.136" v="47"/>
          <ac:grpSpMkLst>
            <pc:docMk/>
            <pc:sldMk cId="3752366388" sldId="264"/>
            <ac:grpSpMk id="50" creationId="{23F5135F-115E-423C-BE4A-B56C35DC9F3E}"/>
          </ac:grpSpMkLst>
        </pc:grpChg>
        <pc:grpChg chg="add del">
          <ac:chgData name="Hadeer MEDHAT" userId="S::hadeer.medhat@aspireschool.org::a60e3b02-c603-484c-98b6-3a8251ec978d" providerId="AD" clId="Web-{55FFF977-D9FC-7C0E-CC16-59292408FB67}" dt="2023-09-06T06:46:12.136" v="47"/>
          <ac:grpSpMkLst>
            <pc:docMk/>
            <pc:sldMk cId="3752366388" sldId="264"/>
            <ac:grpSpMk id="54" creationId="{28709E2B-5612-4EF3-8505-0270723FD329}"/>
          </ac:grpSpMkLst>
        </pc:grpChg>
        <pc:grpChg chg="add">
          <ac:chgData name="Hadeer MEDHAT" userId="S::hadeer.medhat@aspireschool.org::a60e3b02-c603-484c-98b6-3a8251ec978d" providerId="AD" clId="Web-{55FFF977-D9FC-7C0E-CC16-59292408FB67}" dt="2023-09-06T06:46:12.136" v="47"/>
          <ac:grpSpMkLst>
            <pc:docMk/>
            <pc:sldMk cId="3752366388" sldId="264"/>
            <ac:grpSpMk id="60" creationId="{23F5135F-115E-423C-BE4A-B56C35DC9F3E}"/>
          </ac:grpSpMkLst>
        </pc:grpChg>
        <pc:grpChg chg="add">
          <ac:chgData name="Hadeer MEDHAT" userId="S::hadeer.medhat@aspireschool.org::a60e3b02-c603-484c-98b6-3a8251ec978d" providerId="AD" clId="Web-{55FFF977-D9FC-7C0E-CC16-59292408FB67}" dt="2023-09-06T06:46:12.136" v="47"/>
          <ac:grpSpMkLst>
            <pc:docMk/>
            <pc:sldMk cId="3752366388" sldId="264"/>
            <ac:grpSpMk id="76" creationId="{92220419-B881-4DC4-9361-B85A6729A58B}"/>
          </ac:grpSpMkLst>
        </pc:grpChg>
        <pc:picChg chg="add mod">
          <ac:chgData name="Hadeer MEDHAT" userId="S::hadeer.medhat@aspireschool.org::a60e3b02-c603-484c-98b6-3a8251ec978d" providerId="AD" clId="Web-{55FFF977-D9FC-7C0E-CC16-59292408FB67}" dt="2023-09-06T06:46:12.136" v="47"/>
          <ac:picMkLst>
            <pc:docMk/>
            <pc:sldMk cId="3752366388" sldId="264"/>
            <ac:picMk id="4" creationId="{C7FEFEA9-E544-1FA9-3A18-1F3FE69FBEDE}"/>
          </ac:picMkLst>
        </pc:picChg>
      </pc:sldChg>
      <pc:sldChg chg="addSp delSp modSp new mod setBg">
        <pc:chgData name="Hadeer MEDHAT" userId="S::hadeer.medhat@aspireschool.org::a60e3b02-c603-484c-98b6-3a8251ec978d" providerId="AD" clId="Web-{55FFF977-D9FC-7C0E-CC16-59292408FB67}" dt="2023-09-06T06:49:38.183" v="60"/>
        <pc:sldMkLst>
          <pc:docMk/>
          <pc:sldMk cId="3473097277" sldId="265"/>
        </pc:sldMkLst>
        <pc:spChg chg="mod ord">
          <ac:chgData name="Hadeer MEDHAT" userId="S::hadeer.medhat@aspireschool.org::a60e3b02-c603-484c-98b6-3a8251ec978d" providerId="AD" clId="Web-{55FFF977-D9FC-7C0E-CC16-59292408FB67}" dt="2023-09-06T06:49:38.183" v="60"/>
          <ac:spMkLst>
            <pc:docMk/>
            <pc:sldMk cId="3473097277" sldId="265"/>
            <ac:spMk id="2" creationId="{D2AA514B-9113-986D-B182-F2236580A638}"/>
          </ac:spMkLst>
        </pc:spChg>
        <pc:spChg chg="del">
          <ac:chgData name="Hadeer MEDHAT" userId="S::hadeer.medhat@aspireschool.org::a60e3b02-c603-484c-98b6-3a8251ec978d" providerId="AD" clId="Web-{55FFF977-D9FC-7C0E-CC16-59292408FB67}" dt="2023-09-06T06:49:30.729" v="58"/>
          <ac:spMkLst>
            <pc:docMk/>
            <pc:sldMk cId="3473097277" sldId="265"/>
            <ac:spMk id="3" creationId="{50D50594-FD02-ACF1-50EA-B5CFE1BAA77F}"/>
          </ac:spMkLst>
        </pc:spChg>
        <pc:spChg chg="add">
          <ac:chgData name="Hadeer MEDHAT" userId="S::hadeer.medhat@aspireschool.org::a60e3b02-c603-484c-98b6-3a8251ec978d" providerId="AD" clId="Web-{55FFF977-D9FC-7C0E-CC16-59292408FB67}" dt="2023-09-06T06:49:38.183" v="60"/>
          <ac:spMkLst>
            <pc:docMk/>
            <pc:sldMk cId="3473097277" sldId="265"/>
            <ac:spMk id="15" creationId="{ECB86E21-E2BD-408E-8E61-D30AB8715F20}"/>
          </ac:spMkLst>
        </pc:spChg>
        <pc:spChg chg="add">
          <ac:chgData name="Hadeer MEDHAT" userId="S::hadeer.medhat@aspireschool.org::a60e3b02-c603-484c-98b6-3a8251ec978d" providerId="AD" clId="Web-{55FFF977-D9FC-7C0E-CC16-59292408FB67}" dt="2023-09-06T06:49:38.183" v="60"/>
          <ac:spMkLst>
            <pc:docMk/>
            <pc:sldMk cId="3473097277" sldId="265"/>
            <ac:spMk id="17" creationId="{029B38C0-3CC6-4B41-93F3-C479D22DD242}"/>
          </ac:spMkLst>
        </pc:spChg>
        <pc:spChg chg="add">
          <ac:chgData name="Hadeer MEDHAT" userId="S::hadeer.medhat@aspireschool.org::a60e3b02-c603-484c-98b6-3a8251ec978d" providerId="AD" clId="Web-{55FFF977-D9FC-7C0E-CC16-59292408FB67}" dt="2023-09-06T06:49:38.183" v="60"/>
          <ac:spMkLst>
            <pc:docMk/>
            <pc:sldMk cId="3473097277" sldId="265"/>
            <ac:spMk id="19" creationId="{69A070B3-8EC2-413C-B782-253BA2546328}"/>
          </ac:spMkLst>
        </pc:spChg>
        <pc:spChg chg="add">
          <ac:chgData name="Hadeer MEDHAT" userId="S::hadeer.medhat@aspireschool.org::a60e3b02-c603-484c-98b6-3a8251ec978d" providerId="AD" clId="Web-{55FFF977-D9FC-7C0E-CC16-59292408FB67}" dt="2023-09-06T06:49:38.183" v="60"/>
          <ac:spMkLst>
            <pc:docMk/>
            <pc:sldMk cId="3473097277" sldId="265"/>
            <ac:spMk id="21" creationId="{165B8C92-2D61-44A2-857C-E6980C2A22EB}"/>
          </ac:spMkLst>
        </pc:spChg>
        <pc:grpChg chg="add">
          <ac:chgData name="Hadeer MEDHAT" userId="S::hadeer.medhat@aspireschool.org::a60e3b02-c603-484c-98b6-3a8251ec978d" providerId="AD" clId="Web-{55FFF977-D9FC-7C0E-CC16-59292408FB67}" dt="2023-09-06T06:49:38.183" v="60"/>
          <ac:grpSpMkLst>
            <pc:docMk/>
            <pc:sldMk cId="3473097277" sldId="265"/>
            <ac:grpSpMk id="9" creationId="{23F5135F-115E-423C-BE4A-B56C35DC9F3E}"/>
          </ac:grpSpMkLst>
        </pc:grpChg>
        <pc:grpChg chg="add">
          <ac:chgData name="Hadeer MEDHAT" userId="S::hadeer.medhat@aspireschool.org::a60e3b02-c603-484c-98b6-3a8251ec978d" providerId="AD" clId="Web-{55FFF977-D9FC-7C0E-CC16-59292408FB67}" dt="2023-09-06T06:49:38.183" v="60"/>
          <ac:grpSpMkLst>
            <pc:docMk/>
            <pc:sldMk cId="3473097277" sldId="265"/>
            <ac:grpSpMk id="23" creationId="{4BD4796F-4D50-4634-A058-0EEBBC75A513}"/>
          </ac:grpSpMkLst>
        </pc:grpChg>
        <pc:picChg chg="add mod">
          <ac:chgData name="Hadeer MEDHAT" userId="S::hadeer.medhat@aspireschool.org::a60e3b02-c603-484c-98b6-3a8251ec978d" providerId="AD" clId="Web-{55FFF977-D9FC-7C0E-CC16-59292408FB67}" dt="2023-09-06T06:49:38.183" v="60"/>
          <ac:picMkLst>
            <pc:docMk/>
            <pc:sldMk cId="3473097277" sldId="265"/>
            <ac:picMk id="4" creationId="{26A90114-52B5-5D18-6C57-E4065BFAC48B}"/>
          </ac:picMkLst>
        </pc:picChg>
      </pc:sldChg>
      <pc:sldChg chg="addSp delSp modSp new mod setBg">
        <pc:chgData name="Hadeer MEDHAT" userId="S::hadeer.medhat@aspireschool.org::a60e3b02-c603-484c-98b6-3a8251ec978d" providerId="AD" clId="Web-{55FFF977-D9FC-7C0E-CC16-59292408FB67}" dt="2023-09-06T10:27:47.687" v="139"/>
        <pc:sldMkLst>
          <pc:docMk/>
          <pc:sldMk cId="3070015082" sldId="266"/>
        </pc:sldMkLst>
        <pc:spChg chg="mod ord">
          <ac:chgData name="Hadeer MEDHAT" userId="S::hadeer.medhat@aspireschool.org::a60e3b02-c603-484c-98b6-3a8251ec978d" providerId="AD" clId="Web-{55FFF977-D9FC-7C0E-CC16-59292408FB67}" dt="2023-09-06T06:54:10.157" v="109"/>
          <ac:spMkLst>
            <pc:docMk/>
            <pc:sldMk cId="3070015082" sldId="266"/>
            <ac:spMk id="2" creationId="{6718F343-6D07-A455-7504-76AB72C7376A}"/>
          </ac:spMkLst>
        </pc:spChg>
        <pc:spChg chg="add del mod ord">
          <ac:chgData name="Hadeer MEDHAT" userId="S::hadeer.medhat@aspireschool.org::a60e3b02-c603-484c-98b6-3a8251ec978d" providerId="AD" clId="Web-{55FFF977-D9FC-7C0E-CC16-59292408FB67}" dt="2023-09-06T10:27:47.687" v="139"/>
          <ac:spMkLst>
            <pc:docMk/>
            <pc:sldMk cId="3070015082" sldId="266"/>
            <ac:spMk id="3" creationId="{BEBC2BB0-9006-8D6E-3FF6-F1E1B408128C}"/>
          </ac:spMkLst>
        </pc:spChg>
        <pc:spChg chg="add mod">
          <ac:chgData name="Hadeer MEDHAT" userId="S::hadeer.medhat@aspireschool.org::a60e3b02-c603-484c-98b6-3a8251ec978d" providerId="AD" clId="Web-{55FFF977-D9FC-7C0E-CC16-59292408FB67}" dt="2023-09-06T10:23:55.571" v="115"/>
          <ac:spMkLst>
            <pc:docMk/>
            <pc:sldMk cId="3070015082" sldId="266"/>
            <ac:spMk id="4" creationId="{8459DC95-4F52-23F5-9763-AB1F2CA7B63F}"/>
          </ac:spMkLst>
        </pc:spChg>
        <pc:spChg chg="add mod">
          <ac:chgData name="Hadeer MEDHAT" userId="S::hadeer.medhat@aspireschool.org::a60e3b02-c603-484c-98b6-3a8251ec978d" providerId="AD" clId="Web-{55FFF977-D9FC-7C0E-CC16-59292408FB67}" dt="2023-09-06T10:24:21.494" v="119"/>
          <ac:spMkLst>
            <pc:docMk/>
            <pc:sldMk cId="3070015082" sldId="266"/>
            <ac:spMk id="7" creationId="{7174F892-E137-8410-0BB3-93A1768C922C}"/>
          </ac:spMkLst>
        </pc:spChg>
        <pc:spChg chg="add del mod">
          <ac:chgData name="Hadeer MEDHAT" userId="S::hadeer.medhat@aspireschool.org::a60e3b02-c603-484c-98b6-3a8251ec978d" providerId="AD" clId="Web-{55FFF977-D9FC-7C0E-CC16-59292408FB67}" dt="2023-09-06T10:27:47.687" v="139"/>
          <ac:spMkLst>
            <pc:docMk/>
            <pc:sldMk cId="3070015082" sldId="266"/>
            <ac:spMk id="9" creationId="{4424F825-8D74-1C2D-80EB-741EEF0AB73C}"/>
          </ac:spMkLst>
        </pc:spChg>
        <pc:spChg chg="add del">
          <ac:chgData name="Hadeer MEDHAT" userId="S::hadeer.medhat@aspireschool.org::a60e3b02-c603-484c-98b6-3a8251ec978d" providerId="AD" clId="Web-{55FFF977-D9FC-7C0E-CC16-59292408FB67}" dt="2023-09-06T06:54:10.157" v="109"/>
          <ac:spMkLst>
            <pc:docMk/>
            <pc:sldMk cId="3070015082" sldId="266"/>
            <ac:spMk id="11" creationId="{922F7359-1863-4822-93A7-799CF04B14D5}"/>
          </ac:spMkLst>
        </pc:spChg>
        <pc:spChg chg="add del">
          <ac:chgData name="Hadeer MEDHAT" userId="S::hadeer.medhat@aspireschool.org::a60e3b02-c603-484c-98b6-3a8251ec978d" providerId="AD" clId="Web-{55FFF977-D9FC-7C0E-CC16-59292408FB67}" dt="2023-09-06T06:54:10.157" v="109"/>
          <ac:spMkLst>
            <pc:docMk/>
            <pc:sldMk cId="3070015082" sldId="266"/>
            <ac:spMk id="13" creationId="{31DB65F0-3AF5-4F4F-B108-05E1FD92B6AD}"/>
          </ac:spMkLst>
        </pc:spChg>
        <pc:spChg chg="add del">
          <ac:chgData name="Hadeer MEDHAT" userId="S::hadeer.medhat@aspireschool.org::a60e3b02-c603-484c-98b6-3a8251ec978d" providerId="AD" clId="Web-{55FFF977-D9FC-7C0E-CC16-59292408FB67}" dt="2023-09-06T06:54:10.157" v="109"/>
          <ac:spMkLst>
            <pc:docMk/>
            <pc:sldMk cId="3070015082" sldId="266"/>
            <ac:spMk id="15" creationId="{BE12505C-3AA6-467E-93F5-14533E0A95B9}"/>
          </ac:spMkLst>
        </pc:spChg>
        <pc:spChg chg="add del">
          <ac:chgData name="Hadeer MEDHAT" userId="S::hadeer.medhat@aspireschool.org::a60e3b02-c603-484c-98b6-3a8251ec978d" providerId="AD" clId="Web-{55FFF977-D9FC-7C0E-CC16-59292408FB67}" dt="2023-09-06T06:54:10.157" v="109"/>
          <ac:spMkLst>
            <pc:docMk/>
            <pc:sldMk cId="3070015082" sldId="266"/>
            <ac:spMk id="17" creationId="{88C4EF4C-FAED-45CE-BDD7-7D980DD66FFB}"/>
          </ac:spMkLst>
        </pc:spChg>
        <pc:spChg chg="add del">
          <ac:chgData name="Hadeer MEDHAT" userId="S::hadeer.medhat@aspireschool.org::a60e3b02-c603-484c-98b6-3a8251ec978d" providerId="AD" clId="Web-{55FFF977-D9FC-7C0E-CC16-59292408FB67}" dt="2023-09-06T06:54:10.157" v="109"/>
          <ac:spMkLst>
            <pc:docMk/>
            <pc:sldMk cId="3070015082" sldId="266"/>
            <ac:spMk id="19" creationId="{32AB8E74-A0F1-4AAB-AD33-148939C080BE}"/>
          </ac:spMkLst>
        </pc:spChg>
        <pc:spChg chg="add del">
          <ac:chgData name="Hadeer MEDHAT" userId="S::hadeer.medhat@aspireschool.org::a60e3b02-c603-484c-98b6-3a8251ec978d" providerId="AD" clId="Web-{55FFF977-D9FC-7C0E-CC16-59292408FB67}" dt="2023-09-06T06:54:10.157" v="109"/>
          <ac:spMkLst>
            <pc:docMk/>
            <pc:sldMk cId="3070015082" sldId="266"/>
            <ac:spMk id="21" creationId="{B6B510AF-F79C-4022-995C-EA3419D004D5}"/>
          </ac:spMkLst>
        </pc:spChg>
        <pc:spChg chg="add">
          <ac:chgData name="Hadeer MEDHAT" userId="S::hadeer.medhat@aspireschool.org::a60e3b02-c603-484c-98b6-3a8251ec978d" providerId="AD" clId="Web-{55FFF977-D9FC-7C0E-CC16-59292408FB67}" dt="2023-09-06T06:54:10.157" v="109"/>
          <ac:spMkLst>
            <pc:docMk/>
            <pc:sldMk cId="3070015082" sldId="266"/>
            <ac:spMk id="32" creationId="{06E29850-FF8C-4A70-A54F-29A8CFCF99CA}"/>
          </ac:spMkLst>
        </pc:spChg>
        <pc:spChg chg="add">
          <ac:chgData name="Hadeer MEDHAT" userId="S::hadeer.medhat@aspireschool.org::a60e3b02-c603-484c-98b6-3a8251ec978d" providerId="AD" clId="Web-{55FFF977-D9FC-7C0E-CC16-59292408FB67}" dt="2023-09-06T06:54:10.157" v="109"/>
          <ac:spMkLst>
            <pc:docMk/>
            <pc:sldMk cId="3070015082" sldId="266"/>
            <ac:spMk id="40" creationId="{32B2619C-2C88-4DD6-96FE-CF708FF6A8F7}"/>
          </ac:spMkLst>
        </pc:spChg>
        <pc:spChg chg="add">
          <ac:chgData name="Hadeer MEDHAT" userId="S::hadeer.medhat@aspireschool.org::a60e3b02-c603-484c-98b6-3a8251ec978d" providerId="AD" clId="Web-{55FFF977-D9FC-7C0E-CC16-59292408FB67}" dt="2023-09-06T06:54:10.157" v="109"/>
          <ac:spMkLst>
            <pc:docMk/>
            <pc:sldMk cId="3070015082" sldId="266"/>
            <ac:spMk id="42" creationId="{AE3A44A7-098D-4DB2-9081-4499626D1909}"/>
          </ac:spMkLst>
        </pc:spChg>
        <pc:spChg chg="add">
          <ac:chgData name="Hadeer MEDHAT" userId="S::hadeer.medhat@aspireschool.org::a60e3b02-c603-484c-98b6-3a8251ec978d" providerId="AD" clId="Web-{55FFF977-D9FC-7C0E-CC16-59292408FB67}" dt="2023-09-06T06:54:10.157" v="109"/>
          <ac:spMkLst>
            <pc:docMk/>
            <pc:sldMk cId="3070015082" sldId="266"/>
            <ac:spMk id="44" creationId="{4F1CB7E3-24EA-46FC-AFBA-DD5B72918A37}"/>
          </ac:spMkLst>
        </pc:spChg>
        <pc:grpChg chg="add del">
          <ac:chgData name="Hadeer MEDHAT" userId="S::hadeer.medhat@aspireschool.org::a60e3b02-c603-484c-98b6-3a8251ec978d" providerId="AD" clId="Web-{55FFF977-D9FC-7C0E-CC16-59292408FB67}" dt="2023-09-06T06:54:10.157" v="109"/>
          <ac:grpSpMkLst>
            <pc:docMk/>
            <pc:sldMk cId="3070015082" sldId="266"/>
            <ac:grpSpMk id="23" creationId="{6CF25946-B862-4193-B961-E5F892193BA4}"/>
          </ac:grpSpMkLst>
        </pc:grpChg>
        <pc:grpChg chg="add">
          <ac:chgData name="Hadeer MEDHAT" userId="S::hadeer.medhat@aspireschool.org::a60e3b02-c603-484c-98b6-3a8251ec978d" providerId="AD" clId="Web-{55FFF977-D9FC-7C0E-CC16-59292408FB67}" dt="2023-09-06T06:54:10.157" v="109"/>
          <ac:grpSpMkLst>
            <pc:docMk/>
            <pc:sldMk cId="3070015082" sldId="266"/>
            <ac:grpSpMk id="34" creationId="{179E390A-405A-41FF-B91F-F5FAA0E594C8}"/>
          </ac:grpSpMkLst>
        </pc:grpChg>
        <pc:picChg chg="add del mod">
          <ac:chgData name="Hadeer MEDHAT" userId="S::hadeer.medhat@aspireschool.org::a60e3b02-c603-484c-98b6-3a8251ec978d" providerId="AD" clId="Web-{55FFF977-D9FC-7C0E-CC16-59292408FB67}" dt="2023-09-06T06:52:56.448" v="101"/>
          <ac:picMkLst>
            <pc:docMk/>
            <pc:sldMk cId="3070015082" sldId="266"/>
            <ac:picMk id="4" creationId="{7B0AB3E4-C2E9-2064-8578-DF5C5DEE507C}"/>
          </ac:picMkLst>
        </pc:picChg>
        <pc:picChg chg="add mod ord">
          <ac:chgData name="Hadeer MEDHAT" userId="S::hadeer.medhat@aspireschool.org::a60e3b02-c603-484c-98b6-3a8251ec978d" providerId="AD" clId="Web-{55FFF977-D9FC-7C0E-CC16-59292408FB67}" dt="2023-09-06T06:54:10.157" v="109"/>
          <ac:picMkLst>
            <pc:docMk/>
            <pc:sldMk cId="3070015082" sldId="266"/>
            <ac:picMk id="5" creationId="{9729B17C-6A5E-1861-E10F-78C4CA10962B}"/>
          </ac:picMkLst>
        </pc:picChg>
        <pc:picChg chg="add mod">
          <ac:chgData name="Hadeer MEDHAT" userId="S::hadeer.medhat@aspireschool.org::a60e3b02-c603-484c-98b6-3a8251ec978d" providerId="AD" clId="Web-{55FFF977-D9FC-7C0E-CC16-59292408FB67}" dt="2023-09-06T06:54:10.157" v="109"/>
          <ac:picMkLst>
            <pc:docMk/>
            <pc:sldMk cId="3070015082" sldId="266"/>
            <ac:picMk id="6" creationId="{378ADD99-9227-0087-5900-A6603651672B}"/>
          </ac:picMkLst>
        </pc:picChg>
      </pc:sldChg>
      <pc:sldChg chg="addSp delSp modSp new mod setBg">
        <pc:chgData name="Hadeer MEDHAT" userId="S::hadeer.medhat@aspireschool.org::a60e3b02-c603-484c-98b6-3a8251ec978d" providerId="AD" clId="Web-{55FFF977-D9FC-7C0E-CC16-59292408FB67}" dt="2023-09-06T10:27:25.171" v="137"/>
        <pc:sldMkLst>
          <pc:docMk/>
          <pc:sldMk cId="2580628787" sldId="267"/>
        </pc:sldMkLst>
        <pc:spChg chg="mod">
          <ac:chgData name="Hadeer MEDHAT" userId="S::hadeer.medhat@aspireschool.org::a60e3b02-c603-484c-98b6-3a8251ec978d" providerId="AD" clId="Web-{55FFF977-D9FC-7C0E-CC16-59292408FB67}" dt="2023-09-06T10:27:25.171" v="137"/>
          <ac:spMkLst>
            <pc:docMk/>
            <pc:sldMk cId="2580628787" sldId="267"/>
            <ac:spMk id="2" creationId="{9D6E8DC6-1212-0AB7-B3F9-3109BF06F076}"/>
          </ac:spMkLst>
        </pc:spChg>
        <pc:spChg chg="add del mod">
          <ac:chgData name="Hadeer MEDHAT" userId="S::hadeer.medhat@aspireschool.org::a60e3b02-c603-484c-98b6-3a8251ec978d" providerId="AD" clId="Web-{55FFF977-D9FC-7C0E-CC16-59292408FB67}" dt="2023-09-06T10:26:34.951" v="135"/>
          <ac:spMkLst>
            <pc:docMk/>
            <pc:sldMk cId="2580628787" sldId="267"/>
            <ac:spMk id="3" creationId="{746A68E1-A255-8F87-AA74-7A4252239A53}"/>
          </ac:spMkLst>
        </pc:spChg>
        <pc:spChg chg="add">
          <ac:chgData name="Hadeer MEDHAT" userId="S::hadeer.medhat@aspireschool.org::a60e3b02-c603-484c-98b6-3a8251ec978d" providerId="AD" clId="Web-{55FFF977-D9FC-7C0E-CC16-59292408FB67}" dt="2023-09-06T10:27:25.171" v="137"/>
          <ac:spMkLst>
            <pc:docMk/>
            <pc:sldMk cId="2580628787" sldId="267"/>
            <ac:spMk id="17" creationId="{ECB86E21-E2BD-408E-8E61-D30AB8715F20}"/>
          </ac:spMkLst>
        </pc:spChg>
        <pc:spChg chg="add">
          <ac:chgData name="Hadeer MEDHAT" userId="S::hadeer.medhat@aspireschool.org::a60e3b02-c603-484c-98b6-3a8251ec978d" providerId="AD" clId="Web-{55FFF977-D9FC-7C0E-CC16-59292408FB67}" dt="2023-09-06T10:27:25.171" v="137"/>
          <ac:spMkLst>
            <pc:docMk/>
            <pc:sldMk cId="2580628787" sldId="267"/>
            <ac:spMk id="19" creationId="{267F9DA9-5521-4A58-9B23-C108A3A2470A}"/>
          </ac:spMkLst>
        </pc:spChg>
        <pc:spChg chg="add">
          <ac:chgData name="Hadeer MEDHAT" userId="S::hadeer.medhat@aspireschool.org::a60e3b02-c603-484c-98b6-3a8251ec978d" providerId="AD" clId="Web-{55FFF977-D9FC-7C0E-CC16-59292408FB67}" dt="2023-09-06T10:27:25.171" v="137"/>
          <ac:spMkLst>
            <pc:docMk/>
            <pc:sldMk cId="2580628787" sldId="267"/>
            <ac:spMk id="21" creationId="{CF2B5AB8-A75C-49F7-8DF4-3342BF3C8549}"/>
          </ac:spMkLst>
        </pc:spChg>
        <pc:spChg chg="add">
          <ac:chgData name="Hadeer MEDHAT" userId="S::hadeer.medhat@aspireschool.org::a60e3b02-c603-484c-98b6-3a8251ec978d" providerId="AD" clId="Web-{55FFF977-D9FC-7C0E-CC16-59292408FB67}" dt="2023-09-06T10:27:25.171" v="137"/>
          <ac:spMkLst>
            <pc:docMk/>
            <pc:sldMk cId="2580628787" sldId="267"/>
            <ac:spMk id="23" creationId="{029B38C0-3CC6-4B41-93F3-C479D22DD242}"/>
          </ac:spMkLst>
        </pc:spChg>
        <pc:spChg chg="add">
          <ac:chgData name="Hadeer MEDHAT" userId="S::hadeer.medhat@aspireschool.org::a60e3b02-c603-484c-98b6-3a8251ec978d" providerId="AD" clId="Web-{55FFF977-D9FC-7C0E-CC16-59292408FB67}" dt="2023-09-06T10:27:25.171" v="137"/>
          <ac:spMkLst>
            <pc:docMk/>
            <pc:sldMk cId="2580628787" sldId="267"/>
            <ac:spMk id="25" creationId="{0E0F80A2-6611-465C-80A5-6ADAE3F03469}"/>
          </ac:spMkLst>
        </pc:spChg>
        <pc:spChg chg="add">
          <ac:chgData name="Hadeer MEDHAT" userId="S::hadeer.medhat@aspireschool.org::a60e3b02-c603-484c-98b6-3a8251ec978d" providerId="AD" clId="Web-{55FFF977-D9FC-7C0E-CC16-59292408FB67}" dt="2023-09-06T10:27:25.171" v="137"/>
          <ac:spMkLst>
            <pc:docMk/>
            <pc:sldMk cId="2580628787" sldId="267"/>
            <ac:spMk id="27" creationId="{165B8C92-2D61-44A2-857C-E6980C2A22EB}"/>
          </ac:spMkLst>
        </pc:spChg>
        <pc:grpChg chg="add">
          <ac:chgData name="Hadeer MEDHAT" userId="S::hadeer.medhat@aspireschool.org::a60e3b02-c603-484c-98b6-3a8251ec978d" providerId="AD" clId="Web-{55FFF977-D9FC-7C0E-CC16-59292408FB67}" dt="2023-09-06T10:27:25.171" v="137"/>
          <ac:grpSpMkLst>
            <pc:docMk/>
            <pc:sldMk cId="2580628787" sldId="267"/>
            <ac:grpSpMk id="11" creationId="{23F5135F-115E-423C-BE4A-B56C35DC9F3E}"/>
          </ac:grpSpMkLst>
        </pc:grpChg>
        <pc:grpChg chg="add">
          <ac:chgData name="Hadeer MEDHAT" userId="S::hadeer.medhat@aspireschool.org::a60e3b02-c603-484c-98b6-3a8251ec978d" providerId="AD" clId="Web-{55FFF977-D9FC-7C0E-CC16-59292408FB67}" dt="2023-09-06T10:27:25.171" v="137"/>
          <ac:grpSpMkLst>
            <pc:docMk/>
            <pc:sldMk cId="2580628787" sldId="267"/>
            <ac:grpSpMk id="29" creationId="{631B7FDF-FF70-42C1-8843-C5590946861C}"/>
          </ac:grpSpMkLst>
        </pc:grpChg>
        <pc:picChg chg="add del mod ord">
          <ac:chgData name="Hadeer MEDHAT" userId="S::hadeer.medhat@aspireschool.org::a60e3b02-c603-484c-98b6-3a8251ec978d" providerId="AD" clId="Web-{55FFF977-D9FC-7C0E-CC16-59292408FB67}" dt="2023-09-06T10:25:44.324" v="124"/>
          <ac:picMkLst>
            <pc:docMk/>
            <pc:sldMk cId="2580628787" sldId="267"/>
            <ac:picMk id="4" creationId="{EE989032-AE6C-0D7C-12A9-12FBDB60B461}"/>
          </ac:picMkLst>
        </pc:picChg>
        <pc:picChg chg="add mod ord">
          <ac:chgData name="Hadeer MEDHAT" userId="S::hadeer.medhat@aspireschool.org::a60e3b02-c603-484c-98b6-3a8251ec978d" providerId="AD" clId="Web-{55FFF977-D9FC-7C0E-CC16-59292408FB67}" dt="2023-09-06T10:27:25.171" v="137"/>
          <ac:picMkLst>
            <pc:docMk/>
            <pc:sldMk cId="2580628787" sldId="267"/>
            <ac:picMk id="5" creationId="{2808ED89-633B-EA5F-6AB6-C1D9C36F71F2}"/>
          </ac:picMkLst>
        </pc:picChg>
        <pc:picChg chg="add mod">
          <ac:chgData name="Hadeer MEDHAT" userId="S::hadeer.medhat@aspireschool.org::a60e3b02-c603-484c-98b6-3a8251ec978d" providerId="AD" clId="Web-{55FFF977-D9FC-7C0E-CC16-59292408FB67}" dt="2023-09-06T10:27:25.171" v="137"/>
          <ac:picMkLst>
            <pc:docMk/>
            <pc:sldMk cId="2580628787" sldId="267"/>
            <ac:picMk id="6" creationId="{69616DCD-3D5F-A84D-2206-9B03C71C9513}"/>
          </ac:picMkLst>
        </pc:picChg>
      </pc:sldChg>
      <pc:sldChg chg="add del replId">
        <pc:chgData name="Hadeer MEDHAT" userId="S::hadeer.medhat@aspireschool.org::a60e3b02-c603-484c-98b6-3a8251ec978d" providerId="AD" clId="Web-{55FFF977-D9FC-7C0E-CC16-59292408FB67}" dt="2023-09-06T10:26:10.653" v="128"/>
        <pc:sldMkLst>
          <pc:docMk/>
          <pc:sldMk cId="3078253865" sldId="268"/>
        </pc:sldMkLst>
      </pc:sldChg>
      <pc:sldChg chg="new">
        <pc:chgData name="Hadeer MEDHAT" userId="S::hadeer.medhat@aspireschool.org::a60e3b02-c603-484c-98b6-3a8251ec978d" providerId="AD" clId="Web-{55FFF977-D9FC-7C0E-CC16-59292408FB67}" dt="2023-09-06T10:28:25.329" v="140"/>
        <pc:sldMkLst>
          <pc:docMk/>
          <pc:sldMk cId="3920761792" sldId="268"/>
        </pc:sldMkLst>
      </pc:sldChg>
    </pc:docChg>
  </pc:docChgLst>
  <pc:docChgLst>
    <pc:chgData name="Hadeer MEDHAT" userId="S::hadeer.medhat@aspireschool.org::a60e3b02-c603-484c-98b6-3a8251ec978d" providerId="AD" clId="Web-{F4D0A969-2B7D-BA1C-24F4-D78AAE4ABCFD}"/>
    <pc:docChg chg="addSld delSld modSld">
      <pc:chgData name="Hadeer MEDHAT" userId="S::hadeer.medhat@aspireschool.org::a60e3b02-c603-484c-98b6-3a8251ec978d" providerId="AD" clId="Web-{F4D0A969-2B7D-BA1C-24F4-D78AAE4ABCFD}" dt="2023-09-11T06:14:13.239" v="16"/>
      <pc:docMkLst>
        <pc:docMk/>
      </pc:docMkLst>
      <pc:sldChg chg="addSp delSp modSp">
        <pc:chgData name="Hadeer MEDHAT" userId="S::hadeer.medhat@aspireschool.org::a60e3b02-c603-484c-98b6-3a8251ec978d" providerId="AD" clId="Web-{F4D0A969-2B7D-BA1C-24F4-D78AAE4ABCFD}" dt="2023-09-11T06:13:45.488" v="9"/>
        <pc:sldMkLst>
          <pc:docMk/>
          <pc:sldMk cId="3920761792" sldId="268"/>
        </pc:sldMkLst>
        <pc:spChg chg="mod">
          <ac:chgData name="Hadeer MEDHAT" userId="S::hadeer.medhat@aspireschool.org::a60e3b02-c603-484c-98b6-3a8251ec978d" providerId="AD" clId="Web-{F4D0A969-2B7D-BA1C-24F4-D78AAE4ABCFD}" dt="2023-09-11T06:13:06.940" v="4" actId="20577"/>
          <ac:spMkLst>
            <pc:docMk/>
            <pc:sldMk cId="3920761792" sldId="268"/>
            <ac:spMk id="2" creationId="{FEA95D98-05E8-02DE-25B1-DFAA6BD1C7F9}"/>
          </ac:spMkLst>
        </pc:spChg>
        <pc:spChg chg="del">
          <ac:chgData name="Hadeer MEDHAT" userId="S::hadeer.medhat@aspireschool.org::a60e3b02-c603-484c-98b6-3a8251ec978d" providerId="AD" clId="Web-{F4D0A969-2B7D-BA1C-24F4-D78AAE4ABCFD}" dt="2023-09-11T06:13:08.190" v="5"/>
          <ac:spMkLst>
            <pc:docMk/>
            <pc:sldMk cId="3920761792" sldId="268"/>
            <ac:spMk id="3" creationId="{51D2748B-236E-BC48-1050-ED0586F18905}"/>
          </ac:spMkLst>
        </pc:spChg>
        <pc:spChg chg="add del mod">
          <ac:chgData name="Hadeer MEDHAT" userId="S::hadeer.medhat@aspireschool.org::a60e3b02-c603-484c-98b6-3a8251ec978d" providerId="AD" clId="Web-{F4D0A969-2B7D-BA1C-24F4-D78AAE4ABCFD}" dt="2023-09-11T06:13:45.488" v="9"/>
          <ac:spMkLst>
            <pc:docMk/>
            <pc:sldMk cId="3920761792" sldId="268"/>
            <ac:spMk id="6" creationId="{D5A3873D-118C-A38C-E5BE-3EA34F53322D}"/>
          </ac:spMkLst>
        </pc:spChg>
        <pc:picChg chg="add del mod ord">
          <ac:chgData name="Hadeer MEDHAT" userId="S::hadeer.medhat@aspireschool.org::a60e3b02-c603-484c-98b6-3a8251ec978d" providerId="AD" clId="Web-{F4D0A969-2B7D-BA1C-24F4-D78AAE4ABCFD}" dt="2023-09-11T06:13:43.848" v="8"/>
          <ac:picMkLst>
            <pc:docMk/>
            <pc:sldMk cId="3920761792" sldId="268"/>
            <ac:picMk id="4" creationId="{0B44EC12-47A7-46AE-268C-CD142A09FB24}"/>
          </ac:picMkLst>
        </pc:picChg>
        <pc:picChg chg="add mod ord">
          <ac:chgData name="Hadeer MEDHAT" userId="S::hadeer.medhat@aspireschool.org::a60e3b02-c603-484c-98b6-3a8251ec978d" providerId="AD" clId="Web-{F4D0A969-2B7D-BA1C-24F4-D78AAE4ABCFD}" dt="2023-09-11T06:13:45.488" v="9"/>
          <ac:picMkLst>
            <pc:docMk/>
            <pc:sldMk cId="3920761792" sldId="268"/>
            <ac:picMk id="7" creationId="{A20D1F0A-A298-CF51-10B9-AF50561143CE}"/>
          </ac:picMkLst>
        </pc:picChg>
      </pc:sldChg>
      <pc:sldChg chg="new del">
        <pc:chgData name="Hadeer MEDHAT" userId="S::hadeer.medhat@aspireschool.org::a60e3b02-c603-484c-98b6-3a8251ec978d" providerId="AD" clId="Web-{F4D0A969-2B7D-BA1C-24F4-D78AAE4ABCFD}" dt="2023-09-11T06:13:49.316" v="10"/>
        <pc:sldMkLst>
          <pc:docMk/>
          <pc:sldMk cId="2673225056" sldId="269"/>
        </pc:sldMkLst>
      </pc:sldChg>
      <pc:sldChg chg="addSp delSp modSp new mod setBg">
        <pc:chgData name="Hadeer MEDHAT" userId="S::hadeer.medhat@aspireschool.org::a60e3b02-c603-484c-98b6-3a8251ec978d" providerId="AD" clId="Web-{F4D0A969-2B7D-BA1C-24F4-D78AAE4ABCFD}" dt="2023-09-11T06:14:13.239" v="16"/>
        <pc:sldMkLst>
          <pc:docMk/>
          <pc:sldMk cId="3224021016" sldId="269"/>
        </pc:sldMkLst>
        <pc:spChg chg="mod ord">
          <ac:chgData name="Hadeer MEDHAT" userId="S::hadeer.medhat@aspireschool.org::a60e3b02-c603-484c-98b6-3a8251ec978d" providerId="AD" clId="Web-{F4D0A969-2B7D-BA1C-24F4-D78AAE4ABCFD}" dt="2023-09-11T06:14:13.239" v="16"/>
          <ac:spMkLst>
            <pc:docMk/>
            <pc:sldMk cId="3224021016" sldId="269"/>
            <ac:spMk id="2" creationId="{229A5B42-C6DC-C9F1-D714-02DAA2297743}"/>
          </ac:spMkLst>
        </pc:spChg>
        <pc:spChg chg="del">
          <ac:chgData name="Hadeer MEDHAT" userId="S::hadeer.medhat@aspireschool.org::a60e3b02-c603-484c-98b6-3a8251ec978d" providerId="AD" clId="Web-{F4D0A969-2B7D-BA1C-24F4-D78AAE4ABCFD}" dt="2023-09-11T06:14:10.239" v="15"/>
          <ac:spMkLst>
            <pc:docMk/>
            <pc:sldMk cId="3224021016" sldId="269"/>
            <ac:spMk id="3" creationId="{6A556082-2BD0-80BF-3A43-1A62F083878C}"/>
          </ac:spMkLst>
        </pc:spChg>
        <pc:spChg chg="add">
          <ac:chgData name="Hadeer MEDHAT" userId="S::hadeer.medhat@aspireschool.org::a60e3b02-c603-484c-98b6-3a8251ec978d" providerId="AD" clId="Web-{F4D0A969-2B7D-BA1C-24F4-D78AAE4ABCFD}" dt="2023-09-11T06:14:13.239" v="16"/>
          <ac:spMkLst>
            <pc:docMk/>
            <pc:sldMk cId="3224021016" sldId="269"/>
            <ac:spMk id="15" creationId="{8823CBA3-A477-422D-9E7A-F9FE7EC90903}"/>
          </ac:spMkLst>
        </pc:spChg>
        <pc:spChg chg="add">
          <ac:chgData name="Hadeer MEDHAT" userId="S::hadeer.medhat@aspireschool.org::a60e3b02-c603-484c-98b6-3a8251ec978d" providerId="AD" clId="Web-{F4D0A969-2B7D-BA1C-24F4-D78AAE4ABCFD}" dt="2023-09-11T06:14:13.239" v="16"/>
          <ac:spMkLst>
            <pc:docMk/>
            <pc:sldMk cId="3224021016" sldId="269"/>
            <ac:spMk id="17" creationId="{11F34718-B77C-44AC-9F07-230139CBBD32}"/>
          </ac:spMkLst>
        </pc:spChg>
        <pc:spChg chg="add">
          <ac:chgData name="Hadeer MEDHAT" userId="S::hadeer.medhat@aspireschool.org::a60e3b02-c603-484c-98b6-3a8251ec978d" providerId="AD" clId="Web-{F4D0A969-2B7D-BA1C-24F4-D78AAE4ABCFD}" dt="2023-09-11T06:14:13.239" v="16"/>
          <ac:spMkLst>
            <pc:docMk/>
            <pc:sldMk cId="3224021016" sldId="269"/>
            <ac:spMk id="19" creationId="{60067990-9821-4102-BDE2-9B6F206D08AA}"/>
          </ac:spMkLst>
        </pc:spChg>
        <pc:spChg chg="add">
          <ac:chgData name="Hadeer MEDHAT" userId="S::hadeer.medhat@aspireschool.org::a60e3b02-c603-484c-98b6-3a8251ec978d" providerId="AD" clId="Web-{F4D0A969-2B7D-BA1C-24F4-D78AAE4ABCFD}" dt="2023-09-11T06:14:13.239" v="16"/>
          <ac:spMkLst>
            <pc:docMk/>
            <pc:sldMk cId="3224021016" sldId="269"/>
            <ac:spMk id="27" creationId="{0847B228-7D3B-4853-8273-2B7CDAF9CA14}"/>
          </ac:spMkLst>
        </pc:spChg>
        <pc:grpChg chg="add">
          <ac:chgData name="Hadeer MEDHAT" userId="S::hadeer.medhat@aspireschool.org::a60e3b02-c603-484c-98b6-3a8251ec978d" providerId="AD" clId="Web-{F4D0A969-2B7D-BA1C-24F4-D78AAE4ABCFD}" dt="2023-09-11T06:14:13.239" v="16"/>
          <ac:grpSpMkLst>
            <pc:docMk/>
            <pc:sldMk cId="3224021016" sldId="269"/>
            <ac:grpSpMk id="9" creationId="{23F5135F-115E-423C-BE4A-B56C35DC9F3E}"/>
          </ac:grpSpMkLst>
        </pc:grpChg>
        <pc:grpChg chg="add">
          <ac:chgData name="Hadeer MEDHAT" userId="S::hadeer.medhat@aspireschool.org::a60e3b02-c603-484c-98b6-3a8251ec978d" providerId="AD" clId="Web-{F4D0A969-2B7D-BA1C-24F4-D78AAE4ABCFD}" dt="2023-09-11T06:14:13.239" v="16"/>
          <ac:grpSpMkLst>
            <pc:docMk/>
            <pc:sldMk cId="3224021016" sldId="269"/>
            <ac:grpSpMk id="21" creationId="{5D3D3051-D223-4825-BE7D-C711315EE035}"/>
          </ac:grpSpMkLst>
        </pc:grpChg>
        <pc:picChg chg="add mod ord">
          <ac:chgData name="Hadeer MEDHAT" userId="S::hadeer.medhat@aspireschool.org::a60e3b02-c603-484c-98b6-3a8251ec978d" providerId="AD" clId="Web-{F4D0A969-2B7D-BA1C-24F4-D78AAE4ABCFD}" dt="2023-09-11T06:14:13.239" v="16"/>
          <ac:picMkLst>
            <pc:docMk/>
            <pc:sldMk cId="3224021016" sldId="269"/>
            <ac:picMk id="4" creationId="{BF19A9ED-BE63-E831-D211-3BAA4DC28FE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4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6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0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1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1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8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0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7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1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087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9" r:id="rId6"/>
    <p:sldLayoutId id="2147483794" r:id="rId7"/>
    <p:sldLayoutId id="2147483795" r:id="rId8"/>
    <p:sldLayoutId id="2147483796" r:id="rId9"/>
    <p:sldLayoutId id="2147483798" r:id="rId10"/>
    <p:sldLayoutId id="2147483797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idztype.com/dance-mat-typing-level-1-stage-1_f1117a537.html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tVvt87gPZ8?feature=oembed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x4sFItSc48?feature=oembed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mC0yLvCk-8?feature=oembed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ACB466DA-A9AB-44EF-8104-8A7275B0E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4C0170-3916-4625-8190-2E3BF113A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>
            <a:off x="498637" y="338874"/>
            <a:ext cx="11358741" cy="604387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FC0C2B9-B2AE-4A67-B314-65D5D3B1E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>
            <a:off x="-54343" y="434923"/>
            <a:ext cx="11781284" cy="6516581"/>
          </a:xfrm>
          <a:custGeom>
            <a:avLst/>
            <a:gdLst>
              <a:gd name="connsiteX0" fmla="*/ 11742934 w 11781284"/>
              <a:gd name="connsiteY0" fmla="*/ 29999 h 6516581"/>
              <a:gd name="connsiteX1" fmla="*/ 11781284 w 11781284"/>
              <a:gd name="connsiteY1" fmla="*/ 66820 h 6516581"/>
              <a:gd name="connsiteX2" fmla="*/ 11781284 w 11781284"/>
              <a:gd name="connsiteY2" fmla="*/ 2761437 h 6516581"/>
              <a:gd name="connsiteX3" fmla="*/ 11781284 w 11781284"/>
              <a:gd name="connsiteY3" fmla="*/ 3091007 h 6516581"/>
              <a:gd name="connsiteX4" fmla="*/ 11781284 w 11781284"/>
              <a:gd name="connsiteY4" fmla="*/ 5785624 h 6516581"/>
              <a:gd name="connsiteX5" fmla="*/ 11742934 w 11781284"/>
              <a:gd name="connsiteY5" fmla="*/ 5822550 h 6516581"/>
              <a:gd name="connsiteX6" fmla="*/ 11244064 w 11781284"/>
              <a:gd name="connsiteY6" fmla="*/ 5822550 h 6516581"/>
              <a:gd name="connsiteX7" fmla="*/ 11219828 w 11781284"/>
              <a:gd name="connsiteY7" fmla="*/ 6516581 h 6516581"/>
              <a:gd name="connsiteX8" fmla="*/ 0 w 11781284"/>
              <a:gd name="connsiteY8" fmla="*/ 6320738 h 6516581"/>
              <a:gd name="connsiteX9" fmla="*/ 106349 w 11781284"/>
              <a:gd name="connsiteY9" fmla="*/ 227975 h 6516581"/>
              <a:gd name="connsiteX10" fmla="*/ 682679 w 11781284"/>
              <a:gd name="connsiteY10" fmla="*/ 248508 h 6516581"/>
              <a:gd name="connsiteX11" fmla="*/ 682679 w 11781284"/>
              <a:gd name="connsiteY11" fmla="*/ 61294 h 6516581"/>
              <a:gd name="connsiteX12" fmla="*/ 693318 w 11781284"/>
              <a:gd name="connsiteY12" fmla="*/ 36710 h 6516581"/>
              <a:gd name="connsiteX13" fmla="*/ 718532 w 11781284"/>
              <a:gd name="connsiteY13" fmla="*/ 26597 h 6516581"/>
              <a:gd name="connsiteX14" fmla="*/ 718532 w 11781284"/>
              <a:gd name="connsiteY14" fmla="*/ 21840 h 6516581"/>
              <a:gd name="connsiteX15" fmla="*/ 8495053 w 11781284"/>
              <a:gd name="connsiteY15" fmla="*/ 29999 h 6516581"/>
              <a:gd name="connsiteX16" fmla="*/ 8506267 w 11781284"/>
              <a:gd name="connsiteY16" fmla="*/ 27593 h 6516581"/>
              <a:gd name="connsiteX17" fmla="*/ 8564427 w 11781284"/>
              <a:gd name="connsiteY17" fmla="*/ 19736 h 6516581"/>
              <a:gd name="connsiteX18" fmla="*/ 8648916 w 11781284"/>
              <a:gd name="connsiteY18" fmla="*/ 12364 h 6516581"/>
              <a:gd name="connsiteX19" fmla="*/ 8706669 w 11781284"/>
              <a:gd name="connsiteY19" fmla="*/ 4362 h 6516581"/>
              <a:gd name="connsiteX20" fmla="*/ 8737680 w 11781284"/>
              <a:gd name="connsiteY20" fmla="*/ 7468 h 6516581"/>
              <a:gd name="connsiteX21" fmla="*/ 8783620 w 11781284"/>
              <a:gd name="connsiteY21" fmla="*/ 0 h 6516581"/>
              <a:gd name="connsiteX22" fmla="*/ 8827469 w 11781284"/>
              <a:gd name="connsiteY22" fmla="*/ 847 h 6516581"/>
              <a:gd name="connsiteX23" fmla="*/ 8884429 w 11781284"/>
              <a:gd name="connsiteY23" fmla="*/ 6303 h 6516581"/>
              <a:gd name="connsiteX24" fmla="*/ 8943537 w 11781284"/>
              <a:gd name="connsiteY24" fmla="*/ 18957 h 6516581"/>
              <a:gd name="connsiteX25" fmla="*/ 9001349 w 11781284"/>
              <a:gd name="connsiteY25" fmla="*/ 29999 h 6516581"/>
              <a:gd name="connsiteX26" fmla="*/ 9104856 w 11781284"/>
              <a:gd name="connsiteY26" fmla="*/ 29999 h 651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781284" h="6516581">
                <a:moveTo>
                  <a:pt x="11742934" y="29999"/>
                </a:moveTo>
                <a:cubicBezTo>
                  <a:pt x="11764048" y="30053"/>
                  <a:pt x="11781163" y="46490"/>
                  <a:pt x="11781284" y="66820"/>
                </a:cubicBezTo>
                <a:lnTo>
                  <a:pt x="11781284" y="2761437"/>
                </a:lnTo>
                <a:lnTo>
                  <a:pt x="11781284" y="3091007"/>
                </a:lnTo>
                <a:lnTo>
                  <a:pt x="11781284" y="5785624"/>
                </a:lnTo>
                <a:cubicBezTo>
                  <a:pt x="11781230" y="5805995"/>
                  <a:pt x="11764092" y="5822492"/>
                  <a:pt x="11742934" y="5822550"/>
                </a:cubicBezTo>
                <a:lnTo>
                  <a:pt x="11244064" y="5822550"/>
                </a:lnTo>
                <a:lnTo>
                  <a:pt x="11219828" y="6516581"/>
                </a:lnTo>
                <a:lnTo>
                  <a:pt x="0" y="6320738"/>
                </a:lnTo>
                <a:lnTo>
                  <a:pt x="106349" y="227975"/>
                </a:lnTo>
                <a:lnTo>
                  <a:pt x="682679" y="248508"/>
                </a:lnTo>
                <a:lnTo>
                  <a:pt x="682679" y="61294"/>
                </a:lnTo>
                <a:cubicBezTo>
                  <a:pt x="682736" y="51687"/>
                  <a:pt x="686792" y="43001"/>
                  <a:pt x="693318" y="36710"/>
                </a:cubicBezTo>
                <a:lnTo>
                  <a:pt x="718532" y="26597"/>
                </a:lnTo>
                <a:lnTo>
                  <a:pt x="718532" y="21840"/>
                </a:lnTo>
                <a:lnTo>
                  <a:pt x="8495053" y="29999"/>
                </a:lnTo>
                <a:lnTo>
                  <a:pt x="8506267" y="27593"/>
                </a:lnTo>
                <a:lnTo>
                  <a:pt x="8564427" y="19736"/>
                </a:lnTo>
                <a:lnTo>
                  <a:pt x="8648916" y="12364"/>
                </a:lnTo>
                <a:lnTo>
                  <a:pt x="8706669" y="4362"/>
                </a:lnTo>
                <a:cubicBezTo>
                  <a:pt x="8721463" y="3546"/>
                  <a:pt x="8724854" y="8195"/>
                  <a:pt x="8737680" y="7468"/>
                </a:cubicBezTo>
                <a:lnTo>
                  <a:pt x="8783620" y="0"/>
                </a:lnTo>
                <a:lnTo>
                  <a:pt x="8827469" y="847"/>
                </a:lnTo>
                <a:lnTo>
                  <a:pt x="8884429" y="6303"/>
                </a:lnTo>
                <a:cubicBezTo>
                  <a:pt x="8903270" y="10522"/>
                  <a:pt x="8920280" y="27786"/>
                  <a:pt x="8943537" y="18957"/>
                </a:cubicBezTo>
                <a:lnTo>
                  <a:pt x="9001349" y="29999"/>
                </a:lnTo>
                <a:lnTo>
                  <a:pt x="9104856" y="29999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6" name="Picture 5" descr="A group of kids using gadgets&#10;&#10;Description automatically generated">
            <a:extLst>
              <a:ext uri="{FF2B5EF4-FFF2-40B4-BE49-F238E27FC236}">
                <a16:creationId xmlns:a16="http://schemas.microsoft.com/office/drawing/2014/main" id="{4ACB5CD8-ABCF-B8F7-496E-8F5881A25A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t="10935" r="-1" b="18321"/>
          <a:stretch/>
        </p:blipFill>
        <p:spPr>
          <a:xfrm>
            <a:off x="20" y="363271"/>
            <a:ext cx="11770134" cy="6494729"/>
          </a:xfrm>
          <a:custGeom>
            <a:avLst/>
            <a:gdLst/>
            <a:ahLst/>
            <a:cxnLst/>
            <a:rect l="l" t="t" r="r" b="b"/>
            <a:pathLst>
              <a:path w="11770154" h="6494729">
                <a:moveTo>
                  <a:pt x="11631357" y="5"/>
                </a:moveTo>
                <a:cubicBezTo>
                  <a:pt x="11652469" y="-309"/>
                  <a:pt x="11669868" y="15827"/>
                  <a:pt x="11670344" y="36151"/>
                </a:cubicBezTo>
                <a:lnTo>
                  <a:pt x="11717372" y="2730358"/>
                </a:lnTo>
                <a:lnTo>
                  <a:pt x="11723123" y="3059878"/>
                </a:lnTo>
                <a:lnTo>
                  <a:pt x="11770151" y="5754084"/>
                </a:lnTo>
                <a:cubicBezTo>
                  <a:pt x="11770452" y="5774453"/>
                  <a:pt x="11753605" y="5791247"/>
                  <a:pt x="11732451" y="5791674"/>
                </a:cubicBezTo>
                <a:lnTo>
                  <a:pt x="11233657" y="5800381"/>
                </a:lnTo>
                <a:lnTo>
                  <a:pt x="11221537" y="6494729"/>
                </a:lnTo>
                <a:lnTo>
                  <a:pt x="1" y="6494729"/>
                </a:lnTo>
                <a:lnTo>
                  <a:pt x="0" y="401038"/>
                </a:lnTo>
                <a:lnTo>
                  <a:pt x="576600" y="411509"/>
                </a:lnTo>
                <a:lnTo>
                  <a:pt x="573333" y="224324"/>
                </a:lnTo>
                <a:cubicBezTo>
                  <a:pt x="573222" y="214717"/>
                  <a:pt x="577126" y="205961"/>
                  <a:pt x="583542" y="199558"/>
                </a:cubicBezTo>
                <a:lnTo>
                  <a:pt x="608575" y="189006"/>
                </a:lnTo>
                <a:lnTo>
                  <a:pt x="608492" y="184250"/>
                </a:lnTo>
                <a:lnTo>
                  <a:pt x="8383971" y="56689"/>
                </a:lnTo>
                <a:lnTo>
                  <a:pt x="8395141" y="54087"/>
                </a:lnTo>
                <a:lnTo>
                  <a:pt x="8453155" y="45216"/>
                </a:lnTo>
                <a:lnTo>
                  <a:pt x="8537503" y="36371"/>
                </a:lnTo>
                <a:lnTo>
                  <a:pt x="8595107" y="27362"/>
                </a:lnTo>
                <a:cubicBezTo>
                  <a:pt x="8609885" y="26288"/>
                  <a:pt x="8613356" y="30877"/>
                  <a:pt x="8626168" y="29927"/>
                </a:cubicBezTo>
                <a:lnTo>
                  <a:pt x="8671970" y="21658"/>
                </a:lnTo>
                <a:lnTo>
                  <a:pt x="8715827" y="21740"/>
                </a:lnTo>
                <a:lnTo>
                  <a:pt x="8772874" y="26201"/>
                </a:lnTo>
                <a:cubicBezTo>
                  <a:pt x="8791786" y="30090"/>
                  <a:pt x="8809094" y="47055"/>
                  <a:pt x="8832194" y="37821"/>
                </a:cubicBezTo>
                <a:lnTo>
                  <a:pt x="8890190" y="47853"/>
                </a:lnTo>
                <a:lnTo>
                  <a:pt x="8993681" y="46046"/>
                </a:lnTo>
                <a:close/>
              </a:path>
            </a:pathLst>
          </a:cu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0EDBB28-5451-43FB-A804-8212C38FE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67"/>
            <a:ext cx="11462492" cy="6208533"/>
          </a:xfrm>
          <a:custGeom>
            <a:avLst/>
            <a:gdLst>
              <a:gd name="connsiteX0" fmla="*/ 0 w 11462492"/>
              <a:gd name="connsiteY0" fmla="*/ 0 h 6208533"/>
              <a:gd name="connsiteX1" fmla="*/ 11462492 w 11462492"/>
              <a:gd name="connsiteY1" fmla="*/ 200079 h 6208533"/>
              <a:gd name="connsiteX2" fmla="*/ 11357614 w 11462492"/>
              <a:gd name="connsiteY2" fmla="*/ 6208533 h 6208533"/>
              <a:gd name="connsiteX3" fmla="*/ 11221539 w 11462492"/>
              <a:gd name="connsiteY3" fmla="*/ 6208533 h 6208533"/>
              <a:gd name="connsiteX4" fmla="*/ 11266976 w 11462492"/>
              <a:gd name="connsiteY4" fmla="*/ 3605431 h 6208533"/>
              <a:gd name="connsiteX5" fmla="*/ 11273149 w 11462492"/>
              <a:gd name="connsiteY5" fmla="*/ 3251792 h 6208533"/>
              <a:gd name="connsiteX6" fmla="*/ 11323618 w 11462492"/>
              <a:gd name="connsiteY6" fmla="*/ 360391 h 6208533"/>
              <a:gd name="connsiteX7" fmla="*/ 11283157 w 11462492"/>
              <a:gd name="connsiteY7" fmla="*/ 320163 h 6208533"/>
              <a:gd name="connsiteX8" fmla="*/ 9412986 w 11462492"/>
              <a:gd name="connsiteY8" fmla="*/ 287519 h 6208533"/>
              <a:gd name="connsiteX9" fmla="*/ 9352137 w 11462492"/>
              <a:gd name="connsiteY9" fmla="*/ 275336 h 6208533"/>
              <a:gd name="connsiteX10" fmla="*/ 8452422 w 11462492"/>
              <a:gd name="connsiteY10" fmla="*/ 270752 h 6208533"/>
              <a:gd name="connsiteX11" fmla="*/ 8341358 w 11462492"/>
              <a:gd name="connsiteY11" fmla="*/ 268813 h 6208533"/>
              <a:gd name="connsiteX12" fmla="*/ 8279529 w 11462492"/>
              <a:gd name="connsiteY12" fmla="*/ 255882 h 6208533"/>
              <a:gd name="connsiteX13" fmla="*/ 8216342 w 11462492"/>
              <a:gd name="connsiteY13" fmla="*/ 241197 h 6208533"/>
              <a:gd name="connsiteX14" fmla="*/ 8058855 w 11462492"/>
              <a:gd name="connsiteY14" fmla="*/ 239699 h 6208533"/>
              <a:gd name="connsiteX15" fmla="*/ 8025637 w 11462492"/>
              <a:gd name="connsiteY15" fmla="*/ 235784 h 6208533"/>
              <a:gd name="connsiteX16" fmla="*/ 7963516 w 11462492"/>
              <a:gd name="connsiteY16" fmla="*/ 243289 h 6208533"/>
              <a:gd name="connsiteX17" fmla="*/ 7872719 w 11462492"/>
              <a:gd name="connsiteY17" fmla="*/ 249616 h 6208533"/>
              <a:gd name="connsiteX18" fmla="*/ 7810166 w 11462492"/>
              <a:gd name="connsiteY18" fmla="*/ 256959 h 6208533"/>
              <a:gd name="connsiteX19" fmla="*/ 7798086 w 11462492"/>
              <a:gd name="connsiteY19" fmla="*/ 259331 h 6208533"/>
              <a:gd name="connsiteX20" fmla="*/ 7067805 w 11462492"/>
              <a:gd name="connsiteY20" fmla="*/ 242670 h 6208533"/>
              <a:gd name="connsiteX21" fmla="*/ 7027087 w 11462492"/>
              <a:gd name="connsiteY21" fmla="*/ 233557 h 6208533"/>
              <a:gd name="connsiteX22" fmla="*/ 7003225 w 11462492"/>
              <a:gd name="connsiteY22" fmla="*/ 232353 h 6208533"/>
              <a:gd name="connsiteX23" fmla="*/ 6965637 w 11462492"/>
              <a:gd name="connsiteY23" fmla="*/ 231869 h 6208533"/>
              <a:gd name="connsiteX24" fmla="*/ 6881281 w 11462492"/>
              <a:gd name="connsiteY24" fmla="*/ 239816 h 6208533"/>
              <a:gd name="connsiteX25" fmla="*/ 1 w 11462492"/>
              <a:gd name="connsiteY25" fmla="*/ 114842 h 6208533"/>
              <a:gd name="connsiteX26" fmla="*/ 1 w 11462492"/>
              <a:gd name="connsiteY26" fmla="*/ 6208533 h 6208533"/>
              <a:gd name="connsiteX27" fmla="*/ 0 w 11462492"/>
              <a:gd name="connsiteY27" fmla="*/ 6208533 h 620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62492" h="6208533">
                <a:moveTo>
                  <a:pt x="0" y="0"/>
                </a:moveTo>
                <a:lnTo>
                  <a:pt x="11462492" y="200079"/>
                </a:lnTo>
                <a:lnTo>
                  <a:pt x="11357614" y="6208533"/>
                </a:lnTo>
                <a:lnTo>
                  <a:pt x="11221539" y="6208533"/>
                </a:lnTo>
                <a:lnTo>
                  <a:pt x="11266976" y="3605431"/>
                </a:lnTo>
                <a:lnTo>
                  <a:pt x="11273149" y="3251792"/>
                </a:lnTo>
                <a:lnTo>
                  <a:pt x="11323618" y="360391"/>
                </a:lnTo>
                <a:cubicBezTo>
                  <a:pt x="11323870" y="338573"/>
                  <a:pt x="11305811" y="320615"/>
                  <a:pt x="11283157" y="320163"/>
                </a:cubicBezTo>
                <a:lnTo>
                  <a:pt x="9412986" y="287519"/>
                </a:lnTo>
                <a:lnTo>
                  <a:pt x="9352137" y="275336"/>
                </a:lnTo>
                <a:lnTo>
                  <a:pt x="8452422" y="270752"/>
                </a:lnTo>
                <a:lnTo>
                  <a:pt x="8341358" y="268813"/>
                </a:lnTo>
                <a:lnTo>
                  <a:pt x="8279529" y="255882"/>
                </a:lnTo>
                <a:cubicBezTo>
                  <a:pt x="8254409" y="264920"/>
                  <a:pt x="8236480" y="246076"/>
                  <a:pt x="8216342" y="241197"/>
                </a:cubicBezTo>
                <a:lnTo>
                  <a:pt x="8058855" y="239699"/>
                </a:lnTo>
                <a:cubicBezTo>
                  <a:pt x="8045079" y="240238"/>
                  <a:pt x="8041527" y="235186"/>
                  <a:pt x="8025637" y="235784"/>
                </a:cubicBezTo>
                <a:lnTo>
                  <a:pt x="7963516" y="243289"/>
                </a:lnTo>
                <a:lnTo>
                  <a:pt x="7872719" y="249616"/>
                </a:lnTo>
                <a:lnTo>
                  <a:pt x="7810166" y="256959"/>
                </a:lnTo>
                <a:lnTo>
                  <a:pt x="7798086" y="259331"/>
                </a:lnTo>
                <a:cubicBezTo>
                  <a:pt x="7668901" y="256950"/>
                  <a:pt x="7196305" y="246965"/>
                  <a:pt x="7067805" y="242670"/>
                </a:cubicBezTo>
                <a:lnTo>
                  <a:pt x="7027087" y="233557"/>
                </a:lnTo>
                <a:lnTo>
                  <a:pt x="7003225" y="232353"/>
                </a:lnTo>
                <a:cubicBezTo>
                  <a:pt x="7001468" y="233009"/>
                  <a:pt x="6967058" y="231835"/>
                  <a:pt x="6965637" y="231869"/>
                </a:cubicBezTo>
                <a:lnTo>
                  <a:pt x="6881281" y="239816"/>
                </a:lnTo>
                <a:lnTo>
                  <a:pt x="1" y="114842"/>
                </a:lnTo>
                <a:lnTo>
                  <a:pt x="1" y="6208533"/>
                </a:lnTo>
                <a:lnTo>
                  <a:pt x="0" y="6208533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8759FB5-02B1-497A-BDDC-CBDB620FE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854245">
            <a:off x="11290307" y="-193541"/>
            <a:ext cx="444795" cy="1570489"/>
          </a:xfrm>
          <a:custGeom>
            <a:avLst/>
            <a:gdLst>
              <a:gd name="connsiteX0" fmla="*/ 444795 w 444795"/>
              <a:gd name="connsiteY0" fmla="*/ 0 h 1570489"/>
              <a:gd name="connsiteX1" fmla="*/ 444795 w 444795"/>
              <a:gd name="connsiteY1" fmla="*/ 1431629 h 1570489"/>
              <a:gd name="connsiteX2" fmla="*/ 178850 w 444795"/>
              <a:gd name="connsiteY2" fmla="*/ 1570489 h 1570489"/>
              <a:gd name="connsiteX3" fmla="*/ 178440 w 444795"/>
              <a:gd name="connsiteY3" fmla="*/ 1568924 h 1570489"/>
              <a:gd name="connsiteX4" fmla="*/ 161935 w 444795"/>
              <a:gd name="connsiteY4" fmla="*/ 1564235 h 1570489"/>
              <a:gd name="connsiteX5" fmla="*/ 158071 w 444795"/>
              <a:gd name="connsiteY5" fmla="*/ 1560758 h 1570489"/>
              <a:gd name="connsiteX6" fmla="*/ 135376 w 444795"/>
              <a:gd name="connsiteY6" fmla="*/ 1543060 h 1570489"/>
              <a:gd name="connsiteX7" fmla="*/ 73928 w 444795"/>
              <a:gd name="connsiteY7" fmla="*/ 1560631 h 1570489"/>
              <a:gd name="connsiteX8" fmla="*/ 9019 w 444795"/>
              <a:gd name="connsiteY8" fmla="*/ 1536706 h 1570489"/>
              <a:gd name="connsiteX9" fmla="*/ 0 w 444795"/>
              <a:gd name="connsiteY9" fmla="*/ 1535074 h 1570489"/>
              <a:gd name="connsiteX10" fmla="*/ 0 w 444795"/>
              <a:gd name="connsiteY10" fmla="*/ 67986 h 1570489"/>
              <a:gd name="connsiteX11" fmla="*/ 39454 w 444795"/>
              <a:gd name="connsiteY11" fmla="*/ 57721 h 1570489"/>
              <a:gd name="connsiteX12" fmla="*/ 139617 w 444795"/>
              <a:gd name="connsiteY12" fmla="*/ 36655 h 1570489"/>
              <a:gd name="connsiteX13" fmla="*/ 193778 w 444795"/>
              <a:gd name="connsiteY13" fmla="*/ 44372 h 1570489"/>
              <a:gd name="connsiteX14" fmla="*/ 261389 w 444795"/>
              <a:gd name="connsiteY14" fmla="*/ 31962 h 1570489"/>
              <a:gd name="connsiteX15" fmla="*/ 274876 w 444795"/>
              <a:gd name="connsiteY15" fmla="*/ 32819 h 1570489"/>
              <a:gd name="connsiteX16" fmla="*/ 280032 w 444795"/>
              <a:gd name="connsiteY16" fmla="*/ 42429 h 1570489"/>
              <a:gd name="connsiteX17" fmla="*/ 284781 w 444795"/>
              <a:gd name="connsiteY17" fmla="*/ 44216 h 1570489"/>
              <a:gd name="connsiteX18" fmla="*/ 300007 w 444795"/>
              <a:gd name="connsiteY18" fmla="*/ 32158 h 1570489"/>
              <a:gd name="connsiteX19" fmla="*/ 376000 w 444795"/>
              <a:gd name="connsiteY19" fmla="*/ 39272 h 1570489"/>
              <a:gd name="connsiteX20" fmla="*/ 417583 w 444795"/>
              <a:gd name="connsiteY20" fmla="*/ 8436 h 157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4795" h="1570489">
                <a:moveTo>
                  <a:pt x="444795" y="0"/>
                </a:moveTo>
                <a:lnTo>
                  <a:pt x="444795" y="1431629"/>
                </a:lnTo>
                <a:lnTo>
                  <a:pt x="178850" y="1570489"/>
                </a:lnTo>
                <a:lnTo>
                  <a:pt x="178440" y="1568924"/>
                </a:lnTo>
                <a:lnTo>
                  <a:pt x="161935" y="1564235"/>
                </a:lnTo>
                <a:lnTo>
                  <a:pt x="158071" y="1560758"/>
                </a:lnTo>
                <a:cubicBezTo>
                  <a:pt x="150700" y="1554075"/>
                  <a:pt x="143295" y="1547807"/>
                  <a:pt x="135376" y="1543060"/>
                </a:cubicBezTo>
                <a:cubicBezTo>
                  <a:pt x="126905" y="1595962"/>
                  <a:pt x="66600" y="1511412"/>
                  <a:pt x="73928" y="1560631"/>
                </a:cubicBezTo>
                <a:cubicBezTo>
                  <a:pt x="28933" y="1543756"/>
                  <a:pt x="47711" y="1595032"/>
                  <a:pt x="9019" y="1536706"/>
                </a:cubicBezTo>
                <a:lnTo>
                  <a:pt x="0" y="1535074"/>
                </a:lnTo>
                <a:lnTo>
                  <a:pt x="0" y="67986"/>
                </a:lnTo>
                <a:lnTo>
                  <a:pt x="39454" y="57721"/>
                </a:lnTo>
                <a:cubicBezTo>
                  <a:pt x="73377" y="51212"/>
                  <a:pt x="108602" y="47235"/>
                  <a:pt x="139617" y="36655"/>
                </a:cubicBezTo>
                <a:cubicBezTo>
                  <a:pt x="180799" y="76209"/>
                  <a:pt x="156173" y="38789"/>
                  <a:pt x="193778" y="44372"/>
                </a:cubicBezTo>
                <a:lnTo>
                  <a:pt x="261389" y="31962"/>
                </a:lnTo>
                <a:lnTo>
                  <a:pt x="274876" y="32819"/>
                </a:lnTo>
                <a:lnTo>
                  <a:pt x="280032" y="42429"/>
                </a:lnTo>
                <a:lnTo>
                  <a:pt x="284781" y="44216"/>
                </a:lnTo>
                <a:lnTo>
                  <a:pt x="300007" y="32158"/>
                </a:lnTo>
                <a:cubicBezTo>
                  <a:pt x="322467" y="25663"/>
                  <a:pt x="353078" y="40892"/>
                  <a:pt x="376000" y="39272"/>
                </a:cubicBezTo>
                <a:cubicBezTo>
                  <a:pt x="382977" y="23995"/>
                  <a:pt x="397501" y="15607"/>
                  <a:pt x="417583" y="8436"/>
                </a:cubicBez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3F1F4AA-08A3-4839-9435-CD3654E72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118FC23-1DB0-460E-A020-F5B4AA9BD4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031F938-0A57-4684-9695-AC64E1F2D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89DC79AD-B2F7-4E3E-A720-7E2F23899E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97CEF30-36B1-4E7F-A720-142F0B8CB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CB86E21-E2BD-408E-8E61-D30AB8715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9B38C0-3CC6-4B41-93F3-C479D22DD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984" y="510362"/>
            <a:ext cx="11174866" cy="542688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A070B3-8EC2-413C-B782-253BA2546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73638" y="-2246659"/>
            <a:ext cx="5200368" cy="10916487"/>
          </a:xfrm>
          <a:custGeom>
            <a:avLst/>
            <a:gdLst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6 w 4123786"/>
              <a:gd name="connsiteY30" fmla="*/ 7596066 h 10695515"/>
              <a:gd name="connsiteX31" fmla="*/ 4123785 w 4123786"/>
              <a:gd name="connsiteY31" fmla="*/ 7596068 h 10695515"/>
              <a:gd name="connsiteX32" fmla="*/ 4123785 w 4123786"/>
              <a:gd name="connsiteY32" fmla="*/ 7916119 h 10695515"/>
              <a:gd name="connsiteX33" fmla="*/ 4123785 w 4123786"/>
              <a:gd name="connsiteY33" fmla="*/ 10239915 h 10695515"/>
              <a:gd name="connsiteX34" fmla="*/ 4123785 w 4123786"/>
              <a:gd name="connsiteY34" fmla="*/ 10662081 h 10695515"/>
              <a:gd name="connsiteX35" fmla="*/ 4090258 w 4123786"/>
              <a:gd name="connsiteY35" fmla="*/ 10695514 h 10695515"/>
              <a:gd name="connsiteX36" fmla="*/ 4072751 w 4123786"/>
              <a:gd name="connsiteY36" fmla="*/ 10695514 h 10695515"/>
              <a:gd name="connsiteX37" fmla="*/ 4072751 w 4123786"/>
              <a:gd name="connsiteY37" fmla="*/ 10695515 h 10695515"/>
              <a:gd name="connsiteX38" fmla="*/ 3145747 w 4123786"/>
              <a:gd name="connsiteY38" fmla="*/ 10695515 h 10695515"/>
              <a:gd name="connsiteX39" fmla="*/ 2810340 w 4123786"/>
              <a:gd name="connsiteY39" fmla="*/ 10695515 h 10695515"/>
              <a:gd name="connsiteX40" fmla="*/ 68003 w 4123786"/>
              <a:gd name="connsiteY40" fmla="*/ 10695515 h 10695515"/>
              <a:gd name="connsiteX41" fmla="*/ 30530 w 4123786"/>
              <a:gd name="connsiteY41" fmla="*/ 10659953 h 10695515"/>
              <a:gd name="connsiteX42" fmla="*/ 30530 w 4123786"/>
              <a:gd name="connsiteY42" fmla="*/ 9043781 h 10695515"/>
              <a:gd name="connsiteX43" fmla="*/ 19986 w 4123786"/>
              <a:gd name="connsiteY43" fmla="*/ 8991028 h 10695515"/>
              <a:gd name="connsiteX44" fmla="*/ 30530 w 4123786"/>
              <a:gd name="connsiteY44" fmla="*/ 8936768 h 10695515"/>
              <a:gd name="connsiteX45" fmla="*/ 30530 w 4123786"/>
              <a:gd name="connsiteY45" fmla="*/ 8213677 h 10695515"/>
              <a:gd name="connsiteX46" fmla="*/ 30530 w 4123786"/>
              <a:gd name="connsiteY46" fmla="*/ 8117697 h 10695515"/>
              <a:gd name="connsiteX47" fmla="*/ 19292 w 4123786"/>
              <a:gd name="connsiteY47" fmla="*/ 8064088 h 10695515"/>
              <a:gd name="connsiteX48" fmla="*/ 6414 w 4123786"/>
              <a:gd name="connsiteY48" fmla="*/ 8009276 h 10695515"/>
              <a:gd name="connsiteX49" fmla="*/ 862 w 4123786"/>
              <a:gd name="connsiteY49" fmla="*/ 7956458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6 w 4123786"/>
              <a:gd name="connsiteY30" fmla="*/ 7596066 h 10695515"/>
              <a:gd name="connsiteX31" fmla="*/ 4123785 w 4123786"/>
              <a:gd name="connsiteY31" fmla="*/ 7596068 h 10695515"/>
              <a:gd name="connsiteX32" fmla="*/ 4123785 w 4123786"/>
              <a:gd name="connsiteY32" fmla="*/ 7916119 h 10695515"/>
              <a:gd name="connsiteX33" fmla="*/ 4123785 w 4123786"/>
              <a:gd name="connsiteY33" fmla="*/ 10239915 h 10695515"/>
              <a:gd name="connsiteX34" fmla="*/ 4123785 w 4123786"/>
              <a:gd name="connsiteY34" fmla="*/ 10662081 h 10695515"/>
              <a:gd name="connsiteX35" fmla="*/ 4090258 w 4123786"/>
              <a:gd name="connsiteY35" fmla="*/ 10695514 h 10695515"/>
              <a:gd name="connsiteX36" fmla="*/ 4072751 w 4123786"/>
              <a:gd name="connsiteY36" fmla="*/ 10695514 h 10695515"/>
              <a:gd name="connsiteX37" fmla="*/ 4072751 w 4123786"/>
              <a:gd name="connsiteY37" fmla="*/ 10695515 h 10695515"/>
              <a:gd name="connsiteX38" fmla="*/ 3145747 w 4123786"/>
              <a:gd name="connsiteY38" fmla="*/ 10695515 h 10695515"/>
              <a:gd name="connsiteX39" fmla="*/ 68003 w 4123786"/>
              <a:gd name="connsiteY39" fmla="*/ 10695515 h 10695515"/>
              <a:gd name="connsiteX40" fmla="*/ 30530 w 4123786"/>
              <a:gd name="connsiteY40" fmla="*/ 10659953 h 10695515"/>
              <a:gd name="connsiteX41" fmla="*/ 30530 w 4123786"/>
              <a:gd name="connsiteY41" fmla="*/ 9043781 h 10695515"/>
              <a:gd name="connsiteX42" fmla="*/ 19986 w 4123786"/>
              <a:gd name="connsiteY42" fmla="*/ 8991028 h 10695515"/>
              <a:gd name="connsiteX43" fmla="*/ 30530 w 4123786"/>
              <a:gd name="connsiteY43" fmla="*/ 8936768 h 10695515"/>
              <a:gd name="connsiteX44" fmla="*/ 30530 w 4123786"/>
              <a:gd name="connsiteY44" fmla="*/ 8213677 h 10695515"/>
              <a:gd name="connsiteX45" fmla="*/ 30530 w 4123786"/>
              <a:gd name="connsiteY45" fmla="*/ 8117697 h 10695515"/>
              <a:gd name="connsiteX46" fmla="*/ 19292 w 4123786"/>
              <a:gd name="connsiteY46" fmla="*/ 8064088 h 10695515"/>
              <a:gd name="connsiteX47" fmla="*/ 6414 w 4123786"/>
              <a:gd name="connsiteY47" fmla="*/ 8009276 h 10695515"/>
              <a:gd name="connsiteX48" fmla="*/ 862 w 4123786"/>
              <a:gd name="connsiteY48" fmla="*/ 7956458 h 10695515"/>
              <a:gd name="connsiteX49" fmla="*/ 0 w 4123786"/>
              <a:gd name="connsiteY49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6 w 4123786"/>
              <a:gd name="connsiteY30" fmla="*/ 7596066 h 10695515"/>
              <a:gd name="connsiteX31" fmla="*/ 4123785 w 4123786"/>
              <a:gd name="connsiteY31" fmla="*/ 7916119 h 10695515"/>
              <a:gd name="connsiteX32" fmla="*/ 4123785 w 4123786"/>
              <a:gd name="connsiteY32" fmla="*/ 10239915 h 10695515"/>
              <a:gd name="connsiteX33" fmla="*/ 4123785 w 4123786"/>
              <a:gd name="connsiteY33" fmla="*/ 10662081 h 10695515"/>
              <a:gd name="connsiteX34" fmla="*/ 4090258 w 4123786"/>
              <a:gd name="connsiteY34" fmla="*/ 10695514 h 10695515"/>
              <a:gd name="connsiteX35" fmla="*/ 4072751 w 4123786"/>
              <a:gd name="connsiteY35" fmla="*/ 10695514 h 10695515"/>
              <a:gd name="connsiteX36" fmla="*/ 4072751 w 4123786"/>
              <a:gd name="connsiteY36" fmla="*/ 10695515 h 10695515"/>
              <a:gd name="connsiteX37" fmla="*/ 3145747 w 4123786"/>
              <a:gd name="connsiteY37" fmla="*/ 10695515 h 10695515"/>
              <a:gd name="connsiteX38" fmla="*/ 68003 w 4123786"/>
              <a:gd name="connsiteY38" fmla="*/ 10695515 h 10695515"/>
              <a:gd name="connsiteX39" fmla="*/ 30530 w 4123786"/>
              <a:gd name="connsiteY39" fmla="*/ 10659953 h 10695515"/>
              <a:gd name="connsiteX40" fmla="*/ 30530 w 4123786"/>
              <a:gd name="connsiteY40" fmla="*/ 9043781 h 10695515"/>
              <a:gd name="connsiteX41" fmla="*/ 19986 w 4123786"/>
              <a:gd name="connsiteY41" fmla="*/ 8991028 h 10695515"/>
              <a:gd name="connsiteX42" fmla="*/ 30530 w 4123786"/>
              <a:gd name="connsiteY42" fmla="*/ 8936768 h 10695515"/>
              <a:gd name="connsiteX43" fmla="*/ 30530 w 4123786"/>
              <a:gd name="connsiteY43" fmla="*/ 8213677 h 10695515"/>
              <a:gd name="connsiteX44" fmla="*/ 30530 w 4123786"/>
              <a:gd name="connsiteY44" fmla="*/ 8117697 h 10695515"/>
              <a:gd name="connsiteX45" fmla="*/ 19292 w 4123786"/>
              <a:gd name="connsiteY45" fmla="*/ 8064088 h 10695515"/>
              <a:gd name="connsiteX46" fmla="*/ 6414 w 4123786"/>
              <a:gd name="connsiteY46" fmla="*/ 8009276 h 10695515"/>
              <a:gd name="connsiteX47" fmla="*/ 862 w 4123786"/>
              <a:gd name="connsiteY47" fmla="*/ 7956458 h 10695515"/>
              <a:gd name="connsiteX48" fmla="*/ 0 w 4123786"/>
              <a:gd name="connsiteY48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5 w 4123786"/>
              <a:gd name="connsiteY30" fmla="*/ 7916119 h 10695515"/>
              <a:gd name="connsiteX31" fmla="*/ 4123785 w 4123786"/>
              <a:gd name="connsiteY31" fmla="*/ 10239915 h 10695515"/>
              <a:gd name="connsiteX32" fmla="*/ 4123785 w 4123786"/>
              <a:gd name="connsiteY32" fmla="*/ 10662081 h 10695515"/>
              <a:gd name="connsiteX33" fmla="*/ 4090258 w 4123786"/>
              <a:gd name="connsiteY33" fmla="*/ 10695514 h 10695515"/>
              <a:gd name="connsiteX34" fmla="*/ 4072751 w 4123786"/>
              <a:gd name="connsiteY34" fmla="*/ 10695514 h 10695515"/>
              <a:gd name="connsiteX35" fmla="*/ 4072751 w 4123786"/>
              <a:gd name="connsiteY35" fmla="*/ 10695515 h 10695515"/>
              <a:gd name="connsiteX36" fmla="*/ 3145747 w 4123786"/>
              <a:gd name="connsiteY36" fmla="*/ 10695515 h 10695515"/>
              <a:gd name="connsiteX37" fmla="*/ 68003 w 4123786"/>
              <a:gd name="connsiteY37" fmla="*/ 10695515 h 10695515"/>
              <a:gd name="connsiteX38" fmla="*/ 30530 w 4123786"/>
              <a:gd name="connsiteY38" fmla="*/ 10659953 h 10695515"/>
              <a:gd name="connsiteX39" fmla="*/ 30530 w 4123786"/>
              <a:gd name="connsiteY39" fmla="*/ 9043781 h 10695515"/>
              <a:gd name="connsiteX40" fmla="*/ 19986 w 4123786"/>
              <a:gd name="connsiteY40" fmla="*/ 8991028 h 10695515"/>
              <a:gd name="connsiteX41" fmla="*/ 30530 w 4123786"/>
              <a:gd name="connsiteY41" fmla="*/ 8936768 h 10695515"/>
              <a:gd name="connsiteX42" fmla="*/ 30530 w 4123786"/>
              <a:gd name="connsiteY42" fmla="*/ 8213677 h 10695515"/>
              <a:gd name="connsiteX43" fmla="*/ 30530 w 4123786"/>
              <a:gd name="connsiteY43" fmla="*/ 8117697 h 10695515"/>
              <a:gd name="connsiteX44" fmla="*/ 19292 w 4123786"/>
              <a:gd name="connsiteY44" fmla="*/ 8064088 h 10695515"/>
              <a:gd name="connsiteX45" fmla="*/ 6414 w 4123786"/>
              <a:gd name="connsiteY45" fmla="*/ 8009276 h 10695515"/>
              <a:gd name="connsiteX46" fmla="*/ 862 w 4123786"/>
              <a:gd name="connsiteY46" fmla="*/ 7956458 h 10695515"/>
              <a:gd name="connsiteX47" fmla="*/ 0 w 4123786"/>
              <a:gd name="connsiteY47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5 w 4123786"/>
              <a:gd name="connsiteY30" fmla="*/ 10239915 h 10695515"/>
              <a:gd name="connsiteX31" fmla="*/ 4123785 w 4123786"/>
              <a:gd name="connsiteY31" fmla="*/ 10662081 h 10695515"/>
              <a:gd name="connsiteX32" fmla="*/ 4090258 w 4123786"/>
              <a:gd name="connsiteY32" fmla="*/ 10695514 h 10695515"/>
              <a:gd name="connsiteX33" fmla="*/ 4072751 w 4123786"/>
              <a:gd name="connsiteY33" fmla="*/ 10695514 h 10695515"/>
              <a:gd name="connsiteX34" fmla="*/ 4072751 w 4123786"/>
              <a:gd name="connsiteY34" fmla="*/ 10695515 h 10695515"/>
              <a:gd name="connsiteX35" fmla="*/ 3145747 w 4123786"/>
              <a:gd name="connsiteY35" fmla="*/ 10695515 h 10695515"/>
              <a:gd name="connsiteX36" fmla="*/ 68003 w 4123786"/>
              <a:gd name="connsiteY36" fmla="*/ 10695515 h 10695515"/>
              <a:gd name="connsiteX37" fmla="*/ 30530 w 4123786"/>
              <a:gd name="connsiteY37" fmla="*/ 10659953 h 10695515"/>
              <a:gd name="connsiteX38" fmla="*/ 30530 w 4123786"/>
              <a:gd name="connsiteY38" fmla="*/ 9043781 h 10695515"/>
              <a:gd name="connsiteX39" fmla="*/ 19986 w 4123786"/>
              <a:gd name="connsiteY39" fmla="*/ 8991028 h 10695515"/>
              <a:gd name="connsiteX40" fmla="*/ 30530 w 4123786"/>
              <a:gd name="connsiteY40" fmla="*/ 8936768 h 10695515"/>
              <a:gd name="connsiteX41" fmla="*/ 30530 w 4123786"/>
              <a:gd name="connsiteY41" fmla="*/ 8213677 h 10695515"/>
              <a:gd name="connsiteX42" fmla="*/ 30530 w 4123786"/>
              <a:gd name="connsiteY42" fmla="*/ 8117697 h 10695515"/>
              <a:gd name="connsiteX43" fmla="*/ 19292 w 4123786"/>
              <a:gd name="connsiteY43" fmla="*/ 8064088 h 10695515"/>
              <a:gd name="connsiteX44" fmla="*/ 6414 w 4123786"/>
              <a:gd name="connsiteY44" fmla="*/ 8009276 h 10695515"/>
              <a:gd name="connsiteX45" fmla="*/ 862 w 4123786"/>
              <a:gd name="connsiteY45" fmla="*/ 7956458 h 10695515"/>
              <a:gd name="connsiteX46" fmla="*/ 0 w 4123786"/>
              <a:gd name="connsiteY46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5 w 4123786"/>
              <a:gd name="connsiteY29" fmla="*/ 10239915 h 10695515"/>
              <a:gd name="connsiteX30" fmla="*/ 4123785 w 4123786"/>
              <a:gd name="connsiteY30" fmla="*/ 10662081 h 10695515"/>
              <a:gd name="connsiteX31" fmla="*/ 4090258 w 4123786"/>
              <a:gd name="connsiteY31" fmla="*/ 10695514 h 10695515"/>
              <a:gd name="connsiteX32" fmla="*/ 4072751 w 4123786"/>
              <a:gd name="connsiteY32" fmla="*/ 10695514 h 10695515"/>
              <a:gd name="connsiteX33" fmla="*/ 4072751 w 4123786"/>
              <a:gd name="connsiteY33" fmla="*/ 10695515 h 10695515"/>
              <a:gd name="connsiteX34" fmla="*/ 3145747 w 4123786"/>
              <a:gd name="connsiteY34" fmla="*/ 10695515 h 10695515"/>
              <a:gd name="connsiteX35" fmla="*/ 68003 w 4123786"/>
              <a:gd name="connsiteY35" fmla="*/ 10695515 h 10695515"/>
              <a:gd name="connsiteX36" fmla="*/ 30530 w 4123786"/>
              <a:gd name="connsiteY36" fmla="*/ 10659953 h 10695515"/>
              <a:gd name="connsiteX37" fmla="*/ 30530 w 4123786"/>
              <a:gd name="connsiteY37" fmla="*/ 9043781 h 10695515"/>
              <a:gd name="connsiteX38" fmla="*/ 19986 w 4123786"/>
              <a:gd name="connsiteY38" fmla="*/ 8991028 h 10695515"/>
              <a:gd name="connsiteX39" fmla="*/ 30530 w 4123786"/>
              <a:gd name="connsiteY39" fmla="*/ 8936768 h 10695515"/>
              <a:gd name="connsiteX40" fmla="*/ 30530 w 4123786"/>
              <a:gd name="connsiteY40" fmla="*/ 8213677 h 10695515"/>
              <a:gd name="connsiteX41" fmla="*/ 30530 w 4123786"/>
              <a:gd name="connsiteY41" fmla="*/ 8117697 h 10695515"/>
              <a:gd name="connsiteX42" fmla="*/ 19292 w 4123786"/>
              <a:gd name="connsiteY42" fmla="*/ 8064088 h 10695515"/>
              <a:gd name="connsiteX43" fmla="*/ 6414 w 4123786"/>
              <a:gd name="connsiteY43" fmla="*/ 8009276 h 10695515"/>
              <a:gd name="connsiteX44" fmla="*/ 862 w 4123786"/>
              <a:gd name="connsiteY44" fmla="*/ 7956458 h 10695515"/>
              <a:gd name="connsiteX45" fmla="*/ 0 w 4123786"/>
              <a:gd name="connsiteY45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5 w 4123786"/>
              <a:gd name="connsiteY29" fmla="*/ 10239915 h 10695515"/>
              <a:gd name="connsiteX30" fmla="*/ 4123785 w 4123786"/>
              <a:gd name="connsiteY30" fmla="*/ 10662081 h 10695515"/>
              <a:gd name="connsiteX31" fmla="*/ 4090258 w 4123786"/>
              <a:gd name="connsiteY31" fmla="*/ 10695514 h 10695515"/>
              <a:gd name="connsiteX32" fmla="*/ 4072751 w 4123786"/>
              <a:gd name="connsiteY32" fmla="*/ 10695514 h 10695515"/>
              <a:gd name="connsiteX33" fmla="*/ 4072751 w 4123786"/>
              <a:gd name="connsiteY33" fmla="*/ 10695515 h 10695515"/>
              <a:gd name="connsiteX34" fmla="*/ 68003 w 4123786"/>
              <a:gd name="connsiteY34" fmla="*/ 10695515 h 10695515"/>
              <a:gd name="connsiteX35" fmla="*/ 30530 w 4123786"/>
              <a:gd name="connsiteY35" fmla="*/ 10659953 h 10695515"/>
              <a:gd name="connsiteX36" fmla="*/ 30530 w 4123786"/>
              <a:gd name="connsiteY36" fmla="*/ 9043781 h 10695515"/>
              <a:gd name="connsiteX37" fmla="*/ 19986 w 4123786"/>
              <a:gd name="connsiteY37" fmla="*/ 8991028 h 10695515"/>
              <a:gd name="connsiteX38" fmla="*/ 30530 w 4123786"/>
              <a:gd name="connsiteY38" fmla="*/ 8936768 h 10695515"/>
              <a:gd name="connsiteX39" fmla="*/ 30530 w 4123786"/>
              <a:gd name="connsiteY39" fmla="*/ 8213677 h 10695515"/>
              <a:gd name="connsiteX40" fmla="*/ 30530 w 4123786"/>
              <a:gd name="connsiteY40" fmla="*/ 8117697 h 10695515"/>
              <a:gd name="connsiteX41" fmla="*/ 19292 w 4123786"/>
              <a:gd name="connsiteY41" fmla="*/ 8064088 h 10695515"/>
              <a:gd name="connsiteX42" fmla="*/ 6414 w 4123786"/>
              <a:gd name="connsiteY42" fmla="*/ 8009276 h 10695515"/>
              <a:gd name="connsiteX43" fmla="*/ 862 w 4123786"/>
              <a:gd name="connsiteY43" fmla="*/ 7956458 h 10695515"/>
              <a:gd name="connsiteX44" fmla="*/ 0 w 4123786"/>
              <a:gd name="connsiteY44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5 w 4123786"/>
              <a:gd name="connsiteY29" fmla="*/ 10662081 h 10695515"/>
              <a:gd name="connsiteX30" fmla="*/ 4090258 w 4123786"/>
              <a:gd name="connsiteY30" fmla="*/ 10695514 h 10695515"/>
              <a:gd name="connsiteX31" fmla="*/ 4072751 w 4123786"/>
              <a:gd name="connsiteY31" fmla="*/ 10695514 h 10695515"/>
              <a:gd name="connsiteX32" fmla="*/ 4072751 w 4123786"/>
              <a:gd name="connsiteY32" fmla="*/ 10695515 h 10695515"/>
              <a:gd name="connsiteX33" fmla="*/ 68003 w 4123786"/>
              <a:gd name="connsiteY33" fmla="*/ 10695515 h 10695515"/>
              <a:gd name="connsiteX34" fmla="*/ 30530 w 4123786"/>
              <a:gd name="connsiteY34" fmla="*/ 10659953 h 10695515"/>
              <a:gd name="connsiteX35" fmla="*/ 30530 w 4123786"/>
              <a:gd name="connsiteY35" fmla="*/ 9043781 h 10695515"/>
              <a:gd name="connsiteX36" fmla="*/ 19986 w 4123786"/>
              <a:gd name="connsiteY36" fmla="*/ 8991028 h 10695515"/>
              <a:gd name="connsiteX37" fmla="*/ 30530 w 4123786"/>
              <a:gd name="connsiteY37" fmla="*/ 8936768 h 10695515"/>
              <a:gd name="connsiteX38" fmla="*/ 30530 w 4123786"/>
              <a:gd name="connsiteY38" fmla="*/ 8213677 h 10695515"/>
              <a:gd name="connsiteX39" fmla="*/ 30530 w 4123786"/>
              <a:gd name="connsiteY39" fmla="*/ 8117697 h 10695515"/>
              <a:gd name="connsiteX40" fmla="*/ 19292 w 4123786"/>
              <a:gd name="connsiteY40" fmla="*/ 8064088 h 10695515"/>
              <a:gd name="connsiteX41" fmla="*/ 6414 w 4123786"/>
              <a:gd name="connsiteY41" fmla="*/ 8009276 h 10695515"/>
              <a:gd name="connsiteX42" fmla="*/ 862 w 4123786"/>
              <a:gd name="connsiteY42" fmla="*/ 7956458 h 10695515"/>
              <a:gd name="connsiteX43" fmla="*/ 0 w 4123786"/>
              <a:gd name="connsiteY43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090259 w 4123786"/>
              <a:gd name="connsiteY22" fmla="*/ 0 h 10695515"/>
              <a:gd name="connsiteX23" fmla="*/ 4123786 w 4123786"/>
              <a:gd name="connsiteY23" fmla="*/ 33528 h 10695515"/>
              <a:gd name="connsiteX24" fmla="*/ 4123786 w 4123786"/>
              <a:gd name="connsiteY24" fmla="*/ 2779490 h 10695515"/>
              <a:gd name="connsiteX25" fmla="*/ 4123785 w 4123786"/>
              <a:gd name="connsiteY25" fmla="*/ 2779492 h 10695515"/>
              <a:gd name="connsiteX26" fmla="*/ 4123785 w 4123786"/>
              <a:gd name="connsiteY26" fmla="*/ 3099544 h 10695515"/>
              <a:gd name="connsiteX27" fmla="*/ 4123785 w 4123786"/>
              <a:gd name="connsiteY27" fmla="*/ 4850102 h 10695515"/>
              <a:gd name="connsiteX28" fmla="*/ 4123785 w 4123786"/>
              <a:gd name="connsiteY28" fmla="*/ 10662081 h 10695515"/>
              <a:gd name="connsiteX29" fmla="*/ 4090258 w 4123786"/>
              <a:gd name="connsiteY29" fmla="*/ 10695514 h 10695515"/>
              <a:gd name="connsiteX30" fmla="*/ 4072751 w 4123786"/>
              <a:gd name="connsiteY30" fmla="*/ 10695514 h 10695515"/>
              <a:gd name="connsiteX31" fmla="*/ 4072751 w 4123786"/>
              <a:gd name="connsiteY31" fmla="*/ 10695515 h 10695515"/>
              <a:gd name="connsiteX32" fmla="*/ 68003 w 4123786"/>
              <a:gd name="connsiteY32" fmla="*/ 10695515 h 10695515"/>
              <a:gd name="connsiteX33" fmla="*/ 30530 w 4123786"/>
              <a:gd name="connsiteY33" fmla="*/ 10659953 h 10695515"/>
              <a:gd name="connsiteX34" fmla="*/ 30530 w 4123786"/>
              <a:gd name="connsiteY34" fmla="*/ 9043781 h 10695515"/>
              <a:gd name="connsiteX35" fmla="*/ 19986 w 4123786"/>
              <a:gd name="connsiteY35" fmla="*/ 8991028 h 10695515"/>
              <a:gd name="connsiteX36" fmla="*/ 30530 w 4123786"/>
              <a:gd name="connsiteY36" fmla="*/ 8936768 h 10695515"/>
              <a:gd name="connsiteX37" fmla="*/ 30530 w 4123786"/>
              <a:gd name="connsiteY37" fmla="*/ 8213677 h 10695515"/>
              <a:gd name="connsiteX38" fmla="*/ 30530 w 4123786"/>
              <a:gd name="connsiteY38" fmla="*/ 8117697 h 10695515"/>
              <a:gd name="connsiteX39" fmla="*/ 19292 w 4123786"/>
              <a:gd name="connsiteY39" fmla="*/ 8064088 h 10695515"/>
              <a:gd name="connsiteX40" fmla="*/ 6414 w 4123786"/>
              <a:gd name="connsiteY40" fmla="*/ 8009276 h 10695515"/>
              <a:gd name="connsiteX41" fmla="*/ 862 w 4123786"/>
              <a:gd name="connsiteY41" fmla="*/ 7956458 h 10695515"/>
              <a:gd name="connsiteX42" fmla="*/ 0 w 4123786"/>
              <a:gd name="connsiteY42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090259 w 4123786"/>
              <a:gd name="connsiteY21" fmla="*/ 0 h 10695515"/>
              <a:gd name="connsiteX22" fmla="*/ 4123786 w 4123786"/>
              <a:gd name="connsiteY22" fmla="*/ 33528 h 10695515"/>
              <a:gd name="connsiteX23" fmla="*/ 4123786 w 4123786"/>
              <a:gd name="connsiteY23" fmla="*/ 2779490 h 10695515"/>
              <a:gd name="connsiteX24" fmla="*/ 4123785 w 4123786"/>
              <a:gd name="connsiteY24" fmla="*/ 2779492 h 10695515"/>
              <a:gd name="connsiteX25" fmla="*/ 4123785 w 4123786"/>
              <a:gd name="connsiteY25" fmla="*/ 3099544 h 10695515"/>
              <a:gd name="connsiteX26" fmla="*/ 4123785 w 4123786"/>
              <a:gd name="connsiteY26" fmla="*/ 4850102 h 10695515"/>
              <a:gd name="connsiteX27" fmla="*/ 4123785 w 4123786"/>
              <a:gd name="connsiteY27" fmla="*/ 10662081 h 10695515"/>
              <a:gd name="connsiteX28" fmla="*/ 4090258 w 4123786"/>
              <a:gd name="connsiteY28" fmla="*/ 10695514 h 10695515"/>
              <a:gd name="connsiteX29" fmla="*/ 4072751 w 4123786"/>
              <a:gd name="connsiteY29" fmla="*/ 10695514 h 10695515"/>
              <a:gd name="connsiteX30" fmla="*/ 4072751 w 4123786"/>
              <a:gd name="connsiteY30" fmla="*/ 10695515 h 10695515"/>
              <a:gd name="connsiteX31" fmla="*/ 68003 w 4123786"/>
              <a:gd name="connsiteY31" fmla="*/ 10695515 h 10695515"/>
              <a:gd name="connsiteX32" fmla="*/ 30530 w 4123786"/>
              <a:gd name="connsiteY32" fmla="*/ 10659953 h 10695515"/>
              <a:gd name="connsiteX33" fmla="*/ 30530 w 4123786"/>
              <a:gd name="connsiteY33" fmla="*/ 9043781 h 10695515"/>
              <a:gd name="connsiteX34" fmla="*/ 19986 w 4123786"/>
              <a:gd name="connsiteY34" fmla="*/ 8991028 h 10695515"/>
              <a:gd name="connsiteX35" fmla="*/ 30530 w 4123786"/>
              <a:gd name="connsiteY35" fmla="*/ 8936768 h 10695515"/>
              <a:gd name="connsiteX36" fmla="*/ 30530 w 4123786"/>
              <a:gd name="connsiteY36" fmla="*/ 8213677 h 10695515"/>
              <a:gd name="connsiteX37" fmla="*/ 30530 w 4123786"/>
              <a:gd name="connsiteY37" fmla="*/ 8117697 h 10695515"/>
              <a:gd name="connsiteX38" fmla="*/ 19292 w 4123786"/>
              <a:gd name="connsiteY38" fmla="*/ 8064088 h 10695515"/>
              <a:gd name="connsiteX39" fmla="*/ 6414 w 4123786"/>
              <a:gd name="connsiteY39" fmla="*/ 8009276 h 10695515"/>
              <a:gd name="connsiteX40" fmla="*/ 862 w 4123786"/>
              <a:gd name="connsiteY40" fmla="*/ 7956458 h 10695515"/>
              <a:gd name="connsiteX41" fmla="*/ 0 w 4123786"/>
              <a:gd name="connsiteY41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090259 w 4123786"/>
              <a:gd name="connsiteY20" fmla="*/ 0 h 10695515"/>
              <a:gd name="connsiteX21" fmla="*/ 4123786 w 4123786"/>
              <a:gd name="connsiteY21" fmla="*/ 33528 h 10695515"/>
              <a:gd name="connsiteX22" fmla="*/ 4123786 w 4123786"/>
              <a:gd name="connsiteY22" fmla="*/ 2779490 h 10695515"/>
              <a:gd name="connsiteX23" fmla="*/ 4123785 w 4123786"/>
              <a:gd name="connsiteY23" fmla="*/ 2779492 h 10695515"/>
              <a:gd name="connsiteX24" fmla="*/ 4123785 w 4123786"/>
              <a:gd name="connsiteY24" fmla="*/ 3099544 h 10695515"/>
              <a:gd name="connsiteX25" fmla="*/ 4123785 w 4123786"/>
              <a:gd name="connsiteY25" fmla="*/ 4850102 h 10695515"/>
              <a:gd name="connsiteX26" fmla="*/ 4123785 w 4123786"/>
              <a:gd name="connsiteY26" fmla="*/ 10662081 h 10695515"/>
              <a:gd name="connsiteX27" fmla="*/ 4090258 w 4123786"/>
              <a:gd name="connsiteY27" fmla="*/ 10695514 h 10695515"/>
              <a:gd name="connsiteX28" fmla="*/ 4072751 w 4123786"/>
              <a:gd name="connsiteY28" fmla="*/ 10695514 h 10695515"/>
              <a:gd name="connsiteX29" fmla="*/ 4072751 w 4123786"/>
              <a:gd name="connsiteY29" fmla="*/ 10695515 h 10695515"/>
              <a:gd name="connsiteX30" fmla="*/ 68003 w 4123786"/>
              <a:gd name="connsiteY30" fmla="*/ 10695515 h 10695515"/>
              <a:gd name="connsiteX31" fmla="*/ 30530 w 4123786"/>
              <a:gd name="connsiteY31" fmla="*/ 10659953 h 10695515"/>
              <a:gd name="connsiteX32" fmla="*/ 30530 w 4123786"/>
              <a:gd name="connsiteY32" fmla="*/ 9043781 h 10695515"/>
              <a:gd name="connsiteX33" fmla="*/ 19986 w 4123786"/>
              <a:gd name="connsiteY33" fmla="*/ 8991028 h 10695515"/>
              <a:gd name="connsiteX34" fmla="*/ 30530 w 4123786"/>
              <a:gd name="connsiteY34" fmla="*/ 8936768 h 10695515"/>
              <a:gd name="connsiteX35" fmla="*/ 30530 w 4123786"/>
              <a:gd name="connsiteY35" fmla="*/ 8213677 h 10695515"/>
              <a:gd name="connsiteX36" fmla="*/ 30530 w 4123786"/>
              <a:gd name="connsiteY36" fmla="*/ 8117697 h 10695515"/>
              <a:gd name="connsiteX37" fmla="*/ 19292 w 4123786"/>
              <a:gd name="connsiteY37" fmla="*/ 8064088 h 10695515"/>
              <a:gd name="connsiteX38" fmla="*/ 6414 w 4123786"/>
              <a:gd name="connsiteY38" fmla="*/ 8009276 h 10695515"/>
              <a:gd name="connsiteX39" fmla="*/ 862 w 4123786"/>
              <a:gd name="connsiteY39" fmla="*/ 7956458 h 10695515"/>
              <a:gd name="connsiteX40" fmla="*/ 0 w 4123786"/>
              <a:gd name="connsiteY40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090259 w 4123786"/>
              <a:gd name="connsiteY20" fmla="*/ 0 h 10695515"/>
              <a:gd name="connsiteX21" fmla="*/ 4123786 w 4123786"/>
              <a:gd name="connsiteY21" fmla="*/ 33528 h 10695515"/>
              <a:gd name="connsiteX22" fmla="*/ 4123786 w 4123786"/>
              <a:gd name="connsiteY22" fmla="*/ 2779490 h 10695515"/>
              <a:gd name="connsiteX23" fmla="*/ 4123785 w 4123786"/>
              <a:gd name="connsiteY23" fmla="*/ 3099544 h 10695515"/>
              <a:gd name="connsiteX24" fmla="*/ 4123785 w 4123786"/>
              <a:gd name="connsiteY24" fmla="*/ 4850102 h 10695515"/>
              <a:gd name="connsiteX25" fmla="*/ 4123785 w 4123786"/>
              <a:gd name="connsiteY25" fmla="*/ 10662081 h 10695515"/>
              <a:gd name="connsiteX26" fmla="*/ 4090258 w 4123786"/>
              <a:gd name="connsiteY26" fmla="*/ 10695514 h 10695515"/>
              <a:gd name="connsiteX27" fmla="*/ 4072751 w 4123786"/>
              <a:gd name="connsiteY27" fmla="*/ 10695514 h 10695515"/>
              <a:gd name="connsiteX28" fmla="*/ 4072751 w 4123786"/>
              <a:gd name="connsiteY28" fmla="*/ 10695515 h 10695515"/>
              <a:gd name="connsiteX29" fmla="*/ 68003 w 4123786"/>
              <a:gd name="connsiteY29" fmla="*/ 10695515 h 10695515"/>
              <a:gd name="connsiteX30" fmla="*/ 30530 w 4123786"/>
              <a:gd name="connsiteY30" fmla="*/ 10659953 h 10695515"/>
              <a:gd name="connsiteX31" fmla="*/ 30530 w 4123786"/>
              <a:gd name="connsiteY31" fmla="*/ 9043781 h 10695515"/>
              <a:gd name="connsiteX32" fmla="*/ 19986 w 4123786"/>
              <a:gd name="connsiteY32" fmla="*/ 8991028 h 10695515"/>
              <a:gd name="connsiteX33" fmla="*/ 30530 w 4123786"/>
              <a:gd name="connsiteY33" fmla="*/ 8936768 h 10695515"/>
              <a:gd name="connsiteX34" fmla="*/ 30530 w 4123786"/>
              <a:gd name="connsiteY34" fmla="*/ 8213677 h 10695515"/>
              <a:gd name="connsiteX35" fmla="*/ 30530 w 4123786"/>
              <a:gd name="connsiteY35" fmla="*/ 8117697 h 10695515"/>
              <a:gd name="connsiteX36" fmla="*/ 19292 w 4123786"/>
              <a:gd name="connsiteY36" fmla="*/ 8064088 h 10695515"/>
              <a:gd name="connsiteX37" fmla="*/ 6414 w 4123786"/>
              <a:gd name="connsiteY37" fmla="*/ 8009276 h 10695515"/>
              <a:gd name="connsiteX38" fmla="*/ 862 w 4123786"/>
              <a:gd name="connsiteY38" fmla="*/ 7956458 h 10695515"/>
              <a:gd name="connsiteX39" fmla="*/ 0 w 4123786"/>
              <a:gd name="connsiteY39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090259 w 4123786"/>
              <a:gd name="connsiteY20" fmla="*/ 0 h 10695515"/>
              <a:gd name="connsiteX21" fmla="*/ 4123786 w 4123786"/>
              <a:gd name="connsiteY21" fmla="*/ 33528 h 10695515"/>
              <a:gd name="connsiteX22" fmla="*/ 4123785 w 4123786"/>
              <a:gd name="connsiteY22" fmla="*/ 3099544 h 10695515"/>
              <a:gd name="connsiteX23" fmla="*/ 4123785 w 4123786"/>
              <a:gd name="connsiteY23" fmla="*/ 4850102 h 10695515"/>
              <a:gd name="connsiteX24" fmla="*/ 4123785 w 4123786"/>
              <a:gd name="connsiteY24" fmla="*/ 10662081 h 10695515"/>
              <a:gd name="connsiteX25" fmla="*/ 4090258 w 4123786"/>
              <a:gd name="connsiteY25" fmla="*/ 10695514 h 10695515"/>
              <a:gd name="connsiteX26" fmla="*/ 4072751 w 4123786"/>
              <a:gd name="connsiteY26" fmla="*/ 10695514 h 10695515"/>
              <a:gd name="connsiteX27" fmla="*/ 4072751 w 4123786"/>
              <a:gd name="connsiteY27" fmla="*/ 10695515 h 10695515"/>
              <a:gd name="connsiteX28" fmla="*/ 68003 w 4123786"/>
              <a:gd name="connsiteY28" fmla="*/ 10695515 h 10695515"/>
              <a:gd name="connsiteX29" fmla="*/ 30530 w 4123786"/>
              <a:gd name="connsiteY29" fmla="*/ 10659953 h 10695515"/>
              <a:gd name="connsiteX30" fmla="*/ 30530 w 4123786"/>
              <a:gd name="connsiteY30" fmla="*/ 9043781 h 10695515"/>
              <a:gd name="connsiteX31" fmla="*/ 19986 w 4123786"/>
              <a:gd name="connsiteY31" fmla="*/ 8991028 h 10695515"/>
              <a:gd name="connsiteX32" fmla="*/ 30530 w 4123786"/>
              <a:gd name="connsiteY32" fmla="*/ 8936768 h 10695515"/>
              <a:gd name="connsiteX33" fmla="*/ 30530 w 4123786"/>
              <a:gd name="connsiteY33" fmla="*/ 8213677 h 10695515"/>
              <a:gd name="connsiteX34" fmla="*/ 30530 w 4123786"/>
              <a:gd name="connsiteY34" fmla="*/ 8117697 h 10695515"/>
              <a:gd name="connsiteX35" fmla="*/ 19292 w 4123786"/>
              <a:gd name="connsiteY35" fmla="*/ 8064088 h 10695515"/>
              <a:gd name="connsiteX36" fmla="*/ 6414 w 4123786"/>
              <a:gd name="connsiteY36" fmla="*/ 8009276 h 10695515"/>
              <a:gd name="connsiteX37" fmla="*/ 862 w 4123786"/>
              <a:gd name="connsiteY37" fmla="*/ 7956458 h 10695515"/>
              <a:gd name="connsiteX38" fmla="*/ 0 w 4123786"/>
              <a:gd name="connsiteY38" fmla="*/ 7915797 h 10695515"/>
              <a:gd name="connsiteX0" fmla="*/ 0 w 4126269"/>
              <a:gd name="connsiteY0" fmla="*/ 7915797 h 10695515"/>
              <a:gd name="connsiteX1" fmla="*/ 7600 w 4126269"/>
              <a:gd name="connsiteY1" fmla="*/ 7873197 h 10695515"/>
              <a:gd name="connsiteX2" fmla="*/ 4439 w 4126269"/>
              <a:gd name="connsiteY2" fmla="*/ 7844441 h 10695515"/>
              <a:gd name="connsiteX3" fmla="*/ 12582 w 4126269"/>
              <a:gd name="connsiteY3" fmla="*/ 7790887 h 10695515"/>
              <a:gd name="connsiteX4" fmla="*/ 20085 w 4126269"/>
              <a:gd name="connsiteY4" fmla="*/ 7712540 h 10695515"/>
              <a:gd name="connsiteX5" fmla="*/ 28081 w 4126269"/>
              <a:gd name="connsiteY5" fmla="*/ 7658609 h 10695515"/>
              <a:gd name="connsiteX6" fmla="*/ 30530 w 4126269"/>
              <a:gd name="connsiteY6" fmla="*/ 7648210 h 10695515"/>
              <a:gd name="connsiteX7" fmla="*/ 30530 w 4126269"/>
              <a:gd name="connsiteY7" fmla="*/ 7295316 h 10695515"/>
              <a:gd name="connsiteX8" fmla="*/ 27793 w 4126269"/>
              <a:gd name="connsiteY8" fmla="*/ 7269284 h 10695515"/>
              <a:gd name="connsiteX9" fmla="*/ 30530 w 4126269"/>
              <a:gd name="connsiteY9" fmla="*/ 7181458 h 10695515"/>
              <a:gd name="connsiteX10" fmla="*/ 26802 w 4126269"/>
              <a:gd name="connsiteY10" fmla="*/ 7168704 h 10695515"/>
              <a:gd name="connsiteX11" fmla="*/ 30530 w 4126269"/>
              <a:gd name="connsiteY11" fmla="*/ 7082840 h 10695515"/>
              <a:gd name="connsiteX12" fmla="*/ 27363 w 4126269"/>
              <a:gd name="connsiteY12" fmla="*/ 6988764 h 10695515"/>
              <a:gd name="connsiteX13" fmla="*/ 18853 w 4126269"/>
              <a:gd name="connsiteY13" fmla="*/ 6981739 h 10695515"/>
              <a:gd name="connsiteX14" fmla="*/ 18106 w 4126269"/>
              <a:gd name="connsiteY14" fmla="*/ 6961107 h 10695515"/>
              <a:gd name="connsiteX15" fmla="*/ 18269 w 4126269"/>
              <a:gd name="connsiteY15" fmla="*/ 6928626 h 10695515"/>
              <a:gd name="connsiteX16" fmla="*/ 27200 w 4126269"/>
              <a:gd name="connsiteY16" fmla="*/ 6855869 h 10695515"/>
              <a:gd name="connsiteX17" fmla="*/ 21919 w 4126269"/>
              <a:gd name="connsiteY17" fmla="*/ 40543 h 10695515"/>
              <a:gd name="connsiteX18" fmla="*/ 47162 w 4126269"/>
              <a:gd name="connsiteY18" fmla="*/ 4670 h 10695515"/>
              <a:gd name="connsiteX19" fmla="*/ 68017 w 4126269"/>
              <a:gd name="connsiteY19" fmla="*/ 37 h 10695515"/>
              <a:gd name="connsiteX20" fmla="*/ 4090259 w 4126269"/>
              <a:gd name="connsiteY20" fmla="*/ 0 h 10695515"/>
              <a:gd name="connsiteX21" fmla="*/ 4123786 w 4126269"/>
              <a:gd name="connsiteY21" fmla="*/ 33528 h 10695515"/>
              <a:gd name="connsiteX22" fmla="*/ 4123785 w 4126269"/>
              <a:gd name="connsiteY22" fmla="*/ 4850102 h 10695515"/>
              <a:gd name="connsiteX23" fmla="*/ 4123785 w 4126269"/>
              <a:gd name="connsiteY23" fmla="*/ 10662081 h 10695515"/>
              <a:gd name="connsiteX24" fmla="*/ 4090258 w 4126269"/>
              <a:gd name="connsiteY24" fmla="*/ 10695514 h 10695515"/>
              <a:gd name="connsiteX25" fmla="*/ 4072751 w 4126269"/>
              <a:gd name="connsiteY25" fmla="*/ 10695514 h 10695515"/>
              <a:gd name="connsiteX26" fmla="*/ 4072751 w 4126269"/>
              <a:gd name="connsiteY26" fmla="*/ 10695515 h 10695515"/>
              <a:gd name="connsiteX27" fmla="*/ 68003 w 4126269"/>
              <a:gd name="connsiteY27" fmla="*/ 10695515 h 10695515"/>
              <a:gd name="connsiteX28" fmla="*/ 30530 w 4126269"/>
              <a:gd name="connsiteY28" fmla="*/ 10659953 h 10695515"/>
              <a:gd name="connsiteX29" fmla="*/ 30530 w 4126269"/>
              <a:gd name="connsiteY29" fmla="*/ 9043781 h 10695515"/>
              <a:gd name="connsiteX30" fmla="*/ 19986 w 4126269"/>
              <a:gd name="connsiteY30" fmla="*/ 8991028 h 10695515"/>
              <a:gd name="connsiteX31" fmla="*/ 30530 w 4126269"/>
              <a:gd name="connsiteY31" fmla="*/ 8936768 h 10695515"/>
              <a:gd name="connsiteX32" fmla="*/ 30530 w 4126269"/>
              <a:gd name="connsiteY32" fmla="*/ 8213677 h 10695515"/>
              <a:gd name="connsiteX33" fmla="*/ 30530 w 4126269"/>
              <a:gd name="connsiteY33" fmla="*/ 8117697 h 10695515"/>
              <a:gd name="connsiteX34" fmla="*/ 19292 w 4126269"/>
              <a:gd name="connsiteY34" fmla="*/ 8064088 h 10695515"/>
              <a:gd name="connsiteX35" fmla="*/ 6414 w 4126269"/>
              <a:gd name="connsiteY35" fmla="*/ 8009276 h 10695515"/>
              <a:gd name="connsiteX36" fmla="*/ 862 w 4126269"/>
              <a:gd name="connsiteY36" fmla="*/ 7956458 h 10695515"/>
              <a:gd name="connsiteX37" fmla="*/ 0 w 4126269"/>
              <a:gd name="connsiteY37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18106 w 4127976"/>
              <a:gd name="connsiteY14" fmla="*/ 6961107 h 10695515"/>
              <a:gd name="connsiteX15" fmla="*/ 18269 w 4127976"/>
              <a:gd name="connsiteY15" fmla="*/ 6928626 h 10695515"/>
              <a:gd name="connsiteX16" fmla="*/ 27200 w 4127976"/>
              <a:gd name="connsiteY16" fmla="*/ 6855869 h 10695515"/>
              <a:gd name="connsiteX17" fmla="*/ 21919 w 4127976"/>
              <a:gd name="connsiteY17" fmla="*/ 40543 h 10695515"/>
              <a:gd name="connsiteX18" fmla="*/ 47162 w 4127976"/>
              <a:gd name="connsiteY18" fmla="*/ 4670 h 10695515"/>
              <a:gd name="connsiteX19" fmla="*/ 68017 w 4127976"/>
              <a:gd name="connsiteY19" fmla="*/ 37 h 10695515"/>
              <a:gd name="connsiteX20" fmla="*/ 4090259 w 4127976"/>
              <a:gd name="connsiteY20" fmla="*/ 0 h 10695515"/>
              <a:gd name="connsiteX21" fmla="*/ 4123786 w 4127976"/>
              <a:gd name="connsiteY21" fmla="*/ 33528 h 10695515"/>
              <a:gd name="connsiteX22" fmla="*/ 4123785 w 4127976"/>
              <a:gd name="connsiteY22" fmla="*/ 10662081 h 10695515"/>
              <a:gd name="connsiteX23" fmla="*/ 4090258 w 4127976"/>
              <a:gd name="connsiteY23" fmla="*/ 10695514 h 10695515"/>
              <a:gd name="connsiteX24" fmla="*/ 4072751 w 4127976"/>
              <a:gd name="connsiteY24" fmla="*/ 10695514 h 10695515"/>
              <a:gd name="connsiteX25" fmla="*/ 4072751 w 4127976"/>
              <a:gd name="connsiteY25" fmla="*/ 10695515 h 10695515"/>
              <a:gd name="connsiteX26" fmla="*/ 68003 w 4127976"/>
              <a:gd name="connsiteY26" fmla="*/ 10695515 h 10695515"/>
              <a:gd name="connsiteX27" fmla="*/ 30530 w 4127976"/>
              <a:gd name="connsiteY27" fmla="*/ 10659953 h 10695515"/>
              <a:gd name="connsiteX28" fmla="*/ 30530 w 4127976"/>
              <a:gd name="connsiteY28" fmla="*/ 9043781 h 10695515"/>
              <a:gd name="connsiteX29" fmla="*/ 19986 w 4127976"/>
              <a:gd name="connsiteY29" fmla="*/ 8991028 h 10695515"/>
              <a:gd name="connsiteX30" fmla="*/ 30530 w 4127976"/>
              <a:gd name="connsiteY30" fmla="*/ 8936768 h 10695515"/>
              <a:gd name="connsiteX31" fmla="*/ 30530 w 4127976"/>
              <a:gd name="connsiteY31" fmla="*/ 8213677 h 10695515"/>
              <a:gd name="connsiteX32" fmla="*/ 30530 w 4127976"/>
              <a:gd name="connsiteY32" fmla="*/ 8117697 h 10695515"/>
              <a:gd name="connsiteX33" fmla="*/ 19292 w 4127976"/>
              <a:gd name="connsiteY33" fmla="*/ 8064088 h 10695515"/>
              <a:gd name="connsiteX34" fmla="*/ 6414 w 4127976"/>
              <a:gd name="connsiteY34" fmla="*/ 8009276 h 10695515"/>
              <a:gd name="connsiteX35" fmla="*/ 862 w 4127976"/>
              <a:gd name="connsiteY35" fmla="*/ 7956458 h 10695515"/>
              <a:gd name="connsiteX36" fmla="*/ 0 w 4127976"/>
              <a:gd name="connsiteY36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18106 w 4127976"/>
              <a:gd name="connsiteY14" fmla="*/ 6961107 h 10695515"/>
              <a:gd name="connsiteX15" fmla="*/ 18269 w 4127976"/>
              <a:gd name="connsiteY15" fmla="*/ 6928626 h 10695515"/>
              <a:gd name="connsiteX16" fmla="*/ 21919 w 4127976"/>
              <a:gd name="connsiteY16" fmla="*/ 40543 h 10695515"/>
              <a:gd name="connsiteX17" fmla="*/ 47162 w 4127976"/>
              <a:gd name="connsiteY17" fmla="*/ 4670 h 10695515"/>
              <a:gd name="connsiteX18" fmla="*/ 68017 w 4127976"/>
              <a:gd name="connsiteY18" fmla="*/ 37 h 10695515"/>
              <a:gd name="connsiteX19" fmla="*/ 4090259 w 4127976"/>
              <a:gd name="connsiteY19" fmla="*/ 0 h 10695515"/>
              <a:gd name="connsiteX20" fmla="*/ 4123786 w 4127976"/>
              <a:gd name="connsiteY20" fmla="*/ 33528 h 10695515"/>
              <a:gd name="connsiteX21" fmla="*/ 4123785 w 4127976"/>
              <a:gd name="connsiteY21" fmla="*/ 10662081 h 10695515"/>
              <a:gd name="connsiteX22" fmla="*/ 4090258 w 4127976"/>
              <a:gd name="connsiteY22" fmla="*/ 10695514 h 10695515"/>
              <a:gd name="connsiteX23" fmla="*/ 4072751 w 4127976"/>
              <a:gd name="connsiteY23" fmla="*/ 10695514 h 10695515"/>
              <a:gd name="connsiteX24" fmla="*/ 4072751 w 4127976"/>
              <a:gd name="connsiteY24" fmla="*/ 10695515 h 10695515"/>
              <a:gd name="connsiteX25" fmla="*/ 68003 w 4127976"/>
              <a:gd name="connsiteY25" fmla="*/ 10695515 h 10695515"/>
              <a:gd name="connsiteX26" fmla="*/ 30530 w 4127976"/>
              <a:gd name="connsiteY26" fmla="*/ 10659953 h 10695515"/>
              <a:gd name="connsiteX27" fmla="*/ 30530 w 4127976"/>
              <a:gd name="connsiteY27" fmla="*/ 9043781 h 10695515"/>
              <a:gd name="connsiteX28" fmla="*/ 19986 w 4127976"/>
              <a:gd name="connsiteY28" fmla="*/ 8991028 h 10695515"/>
              <a:gd name="connsiteX29" fmla="*/ 30530 w 4127976"/>
              <a:gd name="connsiteY29" fmla="*/ 8936768 h 10695515"/>
              <a:gd name="connsiteX30" fmla="*/ 30530 w 4127976"/>
              <a:gd name="connsiteY30" fmla="*/ 8213677 h 10695515"/>
              <a:gd name="connsiteX31" fmla="*/ 30530 w 4127976"/>
              <a:gd name="connsiteY31" fmla="*/ 8117697 h 10695515"/>
              <a:gd name="connsiteX32" fmla="*/ 19292 w 4127976"/>
              <a:gd name="connsiteY32" fmla="*/ 8064088 h 10695515"/>
              <a:gd name="connsiteX33" fmla="*/ 6414 w 4127976"/>
              <a:gd name="connsiteY33" fmla="*/ 8009276 h 10695515"/>
              <a:gd name="connsiteX34" fmla="*/ 862 w 4127976"/>
              <a:gd name="connsiteY34" fmla="*/ 7956458 h 10695515"/>
              <a:gd name="connsiteX35" fmla="*/ 0 w 4127976"/>
              <a:gd name="connsiteY35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18106 w 4127976"/>
              <a:gd name="connsiteY14" fmla="*/ 6961107 h 10695515"/>
              <a:gd name="connsiteX15" fmla="*/ 21919 w 4127976"/>
              <a:gd name="connsiteY15" fmla="*/ 40543 h 10695515"/>
              <a:gd name="connsiteX16" fmla="*/ 47162 w 4127976"/>
              <a:gd name="connsiteY16" fmla="*/ 4670 h 10695515"/>
              <a:gd name="connsiteX17" fmla="*/ 68017 w 4127976"/>
              <a:gd name="connsiteY17" fmla="*/ 37 h 10695515"/>
              <a:gd name="connsiteX18" fmla="*/ 4090259 w 4127976"/>
              <a:gd name="connsiteY18" fmla="*/ 0 h 10695515"/>
              <a:gd name="connsiteX19" fmla="*/ 4123786 w 4127976"/>
              <a:gd name="connsiteY19" fmla="*/ 33528 h 10695515"/>
              <a:gd name="connsiteX20" fmla="*/ 4123785 w 4127976"/>
              <a:gd name="connsiteY20" fmla="*/ 10662081 h 10695515"/>
              <a:gd name="connsiteX21" fmla="*/ 4090258 w 4127976"/>
              <a:gd name="connsiteY21" fmla="*/ 10695514 h 10695515"/>
              <a:gd name="connsiteX22" fmla="*/ 4072751 w 4127976"/>
              <a:gd name="connsiteY22" fmla="*/ 10695514 h 10695515"/>
              <a:gd name="connsiteX23" fmla="*/ 4072751 w 4127976"/>
              <a:gd name="connsiteY23" fmla="*/ 10695515 h 10695515"/>
              <a:gd name="connsiteX24" fmla="*/ 68003 w 4127976"/>
              <a:gd name="connsiteY24" fmla="*/ 10695515 h 10695515"/>
              <a:gd name="connsiteX25" fmla="*/ 30530 w 4127976"/>
              <a:gd name="connsiteY25" fmla="*/ 10659953 h 10695515"/>
              <a:gd name="connsiteX26" fmla="*/ 30530 w 4127976"/>
              <a:gd name="connsiteY26" fmla="*/ 9043781 h 10695515"/>
              <a:gd name="connsiteX27" fmla="*/ 19986 w 4127976"/>
              <a:gd name="connsiteY27" fmla="*/ 8991028 h 10695515"/>
              <a:gd name="connsiteX28" fmla="*/ 30530 w 4127976"/>
              <a:gd name="connsiteY28" fmla="*/ 8936768 h 10695515"/>
              <a:gd name="connsiteX29" fmla="*/ 30530 w 4127976"/>
              <a:gd name="connsiteY29" fmla="*/ 8213677 h 10695515"/>
              <a:gd name="connsiteX30" fmla="*/ 30530 w 4127976"/>
              <a:gd name="connsiteY30" fmla="*/ 8117697 h 10695515"/>
              <a:gd name="connsiteX31" fmla="*/ 19292 w 4127976"/>
              <a:gd name="connsiteY31" fmla="*/ 8064088 h 10695515"/>
              <a:gd name="connsiteX32" fmla="*/ 6414 w 4127976"/>
              <a:gd name="connsiteY32" fmla="*/ 8009276 h 10695515"/>
              <a:gd name="connsiteX33" fmla="*/ 862 w 4127976"/>
              <a:gd name="connsiteY33" fmla="*/ 7956458 h 10695515"/>
              <a:gd name="connsiteX34" fmla="*/ 0 w 4127976"/>
              <a:gd name="connsiteY34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21919 w 4127976"/>
              <a:gd name="connsiteY14" fmla="*/ 40543 h 10695515"/>
              <a:gd name="connsiteX15" fmla="*/ 47162 w 4127976"/>
              <a:gd name="connsiteY15" fmla="*/ 4670 h 10695515"/>
              <a:gd name="connsiteX16" fmla="*/ 68017 w 4127976"/>
              <a:gd name="connsiteY16" fmla="*/ 37 h 10695515"/>
              <a:gd name="connsiteX17" fmla="*/ 4090259 w 4127976"/>
              <a:gd name="connsiteY17" fmla="*/ 0 h 10695515"/>
              <a:gd name="connsiteX18" fmla="*/ 4123786 w 4127976"/>
              <a:gd name="connsiteY18" fmla="*/ 33528 h 10695515"/>
              <a:gd name="connsiteX19" fmla="*/ 4123785 w 4127976"/>
              <a:gd name="connsiteY19" fmla="*/ 10662081 h 10695515"/>
              <a:gd name="connsiteX20" fmla="*/ 4090258 w 4127976"/>
              <a:gd name="connsiteY20" fmla="*/ 10695514 h 10695515"/>
              <a:gd name="connsiteX21" fmla="*/ 4072751 w 4127976"/>
              <a:gd name="connsiteY21" fmla="*/ 10695514 h 10695515"/>
              <a:gd name="connsiteX22" fmla="*/ 4072751 w 4127976"/>
              <a:gd name="connsiteY22" fmla="*/ 10695515 h 10695515"/>
              <a:gd name="connsiteX23" fmla="*/ 68003 w 4127976"/>
              <a:gd name="connsiteY23" fmla="*/ 10695515 h 10695515"/>
              <a:gd name="connsiteX24" fmla="*/ 30530 w 4127976"/>
              <a:gd name="connsiteY24" fmla="*/ 10659953 h 10695515"/>
              <a:gd name="connsiteX25" fmla="*/ 30530 w 4127976"/>
              <a:gd name="connsiteY25" fmla="*/ 9043781 h 10695515"/>
              <a:gd name="connsiteX26" fmla="*/ 19986 w 4127976"/>
              <a:gd name="connsiteY26" fmla="*/ 8991028 h 10695515"/>
              <a:gd name="connsiteX27" fmla="*/ 30530 w 4127976"/>
              <a:gd name="connsiteY27" fmla="*/ 8936768 h 10695515"/>
              <a:gd name="connsiteX28" fmla="*/ 30530 w 4127976"/>
              <a:gd name="connsiteY28" fmla="*/ 8213677 h 10695515"/>
              <a:gd name="connsiteX29" fmla="*/ 30530 w 4127976"/>
              <a:gd name="connsiteY29" fmla="*/ 8117697 h 10695515"/>
              <a:gd name="connsiteX30" fmla="*/ 19292 w 4127976"/>
              <a:gd name="connsiteY30" fmla="*/ 8064088 h 10695515"/>
              <a:gd name="connsiteX31" fmla="*/ 6414 w 4127976"/>
              <a:gd name="connsiteY31" fmla="*/ 8009276 h 10695515"/>
              <a:gd name="connsiteX32" fmla="*/ 862 w 4127976"/>
              <a:gd name="connsiteY32" fmla="*/ 7956458 h 10695515"/>
              <a:gd name="connsiteX33" fmla="*/ 0 w 4127976"/>
              <a:gd name="connsiteY33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21919 w 4127976"/>
              <a:gd name="connsiteY13" fmla="*/ 40543 h 10695515"/>
              <a:gd name="connsiteX14" fmla="*/ 47162 w 4127976"/>
              <a:gd name="connsiteY14" fmla="*/ 4670 h 10695515"/>
              <a:gd name="connsiteX15" fmla="*/ 68017 w 4127976"/>
              <a:gd name="connsiteY15" fmla="*/ 37 h 10695515"/>
              <a:gd name="connsiteX16" fmla="*/ 4090259 w 4127976"/>
              <a:gd name="connsiteY16" fmla="*/ 0 h 10695515"/>
              <a:gd name="connsiteX17" fmla="*/ 4123786 w 4127976"/>
              <a:gd name="connsiteY17" fmla="*/ 33528 h 10695515"/>
              <a:gd name="connsiteX18" fmla="*/ 4123785 w 4127976"/>
              <a:gd name="connsiteY18" fmla="*/ 10662081 h 10695515"/>
              <a:gd name="connsiteX19" fmla="*/ 4090258 w 4127976"/>
              <a:gd name="connsiteY19" fmla="*/ 10695514 h 10695515"/>
              <a:gd name="connsiteX20" fmla="*/ 4072751 w 4127976"/>
              <a:gd name="connsiteY20" fmla="*/ 10695514 h 10695515"/>
              <a:gd name="connsiteX21" fmla="*/ 4072751 w 4127976"/>
              <a:gd name="connsiteY21" fmla="*/ 10695515 h 10695515"/>
              <a:gd name="connsiteX22" fmla="*/ 68003 w 4127976"/>
              <a:gd name="connsiteY22" fmla="*/ 10695515 h 10695515"/>
              <a:gd name="connsiteX23" fmla="*/ 30530 w 4127976"/>
              <a:gd name="connsiteY23" fmla="*/ 10659953 h 10695515"/>
              <a:gd name="connsiteX24" fmla="*/ 30530 w 4127976"/>
              <a:gd name="connsiteY24" fmla="*/ 9043781 h 10695515"/>
              <a:gd name="connsiteX25" fmla="*/ 19986 w 4127976"/>
              <a:gd name="connsiteY25" fmla="*/ 8991028 h 10695515"/>
              <a:gd name="connsiteX26" fmla="*/ 30530 w 4127976"/>
              <a:gd name="connsiteY26" fmla="*/ 8936768 h 10695515"/>
              <a:gd name="connsiteX27" fmla="*/ 30530 w 4127976"/>
              <a:gd name="connsiteY27" fmla="*/ 8213677 h 10695515"/>
              <a:gd name="connsiteX28" fmla="*/ 30530 w 4127976"/>
              <a:gd name="connsiteY28" fmla="*/ 8117697 h 10695515"/>
              <a:gd name="connsiteX29" fmla="*/ 19292 w 4127976"/>
              <a:gd name="connsiteY29" fmla="*/ 8064088 h 10695515"/>
              <a:gd name="connsiteX30" fmla="*/ 6414 w 4127976"/>
              <a:gd name="connsiteY30" fmla="*/ 8009276 h 10695515"/>
              <a:gd name="connsiteX31" fmla="*/ 862 w 4127976"/>
              <a:gd name="connsiteY31" fmla="*/ 7956458 h 10695515"/>
              <a:gd name="connsiteX32" fmla="*/ 0 w 4127976"/>
              <a:gd name="connsiteY32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1919 w 4127976"/>
              <a:gd name="connsiteY12" fmla="*/ 40543 h 10695515"/>
              <a:gd name="connsiteX13" fmla="*/ 47162 w 4127976"/>
              <a:gd name="connsiteY13" fmla="*/ 4670 h 10695515"/>
              <a:gd name="connsiteX14" fmla="*/ 68017 w 4127976"/>
              <a:gd name="connsiteY14" fmla="*/ 37 h 10695515"/>
              <a:gd name="connsiteX15" fmla="*/ 4090259 w 4127976"/>
              <a:gd name="connsiteY15" fmla="*/ 0 h 10695515"/>
              <a:gd name="connsiteX16" fmla="*/ 4123786 w 4127976"/>
              <a:gd name="connsiteY16" fmla="*/ 33528 h 10695515"/>
              <a:gd name="connsiteX17" fmla="*/ 4123785 w 4127976"/>
              <a:gd name="connsiteY17" fmla="*/ 10662081 h 10695515"/>
              <a:gd name="connsiteX18" fmla="*/ 4090258 w 4127976"/>
              <a:gd name="connsiteY18" fmla="*/ 10695514 h 10695515"/>
              <a:gd name="connsiteX19" fmla="*/ 4072751 w 4127976"/>
              <a:gd name="connsiteY19" fmla="*/ 10695514 h 10695515"/>
              <a:gd name="connsiteX20" fmla="*/ 4072751 w 4127976"/>
              <a:gd name="connsiteY20" fmla="*/ 10695515 h 10695515"/>
              <a:gd name="connsiteX21" fmla="*/ 68003 w 4127976"/>
              <a:gd name="connsiteY21" fmla="*/ 10695515 h 10695515"/>
              <a:gd name="connsiteX22" fmla="*/ 30530 w 4127976"/>
              <a:gd name="connsiteY22" fmla="*/ 10659953 h 10695515"/>
              <a:gd name="connsiteX23" fmla="*/ 30530 w 4127976"/>
              <a:gd name="connsiteY23" fmla="*/ 9043781 h 10695515"/>
              <a:gd name="connsiteX24" fmla="*/ 19986 w 4127976"/>
              <a:gd name="connsiteY24" fmla="*/ 8991028 h 10695515"/>
              <a:gd name="connsiteX25" fmla="*/ 30530 w 4127976"/>
              <a:gd name="connsiteY25" fmla="*/ 8936768 h 10695515"/>
              <a:gd name="connsiteX26" fmla="*/ 30530 w 4127976"/>
              <a:gd name="connsiteY26" fmla="*/ 8213677 h 10695515"/>
              <a:gd name="connsiteX27" fmla="*/ 30530 w 4127976"/>
              <a:gd name="connsiteY27" fmla="*/ 8117697 h 10695515"/>
              <a:gd name="connsiteX28" fmla="*/ 19292 w 4127976"/>
              <a:gd name="connsiteY28" fmla="*/ 8064088 h 10695515"/>
              <a:gd name="connsiteX29" fmla="*/ 6414 w 4127976"/>
              <a:gd name="connsiteY29" fmla="*/ 8009276 h 10695515"/>
              <a:gd name="connsiteX30" fmla="*/ 862 w 4127976"/>
              <a:gd name="connsiteY30" fmla="*/ 7956458 h 10695515"/>
              <a:gd name="connsiteX31" fmla="*/ 0 w 4127976"/>
              <a:gd name="connsiteY31" fmla="*/ 7915797 h 10695515"/>
              <a:gd name="connsiteX0" fmla="*/ 0 w 4127114"/>
              <a:gd name="connsiteY0" fmla="*/ 7956458 h 10695515"/>
              <a:gd name="connsiteX1" fmla="*/ 6738 w 4127114"/>
              <a:gd name="connsiteY1" fmla="*/ 7873197 h 10695515"/>
              <a:gd name="connsiteX2" fmla="*/ 3577 w 4127114"/>
              <a:gd name="connsiteY2" fmla="*/ 7844441 h 10695515"/>
              <a:gd name="connsiteX3" fmla="*/ 11720 w 4127114"/>
              <a:gd name="connsiteY3" fmla="*/ 7790887 h 10695515"/>
              <a:gd name="connsiteX4" fmla="*/ 19223 w 4127114"/>
              <a:gd name="connsiteY4" fmla="*/ 7712540 h 10695515"/>
              <a:gd name="connsiteX5" fmla="*/ 27219 w 4127114"/>
              <a:gd name="connsiteY5" fmla="*/ 7658609 h 10695515"/>
              <a:gd name="connsiteX6" fmla="*/ 29668 w 4127114"/>
              <a:gd name="connsiteY6" fmla="*/ 7648210 h 10695515"/>
              <a:gd name="connsiteX7" fmla="*/ 29668 w 4127114"/>
              <a:gd name="connsiteY7" fmla="*/ 7295316 h 10695515"/>
              <a:gd name="connsiteX8" fmla="*/ 26931 w 4127114"/>
              <a:gd name="connsiteY8" fmla="*/ 7269284 h 10695515"/>
              <a:gd name="connsiteX9" fmla="*/ 29668 w 4127114"/>
              <a:gd name="connsiteY9" fmla="*/ 7181458 h 10695515"/>
              <a:gd name="connsiteX10" fmla="*/ 25940 w 4127114"/>
              <a:gd name="connsiteY10" fmla="*/ 7168704 h 10695515"/>
              <a:gd name="connsiteX11" fmla="*/ 29668 w 4127114"/>
              <a:gd name="connsiteY11" fmla="*/ 7082840 h 10695515"/>
              <a:gd name="connsiteX12" fmla="*/ 21057 w 4127114"/>
              <a:gd name="connsiteY12" fmla="*/ 40543 h 10695515"/>
              <a:gd name="connsiteX13" fmla="*/ 46300 w 4127114"/>
              <a:gd name="connsiteY13" fmla="*/ 4670 h 10695515"/>
              <a:gd name="connsiteX14" fmla="*/ 67155 w 4127114"/>
              <a:gd name="connsiteY14" fmla="*/ 37 h 10695515"/>
              <a:gd name="connsiteX15" fmla="*/ 4089397 w 4127114"/>
              <a:gd name="connsiteY15" fmla="*/ 0 h 10695515"/>
              <a:gd name="connsiteX16" fmla="*/ 4122924 w 4127114"/>
              <a:gd name="connsiteY16" fmla="*/ 33528 h 10695515"/>
              <a:gd name="connsiteX17" fmla="*/ 4122923 w 4127114"/>
              <a:gd name="connsiteY17" fmla="*/ 10662081 h 10695515"/>
              <a:gd name="connsiteX18" fmla="*/ 4089396 w 4127114"/>
              <a:gd name="connsiteY18" fmla="*/ 10695514 h 10695515"/>
              <a:gd name="connsiteX19" fmla="*/ 4071889 w 4127114"/>
              <a:gd name="connsiteY19" fmla="*/ 10695514 h 10695515"/>
              <a:gd name="connsiteX20" fmla="*/ 4071889 w 4127114"/>
              <a:gd name="connsiteY20" fmla="*/ 10695515 h 10695515"/>
              <a:gd name="connsiteX21" fmla="*/ 67141 w 4127114"/>
              <a:gd name="connsiteY21" fmla="*/ 10695515 h 10695515"/>
              <a:gd name="connsiteX22" fmla="*/ 29668 w 4127114"/>
              <a:gd name="connsiteY22" fmla="*/ 10659953 h 10695515"/>
              <a:gd name="connsiteX23" fmla="*/ 29668 w 4127114"/>
              <a:gd name="connsiteY23" fmla="*/ 9043781 h 10695515"/>
              <a:gd name="connsiteX24" fmla="*/ 19124 w 4127114"/>
              <a:gd name="connsiteY24" fmla="*/ 8991028 h 10695515"/>
              <a:gd name="connsiteX25" fmla="*/ 29668 w 4127114"/>
              <a:gd name="connsiteY25" fmla="*/ 8936768 h 10695515"/>
              <a:gd name="connsiteX26" fmla="*/ 29668 w 4127114"/>
              <a:gd name="connsiteY26" fmla="*/ 8213677 h 10695515"/>
              <a:gd name="connsiteX27" fmla="*/ 29668 w 4127114"/>
              <a:gd name="connsiteY27" fmla="*/ 8117697 h 10695515"/>
              <a:gd name="connsiteX28" fmla="*/ 18430 w 4127114"/>
              <a:gd name="connsiteY28" fmla="*/ 8064088 h 10695515"/>
              <a:gd name="connsiteX29" fmla="*/ 5552 w 4127114"/>
              <a:gd name="connsiteY29" fmla="*/ 8009276 h 10695515"/>
              <a:gd name="connsiteX30" fmla="*/ 0 w 4127114"/>
              <a:gd name="connsiteY30" fmla="*/ 7956458 h 10695515"/>
              <a:gd name="connsiteX0" fmla="*/ 2074 w 4123636"/>
              <a:gd name="connsiteY0" fmla="*/ 8009276 h 10695515"/>
              <a:gd name="connsiteX1" fmla="*/ 3260 w 4123636"/>
              <a:gd name="connsiteY1" fmla="*/ 7873197 h 10695515"/>
              <a:gd name="connsiteX2" fmla="*/ 99 w 4123636"/>
              <a:gd name="connsiteY2" fmla="*/ 7844441 h 10695515"/>
              <a:gd name="connsiteX3" fmla="*/ 8242 w 4123636"/>
              <a:gd name="connsiteY3" fmla="*/ 7790887 h 10695515"/>
              <a:gd name="connsiteX4" fmla="*/ 15745 w 4123636"/>
              <a:gd name="connsiteY4" fmla="*/ 7712540 h 10695515"/>
              <a:gd name="connsiteX5" fmla="*/ 23741 w 4123636"/>
              <a:gd name="connsiteY5" fmla="*/ 7658609 h 10695515"/>
              <a:gd name="connsiteX6" fmla="*/ 26190 w 4123636"/>
              <a:gd name="connsiteY6" fmla="*/ 7648210 h 10695515"/>
              <a:gd name="connsiteX7" fmla="*/ 26190 w 4123636"/>
              <a:gd name="connsiteY7" fmla="*/ 7295316 h 10695515"/>
              <a:gd name="connsiteX8" fmla="*/ 23453 w 4123636"/>
              <a:gd name="connsiteY8" fmla="*/ 7269284 h 10695515"/>
              <a:gd name="connsiteX9" fmla="*/ 26190 w 4123636"/>
              <a:gd name="connsiteY9" fmla="*/ 7181458 h 10695515"/>
              <a:gd name="connsiteX10" fmla="*/ 22462 w 4123636"/>
              <a:gd name="connsiteY10" fmla="*/ 7168704 h 10695515"/>
              <a:gd name="connsiteX11" fmla="*/ 26190 w 4123636"/>
              <a:gd name="connsiteY11" fmla="*/ 7082840 h 10695515"/>
              <a:gd name="connsiteX12" fmla="*/ 17579 w 4123636"/>
              <a:gd name="connsiteY12" fmla="*/ 40543 h 10695515"/>
              <a:gd name="connsiteX13" fmla="*/ 42822 w 4123636"/>
              <a:gd name="connsiteY13" fmla="*/ 4670 h 10695515"/>
              <a:gd name="connsiteX14" fmla="*/ 63677 w 4123636"/>
              <a:gd name="connsiteY14" fmla="*/ 37 h 10695515"/>
              <a:gd name="connsiteX15" fmla="*/ 4085919 w 4123636"/>
              <a:gd name="connsiteY15" fmla="*/ 0 h 10695515"/>
              <a:gd name="connsiteX16" fmla="*/ 4119446 w 4123636"/>
              <a:gd name="connsiteY16" fmla="*/ 33528 h 10695515"/>
              <a:gd name="connsiteX17" fmla="*/ 4119445 w 4123636"/>
              <a:gd name="connsiteY17" fmla="*/ 10662081 h 10695515"/>
              <a:gd name="connsiteX18" fmla="*/ 4085918 w 4123636"/>
              <a:gd name="connsiteY18" fmla="*/ 10695514 h 10695515"/>
              <a:gd name="connsiteX19" fmla="*/ 4068411 w 4123636"/>
              <a:gd name="connsiteY19" fmla="*/ 10695514 h 10695515"/>
              <a:gd name="connsiteX20" fmla="*/ 4068411 w 4123636"/>
              <a:gd name="connsiteY20" fmla="*/ 10695515 h 10695515"/>
              <a:gd name="connsiteX21" fmla="*/ 63663 w 4123636"/>
              <a:gd name="connsiteY21" fmla="*/ 10695515 h 10695515"/>
              <a:gd name="connsiteX22" fmla="*/ 26190 w 4123636"/>
              <a:gd name="connsiteY22" fmla="*/ 10659953 h 10695515"/>
              <a:gd name="connsiteX23" fmla="*/ 26190 w 4123636"/>
              <a:gd name="connsiteY23" fmla="*/ 9043781 h 10695515"/>
              <a:gd name="connsiteX24" fmla="*/ 15646 w 4123636"/>
              <a:gd name="connsiteY24" fmla="*/ 8991028 h 10695515"/>
              <a:gd name="connsiteX25" fmla="*/ 26190 w 4123636"/>
              <a:gd name="connsiteY25" fmla="*/ 8936768 h 10695515"/>
              <a:gd name="connsiteX26" fmla="*/ 26190 w 4123636"/>
              <a:gd name="connsiteY26" fmla="*/ 8213677 h 10695515"/>
              <a:gd name="connsiteX27" fmla="*/ 26190 w 4123636"/>
              <a:gd name="connsiteY27" fmla="*/ 8117697 h 10695515"/>
              <a:gd name="connsiteX28" fmla="*/ 14952 w 4123636"/>
              <a:gd name="connsiteY28" fmla="*/ 8064088 h 10695515"/>
              <a:gd name="connsiteX29" fmla="*/ 2074 w 4123636"/>
              <a:gd name="connsiteY29" fmla="*/ 8009276 h 10695515"/>
              <a:gd name="connsiteX0" fmla="*/ 2471 w 4124033"/>
              <a:gd name="connsiteY0" fmla="*/ 8009276 h 10695515"/>
              <a:gd name="connsiteX1" fmla="*/ 496 w 4124033"/>
              <a:gd name="connsiteY1" fmla="*/ 7844441 h 10695515"/>
              <a:gd name="connsiteX2" fmla="*/ 8639 w 4124033"/>
              <a:gd name="connsiteY2" fmla="*/ 7790887 h 10695515"/>
              <a:gd name="connsiteX3" fmla="*/ 16142 w 4124033"/>
              <a:gd name="connsiteY3" fmla="*/ 7712540 h 10695515"/>
              <a:gd name="connsiteX4" fmla="*/ 24138 w 4124033"/>
              <a:gd name="connsiteY4" fmla="*/ 7658609 h 10695515"/>
              <a:gd name="connsiteX5" fmla="*/ 26587 w 4124033"/>
              <a:gd name="connsiteY5" fmla="*/ 7648210 h 10695515"/>
              <a:gd name="connsiteX6" fmla="*/ 26587 w 4124033"/>
              <a:gd name="connsiteY6" fmla="*/ 7295316 h 10695515"/>
              <a:gd name="connsiteX7" fmla="*/ 23850 w 4124033"/>
              <a:gd name="connsiteY7" fmla="*/ 7269284 h 10695515"/>
              <a:gd name="connsiteX8" fmla="*/ 26587 w 4124033"/>
              <a:gd name="connsiteY8" fmla="*/ 7181458 h 10695515"/>
              <a:gd name="connsiteX9" fmla="*/ 22859 w 4124033"/>
              <a:gd name="connsiteY9" fmla="*/ 7168704 h 10695515"/>
              <a:gd name="connsiteX10" fmla="*/ 26587 w 4124033"/>
              <a:gd name="connsiteY10" fmla="*/ 7082840 h 10695515"/>
              <a:gd name="connsiteX11" fmla="*/ 17976 w 4124033"/>
              <a:gd name="connsiteY11" fmla="*/ 40543 h 10695515"/>
              <a:gd name="connsiteX12" fmla="*/ 43219 w 4124033"/>
              <a:gd name="connsiteY12" fmla="*/ 4670 h 10695515"/>
              <a:gd name="connsiteX13" fmla="*/ 64074 w 4124033"/>
              <a:gd name="connsiteY13" fmla="*/ 37 h 10695515"/>
              <a:gd name="connsiteX14" fmla="*/ 4086316 w 4124033"/>
              <a:gd name="connsiteY14" fmla="*/ 0 h 10695515"/>
              <a:gd name="connsiteX15" fmla="*/ 4119843 w 4124033"/>
              <a:gd name="connsiteY15" fmla="*/ 33528 h 10695515"/>
              <a:gd name="connsiteX16" fmla="*/ 4119842 w 4124033"/>
              <a:gd name="connsiteY16" fmla="*/ 10662081 h 10695515"/>
              <a:gd name="connsiteX17" fmla="*/ 4086315 w 4124033"/>
              <a:gd name="connsiteY17" fmla="*/ 10695514 h 10695515"/>
              <a:gd name="connsiteX18" fmla="*/ 4068808 w 4124033"/>
              <a:gd name="connsiteY18" fmla="*/ 10695514 h 10695515"/>
              <a:gd name="connsiteX19" fmla="*/ 4068808 w 4124033"/>
              <a:gd name="connsiteY19" fmla="*/ 10695515 h 10695515"/>
              <a:gd name="connsiteX20" fmla="*/ 64060 w 4124033"/>
              <a:gd name="connsiteY20" fmla="*/ 10695515 h 10695515"/>
              <a:gd name="connsiteX21" fmla="*/ 26587 w 4124033"/>
              <a:gd name="connsiteY21" fmla="*/ 10659953 h 10695515"/>
              <a:gd name="connsiteX22" fmla="*/ 26587 w 4124033"/>
              <a:gd name="connsiteY22" fmla="*/ 9043781 h 10695515"/>
              <a:gd name="connsiteX23" fmla="*/ 16043 w 4124033"/>
              <a:gd name="connsiteY23" fmla="*/ 8991028 h 10695515"/>
              <a:gd name="connsiteX24" fmla="*/ 26587 w 4124033"/>
              <a:gd name="connsiteY24" fmla="*/ 8936768 h 10695515"/>
              <a:gd name="connsiteX25" fmla="*/ 26587 w 4124033"/>
              <a:gd name="connsiteY25" fmla="*/ 8213677 h 10695515"/>
              <a:gd name="connsiteX26" fmla="*/ 26587 w 4124033"/>
              <a:gd name="connsiteY26" fmla="*/ 8117697 h 10695515"/>
              <a:gd name="connsiteX27" fmla="*/ 15349 w 4124033"/>
              <a:gd name="connsiteY27" fmla="*/ 8064088 h 10695515"/>
              <a:gd name="connsiteX28" fmla="*/ 2471 w 4124033"/>
              <a:gd name="connsiteY28" fmla="*/ 8009276 h 10695515"/>
              <a:gd name="connsiteX0" fmla="*/ 14853 w 4123537"/>
              <a:gd name="connsiteY0" fmla="*/ 8064088 h 10695515"/>
              <a:gd name="connsiteX1" fmla="*/ 0 w 4123537"/>
              <a:gd name="connsiteY1" fmla="*/ 7844441 h 10695515"/>
              <a:gd name="connsiteX2" fmla="*/ 8143 w 4123537"/>
              <a:gd name="connsiteY2" fmla="*/ 7790887 h 10695515"/>
              <a:gd name="connsiteX3" fmla="*/ 15646 w 4123537"/>
              <a:gd name="connsiteY3" fmla="*/ 7712540 h 10695515"/>
              <a:gd name="connsiteX4" fmla="*/ 23642 w 4123537"/>
              <a:gd name="connsiteY4" fmla="*/ 7658609 h 10695515"/>
              <a:gd name="connsiteX5" fmla="*/ 26091 w 4123537"/>
              <a:gd name="connsiteY5" fmla="*/ 7648210 h 10695515"/>
              <a:gd name="connsiteX6" fmla="*/ 26091 w 4123537"/>
              <a:gd name="connsiteY6" fmla="*/ 7295316 h 10695515"/>
              <a:gd name="connsiteX7" fmla="*/ 23354 w 4123537"/>
              <a:gd name="connsiteY7" fmla="*/ 7269284 h 10695515"/>
              <a:gd name="connsiteX8" fmla="*/ 26091 w 4123537"/>
              <a:gd name="connsiteY8" fmla="*/ 7181458 h 10695515"/>
              <a:gd name="connsiteX9" fmla="*/ 22363 w 4123537"/>
              <a:gd name="connsiteY9" fmla="*/ 7168704 h 10695515"/>
              <a:gd name="connsiteX10" fmla="*/ 26091 w 4123537"/>
              <a:gd name="connsiteY10" fmla="*/ 7082840 h 10695515"/>
              <a:gd name="connsiteX11" fmla="*/ 17480 w 4123537"/>
              <a:gd name="connsiteY11" fmla="*/ 40543 h 10695515"/>
              <a:gd name="connsiteX12" fmla="*/ 42723 w 4123537"/>
              <a:gd name="connsiteY12" fmla="*/ 4670 h 10695515"/>
              <a:gd name="connsiteX13" fmla="*/ 63578 w 4123537"/>
              <a:gd name="connsiteY13" fmla="*/ 37 h 10695515"/>
              <a:gd name="connsiteX14" fmla="*/ 4085820 w 4123537"/>
              <a:gd name="connsiteY14" fmla="*/ 0 h 10695515"/>
              <a:gd name="connsiteX15" fmla="*/ 4119347 w 4123537"/>
              <a:gd name="connsiteY15" fmla="*/ 33528 h 10695515"/>
              <a:gd name="connsiteX16" fmla="*/ 4119346 w 4123537"/>
              <a:gd name="connsiteY16" fmla="*/ 10662081 h 10695515"/>
              <a:gd name="connsiteX17" fmla="*/ 4085819 w 4123537"/>
              <a:gd name="connsiteY17" fmla="*/ 10695514 h 10695515"/>
              <a:gd name="connsiteX18" fmla="*/ 4068312 w 4123537"/>
              <a:gd name="connsiteY18" fmla="*/ 10695514 h 10695515"/>
              <a:gd name="connsiteX19" fmla="*/ 4068312 w 4123537"/>
              <a:gd name="connsiteY19" fmla="*/ 10695515 h 10695515"/>
              <a:gd name="connsiteX20" fmla="*/ 63564 w 4123537"/>
              <a:gd name="connsiteY20" fmla="*/ 10695515 h 10695515"/>
              <a:gd name="connsiteX21" fmla="*/ 26091 w 4123537"/>
              <a:gd name="connsiteY21" fmla="*/ 10659953 h 10695515"/>
              <a:gd name="connsiteX22" fmla="*/ 26091 w 4123537"/>
              <a:gd name="connsiteY22" fmla="*/ 9043781 h 10695515"/>
              <a:gd name="connsiteX23" fmla="*/ 15547 w 4123537"/>
              <a:gd name="connsiteY23" fmla="*/ 8991028 h 10695515"/>
              <a:gd name="connsiteX24" fmla="*/ 26091 w 4123537"/>
              <a:gd name="connsiteY24" fmla="*/ 8936768 h 10695515"/>
              <a:gd name="connsiteX25" fmla="*/ 26091 w 4123537"/>
              <a:gd name="connsiteY25" fmla="*/ 8213677 h 10695515"/>
              <a:gd name="connsiteX26" fmla="*/ 26091 w 4123537"/>
              <a:gd name="connsiteY26" fmla="*/ 8117697 h 10695515"/>
              <a:gd name="connsiteX27" fmla="*/ 14853 w 4123537"/>
              <a:gd name="connsiteY27" fmla="*/ 8064088 h 10695515"/>
              <a:gd name="connsiteX0" fmla="*/ 6714 w 4115398"/>
              <a:gd name="connsiteY0" fmla="*/ 8064088 h 10695515"/>
              <a:gd name="connsiteX1" fmla="*/ 4 w 4115398"/>
              <a:gd name="connsiteY1" fmla="*/ 7790887 h 10695515"/>
              <a:gd name="connsiteX2" fmla="*/ 7507 w 4115398"/>
              <a:gd name="connsiteY2" fmla="*/ 7712540 h 10695515"/>
              <a:gd name="connsiteX3" fmla="*/ 15503 w 4115398"/>
              <a:gd name="connsiteY3" fmla="*/ 7658609 h 10695515"/>
              <a:gd name="connsiteX4" fmla="*/ 17952 w 4115398"/>
              <a:gd name="connsiteY4" fmla="*/ 7648210 h 10695515"/>
              <a:gd name="connsiteX5" fmla="*/ 17952 w 4115398"/>
              <a:gd name="connsiteY5" fmla="*/ 7295316 h 10695515"/>
              <a:gd name="connsiteX6" fmla="*/ 15215 w 4115398"/>
              <a:gd name="connsiteY6" fmla="*/ 7269284 h 10695515"/>
              <a:gd name="connsiteX7" fmla="*/ 17952 w 4115398"/>
              <a:gd name="connsiteY7" fmla="*/ 7181458 h 10695515"/>
              <a:gd name="connsiteX8" fmla="*/ 14224 w 4115398"/>
              <a:gd name="connsiteY8" fmla="*/ 7168704 h 10695515"/>
              <a:gd name="connsiteX9" fmla="*/ 17952 w 4115398"/>
              <a:gd name="connsiteY9" fmla="*/ 7082840 h 10695515"/>
              <a:gd name="connsiteX10" fmla="*/ 9341 w 4115398"/>
              <a:gd name="connsiteY10" fmla="*/ 40543 h 10695515"/>
              <a:gd name="connsiteX11" fmla="*/ 34584 w 4115398"/>
              <a:gd name="connsiteY11" fmla="*/ 4670 h 10695515"/>
              <a:gd name="connsiteX12" fmla="*/ 55439 w 4115398"/>
              <a:gd name="connsiteY12" fmla="*/ 37 h 10695515"/>
              <a:gd name="connsiteX13" fmla="*/ 4077681 w 4115398"/>
              <a:gd name="connsiteY13" fmla="*/ 0 h 10695515"/>
              <a:gd name="connsiteX14" fmla="*/ 4111208 w 4115398"/>
              <a:gd name="connsiteY14" fmla="*/ 33528 h 10695515"/>
              <a:gd name="connsiteX15" fmla="*/ 4111207 w 4115398"/>
              <a:gd name="connsiteY15" fmla="*/ 10662081 h 10695515"/>
              <a:gd name="connsiteX16" fmla="*/ 4077680 w 4115398"/>
              <a:gd name="connsiteY16" fmla="*/ 10695514 h 10695515"/>
              <a:gd name="connsiteX17" fmla="*/ 4060173 w 4115398"/>
              <a:gd name="connsiteY17" fmla="*/ 10695514 h 10695515"/>
              <a:gd name="connsiteX18" fmla="*/ 4060173 w 4115398"/>
              <a:gd name="connsiteY18" fmla="*/ 10695515 h 10695515"/>
              <a:gd name="connsiteX19" fmla="*/ 55425 w 4115398"/>
              <a:gd name="connsiteY19" fmla="*/ 10695515 h 10695515"/>
              <a:gd name="connsiteX20" fmla="*/ 17952 w 4115398"/>
              <a:gd name="connsiteY20" fmla="*/ 10659953 h 10695515"/>
              <a:gd name="connsiteX21" fmla="*/ 17952 w 4115398"/>
              <a:gd name="connsiteY21" fmla="*/ 9043781 h 10695515"/>
              <a:gd name="connsiteX22" fmla="*/ 7408 w 4115398"/>
              <a:gd name="connsiteY22" fmla="*/ 8991028 h 10695515"/>
              <a:gd name="connsiteX23" fmla="*/ 17952 w 4115398"/>
              <a:gd name="connsiteY23" fmla="*/ 8936768 h 10695515"/>
              <a:gd name="connsiteX24" fmla="*/ 17952 w 4115398"/>
              <a:gd name="connsiteY24" fmla="*/ 8213677 h 10695515"/>
              <a:gd name="connsiteX25" fmla="*/ 17952 w 4115398"/>
              <a:gd name="connsiteY25" fmla="*/ 8117697 h 10695515"/>
              <a:gd name="connsiteX26" fmla="*/ 6714 w 4115398"/>
              <a:gd name="connsiteY26" fmla="*/ 8064088 h 10695515"/>
              <a:gd name="connsiteX0" fmla="*/ 293 w 4108977"/>
              <a:gd name="connsiteY0" fmla="*/ 8064088 h 10695515"/>
              <a:gd name="connsiteX1" fmla="*/ 18363 w 4108977"/>
              <a:gd name="connsiteY1" fmla="*/ 7826418 h 10695515"/>
              <a:gd name="connsiteX2" fmla="*/ 1086 w 4108977"/>
              <a:gd name="connsiteY2" fmla="*/ 7712540 h 10695515"/>
              <a:gd name="connsiteX3" fmla="*/ 9082 w 4108977"/>
              <a:gd name="connsiteY3" fmla="*/ 7658609 h 10695515"/>
              <a:gd name="connsiteX4" fmla="*/ 11531 w 4108977"/>
              <a:gd name="connsiteY4" fmla="*/ 7648210 h 10695515"/>
              <a:gd name="connsiteX5" fmla="*/ 11531 w 4108977"/>
              <a:gd name="connsiteY5" fmla="*/ 7295316 h 10695515"/>
              <a:gd name="connsiteX6" fmla="*/ 8794 w 4108977"/>
              <a:gd name="connsiteY6" fmla="*/ 7269284 h 10695515"/>
              <a:gd name="connsiteX7" fmla="*/ 11531 w 4108977"/>
              <a:gd name="connsiteY7" fmla="*/ 7181458 h 10695515"/>
              <a:gd name="connsiteX8" fmla="*/ 7803 w 4108977"/>
              <a:gd name="connsiteY8" fmla="*/ 7168704 h 10695515"/>
              <a:gd name="connsiteX9" fmla="*/ 11531 w 4108977"/>
              <a:gd name="connsiteY9" fmla="*/ 7082840 h 10695515"/>
              <a:gd name="connsiteX10" fmla="*/ 2920 w 4108977"/>
              <a:gd name="connsiteY10" fmla="*/ 40543 h 10695515"/>
              <a:gd name="connsiteX11" fmla="*/ 28163 w 4108977"/>
              <a:gd name="connsiteY11" fmla="*/ 4670 h 10695515"/>
              <a:gd name="connsiteX12" fmla="*/ 49018 w 4108977"/>
              <a:gd name="connsiteY12" fmla="*/ 37 h 10695515"/>
              <a:gd name="connsiteX13" fmla="*/ 4071260 w 4108977"/>
              <a:gd name="connsiteY13" fmla="*/ 0 h 10695515"/>
              <a:gd name="connsiteX14" fmla="*/ 4104787 w 4108977"/>
              <a:gd name="connsiteY14" fmla="*/ 33528 h 10695515"/>
              <a:gd name="connsiteX15" fmla="*/ 4104786 w 4108977"/>
              <a:gd name="connsiteY15" fmla="*/ 10662081 h 10695515"/>
              <a:gd name="connsiteX16" fmla="*/ 4071259 w 4108977"/>
              <a:gd name="connsiteY16" fmla="*/ 10695514 h 10695515"/>
              <a:gd name="connsiteX17" fmla="*/ 4053752 w 4108977"/>
              <a:gd name="connsiteY17" fmla="*/ 10695514 h 10695515"/>
              <a:gd name="connsiteX18" fmla="*/ 4053752 w 4108977"/>
              <a:gd name="connsiteY18" fmla="*/ 10695515 h 10695515"/>
              <a:gd name="connsiteX19" fmla="*/ 49004 w 4108977"/>
              <a:gd name="connsiteY19" fmla="*/ 10695515 h 10695515"/>
              <a:gd name="connsiteX20" fmla="*/ 11531 w 4108977"/>
              <a:gd name="connsiteY20" fmla="*/ 10659953 h 10695515"/>
              <a:gd name="connsiteX21" fmla="*/ 11531 w 4108977"/>
              <a:gd name="connsiteY21" fmla="*/ 9043781 h 10695515"/>
              <a:gd name="connsiteX22" fmla="*/ 987 w 4108977"/>
              <a:gd name="connsiteY22" fmla="*/ 8991028 h 10695515"/>
              <a:gd name="connsiteX23" fmla="*/ 11531 w 4108977"/>
              <a:gd name="connsiteY23" fmla="*/ 8936768 h 10695515"/>
              <a:gd name="connsiteX24" fmla="*/ 11531 w 4108977"/>
              <a:gd name="connsiteY24" fmla="*/ 8213677 h 10695515"/>
              <a:gd name="connsiteX25" fmla="*/ 11531 w 4108977"/>
              <a:gd name="connsiteY25" fmla="*/ 8117697 h 10695515"/>
              <a:gd name="connsiteX26" fmla="*/ 293 w 4108977"/>
              <a:gd name="connsiteY26" fmla="*/ 8064088 h 10695515"/>
              <a:gd name="connsiteX0" fmla="*/ 10544 w 4107990"/>
              <a:gd name="connsiteY0" fmla="*/ 8117697 h 10695515"/>
              <a:gd name="connsiteX1" fmla="*/ 17376 w 4107990"/>
              <a:gd name="connsiteY1" fmla="*/ 7826418 h 10695515"/>
              <a:gd name="connsiteX2" fmla="*/ 99 w 4107990"/>
              <a:gd name="connsiteY2" fmla="*/ 7712540 h 10695515"/>
              <a:gd name="connsiteX3" fmla="*/ 8095 w 4107990"/>
              <a:gd name="connsiteY3" fmla="*/ 7658609 h 10695515"/>
              <a:gd name="connsiteX4" fmla="*/ 10544 w 4107990"/>
              <a:gd name="connsiteY4" fmla="*/ 7648210 h 10695515"/>
              <a:gd name="connsiteX5" fmla="*/ 10544 w 4107990"/>
              <a:gd name="connsiteY5" fmla="*/ 7295316 h 10695515"/>
              <a:gd name="connsiteX6" fmla="*/ 7807 w 4107990"/>
              <a:gd name="connsiteY6" fmla="*/ 7269284 h 10695515"/>
              <a:gd name="connsiteX7" fmla="*/ 10544 w 4107990"/>
              <a:gd name="connsiteY7" fmla="*/ 7181458 h 10695515"/>
              <a:gd name="connsiteX8" fmla="*/ 6816 w 4107990"/>
              <a:gd name="connsiteY8" fmla="*/ 7168704 h 10695515"/>
              <a:gd name="connsiteX9" fmla="*/ 10544 w 4107990"/>
              <a:gd name="connsiteY9" fmla="*/ 7082840 h 10695515"/>
              <a:gd name="connsiteX10" fmla="*/ 1933 w 4107990"/>
              <a:gd name="connsiteY10" fmla="*/ 40543 h 10695515"/>
              <a:gd name="connsiteX11" fmla="*/ 27176 w 4107990"/>
              <a:gd name="connsiteY11" fmla="*/ 4670 h 10695515"/>
              <a:gd name="connsiteX12" fmla="*/ 48031 w 4107990"/>
              <a:gd name="connsiteY12" fmla="*/ 37 h 10695515"/>
              <a:gd name="connsiteX13" fmla="*/ 4070273 w 4107990"/>
              <a:gd name="connsiteY13" fmla="*/ 0 h 10695515"/>
              <a:gd name="connsiteX14" fmla="*/ 4103800 w 4107990"/>
              <a:gd name="connsiteY14" fmla="*/ 33528 h 10695515"/>
              <a:gd name="connsiteX15" fmla="*/ 4103799 w 4107990"/>
              <a:gd name="connsiteY15" fmla="*/ 10662081 h 10695515"/>
              <a:gd name="connsiteX16" fmla="*/ 4070272 w 4107990"/>
              <a:gd name="connsiteY16" fmla="*/ 10695514 h 10695515"/>
              <a:gd name="connsiteX17" fmla="*/ 4052765 w 4107990"/>
              <a:gd name="connsiteY17" fmla="*/ 10695514 h 10695515"/>
              <a:gd name="connsiteX18" fmla="*/ 4052765 w 4107990"/>
              <a:gd name="connsiteY18" fmla="*/ 10695515 h 10695515"/>
              <a:gd name="connsiteX19" fmla="*/ 48017 w 4107990"/>
              <a:gd name="connsiteY19" fmla="*/ 10695515 h 10695515"/>
              <a:gd name="connsiteX20" fmla="*/ 10544 w 4107990"/>
              <a:gd name="connsiteY20" fmla="*/ 10659953 h 10695515"/>
              <a:gd name="connsiteX21" fmla="*/ 10544 w 4107990"/>
              <a:gd name="connsiteY21" fmla="*/ 9043781 h 10695515"/>
              <a:gd name="connsiteX22" fmla="*/ 0 w 4107990"/>
              <a:gd name="connsiteY22" fmla="*/ 8991028 h 10695515"/>
              <a:gd name="connsiteX23" fmla="*/ 10544 w 4107990"/>
              <a:gd name="connsiteY23" fmla="*/ 8936768 h 10695515"/>
              <a:gd name="connsiteX24" fmla="*/ 10544 w 4107990"/>
              <a:gd name="connsiteY24" fmla="*/ 8213677 h 10695515"/>
              <a:gd name="connsiteX25" fmla="*/ 10544 w 4107990"/>
              <a:gd name="connsiteY25" fmla="*/ 8117697 h 10695515"/>
              <a:gd name="connsiteX0" fmla="*/ 10445 w 4107891"/>
              <a:gd name="connsiteY0" fmla="*/ 8117697 h 10695515"/>
              <a:gd name="connsiteX1" fmla="*/ 17277 w 4107891"/>
              <a:gd name="connsiteY1" fmla="*/ 7826418 h 10695515"/>
              <a:gd name="connsiteX2" fmla="*/ 0 w 4107891"/>
              <a:gd name="connsiteY2" fmla="*/ 7712540 h 10695515"/>
              <a:gd name="connsiteX3" fmla="*/ 7996 w 4107891"/>
              <a:gd name="connsiteY3" fmla="*/ 7658609 h 10695515"/>
              <a:gd name="connsiteX4" fmla="*/ 10445 w 4107891"/>
              <a:gd name="connsiteY4" fmla="*/ 7648210 h 10695515"/>
              <a:gd name="connsiteX5" fmla="*/ 10445 w 4107891"/>
              <a:gd name="connsiteY5" fmla="*/ 7295316 h 10695515"/>
              <a:gd name="connsiteX6" fmla="*/ 7708 w 4107891"/>
              <a:gd name="connsiteY6" fmla="*/ 7269284 h 10695515"/>
              <a:gd name="connsiteX7" fmla="*/ 10445 w 4107891"/>
              <a:gd name="connsiteY7" fmla="*/ 7181458 h 10695515"/>
              <a:gd name="connsiteX8" fmla="*/ 6717 w 4107891"/>
              <a:gd name="connsiteY8" fmla="*/ 7168704 h 10695515"/>
              <a:gd name="connsiteX9" fmla="*/ 10445 w 4107891"/>
              <a:gd name="connsiteY9" fmla="*/ 7082840 h 10695515"/>
              <a:gd name="connsiteX10" fmla="*/ 1834 w 4107891"/>
              <a:gd name="connsiteY10" fmla="*/ 40543 h 10695515"/>
              <a:gd name="connsiteX11" fmla="*/ 27077 w 4107891"/>
              <a:gd name="connsiteY11" fmla="*/ 4670 h 10695515"/>
              <a:gd name="connsiteX12" fmla="*/ 47932 w 4107891"/>
              <a:gd name="connsiteY12" fmla="*/ 37 h 10695515"/>
              <a:gd name="connsiteX13" fmla="*/ 4070174 w 4107891"/>
              <a:gd name="connsiteY13" fmla="*/ 0 h 10695515"/>
              <a:gd name="connsiteX14" fmla="*/ 4103701 w 4107891"/>
              <a:gd name="connsiteY14" fmla="*/ 33528 h 10695515"/>
              <a:gd name="connsiteX15" fmla="*/ 4103700 w 4107891"/>
              <a:gd name="connsiteY15" fmla="*/ 10662081 h 10695515"/>
              <a:gd name="connsiteX16" fmla="*/ 4070173 w 4107891"/>
              <a:gd name="connsiteY16" fmla="*/ 10695514 h 10695515"/>
              <a:gd name="connsiteX17" fmla="*/ 4052666 w 4107891"/>
              <a:gd name="connsiteY17" fmla="*/ 10695514 h 10695515"/>
              <a:gd name="connsiteX18" fmla="*/ 4052666 w 4107891"/>
              <a:gd name="connsiteY18" fmla="*/ 10695515 h 10695515"/>
              <a:gd name="connsiteX19" fmla="*/ 47918 w 4107891"/>
              <a:gd name="connsiteY19" fmla="*/ 10695515 h 10695515"/>
              <a:gd name="connsiteX20" fmla="*/ 10445 w 4107891"/>
              <a:gd name="connsiteY20" fmla="*/ 10659953 h 10695515"/>
              <a:gd name="connsiteX21" fmla="*/ 10445 w 4107891"/>
              <a:gd name="connsiteY21" fmla="*/ 9043781 h 10695515"/>
              <a:gd name="connsiteX22" fmla="*/ 10445 w 4107891"/>
              <a:gd name="connsiteY22" fmla="*/ 8936768 h 10695515"/>
              <a:gd name="connsiteX23" fmla="*/ 10445 w 4107891"/>
              <a:gd name="connsiteY23" fmla="*/ 8213677 h 10695515"/>
              <a:gd name="connsiteX24" fmla="*/ 10445 w 4107891"/>
              <a:gd name="connsiteY24" fmla="*/ 8117697 h 10695515"/>
              <a:gd name="connsiteX0" fmla="*/ 10445 w 4107891"/>
              <a:gd name="connsiteY0" fmla="*/ 8117697 h 10695515"/>
              <a:gd name="connsiteX1" fmla="*/ 17277 w 4107891"/>
              <a:gd name="connsiteY1" fmla="*/ 7826418 h 10695515"/>
              <a:gd name="connsiteX2" fmla="*/ 0 w 4107891"/>
              <a:gd name="connsiteY2" fmla="*/ 7712540 h 10695515"/>
              <a:gd name="connsiteX3" fmla="*/ 7996 w 4107891"/>
              <a:gd name="connsiteY3" fmla="*/ 7658609 h 10695515"/>
              <a:gd name="connsiteX4" fmla="*/ 10445 w 4107891"/>
              <a:gd name="connsiteY4" fmla="*/ 7648210 h 10695515"/>
              <a:gd name="connsiteX5" fmla="*/ 10445 w 4107891"/>
              <a:gd name="connsiteY5" fmla="*/ 7295316 h 10695515"/>
              <a:gd name="connsiteX6" fmla="*/ 7708 w 4107891"/>
              <a:gd name="connsiteY6" fmla="*/ 7269284 h 10695515"/>
              <a:gd name="connsiteX7" fmla="*/ 10445 w 4107891"/>
              <a:gd name="connsiteY7" fmla="*/ 7181458 h 10695515"/>
              <a:gd name="connsiteX8" fmla="*/ 6717 w 4107891"/>
              <a:gd name="connsiteY8" fmla="*/ 7168704 h 10695515"/>
              <a:gd name="connsiteX9" fmla="*/ 10445 w 4107891"/>
              <a:gd name="connsiteY9" fmla="*/ 7082840 h 10695515"/>
              <a:gd name="connsiteX10" fmla="*/ 1834 w 4107891"/>
              <a:gd name="connsiteY10" fmla="*/ 40543 h 10695515"/>
              <a:gd name="connsiteX11" fmla="*/ 27077 w 4107891"/>
              <a:gd name="connsiteY11" fmla="*/ 4670 h 10695515"/>
              <a:gd name="connsiteX12" fmla="*/ 47932 w 4107891"/>
              <a:gd name="connsiteY12" fmla="*/ 37 h 10695515"/>
              <a:gd name="connsiteX13" fmla="*/ 4070174 w 4107891"/>
              <a:gd name="connsiteY13" fmla="*/ 0 h 10695515"/>
              <a:gd name="connsiteX14" fmla="*/ 4103701 w 4107891"/>
              <a:gd name="connsiteY14" fmla="*/ 33528 h 10695515"/>
              <a:gd name="connsiteX15" fmla="*/ 4103700 w 4107891"/>
              <a:gd name="connsiteY15" fmla="*/ 10662081 h 10695515"/>
              <a:gd name="connsiteX16" fmla="*/ 4070173 w 4107891"/>
              <a:gd name="connsiteY16" fmla="*/ 10695514 h 10695515"/>
              <a:gd name="connsiteX17" fmla="*/ 4052666 w 4107891"/>
              <a:gd name="connsiteY17" fmla="*/ 10695514 h 10695515"/>
              <a:gd name="connsiteX18" fmla="*/ 4052666 w 4107891"/>
              <a:gd name="connsiteY18" fmla="*/ 10695515 h 10695515"/>
              <a:gd name="connsiteX19" fmla="*/ 47918 w 4107891"/>
              <a:gd name="connsiteY19" fmla="*/ 10695515 h 10695515"/>
              <a:gd name="connsiteX20" fmla="*/ 10445 w 4107891"/>
              <a:gd name="connsiteY20" fmla="*/ 10659953 h 10695515"/>
              <a:gd name="connsiteX21" fmla="*/ 10445 w 4107891"/>
              <a:gd name="connsiteY21" fmla="*/ 9043781 h 10695515"/>
              <a:gd name="connsiteX22" fmla="*/ 10445 w 4107891"/>
              <a:gd name="connsiteY22" fmla="*/ 8213677 h 10695515"/>
              <a:gd name="connsiteX23" fmla="*/ 10445 w 4107891"/>
              <a:gd name="connsiteY23" fmla="*/ 8117697 h 10695515"/>
              <a:gd name="connsiteX0" fmla="*/ 10445 w 4107891"/>
              <a:gd name="connsiteY0" fmla="*/ 8117697 h 10695515"/>
              <a:gd name="connsiteX1" fmla="*/ 17277 w 4107891"/>
              <a:gd name="connsiteY1" fmla="*/ 7826418 h 10695515"/>
              <a:gd name="connsiteX2" fmla="*/ 0 w 4107891"/>
              <a:gd name="connsiteY2" fmla="*/ 7712540 h 10695515"/>
              <a:gd name="connsiteX3" fmla="*/ 7996 w 4107891"/>
              <a:gd name="connsiteY3" fmla="*/ 7658609 h 10695515"/>
              <a:gd name="connsiteX4" fmla="*/ 10445 w 4107891"/>
              <a:gd name="connsiteY4" fmla="*/ 7648210 h 10695515"/>
              <a:gd name="connsiteX5" fmla="*/ 10445 w 4107891"/>
              <a:gd name="connsiteY5" fmla="*/ 7295316 h 10695515"/>
              <a:gd name="connsiteX6" fmla="*/ 7708 w 4107891"/>
              <a:gd name="connsiteY6" fmla="*/ 7269284 h 10695515"/>
              <a:gd name="connsiteX7" fmla="*/ 10445 w 4107891"/>
              <a:gd name="connsiteY7" fmla="*/ 7181458 h 10695515"/>
              <a:gd name="connsiteX8" fmla="*/ 6717 w 4107891"/>
              <a:gd name="connsiteY8" fmla="*/ 7168704 h 10695515"/>
              <a:gd name="connsiteX9" fmla="*/ 10445 w 4107891"/>
              <a:gd name="connsiteY9" fmla="*/ 7082840 h 10695515"/>
              <a:gd name="connsiteX10" fmla="*/ 1834 w 4107891"/>
              <a:gd name="connsiteY10" fmla="*/ 40543 h 10695515"/>
              <a:gd name="connsiteX11" fmla="*/ 27077 w 4107891"/>
              <a:gd name="connsiteY11" fmla="*/ 4670 h 10695515"/>
              <a:gd name="connsiteX12" fmla="*/ 47932 w 4107891"/>
              <a:gd name="connsiteY12" fmla="*/ 37 h 10695515"/>
              <a:gd name="connsiteX13" fmla="*/ 4070174 w 4107891"/>
              <a:gd name="connsiteY13" fmla="*/ 0 h 10695515"/>
              <a:gd name="connsiteX14" fmla="*/ 4103701 w 4107891"/>
              <a:gd name="connsiteY14" fmla="*/ 33528 h 10695515"/>
              <a:gd name="connsiteX15" fmla="*/ 4103700 w 4107891"/>
              <a:gd name="connsiteY15" fmla="*/ 10662081 h 10695515"/>
              <a:gd name="connsiteX16" fmla="*/ 4070173 w 4107891"/>
              <a:gd name="connsiteY16" fmla="*/ 10695514 h 10695515"/>
              <a:gd name="connsiteX17" fmla="*/ 4052666 w 4107891"/>
              <a:gd name="connsiteY17" fmla="*/ 10695514 h 10695515"/>
              <a:gd name="connsiteX18" fmla="*/ 4052666 w 4107891"/>
              <a:gd name="connsiteY18" fmla="*/ 10695515 h 10695515"/>
              <a:gd name="connsiteX19" fmla="*/ 47918 w 4107891"/>
              <a:gd name="connsiteY19" fmla="*/ 10695515 h 10695515"/>
              <a:gd name="connsiteX20" fmla="*/ 10445 w 4107891"/>
              <a:gd name="connsiteY20" fmla="*/ 10659953 h 10695515"/>
              <a:gd name="connsiteX21" fmla="*/ 10445 w 4107891"/>
              <a:gd name="connsiteY21" fmla="*/ 8213677 h 10695515"/>
              <a:gd name="connsiteX22" fmla="*/ 10445 w 4107891"/>
              <a:gd name="connsiteY22" fmla="*/ 8117697 h 10695515"/>
              <a:gd name="connsiteX0" fmla="*/ 9074 w 4106520"/>
              <a:gd name="connsiteY0" fmla="*/ 8117697 h 10695515"/>
              <a:gd name="connsiteX1" fmla="*/ 15906 w 4106520"/>
              <a:gd name="connsiteY1" fmla="*/ 7826418 h 10695515"/>
              <a:gd name="connsiteX2" fmla="*/ 6625 w 4106520"/>
              <a:gd name="connsiteY2" fmla="*/ 7658609 h 10695515"/>
              <a:gd name="connsiteX3" fmla="*/ 9074 w 4106520"/>
              <a:gd name="connsiteY3" fmla="*/ 7648210 h 10695515"/>
              <a:gd name="connsiteX4" fmla="*/ 9074 w 4106520"/>
              <a:gd name="connsiteY4" fmla="*/ 7295316 h 10695515"/>
              <a:gd name="connsiteX5" fmla="*/ 6337 w 4106520"/>
              <a:gd name="connsiteY5" fmla="*/ 7269284 h 10695515"/>
              <a:gd name="connsiteX6" fmla="*/ 9074 w 4106520"/>
              <a:gd name="connsiteY6" fmla="*/ 7181458 h 10695515"/>
              <a:gd name="connsiteX7" fmla="*/ 5346 w 4106520"/>
              <a:gd name="connsiteY7" fmla="*/ 7168704 h 10695515"/>
              <a:gd name="connsiteX8" fmla="*/ 9074 w 4106520"/>
              <a:gd name="connsiteY8" fmla="*/ 7082840 h 10695515"/>
              <a:gd name="connsiteX9" fmla="*/ 463 w 4106520"/>
              <a:gd name="connsiteY9" fmla="*/ 40543 h 10695515"/>
              <a:gd name="connsiteX10" fmla="*/ 25706 w 4106520"/>
              <a:gd name="connsiteY10" fmla="*/ 4670 h 10695515"/>
              <a:gd name="connsiteX11" fmla="*/ 46561 w 4106520"/>
              <a:gd name="connsiteY11" fmla="*/ 37 h 10695515"/>
              <a:gd name="connsiteX12" fmla="*/ 4068803 w 4106520"/>
              <a:gd name="connsiteY12" fmla="*/ 0 h 10695515"/>
              <a:gd name="connsiteX13" fmla="*/ 4102330 w 4106520"/>
              <a:gd name="connsiteY13" fmla="*/ 33528 h 10695515"/>
              <a:gd name="connsiteX14" fmla="*/ 4102329 w 4106520"/>
              <a:gd name="connsiteY14" fmla="*/ 10662081 h 10695515"/>
              <a:gd name="connsiteX15" fmla="*/ 4068802 w 4106520"/>
              <a:gd name="connsiteY15" fmla="*/ 10695514 h 10695515"/>
              <a:gd name="connsiteX16" fmla="*/ 4051295 w 4106520"/>
              <a:gd name="connsiteY16" fmla="*/ 10695514 h 10695515"/>
              <a:gd name="connsiteX17" fmla="*/ 4051295 w 4106520"/>
              <a:gd name="connsiteY17" fmla="*/ 10695515 h 10695515"/>
              <a:gd name="connsiteX18" fmla="*/ 46547 w 4106520"/>
              <a:gd name="connsiteY18" fmla="*/ 10695515 h 10695515"/>
              <a:gd name="connsiteX19" fmla="*/ 9074 w 4106520"/>
              <a:gd name="connsiteY19" fmla="*/ 10659953 h 10695515"/>
              <a:gd name="connsiteX20" fmla="*/ 9074 w 4106520"/>
              <a:gd name="connsiteY20" fmla="*/ 8213677 h 10695515"/>
              <a:gd name="connsiteX21" fmla="*/ 9074 w 4106520"/>
              <a:gd name="connsiteY21" fmla="*/ 8117697 h 10695515"/>
              <a:gd name="connsiteX0" fmla="*/ 9074 w 4106520"/>
              <a:gd name="connsiteY0" fmla="*/ 8117697 h 10695515"/>
              <a:gd name="connsiteX1" fmla="*/ 15906 w 4106520"/>
              <a:gd name="connsiteY1" fmla="*/ 7826418 h 10695515"/>
              <a:gd name="connsiteX2" fmla="*/ 6625 w 4106520"/>
              <a:gd name="connsiteY2" fmla="*/ 7658609 h 10695515"/>
              <a:gd name="connsiteX3" fmla="*/ 9074 w 4106520"/>
              <a:gd name="connsiteY3" fmla="*/ 7295316 h 10695515"/>
              <a:gd name="connsiteX4" fmla="*/ 6337 w 4106520"/>
              <a:gd name="connsiteY4" fmla="*/ 7269284 h 10695515"/>
              <a:gd name="connsiteX5" fmla="*/ 9074 w 4106520"/>
              <a:gd name="connsiteY5" fmla="*/ 7181458 h 10695515"/>
              <a:gd name="connsiteX6" fmla="*/ 5346 w 4106520"/>
              <a:gd name="connsiteY6" fmla="*/ 7168704 h 10695515"/>
              <a:gd name="connsiteX7" fmla="*/ 9074 w 4106520"/>
              <a:gd name="connsiteY7" fmla="*/ 7082840 h 10695515"/>
              <a:gd name="connsiteX8" fmla="*/ 463 w 4106520"/>
              <a:gd name="connsiteY8" fmla="*/ 40543 h 10695515"/>
              <a:gd name="connsiteX9" fmla="*/ 25706 w 4106520"/>
              <a:gd name="connsiteY9" fmla="*/ 4670 h 10695515"/>
              <a:gd name="connsiteX10" fmla="*/ 46561 w 4106520"/>
              <a:gd name="connsiteY10" fmla="*/ 37 h 10695515"/>
              <a:gd name="connsiteX11" fmla="*/ 4068803 w 4106520"/>
              <a:gd name="connsiteY11" fmla="*/ 0 h 10695515"/>
              <a:gd name="connsiteX12" fmla="*/ 4102330 w 4106520"/>
              <a:gd name="connsiteY12" fmla="*/ 33528 h 10695515"/>
              <a:gd name="connsiteX13" fmla="*/ 4102329 w 4106520"/>
              <a:gd name="connsiteY13" fmla="*/ 10662081 h 10695515"/>
              <a:gd name="connsiteX14" fmla="*/ 4068802 w 4106520"/>
              <a:gd name="connsiteY14" fmla="*/ 10695514 h 10695515"/>
              <a:gd name="connsiteX15" fmla="*/ 4051295 w 4106520"/>
              <a:gd name="connsiteY15" fmla="*/ 10695514 h 10695515"/>
              <a:gd name="connsiteX16" fmla="*/ 4051295 w 4106520"/>
              <a:gd name="connsiteY16" fmla="*/ 10695515 h 10695515"/>
              <a:gd name="connsiteX17" fmla="*/ 46547 w 4106520"/>
              <a:gd name="connsiteY17" fmla="*/ 10695515 h 10695515"/>
              <a:gd name="connsiteX18" fmla="*/ 9074 w 4106520"/>
              <a:gd name="connsiteY18" fmla="*/ 10659953 h 10695515"/>
              <a:gd name="connsiteX19" fmla="*/ 9074 w 4106520"/>
              <a:gd name="connsiteY19" fmla="*/ 8213677 h 10695515"/>
              <a:gd name="connsiteX20" fmla="*/ 9074 w 4106520"/>
              <a:gd name="connsiteY20" fmla="*/ 8117697 h 10695515"/>
              <a:gd name="connsiteX0" fmla="*/ 9074 w 4106520"/>
              <a:gd name="connsiteY0" fmla="*/ 8117697 h 10695515"/>
              <a:gd name="connsiteX1" fmla="*/ 6625 w 4106520"/>
              <a:gd name="connsiteY1" fmla="*/ 7658609 h 10695515"/>
              <a:gd name="connsiteX2" fmla="*/ 9074 w 4106520"/>
              <a:gd name="connsiteY2" fmla="*/ 7295316 h 10695515"/>
              <a:gd name="connsiteX3" fmla="*/ 6337 w 4106520"/>
              <a:gd name="connsiteY3" fmla="*/ 7269284 h 10695515"/>
              <a:gd name="connsiteX4" fmla="*/ 9074 w 4106520"/>
              <a:gd name="connsiteY4" fmla="*/ 7181458 h 10695515"/>
              <a:gd name="connsiteX5" fmla="*/ 5346 w 4106520"/>
              <a:gd name="connsiteY5" fmla="*/ 7168704 h 10695515"/>
              <a:gd name="connsiteX6" fmla="*/ 9074 w 4106520"/>
              <a:gd name="connsiteY6" fmla="*/ 7082840 h 10695515"/>
              <a:gd name="connsiteX7" fmla="*/ 463 w 4106520"/>
              <a:gd name="connsiteY7" fmla="*/ 40543 h 10695515"/>
              <a:gd name="connsiteX8" fmla="*/ 25706 w 4106520"/>
              <a:gd name="connsiteY8" fmla="*/ 4670 h 10695515"/>
              <a:gd name="connsiteX9" fmla="*/ 46561 w 4106520"/>
              <a:gd name="connsiteY9" fmla="*/ 37 h 10695515"/>
              <a:gd name="connsiteX10" fmla="*/ 4068803 w 4106520"/>
              <a:gd name="connsiteY10" fmla="*/ 0 h 10695515"/>
              <a:gd name="connsiteX11" fmla="*/ 4102330 w 4106520"/>
              <a:gd name="connsiteY11" fmla="*/ 33528 h 10695515"/>
              <a:gd name="connsiteX12" fmla="*/ 4102329 w 4106520"/>
              <a:gd name="connsiteY12" fmla="*/ 10662081 h 10695515"/>
              <a:gd name="connsiteX13" fmla="*/ 4068802 w 4106520"/>
              <a:gd name="connsiteY13" fmla="*/ 10695514 h 10695515"/>
              <a:gd name="connsiteX14" fmla="*/ 4051295 w 4106520"/>
              <a:gd name="connsiteY14" fmla="*/ 10695514 h 10695515"/>
              <a:gd name="connsiteX15" fmla="*/ 4051295 w 4106520"/>
              <a:gd name="connsiteY15" fmla="*/ 10695515 h 10695515"/>
              <a:gd name="connsiteX16" fmla="*/ 46547 w 4106520"/>
              <a:gd name="connsiteY16" fmla="*/ 10695515 h 10695515"/>
              <a:gd name="connsiteX17" fmla="*/ 9074 w 4106520"/>
              <a:gd name="connsiteY17" fmla="*/ 10659953 h 10695515"/>
              <a:gd name="connsiteX18" fmla="*/ 9074 w 4106520"/>
              <a:gd name="connsiteY18" fmla="*/ 8213677 h 10695515"/>
              <a:gd name="connsiteX19" fmla="*/ 9074 w 4106520"/>
              <a:gd name="connsiteY19" fmla="*/ 8117697 h 10695515"/>
              <a:gd name="connsiteX0" fmla="*/ 9074 w 4106520"/>
              <a:gd name="connsiteY0" fmla="*/ 8117697 h 10695515"/>
              <a:gd name="connsiteX1" fmla="*/ 9074 w 4106520"/>
              <a:gd name="connsiteY1" fmla="*/ 7295316 h 10695515"/>
              <a:gd name="connsiteX2" fmla="*/ 6337 w 4106520"/>
              <a:gd name="connsiteY2" fmla="*/ 7269284 h 10695515"/>
              <a:gd name="connsiteX3" fmla="*/ 9074 w 4106520"/>
              <a:gd name="connsiteY3" fmla="*/ 7181458 h 10695515"/>
              <a:gd name="connsiteX4" fmla="*/ 5346 w 4106520"/>
              <a:gd name="connsiteY4" fmla="*/ 7168704 h 10695515"/>
              <a:gd name="connsiteX5" fmla="*/ 9074 w 4106520"/>
              <a:gd name="connsiteY5" fmla="*/ 7082840 h 10695515"/>
              <a:gd name="connsiteX6" fmla="*/ 463 w 4106520"/>
              <a:gd name="connsiteY6" fmla="*/ 40543 h 10695515"/>
              <a:gd name="connsiteX7" fmla="*/ 25706 w 4106520"/>
              <a:gd name="connsiteY7" fmla="*/ 4670 h 10695515"/>
              <a:gd name="connsiteX8" fmla="*/ 46561 w 4106520"/>
              <a:gd name="connsiteY8" fmla="*/ 37 h 10695515"/>
              <a:gd name="connsiteX9" fmla="*/ 4068803 w 4106520"/>
              <a:gd name="connsiteY9" fmla="*/ 0 h 10695515"/>
              <a:gd name="connsiteX10" fmla="*/ 4102330 w 4106520"/>
              <a:gd name="connsiteY10" fmla="*/ 33528 h 10695515"/>
              <a:gd name="connsiteX11" fmla="*/ 4102329 w 4106520"/>
              <a:gd name="connsiteY11" fmla="*/ 10662081 h 10695515"/>
              <a:gd name="connsiteX12" fmla="*/ 4068802 w 4106520"/>
              <a:gd name="connsiteY12" fmla="*/ 10695514 h 10695515"/>
              <a:gd name="connsiteX13" fmla="*/ 4051295 w 4106520"/>
              <a:gd name="connsiteY13" fmla="*/ 10695514 h 10695515"/>
              <a:gd name="connsiteX14" fmla="*/ 4051295 w 4106520"/>
              <a:gd name="connsiteY14" fmla="*/ 10695515 h 10695515"/>
              <a:gd name="connsiteX15" fmla="*/ 46547 w 4106520"/>
              <a:gd name="connsiteY15" fmla="*/ 10695515 h 10695515"/>
              <a:gd name="connsiteX16" fmla="*/ 9074 w 4106520"/>
              <a:gd name="connsiteY16" fmla="*/ 10659953 h 10695515"/>
              <a:gd name="connsiteX17" fmla="*/ 9074 w 4106520"/>
              <a:gd name="connsiteY17" fmla="*/ 8213677 h 10695515"/>
              <a:gd name="connsiteX18" fmla="*/ 9074 w 4106520"/>
              <a:gd name="connsiteY18" fmla="*/ 8117697 h 1069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06520" h="10695515">
                <a:moveTo>
                  <a:pt x="9074" y="8117697"/>
                </a:moveTo>
                <a:cubicBezTo>
                  <a:pt x="9074" y="7964637"/>
                  <a:pt x="9530" y="7436718"/>
                  <a:pt x="9074" y="7295316"/>
                </a:cubicBezTo>
                <a:lnTo>
                  <a:pt x="6337" y="7269284"/>
                </a:lnTo>
                <a:cubicBezTo>
                  <a:pt x="7249" y="7240009"/>
                  <a:pt x="8162" y="7210733"/>
                  <a:pt x="9074" y="7181458"/>
                </a:cubicBezTo>
                <a:lnTo>
                  <a:pt x="5346" y="7168704"/>
                </a:lnTo>
                <a:lnTo>
                  <a:pt x="9074" y="7082840"/>
                </a:lnTo>
                <a:cubicBezTo>
                  <a:pt x="8260" y="5894813"/>
                  <a:pt x="-2309" y="1220238"/>
                  <a:pt x="463" y="40543"/>
                </a:cubicBezTo>
                <a:cubicBezTo>
                  <a:pt x="8877" y="19945"/>
                  <a:pt x="11191" y="16628"/>
                  <a:pt x="25706" y="4670"/>
                </a:cubicBezTo>
                <a:lnTo>
                  <a:pt x="46561" y="37"/>
                </a:lnTo>
                <a:lnTo>
                  <a:pt x="4068803" y="0"/>
                </a:lnTo>
                <a:cubicBezTo>
                  <a:pt x="4087300" y="52"/>
                  <a:pt x="4102283" y="15032"/>
                  <a:pt x="4102330" y="33528"/>
                </a:cubicBezTo>
                <a:cubicBezTo>
                  <a:pt x="4107918" y="1810541"/>
                  <a:pt x="4107917" y="8885083"/>
                  <a:pt x="4102329" y="10662081"/>
                </a:cubicBezTo>
                <a:cubicBezTo>
                  <a:pt x="4102224" y="10680541"/>
                  <a:pt x="4087261" y="10695466"/>
                  <a:pt x="4068802" y="10695514"/>
                </a:cubicBezTo>
                <a:lnTo>
                  <a:pt x="4051295" y="10695514"/>
                </a:lnTo>
                <a:lnTo>
                  <a:pt x="4051295" y="10695515"/>
                </a:lnTo>
                <a:lnTo>
                  <a:pt x="46547" y="10695515"/>
                </a:lnTo>
                <a:cubicBezTo>
                  <a:pt x="25857" y="10695403"/>
                  <a:pt x="9128" y="10679532"/>
                  <a:pt x="9074" y="10659953"/>
                </a:cubicBezTo>
                <a:lnTo>
                  <a:pt x="9074" y="8213677"/>
                </a:lnTo>
                <a:lnTo>
                  <a:pt x="9074" y="8117697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 descr="A colorful hand print&#10;&#10;Description automatically generated">
            <a:extLst>
              <a:ext uri="{FF2B5EF4-FFF2-40B4-BE49-F238E27FC236}">
                <a16:creationId xmlns:a16="http://schemas.microsoft.com/office/drawing/2014/main" id="{26A90114-52B5-5D18-6C57-E4065BFAC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243" y="787233"/>
            <a:ext cx="7580223" cy="4832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AA514B-9113-986D-B182-F2236580A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635" y="3840480"/>
            <a:ext cx="8269356" cy="22562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Activity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65B8C92-2D61-44A2-857C-E6980C2A2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87043">
            <a:off x="740665" y="-390458"/>
            <a:ext cx="464589" cy="1890251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D4796F-4D50-4634-A058-0EEBBC75A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FCC4C22-47D5-430A-918F-5F0BC9210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E1F53A8-026D-49F9-8C99-4D93566EA2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9F1A894-FB93-4D02-91C3-2E6004FF57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8BEE1C4-1B24-44C9-909C-3C3ACE161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309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7C4707-9C68-44ED-A6DE-88FF7A50F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9060A4-9EDF-4FB5-87A8-A9FC83E44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663" y="217714"/>
            <a:ext cx="6968018" cy="6640286"/>
          </a:xfrm>
          <a:custGeom>
            <a:avLst/>
            <a:gdLst>
              <a:gd name="connsiteX0" fmla="*/ 6352331 w 6968018"/>
              <a:gd name="connsiteY0" fmla="*/ 0 h 6643444"/>
              <a:gd name="connsiteX1" fmla="*/ 6968018 w 6968018"/>
              <a:gd name="connsiteY1" fmla="*/ 6643444 h 6643444"/>
              <a:gd name="connsiteX2" fmla="*/ 561128 w 6968018"/>
              <a:gd name="connsiteY2" fmla="*/ 6643444 h 6643444"/>
              <a:gd name="connsiteX3" fmla="*/ 0 w 6968018"/>
              <a:gd name="connsiteY3" fmla="*/ 588709 h 664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8018" h="6643444">
                <a:moveTo>
                  <a:pt x="6352331" y="0"/>
                </a:moveTo>
                <a:lnTo>
                  <a:pt x="6968018" y="6643444"/>
                </a:lnTo>
                <a:lnTo>
                  <a:pt x="561128" y="6643444"/>
                </a:lnTo>
                <a:lnTo>
                  <a:pt x="0" y="588709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937A4B0-1638-4AFA-91A5-60F8BB498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64" y="379444"/>
            <a:ext cx="6678117" cy="6490996"/>
          </a:xfrm>
          <a:custGeom>
            <a:avLst/>
            <a:gdLst>
              <a:gd name="connsiteX0" fmla="*/ 6004504 w 6647705"/>
              <a:gd name="connsiteY0" fmla="*/ 217 h 6461436"/>
              <a:gd name="connsiteX1" fmla="*/ 6043316 w 6647705"/>
              <a:gd name="connsiteY1" fmla="*/ 21512 h 6461436"/>
              <a:gd name="connsiteX2" fmla="*/ 6200652 w 6647705"/>
              <a:gd name="connsiteY2" fmla="*/ 1719217 h 6461436"/>
              <a:gd name="connsiteX3" fmla="*/ 6206825 w 6647705"/>
              <a:gd name="connsiteY3" fmla="*/ 1785827 h 6461436"/>
              <a:gd name="connsiteX4" fmla="*/ 6221227 w 6647705"/>
              <a:gd name="connsiteY4" fmla="*/ 1822016 h 6461436"/>
              <a:gd name="connsiteX5" fmla="*/ 6237305 w 6647705"/>
              <a:gd name="connsiteY5" fmla="*/ 1858891 h 6461436"/>
              <a:gd name="connsiteX6" fmla="*/ 6245339 w 6647705"/>
              <a:gd name="connsiteY6" fmla="*/ 2011010 h 6461436"/>
              <a:gd name="connsiteX7" fmla="*/ 6243065 w 6647705"/>
              <a:gd name="connsiteY7" fmla="*/ 2066060 h 6461436"/>
              <a:gd name="connsiteX8" fmla="*/ 6238739 w 6647705"/>
              <a:gd name="connsiteY8" fmla="*/ 2104210 h 6461436"/>
              <a:gd name="connsiteX9" fmla="*/ 6237021 w 6647705"/>
              <a:gd name="connsiteY9" fmla="*/ 2111648 h 6461436"/>
              <a:gd name="connsiteX10" fmla="*/ 6259718 w 6647705"/>
              <a:gd name="connsiteY10" fmla="*/ 2356556 h 6461436"/>
              <a:gd name="connsiteX11" fmla="*/ 6264060 w 6647705"/>
              <a:gd name="connsiteY11" fmla="*/ 2374375 h 6461436"/>
              <a:gd name="connsiteX12" fmla="*/ 6267041 w 6647705"/>
              <a:gd name="connsiteY12" fmla="*/ 2435573 h 6461436"/>
              <a:gd name="connsiteX13" fmla="*/ 6271496 w 6647705"/>
              <a:gd name="connsiteY13" fmla="*/ 2444087 h 6461436"/>
              <a:gd name="connsiteX14" fmla="*/ 6647705 w 6647705"/>
              <a:gd name="connsiteY14" fmla="*/ 6461436 h 6461436"/>
              <a:gd name="connsiteX15" fmla="*/ 545408 w 6647705"/>
              <a:gd name="connsiteY15" fmla="*/ 6461436 h 6461436"/>
              <a:gd name="connsiteX16" fmla="*/ 544170 w 6647705"/>
              <a:gd name="connsiteY16" fmla="*/ 6448085 h 6461436"/>
              <a:gd name="connsiteX17" fmla="*/ 533573 w 6647705"/>
              <a:gd name="connsiteY17" fmla="*/ 6434067 h 6461436"/>
              <a:gd name="connsiteX18" fmla="*/ 522439 w 6647705"/>
              <a:gd name="connsiteY18" fmla="*/ 6388375 h 6461436"/>
              <a:gd name="connsiteX19" fmla="*/ 518228 w 6647705"/>
              <a:gd name="connsiteY19" fmla="*/ 6357352 h 6461436"/>
              <a:gd name="connsiteX20" fmla="*/ 518072 w 6647705"/>
              <a:gd name="connsiteY20" fmla="*/ 6352810 h 6461436"/>
              <a:gd name="connsiteX21" fmla="*/ 523971 w 6647705"/>
              <a:gd name="connsiteY21" fmla="*/ 6314577 h 6461436"/>
              <a:gd name="connsiteX22" fmla="*/ 518934 w 6647705"/>
              <a:gd name="connsiteY22" fmla="*/ 6311532 h 6461436"/>
              <a:gd name="connsiteX23" fmla="*/ 513042 w 6647705"/>
              <a:gd name="connsiteY23" fmla="*/ 6300271 h 6461436"/>
              <a:gd name="connsiteX24" fmla="*/ 517740 w 6647705"/>
              <a:gd name="connsiteY24" fmla="*/ 6289716 h 6461436"/>
              <a:gd name="connsiteX25" fmla="*/ 523418 w 6647705"/>
              <a:gd name="connsiteY25" fmla="*/ 6241814 h 6461436"/>
              <a:gd name="connsiteX26" fmla="*/ 523922 w 6647705"/>
              <a:gd name="connsiteY26" fmla="*/ 6229603 h 6461436"/>
              <a:gd name="connsiteX27" fmla="*/ 67 w 6647705"/>
              <a:gd name="connsiteY27" fmla="*/ 577048 h 6461436"/>
              <a:gd name="connsiteX28" fmla="*/ 34408 w 6647705"/>
              <a:gd name="connsiteY28" fmla="*/ 548975 h 6461436"/>
              <a:gd name="connsiteX29" fmla="*/ 6004504 w 6647705"/>
              <a:gd name="connsiteY29" fmla="*/ 217 h 646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647705" h="6461436">
                <a:moveTo>
                  <a:pt x="6004504" y="217"/>
                </a:moveTo>
                <a:cubicBezTo>
                  <a:pt x="6024678" y="-1575"/>
                  <a:pt x="6042004" y="7929"/>
                  <a:pt x="6043316" y="21512"/>
                </a:cubicBezTo>
                <a:lnTo>
                  <a:pt x="6200652" y="1719217"/>
                </a:lnTo>
                <a:lnTo>
                  <a:pt x="6206825" y="1785827"/>
                </a:lnTo>
                <a:lnTo>
                  <a:pt x="6221227" y="1822016"/>
                </a:lnTo>
                <a:cubicBezTo>
                  <a:pt x="6213856" y="1837795"/>
                  <a:pt x="6231996" y="1847154"/>
                  <a:pt x="6237305" y="1858891"/>
                </a:cubicBezTo>
                <a:lnTo>
                  <a:pt x="6245339" y="2011010"/>
                </a:lnTo>
                <a:lnTo>
                  <a:pt x="6243065" y="2066060"/>
                </a:lnTo>
                <a:lnTo>
                  <a:pt x="6238739" y="2104210"/>
                </a:lnTo>
                <a:lnTo>
                  <a:pt x="6237021" y="2111648"/>
                </a:lnTo>
                <a:lnTo>
                  <a:pt x="6259718" y="2356556"/>
                </a:lnTo>
                <a:lnTo>
                  <a:pt x="6264060" y="2374375"/>
                </a:lnTo>
                <a:lnTo>
                  <a:pt x="6267041" y="2435573"/>
                </a:lnTo>
                <a:lnTo>
                  <a:pt x="6271496" y="2444087"/>
                </a:lnTo>
                <a:lnTo>
                  <a:pt x="6647705" y="6461436"/>
                </a:lnTo>
                <a:lnTo>
                  <a:pt x="545408" y="6461436"/>
                </a:lnTo>
                <a:lnTo>
                  <a:pt x="544170" y="6448085"/>
                </a:lnTo>
                <a:lnTo>
                  <a:pt x="533573" y="6434067"/>
                </a:lnTo>
                <a:lnTo>
                  <a:pt x="522439" y="6388375"/>
                </a:lnTo>
                <a:lnTo>
                  <a:pt x="518228" y="6357352"/>
                </a:lnTo>
                <a:lnTo>
                  <a:pt x="518072" y="6352810"/>
                </a:lnTo>
                <a:lnTo>
                  <a:pt x="523971" y="6314577"/>
                </a:lnTo>
                <a:cubicBezTo>
                  <a:pt x="522183" y="6313865"/>
                  <a:pt x="520483" y="6312841"/>
                  <a:pt x="518934" y="6311532"/>
                </a:cubicBezTo>
                <a:lnTo>
                  <a:pt x="513042" y="6300271"/>
                </a:lnTo>
                <a:lnTo>
                  <a:pt x="517740" y="6289716"/>
                </a:lnTo>
                <a:lnTo>
                  <a:pt x="523418" y="6241814"/>
                </a:lnTo>
                <a:lnTo>
                  <a:pt x="523922" y="6229603"/>
                </a:lnTo>
                <a:lnTo>
                  <a:pt x="67" y="577048"/>
                </a:lnTo>
                <a:cubicBezTo>
                  <a:pt x="-1138" y="563427"/>
                  <a:pt x="14205" y="550882"/>
                  <a:pt x="34408" y="548975"/>
                </a:cubicBezTo>
                <a:cubicBezTo>
                  <a:pt x="2024440" y="366055"/>
                  <a:pt x="4014473" y="183136"/>
                  <a:pt x="6004504" y="217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ink keyboard and mouse next to a computer&#10;&#10;Description automatically generated">
            <a:extLst>
              <a:ext uri="{FF2B5EF4-FFF2-40B4-BE49-F238E27FC236}">
                <a16:creationId xmlns:a16="http://schemas.microsoft.com/office/drawing/2014/main" id="{164CD976-3E79-DDFD-81F6-290151548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84000"/>
          </a:blip>
          <a:srcRect t="2802" r="-2" b="-2"/>
          <a:stretch/>
        </p:blipFill>
        <p:spPr>
          <a:xfrm>
            <a:off x="457850" y="379444"/>
            <a:ext cx="6678117" cy="6490996"/>
          </a:xfrm>
          <a:custGeom>
            <a:avLst/>
            <a:gdLst/>
            <a:ahLst/>
            <a:cxnLst/>
            <a:rect l="l" t="t" r="r" b="b"/>
            <a:pathLst>
              <a:path w="6647705" h="6461436">
                <a:moveTo>
                  <a:pt x="6004504" y="217"/>
                </a:moveTo>
                <a:cubicBezTo>
                  <a:pt x="6024678" y="-1575"/>
                  <a:pt x="6042004" y="7929"/>
                  <a:pt x="6043316" y="21512"/>
                </a:cubicBezTo>
                <a:lnTo>
                  <a:pt x="6200652" y="1719217"/>
                </a:lnTo>
                <a:lnTo>
                  <a:pt x="6206825" y="1785827"/>
                </a:lnTo>
                <a:lnTo>
                  <a:pt x="6221227" y="1822016"/>
                </a:lnTo>
                <a:cubicBezTo>
                  <a:pt x="6213856" y="1837795"/>
                  <a:pt x="6231996" y="1847154"/>
                  <a:pt x="6237305" y="1858891"/>
                </a:cubicBezTo>
                <a:lnTo>
                  <a:pt x="6245339" y="2011010"/>
                </a:lnTo>
                <a:lnTo>
                  <a:pt x="6243065" y="2066060"/>
                </a:lnTo>
                <a:lnTo>
                  <a:pt x="6238739" y="2104210"/>
                </a:lnTo>
                <a:lnTo>
                  <a:pt x="6237021" y="2111648"/>
                </a:lnTo>
                <a:lnTo>
                  <a:pt x="6259718" y="2356556"/>
                </a:lnTo>
                <a:lnTo>
                  <a:pt x="6264060" y="2374375"/>
                </a:lnTo>
                <a:lnTo>
                  <a:pt x="6267041" y="2435573"/>
                </a:lnTo>
                <a:lnTo>
                  <a:pt x="6271496" y="2444087"/>
                </a:lnTo>
                <a:lnTo>
                  <a:pt x="6647705" y="6461436"/>
                </a:lnTo>
                <a:lnTo>
                  <a:pt x="545408" y="6461436"/>
                </a:lnTo>
                <a:lnTo>
                  <a:pt x="544170" y="6448085"/>
                </a:lnTo>
                <a:lnTo>
                  <a:pt x="533573" y="6434067"/>
                </a:lnTo>
                <a:lnTo>
                  <a:pt x="522439" y="6388375"/>
                </a:lnTo>
                <a:lnTo>
                  <a:pt x="518228" y="6357352"/>
                </a:lnTo>
                <a:lnTo>
                  <a:pt x="518072" y="6352810"/>
                </a:lnTo>
                <a:lnTo>
                  <a:pt x="523971" y="6314577"/>
                </a:lnTo>
                <a:cubicBezTo>
                  <a:pt x="522183" y="6313865"/>
                  <a:pt x="520483" y="6312841"/>
                  <a:pt x="518934" y="6311532"/>
                </a:cubicBezTo>
                <a:lnTo>
                  <a:pt x="513042" y="6300271"/>
                </a:lnTo>
                <a:lnTo>
                  <a:pt x="517740" y="6289716"/>
                </a:lnTo>
                <a:lnTo>
                  <a:pt x="523418" y="6241814"/>
                </a:lnTo>
                <a:lnTo>
                  <a:pt x="523922" y="6229603"/>
                </a:lnTo>
                <a:lnTo>
                  <a:pt x="67" y="577048"/>
                </a:lnTo>
                <a:cubicBezTo>
                  <a:pt x="-1138" y="563427"/>
                  <a:pt x="14205" y="550882"/>
                  <a:pt x="34408" y="548975"/>
                </a:cubicBezTo>
                <a:cubicBezTo>
                  <a:pt x="2024440" y="366055"/>
                  <a:pt x="4014473" y="183136"/>
                  <a:pt x="6004504" y="217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55D8D1-84B2-F754-DD6C-D3356671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208" y="681036"/>
            <a:ext cx="5572992" cy="19165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How to use the keyboard?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376AD7-5814-4A2B-B3FC-395355E39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830335">
            <a:off x="463402" y="118600"/>
            <a:ext cx="444795" cy="1868387"/>
          </a:xfrm>
          <a:custGeom>
            <a:avLst/>
            <a:gdLst>
              <a:gd name="connsiteX0" fmla="*/ 0 w 444795"/>
              <a:gd name="connsiteY0" fmla="*/ 78388 h 1868387"/>
              <a:gd name="connsiteX1" fmla="*/ 39454 w 444795"/>
              <a:gd name="connsiteY1" fmla="*/ 66552 h 1868387"/>
              <a:gd name="connsiteX2" fmla="*/ 139617 w 444795"/>
              <a:gd name="connsiteY2" fmla="*/ 42263 h 1868387"/>
              <a:gd name="connsiteX3" fmla="*/ 193778 w 444795"/>
              <a:gd name="connsiteY3" fmla="*/ 51160 h 1868387"/>
              <a:gd name="connsiteX4" fmla="*/ 261389 w 444795"/>
              <a:gd name="connsiteY4" fmla="*/ 36852 h 1868387"/>
              <a:gd name="connsiteX5" fmla="*/ 274876 w 444795"/>
              <a:gd name="connsiteY5" fmla="*/ 37840 h 1868387"/>
              <a:gd name="connsiteX6" fmla="*/ 280032 w 444795"/>
              <a:gd name="connsiteY6" fmla="*/ 48921 h 1868387"/>
              <a:gd name="connsiteX7" fmla="*/ 284781 w 444795"/>
              <a:gd name="connsiteY7" fmla="*/ 50980 h 1868387"/>
              <a:gd name="connsiteX8" fmla="*/ 300007 w 444795"/>
              <a:gd name="connsiteY8" fmla="*/ 37078 h 1868387"/>
              <a:gd name="connsiteX9" fmla="*/ 375999 w 444795"/>
              <a:gd name="connsiteY9" fmla="*/ 45281 h 1868387"/>
              <a:gd name="connsiteX10" fmla="*/ 417584 w 444795"/>
              <a:gd name="connsiteY10" fmla="*/ 9727 h 1868387"/>
              <a:gd name="connsiteX11" fmla="*/ 444795 w 444795"/>
              <a:gd name="connsiteY11" fmla="*/ 0 h 1868387"/>
              <a:gd name="connsiteX12" fmla="*/ 444795 w 444795"/>
              <a:gd name="connsiteY12" fmla="*/ 1864840 h 1868387"/>
              <a:gd name="connsiteX13" fmla="*/ 430079 w 444795"/>
              <a:gd name="connsiteY13" fmla="*/ 1860813 h 1868387"/>
              <a:gd name="connsiteX14" fmla="*/ 383783 w 444795"/>
              <a:gd name="connsiteY14" fmla="*/ 1862444 h 1868387"/>
              <a:gd name="connsiteX15" fmla="*/ 370358 w 444795"/>
              <a:gd name="connsiteY15" fmla="*/ 1868387 h 1868387"/>
              <a:gd name="connsiteX16" fmla="*/ 336658 w 444795"/>
              <a:gd name="connsiteY16" fmla="*/ 1868387 h 1868387"/>
              <a:gd name="connsiteX17" fmla="*/ 306546 w 444795"/>
              <a:gd name="connsiteY17" fmla="*/ 1858526 h 1868387"/>
              <a:gd name="connsiteX18" fmla="*/ 236457 w 444795"/>
              <a:gd name="connsiteY18" fmla="*/ 1847671 h 1868387"/>
              <a:gd name="connsiteX19" fmla="*/ 205722 w 444795"/>
              <a:gd name="connsiteY19" fmla="*/ 1841430 h 1868387"/>
              <a:gd name="connsiteX20" fmla="*/ 181807 w 444795"/>
              <a:gd name="connsiteY20" fmla="*/ 1823771 h 1868387"/>
              <a:gd name="connsiteX21" fmla="*/ 178439 w 444795"/>
              <a:gd name="connsiteY21" fmla="*/ 1808957 h 1868387"/>
              <a:gd name="connsiteX22" fmla="*/ 161935 w 444795"/>
              <a:gd name="connsiteY22" fmla="*/ 1803551 h 1868387"/>
              <a:gd name="connsiteX23" fmla="*/ 158071 w 444795"/>
              <a:gd name="connsiteY23" fmla="*/ 1799541 h 1868387"/>
              <a:gd name="connsiteX24" fmla="*/ 135376 w 444795"/>
              <a:gd name="connsiteY24" fmla="*/ 1779136 h 1868387"/>
              <a:gd name="connsiteX25" fmla="*/ 132952 w 444795"/>
              <a:gd name="connsiteY25" fmla="*/ 1786380 h 1868387"/>
              <a:gd name="connsiteX26" fmla="*/ 0 w 444795"/>
              <a:gd name="connsiteY26" fmla="*/ 1663146 h 18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4795" h="1868387">
                <a:moveTo>
                  <a:pt x="0" y="78388"/>
                </a:moveTo>
                <a:lnTo>
                  <a:pt x="39454" y="66552"/>
                </a:lnTo>
                <a:cubicBezTo>
                  <a:pt x="73377" y="59047"/>
                  <a:pt x="108602" y="54461"/>
                  <a:pt x="139617" y="42263"/>
                </a:cubicBezTo>
                <a:cubicBezTo>
                  <a:pt x="180799" y="87869"/>
                  <a:pt x="156173" y="44723"/>
                  <a:pt x="193778" y="51160"/>
                </a:cubicBezTo>
                <a:lnTo>
                  <a:pt x="261389" y="36852"/>
                </a:lnTo>
                <a:lnTo>
                  <a:pt x="274876" y="37840"/>
                </a:lnTo>
                <a:lnTo>
                  <a:pt x="280032" y="48921"/>
                </a:lnTo>
                <a:lnTo>
                  <a:pt x="284781" y="50980"/>
                </a:lnTo>
                <a:lnTo>
                  <a:pt x="300007" y="37078"/>
                </a:lnTo>
                <a:cubicBezTo>
                  <a:pt x="322467" y="29589"/>
                  <a:pt x="353078" y="47149"/>
                  <a:pt x="375999" y="45281"/>
                </a:cubicBezTo>
                <a:cubicBezTo>
                  <a:pt x="382977" y="27666"/>
                  <a:pt x="397501" y="17994"/>
                  <a:pt x="417584" y="9727"/>
                </a:cubicBezTo>
                <a:lnTo>
                  <a:pt x="444795" y="0"/>
                </a:lnTo>
                <a:lnTo>
                  <a:pt x="444795" y="1864840"/>
                </a:lnTo>
                <a:lnTo>
                  <a:pt x="430079" y="1860813"/>
                </a:lnTo>
                <a:cubicBezTo>
                  <a:pt x="411946" y="1857931"/>
                  <a:pt x="392950" y="1858479"/>
                  <a:pt x="383783" y="1862444"/>
                </a:cubicBezTo>
                <a:lnTo>
                  <a:pt x="370358" y="1868387"/>
                </a:lnTo>
                <a:lnTo>
                  <a:pt x="336658" y="1868387"/>
                </a:lnTo>
                <a:lnTo>
                  <a:pt x="306546" y="1858526"/>
                </a:lnTo>
                <a:cubicBezTo>
                  <a:pt x="280888" y="1847233"/>
                  <a:pt x="256422" y="1834783"/>
                  <a:pt x="236457" y="1847671"/>
                </a:cubicBezTo>
                <a:cubicBezTo>
                  <a:pt x="224964" y="1848497"/>
                  <a:pt x="214878" y="1845991"/>
                  <a:pt x="205722" y="1841430"/>
                </a:cubicBezTo>
                <a:lnTo>
                  <a:pt x="181807" y="1823771"/>
                </a:lnTo>
                <a:lnTo>
                  <a:pt x="178439" y="1808957"/>
                </a:lnTo>
                <a:lnTo>
                  <a:pt x="161935" y="1803551"/>
                </a:lnTo>
                <a:lnTo>
                  <a:pt x="158071" y="1799541"/>
                </a:lnTo>
                <a:cubicBezTo>
                  <a:pt x="150700" y="1791836"/>
                  <a:pt x="143295" y="1784610"/>
                  <a:pt x="135376" y="1779136"/>
                </a:cubicBezTo>
                <a:lnTo>
                  <a:pt x="132952" y="1786380"/>
                </a:lnTo>
                <a:lnTo>
                  <a:pt x="0" y="1663146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2CCE2-9251-62A5-4CAA-6D8A4B4899C9}"/>
              </a:ext>
            </a:extLst>
          </p:cNvPr>
          <p:cNvSpPr txBox="1"/>
          <p:nvPr/>
        </p:nvSpPr>
        <p:spPr>
          <a:xfrm>
            <a:off x="7782389" y="3625306"/>
            <a:ext cx="3447012" cy="114054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lnSpcReduction="10000"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>
                <a:hlinkClick r:id="rId5"/>
              </a:rPr>
              <a:t>https://www.kidztype.com/dance-mat-typing-level-1-stage-1_f1117a537.html</a:t>
            </a:r>
            <a:endParaRPr lang="en-US"/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D2835C-DDE9-4332-9476-94B711F05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7647015-EE9A-4F89-A88A-DC5786E66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B275C9D-23AD-4120-B860-4A64988102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7793833-C4D8-475A-86F4-45B2FFCF4F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BDF05EB-F6AC-4339-BC6E-8D652768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1306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6E29850-FF8C-4A70-A54F-29A8CFCF9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9E390A-405A-41FF-B91F-F5FAA0E59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EAEBC66-E1C6-46AE-8EF1-E28EFEA3F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82A7822-6056-4415-A0D2-5FB3A84E8E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1E9B269-BA82-4AF1-BDBF-87F48002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950F564-36B0-4A58-84A7-3B03BE6C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2B2619C-2C88-4DD6-96FE-CF708FF6A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5382" y="0"/>
            <a:ext cx="7266618" cy="6858000"/>
          </a:xfrm>
          <a:custGeom>
            <a:avLst/>
            <a:gdLst>
              <a:gd name="connsiteX0" fmla="*/ 414076 w 7266618"/>
              <a:gd name="connsiteY0" fmla="*/ 0 h 6858000"/>
              <a:gd name="connsiteX1" fmla="*/ 7266618 w 7266618"/>
              <a:gd name="connsiteY1" fmla="*/ 0 h 6858000"/>
              <a:gd name="connsiteX2" fmla="*/ 7266618 w 7266618"/>
              <a:gd name="connsiteY2" fmla="*/ 6858000 h 6858000"/>
              <a:gd name="connsiteX3" fmla="*/ 7086013 w 7266618"/>
              <a:gd name="connsiteY3" fmla="*/ 6858000 h 6858000"/>
              <a:gd name="connsiteX4" fmla="*/ 0 w 7266618"/>
              <a:gd name="connsiteY4" fmla="*/ 639950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6618" h="6858000">
                <a:moveTo>
                  <a:pt x="414076" y="0"/>
                </a:moveTo>
                <a:lnTo>
                  <a:pt x="7266618" y="0"/>
                </a:lnTo>
                <a:lnTo>
                  <a:pt x="7266618" y="6858000"/>
                </a:lnTo>
                <a:lnTo>
                  <a:pt x="7086013" y="6858000"/>
                </a:lnTo>
                <a:lnTo>
                  <a:pt x="0" y="6399503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E3A44A7-098D-4DB2-9081-4499626D1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762" y="1"/>
            <a:ext cx="7144238" cy="6763357"/>
          </a:xfrm>
          <a:custGeom>
            <a:avLst/>
            <a:gdLst>
              <a:gd name="connsiteX0" fmla="*/ 405160 w 7144238"/>
              <a:gd name="connsiteY0" fmla="*/ 0 h 6763357"/>
              <a:gd name="connsiteX1" fmla="*/ 7144238 w 7144238"/>
              <a:gd name="connsiteY1" fmla="*/ 0 h 6763357"/>
              <a:gd name="connsiteX2" fmla="*/ 7144238 w 7144238"/>
              <a:gd name="connsiteY2" fmla="*/ 6763357 h 6763357"/>
              <a:gd name="connsiteX3" fmla="*/ 6459827 w 7144238"/>
              <a:gd name="connsiteY3" fmla="*/ 6719077 h 6763357"/>
              <a:gd name="connsiteX4" fmla="*/ 6425309 w 7144238"/>
              <a:gd name="connsiteY4" fmla="*/ 6728146 h 6763357"/>
              <a:gd name="connsiteX5" fmla="*/ 6379064 w 7144238"/>
              <a:gd name="connsiteY5" fmla="*/ 6724689 h 6763357"/>
              <a:gd name="connsiteX6" fmla="*/ 6358967 w 7144238"/>
              <a:gd name="connsiteY6" fmla="*/ 6735815 h 6763357"/>
              <a:gd name="connsiteX7" fmla="*/ 6340027 w 7144238"/>
              <a:gd name="connsiteY7" fmla="*/ 6739948 h 6763357"/>
              <a:gd name="connsiteX8" fmla="*/ 6325659 w 7144238"/>
              <a:gd name="connsiteY8" fmla="*/ 6739848 h 6763357"/>
              <a:gd name="connsiteX9" fmla="*/ 6311135 w 7144238"/>
              <a:gd name="connsiteY9" fmla="*/ 6731574 h 6763357"/>
              <a:gd name="connsiteX10" fmla="*/ 6300815 w 7144238"/>
              <a:gd name="connsiteY10" fmla="*/ 6733959 h 6763357"/>
              <a:gd name="connsiteX11" fmla="*/ 6282467 w 7144238"/>
              <a:gd name="connsiteY11" fmla="*/ 6724911 h 6763357"/>
              <a:gd name="connsiteX12" fmla="*/ 6255353 w 7144238"/>
              <a:gd name="connsiteY12" fmla="*/ 6715920 h 6763357"/>
              <a:gd name="connsiteX13" fmla="*/ 6236864 w 7144238"/>
              <a:gd name="connsiteY13" fmla="*/ 6707006 h 6763357"/>
              <a:gd name="connsiteX14" fmla="*/ 6233355 w 7144238"/>
              <a:gd name="connsiteY14" fmla="*/ 6704418 h 6763357"/>
              <a:gd name="connsiteX15" fmla="*/ 6109120 w 7144238"/>
              <a:gd name="connsiteY15" fmla="*/ 6696380 h 6763357"/>
              <a:gd name="connsiteX16" fmla="*/ 6099785 w 7144238"/>
              <a:gd name="connsiteY16" fmla="*/ 6698416 h 6763357"/>
              <a:gd name="connsiteX17" fmla="*/ 6069037 w 7144238"/>
              <a:gd name="connsiteY17" fmla="*/ 6693786 h 6763357"/>
              <a:gd name="connsiteX18" fmla="*/ 6064316 w 7144238"/>
              <a:gd name="connsiteY18" fmla="*/ 6697077 h 6763357"/>
              <a:gd name="connsiteX19" fmla="*/ 6034319 w 7144238"/>
              <a:gd name="connsiteY19" fmla="*/ 6691540 h 6763357"/>
              <a:gd name="connsiteX20" fmla="*/ 6001003 w 7144238"/>
              <a:gd name="connsiteY20" fmla="*/ 6692438 h 6763357"/>
              <a:gd name="connsiteX21" fmla="*/ 5998001 w 7144238"/>
              <a:gd name="connsiteY21" fmla="*/ 6700454 h 6763357"/>
              <a:gd name="connsiteX22" fmla="*/ 5990691 w 7144238"/>
              <a:gd name="connsiteY22" fmla="*/ 6700703 h 6763357"/>
              <a:gd name="connsiteX23" fmla="*/ 5979267 w 7144238"/>
              <a:gd name="connsiteY23" fmla="*/ 6699807 h 6763357"/>
              <a:gd name="connsiteX24" fmla="*/ 5954209 w 7144238"/>
              <a:gd name="connsiteY24" fmla="*/ 6689568 h 6763357"/>
              <a:gd name="connsiteX25" fmla="*/ 18822 w 7144238"/>
              <a:gd name="connsiteY25" fmla="*/ 6306907 h 6763357"/>
              <a:gd name="connsiteX26" fmla="*/ 166 w 7144238"/>
              <a:gd name="connsiteY26" fmla="*/ 6263796 h 676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44238" h="6763357">
                <a:moveTo>
                  <a:pt x="405160" y="0"/>
                </a:moveTo>
                <a:lnTo>
                  <a:pt x="7144238" y="0"/>
                </a:lnTo>
                <a:lnTo>
                  <a:pt x="7144238" y="6763357"/>
                </a:lnTo>
                <a:lnTo>
                  <a:pt x="6459827" y="6719077"/>
                </a:lnTo>
                <a:lnTo>
                  <a:pt x="6425309" y="6728146"/>
                </a:lnTo>
                <a:cubicBezTo>
                  <a:pt x="6409895" y="6726993"/>
                  <a:pt x="6394479" y="6725842"/>
                  <a:pt x="6379064" y="6724689"/>
                </a:cubicBezTo>
                <a:cubicBezTo>
                  <a:pt x="6372030" y="6715563"/>
                  <a:pt x="6365385" y="6732086"/>
                  <a:pt x="6358967" y="6735815"/>
                </a:cubicBezTo>
                <a:lnTo>
                  <a:pt x="6340027" y="6739948"/>
                </a:lnTo>
                <a:cubicBezTo>
                  <a:pt x="6335238" y="6739915"/>
                  <a:pt x="6330449" y="6739881"/>
                  <a:pt x="6325659" y="6739848"/>
                </a:cubicBezTo>
                <a:lnTo>
                  <a:pt x="6311135" y="6731574"/>
                </a:lnTo>
                <a:cubicBezTo>
                  <a:pt x="6306994" y="6730594"/>
                  <a:pt x="6305592" y="6735069"/>
                  <a:pt x="6300815" y="6733959"/>
                </a:cubicBezTo>
                <a:lnTo>
                  <a:pt x="6282467" y="6724911"/>
                </a:lnTo>
                <a:lnTo>
                  <a:pt x="6255353" y="6715920"/>
                </a:lnTo>
                <a:lnTo>
                  <a:pt x="6236864" y="6707006"/>
                </a:lnTo>
                <a:lnTo>
                  <a:pt x="6233355" y="6704418"/>
                </a:lnTo>
                <a:lnTo>
                  <a:pt x="6109120" y="6696380"/>
                </a:lnTo>
                <a:lnTo>
                  <a:pt x="6099785" y="6698416"/>
                </a:lnTo>
                <a:cubicBezTo>
                  <a:pt x="6089536" y="6696872"/>
                  <a:pt x="6079286" y="6695330"/>
                  <a:pt x="6069037" y="6693786"/>
                </a:cubicBezTo>
                <a:lnTo>
                  <a:pt x="6064316" y="6697077"/>
                </a:lnTo>
                <a:lnTo>
                  <a:pt x="6034319" y="6691540"/>
                </a:lnTo>
                <a:cubicBezTo>
                  <a:pt x="6024275" y="6691397"/>
                  <a:pt x="6006982" y="6689475"/>
                  <a:pt x="6001003" y="6692438"/>
                </a:cubicBezTo>
                <a:lnTo>
                  <a:pt x="5998001" y="6700454"/>
                </a:lnTo>
                <a:lnTo>
                  <a:pt x="5990691" y="6700703"/>
                </a:lnTo>
                <a:cubicBezTo>
                  <a:pt x="5990200" y="6700044"/>
                  <a:pt x="5979695" y="6699887"/>
                  <a:pt x="5979267" y="6699807"/>
                </a:cubicBezTo>
                <a:lnTo>
                  <a:pt x="5954209" y="6689568"/>
                </a:lnTo>
                <a:cubicBezTo>
                  <a:pt x="4960801" y="6624085"/>
                  <a:pt x="1011162" y="6377869"/>
                  <a:pt x="18822" y="6306907"/>
                </a:cubicBezTo>
                <a:cubicBezTo>
                  <a:pt x="7045" y="6306088"/>
                  <a:pt x="-1290" y="6286821"/>
                  <a:pt x="166" y="6263796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F1CB7E3-24EA-46FC-AFBA-DD5B7291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622473">
            <a:off x="5112196" y="5427250"/>
            <a:ext cx="465088" cy="1630582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2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378ADD99-9227-0087-5900-A66036516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404">
            <a:off x="6037670" y="3321727"/>
            <a:ext cx="5199326" cy="2924621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729B17C-6A5E-1861-E10F-78C4CA109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810404">
            <a:off x="6304109" y="188744"/>
            <a:ext cx="5051557" cy="284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18F343-6D07-A455-7504-76AB72C73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365125"/>
            <a:ext cx="4876801" cy="2225675"/>
          </a:xfrm>
        </p:spPr>
        <p:txBody>
          <a:bodyPr>
            <a:normAutofit/>
          </a:bodyPr>
          <a:lstStyle/>
          <a:p>
            <a:r>
              <a:rPr lang="en-US"/>
              <a:t>Text Formatting (Size)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C2BB0-9006-8D6E-3FF6-F1E1B4081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955925"/>
            <a:ext cx="3285553" cy="32162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Step1 Open power point program</a:t>
            </a:r>
          </a:p>
          <a:p>
            <a:r>
              <a:rPr lang="en-US"/>
              <a:t>Step 2 Home</a:t>
            </a:r>
          </a:p>
          <a:p>
            <a:r>
              <a:rPr lang="en-US"/>
              <a:t>Step 3 Font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59DC95-4F52-23F5-9763-AB1F2CA7B63F}"/>
              </a:ext>
            </a:extLst>
          </p:cNvPr>
          <p:cNvSpPr/>
          <p:nvPr/>
        </p:nvSpPr>
        <p:spPr>
          <a:xfrm>
            <a:off x="6302963" y="3527777"/>
            <a:ext cx="216370" cy="13170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74F892-E137-8410-0BB3-93A1768C922C}"/>
              </a:ext>
            </a:extLst>
          </p:cNvPr>
          <p:cNvSpPr/>
          <p:nvPr/>
        </p:nvSpPr>
        <p:spPr>
          <a:xfrm>
            <a:off x="7855185" y="3706518"/>
            <a:ext cx="282222" cy="1599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15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B86E21-E2BD-408E-8E61-D30AB8715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E8DC6-1212-0AB7-B3F9-3109BF06F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730598"/>
            <a:ext cx="10286999" cy="11242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000" b="1"/>
              <a:t>To change the handwriting style 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7F9DA9-5521-4A58-9B23-C108A3A2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5922">
            <a:off x="6072978" y="1008483"/>
            <a:ext cx="5269757" cy="358517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F2B5AB8-A75C-49F7-8DF4-3342BF3C8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365922" flipV="1">
            <a:off x="7019473" y="280459"/>
            <a:ext cx="3380924" cy="5046285"/>
          </a:xfrm>
          <a:custGeom>
            <a:avLst/>
            <a:gdLst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1367050 w 5228120"/>
              <a:gd name="connsiteY32" fmla="*/ 4957256 h 4957903"/>
              <a:gd name="connsiteX33" fmla="*/ 44266 w 5228120"/>
              <a:gd name="connsiteY33" fmla="*/ 4957256 h 4957903"/>
              <a:gd name="connsiteX34" fmla="*/ 19873 w 5228120"/>
              <a:gd name="connsiteY34" fmla="*/ 4940773 h 4957903"/>
              <a:gd name="connsiteX35" fmla="*/ 19873 w 5228120"/>
              <a:gd name="connsiteY35" fmla="*/ 4191718 h 4957903"/>
              <a:gd name="connsiteX36" fmla="*/ 13009 w 5228120"/>
              <a:gd name="connsiteY36" fmla="*/ 4167267 h 4957903"/>
              <a:gd name="connsiteX37" fmla="*/ 19873 w 5228120"/>
              <a:gd name="connsiteY37" fmla="*/ 4142119 h 4957903"/>
              <a:gd name="connsiteX38" fmla="*/ 19873 w 5228120"/>
              <a:gd name="connsiteY38" fmla="*/ 3806985 h 4957903"/>
              <a:gd name="connsiteX39" fmla="*/ 19873 w 5228120"/>
              <a:gd name="connsiteY39" fmla="*/ 3762500 h 4957903"/>
              <a:gd name="connsiteX40" fmla="*/ 12558 w 5228120"/>
              <a:gd name="connsiteY40" fmla="*/ 3737654 h 4957903"/>
              <a:gd name="connsiteX41" fmla="*/ 4175 w 5228120"/>
              <a:gd name="connsiteY41" fmla="*/ 3712250 h 4957903"/>
              <a:gd name="connsiteX42" fmla="*/ 560 w 5228120"/>
              <a:gd name="connsiteY42" fmla="*/ 3687770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44266 w 5228120"/>
              <a:gd name="connsiteY32" fmla="*/ 4957256 h 4957903"/>
              <a:gd name="connsiteX33" fmla="*/ 19873 w 5228120"/>
              <a:gd name="connsiteY33" fmla="*/ 4940773 h 4957903"/>
              <a:gd name="connsiteX34" fmla="*/ 19873 w 5228120"/>
              <a:gd name="connsiteY34" fmla="*/ 4191718 h 4957903"/>
              <a:gd name="connsiteX35" fmla="*/ 13009 w 5228120"/>
              <a:gd name="connsiteY35" fmla="*/ 4167267 h 4957903"/>
              <a:gd name="connsiteX36" fmla="*/ 19873 w 5228120"/>
              <a:gd name="connsiteY36" fmla="*/ 4142119 h 4957903"/>
              <a:gd name="connsiteX37" fmla="*/ 19873 w 5228120"/>
              <a:gd name="connsiteY37" fmla="*/ 3806985 h 4957903"/>
              <a:gd name="connsiteX38" fmla="*/ 19873 w 5228120"/>
              <a:gd name="connsiteY38" fmla="*/ 3762500 h 4957903"/>
              <a:gd name="connsiteX39" fmla="*/ 12558 w 5228120"/>
              <a:gd name="connsiteY39" fmla="*/ 3737654 h 4957903"/>
              <a:gd name="connsiteX40" fmla="*/ 4175 w 5228120"/>
              <a:gd name="connsiteY40" fmla="*/ 3712250 h 4957903"/>
              <a:gd name="connsiteX41" fmla="*/ 560 w 5228120"/>
              <a:gd name="connsiteY41" fmla="*/ 3687770 h 4957903"/>
              <a:gd name="connsiteX42" fmla="*/ 0 w 5228120"/>
              <a:gd name="connsiteY42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3871237 w 5228120"/>
              <a:gd name="connsiteY22" fmla="*/ 0 h 4957903"/>
              <a:gd name="connsiteX23" fmla="*/ 3872793 w 5228120"/>
              <a:gd name="connsiteY23" fmla="*/ 647 h 4957903"/>
              <a:gd name="connsiteX24" fmla="*/ 5196316 w 5228120"/>
              <a:gd name="connsiteY24" fmla="*/ 647 h 4957903"/>
              <a:gd name="connsiteX25" fmla="*/ 5224586 w 5228120"/>
              <a:gd name="connsiteY25" fmla="*/ 28919 h 4957903"/>
              <a:gd name="connsiteX26" fmla="*/ 5224586 w 5228120"/>
              <a:gd name="connsiteY26" fmla="*/ 4929710 h 4957903"/>
              <a:gd name="connsiteX27" fmla="*/ 5196315 w 5228120"/>
              <a:gd name="connsiteY27" fmla="*/ 4957902 h 4957903"/>
              <a:gd name="connsiteX28" fmla="*/ 5157924 w 5228120"/>
              <a:gd name="connsiteY28" fmla="*/ 4957902 h 4957903"/>
              <a:gd name="connsiteX29" fmla="*/ 5157922 w 5228120"/>
              <a:gd name="connsiteY29" fmla="*/ 4957903 h 4957903"/>
              <a:gd name="connsiteX30" fmla="*/ 1369345 w 5228120"/>
              <a:gd name="connsiteY30" fmla="*/ 4957903 h 4957903"/>
              <a:gd name="connsiteX31" fmla="*/ 44266 w 5228120"/>
              <a:gd name="connsiteY31" fmla="*/ 4957256 h 4957903"/>
              <a:gd name="connsiteX32" fmla="*/ 19873 w 5228120"/>
              <a:gd name="connsiteY32" fmla="*/ 4940773 h 4957903"/>
              <a:gd name="connsiteX33" fmla="*/ 19873 w 5228120"/>
              <a:gd name="connsiteY33" fmla="*/ 4191718 h 4957903"/>
              <a:gd name="connsiteX34" fmla="*/ 13009 w 5228120"/>
              <a:gd name="connsiteY34" fmla="*/ 4167267 h 4957903"/>
              <a:gd name="connsiteX35" fmla="*/ 19873 w 5228120"/>
              <a:gd name="connsiteY35" fmla="*/ 4142119 h 4957903"/>
              <a:gd name="connsiteX36" fmla="*/ 19873 w 5228120"/>
              <a:gd name="connsiteY36" fmla="*/ 3806985 h 4957903"/>
              <a:gd name="connsiteX37" fmla="*/ 19873 w 5228120"/>
              <a:gd name="connsiteY37" fmla="*/ 3762500 h 4957903"/>
              <a:gd name="connsiteX38" fmla="*/ 12558 w 5228120"/>
              <a:gd name="connsiteY38" fmla="*/ 3737654 h 4957903"/>
              <a:gd name="connsiteX39" fmla="*/ 4175 w 5228120"/>
              <a:gd name="connsiteY39" fmla="*/ 3712250 h 4957903"/>
              <a:gd name="connsiteX40" fmla="*/ 560 w 5228120"/>
              <a:gd name="connsiteY40" fmla="*/ 3687770 h 4957903"/>
              <a:gd name="connsiteX41" fmla="*/ 0 w 5228120"/>
              <a:gd name="connsiteY41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3871237 w 5228120"/>
              <a:gd name="connsiteY21" fmla="*/ 0 h 4957903"/>
              <a:gd name="connsiteX22" fmla="*/ 3872793 w 5228120"/>
              <a:gd name="connsiteY22" fmla="*/ 647 h 4957903"/>
              <a:gd name="connsiteX23" fmla="*/ 5196316 w 5228120"/>
              <a:gd name="connsiteY23" fmla="*/ 647 h 4957903"/>
              <a:gd name="connsiteX24" fmla="*/ 5224586 w 5228120"/>
              <a:gd name="connsiteY24" fmla="*/ 28919 h 4957903"/>
              <a:gd name="connsiteX25" fmla="*/ 5224586 w 5228120"/>
              <a:gd name="connsiteY25" fmla="*/ 4929710 h 4957903"/>
              <a:gd name="connsiteX26" fmla="*/ 5196315 w 5228120"/>
              <a:gd name="connsiteY26" fmla="*/ 4957902 h 4957903"/>
              <a:gd name="connsiteX27" fmla="*/ 5157924 w 5228120"/>
              <a:gd name="connsiteY27" fmla="*/ 4957902 h 4957903"/>
              <a:gd name="connsiteX28" fmla="*/ 5157922 w 5228120"/>
              <a:gd name="connsiteY28" fmla="*/ 4957903 h 4957903"/>
              <a:gd name="connsiteX29" fmla="*/ 1369345 w 5228120"/>
              <a:gd name="connsiteY29" fmla="*/ 4957903 h 4957903"/>
              <a:gd name="connsiteX30" fmla="*/ 44266 w 5228120"/>
              <a:gd name="connsiteY30" fmla="*/ 4957256 h 4957903"/>
              <a:gd name="connsiteX31" fmla="*/ 19873 w 5228120"/>
              <a:gd name="connsiteY31" fmla="*/ 4940773 h 4957903"/>
              <a:gd name="connsiteX32" fmla="*/ 19873 w 5228120"/>
              <a:gd name="connsiteY32" fmla="*/ 4191718 h 4957903"/>
              <a:gd name="connsiteX33" fmla="*/ 13009 w 5228120"/>
              <a:gd name="connsiteY33" fmla="*/ 4167267 h 4957903"/>
              <a:gd name="connsiteX34" fmla="*/ 19873 w 5228120"/>
              <a:gd name="connsiteY34" fmla="*/ 4142119 h 4957903"/>
              <a:gd name="connsiteX35" fmla="*/ 19873 w 5228120"/>
              <a:gd name="connsiteY35" fmla="*/ 3806985 h 4957903"/>
              <a:gd name="connsiteX36" fmla="*/ 19873 w 5228120"/>
              <a:gd name="connsiteY36" fmla="*/ 3762500 h 4957903"/>
              <a:gd name="connsiteX37" fmla="*/ 12558 w 5228120"/>
              <a:gd name="connsiteY37" fmla="*/ 3737654 h 4957903"/>
              <a:gd name="connsiteX38" fmla="*/ 4175 w 5228120"/>
              <a:gd name="connsiteY38" fmla="*/ 3712250 h 4957903"/>
              <a:gd name="connsiteX39" fmla="*/ 560 w 5228120"/>
              <a:gd name="connsiteY39" fmla="*/ 3687770 h 4957903"/>
              <a:gd name="connsiteX40" fmla="*/ 0 w 5228120"/>
              <a:gd name="connsiteY40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3872793 w 5228120"/>
              <a:gd name="connsiteY21" fmla="*/ 647 h 4957903"/>
              <a:gd name="connsiteX22" fmla="*/ 5196316 w 5228120"/>
              <a:gd name="connsiteY22" fmla="*/ 647 h 4957903"/>
              <a:gd name="connsiteX23" fmla="*/ 5224586 w 5228120"/>
              <a:gd name="connsiteY23" fmla="*/ 28919 h 4957903"/>
              <a:gd name="connsiteX24" fmla="*/ 5224586 w 5228120"/>
              <a:gd name="connsiteY24" fmla="*/ 4929710 h 4957903"/>
              <a:gd name="connsiteX25" fmla="*/ 5196315 w 5228120"/>
              <a:gd name="connsiteY25" fmla="*/ 4957902 h 4957903"/>
              <a:gd name="connsiteX26" fmla="*/ 5157924 w 5228120"/>
              <a:gd name="connsiteY26" fmla="*/ 4957902 h 4957903"/>
              <a:gd name="connsiteX27" fmla="*/ 5157922 w 5228120"/>
              <a:gd name="connsiteY27" fmla="*/ 4957903 h 4957903"/>
              <a:gd name="connsiteX28" fmla="*/ 1369345 w 5228120"/>
              <a:gd name="connsiteY28" fmla="*/ 4957903 h 4957903"/>
              <a:gd name="connsiteX29" fmla="*/ 44266 w 5228120"/>
              <a:gd name="connsiteY29" fmla="*/ 4957256 h 4957903"/>
              <a:gd name="connsiteX30" fmla="*/ 19873 w 5228120"/>
              <a:gd name="connsiteY30" fmla="*/ 4940773 h 4957903"/>
              <a:gd name="connsiteX31" fmla="*/ 19873 w 5228120"/>
              <a:gd name="connsiteY31" fmla="*/ 4191718 h 4957903"/>
              <a:gd name="connsiteX32" fmla="*/ 13009 w 5228120"/>
              <a:gd name="connsiteY32" fmla="*/ 4167267 h 4957903"/>
              <a:gd name="connsiteX33" fmla="*/ 19873 w 5228120"/>
              <a:gd name="connsiteY33" fmla="*/ 4142119 h 4957903"/>
              <a:gd name="connsiteX34" fmla="*/ 19873 w 5228120"/>
              <a:gd name="connsiteY34" fmla="*/ 3806985 h 4957903"/>
              <a:gd name="connsiteX35" fmla="*/ 19873 w 5228120"/>
              <a:gd name="connsiteY35" fmla="*/ 3762500 h 4957903"/>
              <a:gd name="connsiteX36" fmla="*/ 12558 w 5228120"/>
              <a:gd name="connsiteY36" fmla="*/ 3737654 h 4957903"/>
              <a:gd name="connsiteX37" fmla="*/ 4175 w 5228120"/>
              <a:gd name="connsiteY37" fmla="*/ 3712250 h 4957903"/>
              <a:gd name="connsiteX38" fmla="*/ 560 w 5228120"/>
              <a:gd name="connsiteY38" fmla="*/ 3687770 h 4957903"/>
              <a:gd name="connsiteX39" fmla="*/ 0 w 5228120"/>
              <a:gd name="connsiteY39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5196316 w 5228120"/>
              <a:gd name="connsiteY21" fmla="*/ 647 h 4957903"/>
              <a:gd name="connsiteX22" fmla="*/ 5224586 w 5228120"/>
              <a:gd name="connsiteY22" fmla="*/ 28919 h 4957903"/>
              <a:gd name="connsiteX23" fmla="*/ 5224586 w 5228120"/>
              <a:gd name="connsiteY23" fmla="*/ 4929710 h 4957903"/>
              <a:gd name="connsiteX24" fmla="*/ 5196315 w 5228120"/>
              <a:gd name="connsiteY24" fmla="*/ 4957902 h 4957903"/>
              <a:gd name="connsiteX25" fmla="*/ 5157924 w 5228120"/>
              <a:gd name="connsiteY25" fmla="*/ 4957902 h 4957903"/>
              <a:gd name="connsiteX26" fmla="*/ 5157922 w 5228120"/>
              <a:gd name="connsiteY26" fmla="*/ 4957903 h 4957903"/>
              <a:gd name="connsiteX27" fmla="*/ 1369345 w 5228120"/>
              <a:gd name="connsiteY27" fmla="*/ 4957903 h 4957903"/>
              <a:gd name="connsiteX28" fmla="*/ 44266 w 5228120"/>
              <a:gd name="connsiteY28" fmla="*/ 4957256 h 4957903"/>
              <a:gd name="connsiteX29" fmla="*/ 19873 w 5228120"/>
              <a:gd name="connsiteY29" fmla="*/ 4940773 h 4957903"/>
              <a:gd name="connsiteX30" fmla="*/ 19873 w 5228120"/>
              <a:gd name="connsiteY30" fmla="*/ 4191718 h 4957903"/>
              <a:gd name="connsiteX31" fmla="*/ 13009 w 5228120"/>
              <a:gd name="connsiteY31" fmla="*/ 4167267 h 4957903"/>
              <a:gd name="connsiteX32" fmla="*/ 19873 w 5228120"/>
              <a:gd name="connsiteY32" fmla="*/ 4142119 h 4957903"/>
              <a:gd name="connsiteX33" fmla="*/ 19873 w 5228120"/>
              <a:gd name="connsiteY33" fmla="*/ 3806985 h 4957903"/>
              <a:gd name="connsiteX34" fmla="*/ 19873 w 5228120"/>
              <a:gd name="connsiteY34" fmla="*/ 3762500 h 4957903"/>
              <a:gd name="connsiteX35" fmla="*/ 12558 w 5228120"/>
              <a:gd name="connsiteY35" fmla="*/ 3737654 h 4957903"/>
              <a:gd name="connsiteX36" fmla="*/ 4175 w 5228120"/>
              <a:gd name="connsiteY36" fmla="*/ 3712250 h 4957903"/>
              <a:gd name="connsiteX37" fmla="*/ 560 w 5228120"/>
              <a:gd name="connsiteY37" fmla="*/ 3687770 h 4957903"/>
              <a:gd name="connsiteX38" fmla="*/ 0 w 5228120"/>
              <a:gd name="connsiteY38" fmla="*/ 3668924 h 4957903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1369345 w 5228120"/>
              <a:gd name="connsiteY26" fmla="*/ 4957739 h 4957739"/>
              <a:gd name="connsiteX27" fmla="*/ 44266 w 5228120"/>
              <a:gd name="connsiteY27" fmla="*/ 4957092 h 4957739"/>
              <a:gd name="connsiteX28" fmla="*/ 19873 w 5228120"/>
              <a:gd name="connsiteY28" fmla="*/ 4940609 h 4957739"/>
              <a:gd name="connsiteX29" fmla="*/ 19873 w 5228120"/>
              <a:gd name="connsiteY29" fmla="*/ 4191554 h 4957739"/>
              <a:gd name="connsiteX30" fmla="*/ 13009 w 5228120"/>
              <a:gd name="connsiteY30" fmla="*/ 4167103 h 4957739"/>
              <a:gd name="connsiteX31" fmla="*/ 19873 w 5228120"/>
              <a:gd name="connsiteY31" fmla="*/ 4141955 h 4957739"/>
              <a:gd name="connsiteX32" fmla="*/ 19873 w 5228120"/>
              <a:gd name="connsiteY32" fmla="*/ 3806821 h 4957739"/>
              <a:gd name="connsiteX33" fmla="*/ 19873 w 5228120"/>
              <a:gd name="connsiteY33" fmla="*/ 3762336 h 4957739"/>
              <a:gd name="connsiteX34" fmla="*/ 12558 w 5228120"/>
              <a:gd name="connsiteY34" fmla="*/ 3737490 h 4957739"/>
              <a:gd name="connsiteX35" fmla="*/ 4175 w 5228120"/>
              <a:gd name="connsiteY35" fmla="*/ 3712086 h 4957739"/>
              <a:gd name="connsiteX36" fmla="*/ 560 w 5228120"/>
              <a:gd name="connsiteY36" fmla="*/ 3687606 h 4957739"/>
              <a:gd name="connsiteX37" fmla="*/ 0 w 5228120"/>
              <a:gd name="connsiteY37" fmla="*/ 3668760 h 4957739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44266 w 5228120"/>
              <a:gd name="connsiteY26" fmla="*/ 4957092 h 4957739"/>
              <a:gd name="connsiteX27" fmla="*/ 19873 w 5228120"/>
              <a:gd name="connsiteY27" fmla="*/ 4940609 h 4957739"/>
              <a:gd name="connsiteX28" fmla="*/ 19873 w 5228120"/>
              <a:gd name="connsiteY28" fmla="*/ 4191554 h 4957739"/>
              <a:gd name="connsiteX29" fmla="*/ 13009 w 5228120"/>
              <a:gd name="connsiteY29" fmla="*/ 4167103 h 4957739"/>
              <a:gd name="connsiteX30" fmla="*/ 19873 w 5228120"/>
              <a:gd name="connsiteY30" fmla="*/ 4141955 h 4957739"/>
              <a:gd name="connsiteX31" fmla="*/ 19873 w 5228120"/>
              <a:gd name="connsiteY31" fmla="*/ 3806821 h 4957739"/>
              <a:gd name="connsiteX32" fmla="*/ 19873 w 5228120"/>
              <a:gd name="connsiteY32" fmla="*/ 3762336 h 4957739"/>
              <a:gd name="connsiteX33" fmla="*/ 12558 w 5228120"/>
              <a:gd name="connsiteY33" fmla="*/ 3737490 h 4957739"/>
              <a:gd name="connsiteX34" fmla="*/ 4175 w 5228120"/>
              <a:gd name="connsiteY34" fmla="*/ 3712086 h 4957739"/>
              <a:gd name="connsiteX35" fmla="*/ 560 w 5228120"/>
              <a:gd name="connsiteY35" fmla="*/ 3687606 h 4957739"/>
              <a:gd name="connsiteX36" fmla="*/ 0 w 5228120"/>
              <a:gd name="connsiteY36" fmla="*/ 3668760 h 495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28120" h="4957739">
                <a:moveTo>
                  <a:pt x="0" y="3668760"/>
                </a:moveTo>
                <a:lnTo>
                  <a:pt x="4948" y="3649017"/>
                </a:lnTo>
                <a:cubicBezTo>
                  <a:pt x="5428" y="3643504"/>
                  <a:pt x="2348" y="3642047"/>
                  <a:pt x="2889" y="3635689"/>
                </a:cubicBezTo>
                <a:lnTo>
                  <a:pt x="8191" y="3610867"/>
                </a:lnTo>
                <a:lnTo>
                  <a:pt x="13074" y="3574556"/>
                </a:lnTo>
                <a:lnTo>
                  <a:pt x="18280" y="3549561"/>
                </a:lnTo>
                <a:lnTo>
                  <a:pt x="19873" y="3544741"/>
                </a:lnTo>
                <a:lnTo>
                  <a:pt x="19873" y="3381182"/>
                </a:lnTo>
                <a:lnTo>
                  <a:pt x="18092" y="3369117"/>
                </a:lnTo>
                <a:cubicBezTo>
                  <a:pt x="18686" y="3355549"/>
                  <a:pt x="19279" y="3341980"/>
                  <a:pt x="19873" y="3328412"/>
                </a:cubicBezTo>
                <a:lnTo>
                  <a:pt x="17446" y="3322501"/>
                </a:lnTo>
                <a:lnTo>
                  <a:pt x="19873" y="3282705"/>
                </a:lnTo>
                <a:cubicBezTo>
                  <a:pt x="19530" y="3269526"/>
                  <a:pt x="20072" y="3246690"/>
                  <a:pt x="17812" y="3239103"/>
                </a:cubicBezTo>
                <a:lnTo>
                  <a:pt x="12273" y="3235847"/>
                </a:lnTo>
                <a:cubicBezTo>
                  <a:pt x="12111" y="3232660"/>
                  <a:pt x="11948" y="3229472"/>
                  <a:pt x="11786" y="3226285"/>
                </a:cubicBezTo>
                <a:cubicBezTo>
                  <a:pt x="12210" y="3225585"/>
                  <a:pt x="11857" y="3211799"/>
                  <a:pt x="11892" y="3211231"/>
                </a:cubicBezTo>
                <a:lnTo>
                  <a:pt x="17706" y="3177510"/>
                </a:lnTo>
                <a:lnTo>
                  <a:pt x="14268" y="18774"/>
                </a:lnTo>
                <a:cubicBezTo>
                  <a:pt x="19746" y="9227"/>
                  <a:pt x="21251" y="7690"/>
                  <a:pt x="30700" y="2147"/>
                </a:cubicBezTo>
                <a:lnTo>
                  <a:pt x="44276" y="0"/>
                </a:lnTo>
                <a:lnTo>
                  <a:pt x="5196316" y="483"/>
                </a:lnTo>
                <a:cubicBezTo>
                  <a:pt x="5211913" y="528"/>
                  <a:pt x="5224547" y="13159"/>
                  <a:pt x="5224586" y="28755"/>
                </a:cubicBezTo>
                <a:cubicBezTo>
                  <a:pt x="5229299" y="850266"/>
                  <a:pt x="5229298" y="4108050"/>
                  <a:pt x="5224586" y="4929546"/>
                </a:cubicBezTo>
                <a:cubicBezTo>
                  <a:pt x="5224498" y="4945112"/>
                  <a:pt x="5211880" y="4957697"/>
                  <a:pt x="5196315" y="4957738"/>
                </a:cubicBezTo>
                <a:lnTo>
                  <a:pt x="5157924" y="4957738"/>
                </a:lnTo>
                <a:cubicBezTo>
                  <a:pt x="5157923" y="4957738"/>
                  <a:pt x="5157923" y="4957739"/>
                  <a:pt x="5157922" y="4957739"/>
                </a:cubicBezTo>
                <a:lnTo>
                  <a:pt x="44266" y="4957092"/>
                </a:lnTo>
                <a:cubicBezTo>
                  <a:pt x="30798" y="4957039"/>
                  <a:pt x="19909" y="4949683"/>
                  <a:pt x="19873" y="4940609"/>
                </a:cubicBezTo>
                <a:lnTo>
                  <a:pt x="19873" y="4191554"/>
                </a:lnTo>
                <a:lnTo>
                  <a:pt x="13009" y="4167103"/>
                </a:lnTo>
                <a:cubicBezTo>
                  <a:pt x="13312" y="4153381"/>
                  <a:pt x="17586" y="4150338"/>
                  <a:pt x="19873" y="4141955"/>
                </a:cubicBezTo>
                <a:lnTo>
                  <a:pt x="19873" y="3806821"/>
                </a:lnTo>
                <a:lnTo>
                  <a:pt x="19873" y="3762336"/>
                </a:lnTo>
                <a:lnTo>
                  <a:pt x="12558" y="3737490"/>
                </a:lnTo>
                <a:cubicBezTo>
                  <a:pt x="18407" y="3727494"/>
                  <a:pt x="6970" y="3720184"/>
                  <a:pt x="4175" y="3712086"/>
                </a:cubicBezTo>
                <a:lnTo>
                  <a:pt x="560" y="3687606"/>
                </a:lnTo>
                <a:cubicBezTo>
                  <a:pt x="373" y="3681324"/>
                  <a:pt x="187" y="3675042"/>
                  <a:pt x="0" y="366876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9B38C0-3CC6-4B41-93F3-C479D22DD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45390">
            <a:off x="843810" y="615980"/>
            <a:ext cx="5269757" cy="358663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E0F80A2-6611-465C-80A5-6ADAE3F03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45390">
            <a:off x="1797496" y="-121443"/>
            <a:ext cx="3369162" cy="5062140"/>
          </a:xfrm>
          <a:custGeom>
            <a:avLst/>
            <a:gdLst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1367050 w 5228120"/>
              <a:gd name="connsiteY32" fmla="*/ 4957256 h 4957903"/>
              <a:gd name="connsiteX33" fmla="*/ 44266 w 5228120"/>
              <a:gd name="connsiteY33" fmla="*/ 4957256 h 4957903"/>
              <a:gd name="connsiteX34" fmla="*/ 19873 w 5228120"/>
              <a:gd name="connsiteY34" fmla="*/ 4940773 h 4957903"/>
              <a:gd name="connsiteX35" fmla="*/ 19873 w 5228120"/>
              <a:gd name="connsiteY35" fmla="*/ 4191718 h 4957903"/>
              <a:gd name="connsiteX36" fmla="*/ 13009 w 5228120"/>
              <a:gd name="connsiteY36" fmla="*/ 4167267 h 4957903"/>
              <a:gd name="connsiteX37" fmla="*/ 19873 w 5228120"/>
              <a:gd name="connsiteY37" fmla="*/ 4142119 h 4957903"/>
              <a:gd name="connsiteX38" fmla="*/ 19873 w 5228120"/>
              <a:gd name="connsiteY38" fmla="*/ 3806985 h 4957903"/>
              <a:gd name="connsiteX39" fmla="*/ 19873 w 5228120"/>
              <a:gd name="connsiteY39" fmla="*/ 3762500 h 4957903"/>
              <a:gd name="connsiteX40" fmla="*/ 12558 w 5228120"/>
              <a:gd name="connsiteY40" fmla="*/ 3737654 h 4957903"/>
              <a:gd name="connsiteX41" fmla="*/ 4175 w 5228120"/>
              <a:gd name="connsiteY41" fmla="*/ 3712250 h 4957903"/>
              <a:gd name="connsiteX42" fmla="*/ 560 w 5228120"/>
              <a:gd name="connsiteY42" fmla="*/ 3687770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44266 w 5228120"/>
              <a:gd name="connsiteY32" fmla="*/ 4957256 h 4957903"/>
              <a:gd name="connsiteX33" fmla="*/ 19873 w 5228120"/>
              <a:gd name="connsiteY33" fmla="*/ 4940773 h 4957903"/>
              <a:gd name="connsiteX34" fmla="*/ 19873 w 5228120"/>
              <a:gd name="connsiteY34" fmla="*/ 4191718 h 4957903"/>
              <a:gd name="connsiteX35" fmla="*/ 13009 w 5228120"/>
              <a:gd name="connsiteY35" fmla="*/ 4167267 h 4957903"/>
              <a:gd name="connsiteX36" fmla="*/ 19873 w 5228120"/>
              <a:gd name="connsiteY36" fmla="*/ 4142119 h 4957903"/>
              <a:gd name="connsiteX37" fmla="*/ 19873 w 5228120"/>
              <a:gd name="connsiteY37" fmla="*/ 3806985 h 4957903"/>
              <a:gd name="connsiteX38" fmla="*/ 19873 w 5228120"/>
              <a:gd name="connsiteY38" fmla="*/ 3762500 h 4957903"/>
              <a:gd name="connsiteX39" fmla="*/ 12558 w 5228120"/>
              <a:gd name="connsiteY39" fmla="*/ 3737654 h 4957903"/>
              <a:gd name="connsiteX40" fmla="*/ 4175 w 5228120"/>
              <a:gd name="connsiteY40" fmla="*/ 3712250 h 4957903"/>
              <a:gd name="connsiteX41" fmla="*/ 560 w 5228120"/>
              <a:gd name="connsiteY41" fmla="*/ 3687770 h 4957903"/>
              <a:gd name="connsiteX42" fmla="*/ 0 w 5228120"/>
              <a:gd name="connsiteY42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3871237 w 5228120"/>
              <a:gd name="connsiteY22" fmla="*/ 0 h 4957903"/>
              <a:gd name="connsiteX23" fmla="*/ 3872793 w 5228120"/>
              <a:gd name="connsiteY23" fmla="*/ 647 h 4957903"/>
              <a:gd name="connsiteX24" fmla="*/ 5196316 w 5228120"/>
              <a:gd name="connsiteY24" fmla="*/ 647 h 4957903"/>
              <a:gd name="connsiteX25" fmla="*/ 5224586 w 5228120"/>
              <a:gd name="connsiteY25" fmla="*/ 28919 h 4957903"/>
              <a:gd name="connsiteX26" fmla="*/ 5224586 w 5228120"/>
              <a:gd name="connsiteY26" fmla="*/ 4929710 h 4957903"/>
              <a:gd name="connsiteX27" fmla="*/ 5196315 w 5228120"/>
              <a:gd name="connsiteY27" fmla="*/ 4957902 h 4957903"/>
              <a:gd name="connsiteX28" fmla="*/ 5157924 w 5228120"/>
              <a:gd name="connsiteY28" fmla="*/ 4957902 h 4957903"/>
              <a:gd name="connsiteX29" fmla="*/ 5157922 w 5228120"/>
              <a:gd name="connsiteY29" fmla="*/ 4957903 h 4957903"/>
              <a:gd name="connsiteX30" fmla="*/ 1369345 w 5228120"/>
              <a:gd name="connsiteY30" fmla="*/ 4957903 h 4957903"/>
              <a:gd name="connsiteX31" fmla="*/ 44266 w 5228120"/>
              <a:gd name="connsiteY31" fmla="*/ 4957256 h 4957903"/>
              <a:gd name="connsiteX32" fmla="*/ 19873 w 5228120"/>
              <a:gd name="connsiteY32" fmla="*/ 4940773 h 4957903"/>
              <a:gd name="connsiteX33" fmla="*/ 19873 w 5228120"/>
              <a:gd name="connsiteY33" fmla="*/ 4191718 h 4957903"/>
              <a:gd name="connsiteX34" fmla="*/ 13009 w 5228120"/>
              <a:gd name="connsiteY34" fmla="*/ 4167267 h 4957903"/>
              <a:gd name="connsiteX35" fmla="*/ 19873 w 5228120"/>
              <a:gd name="connsiteY35" fmla="*/ 4142119 h 4957903"/>
              <a:gd name="connsiteX36" fmla="*/ 19873 w 5228120"/>
              <a:gd name="connsiteY36" fmla="*/ 3806985 h 4957903"/>
              <a:gd name="connsiteX37" fmla="*/ 19873 w 5228120"/>
              <a:gd name="connsiteY37" fmla="*/ 3762500 h 4957903"/>
              <a:gd name="connsiteX38" fmla="*/ 12558 w 5228120"/>
              <a:gd name="connsiteY38" fmla="*/ 3737654 h 4957903"/>
              <a:gd name="connsiteX39" fmla="*/ 4175 w 5228120"/>
              <a:gd name="connsiteY39" fmla="*/ 3712250 h 4957903"/>
              <a:gd name="connsiteX40" fmla="*/ 560 w 5228120"/>
              <a:gd name="connsiteY40" fmla="*/ 3687770 h 4957903"/>
              <a:gd name="connsiteX41" fmla="*/ 0 w 5228120"/>
              <a:gd name="connsiteY41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3871237 w 5228120"/>
              <a:gd name="connsiteY21" fmla="*/ 0 h 4957903"/>
              <a:gd name="connsiteX22" fmla="*/ 3872793 w 5228120"/>
              <a:gd name="connsiteY22" fmla="*/ 647 h 4957903"/>
              <a:gd name="connsiteX23" fmla="*/ 5196316 w 5228120"/>
              <a:gd name="connsiteY23" fmla="*/ 647 h 4957903"/>
              <a:gd name="connsiteX24" fmla="*/ 5224586 w 5228120"/>
              <a:gd name="connsiteY24" fmla="*/ 28919 h 4957903"/>
              <a:gd name="connsiteX25" fmla="*/ 5224586 w 5228120"/>
              <a:gd name="connsiteY25" fmla="*/ 4929710 h 4957903"/>
              <a:gd name="connsiteX26" fmla="*/ 5196315 w 5228120"/>
              <a:gd name="connsiteY26" fmla="*/ 4957902 h 4957903"/>
              <a:gd name="connsiteX27" fmla="*/ 5157924 w 5228120"/>
              <a:gd name="connsiteY27" fmla="*/ 4957902 h 4957903"/>
              <a:gd name="connsiteX28" fmla="*/ 5157922 w 5228120"/>
              <a:gd name="connsiteY28" fmla="*/ 4957903 h 4957903"/>
              <a:gd name="connsiteX29" fmla="*/ 1369345 w 5228120"/>
              <a:gd name="connsiteY29" fmla="*/ 4957903 h 4957903"/>
              <a:gd name="connsiteX30" fmla="*/ 44266 w 5228120"/>
              <a:gd name="connsiteY30" fmla="*/ 4957256 h 4957903"/>
              <a:gd name="connsiteX31" fmla="*/ 19873 w 5228120"/>
              <a:gd name="connsiteY31" fmla="*/ 4940773 h 4957903"/>
              <a:gd name="connsiteX32" fmla="*/ 19873 w 5228120"/>
              <a:gd name="connsiteY32" fmla="*/ 4191718 h 4957903"/>
              <a:gd name="connsiteX33" fmla="*/ 13009 w 5228120"/>
              <a:gd name="connsiteY33" fmla="*/ 4167267 h 4957903"/>
              <a:gd name="connsiteX34" fmla="*/ 19873 w 5228120"/>
              <a:gd name="connsiteY34" fmla="*/ 4142119 h 4957903"/>
              <a:gd name="connsiteX35" fmla="*/ 19873 w 5228120"/>
              <a:gd name="connsiteY35" fmla="*/ 3806985 h 4957903"/>
              <a:gd name="connsiteX36" fmla="*/ 19873 w 5228120"/>
              <a:gd name="connsiteY36" fmla="*/ 3762500 h 4957903"/>
              <a:gd name="connsiteX37" fmla="*/ 12558 w 5228120"/>
              <a:gd name="connsiteY37" fmla="*/ 3737654 h 4957903"/>
              <a:gd name="connsiteX38" fmla="*/ 4175 w 5228120"/>
              <a:gd name="connsiteY38" fmla="*/ 3712250 h 4957903"/>
              <a:gd name="connsiteX39" fmla="*/ 560 w 5228120"/>
              <a:gd name="connsiteY39" fmla="*/ 3687770 h 4957903"/>
              <a:gd name="connsiteX40" fmla="*/ 0 w 5228120"/>
              <a:gd name="connsiteY40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3872793 w 5228120"/>
              <a:gd name="connsiteY21" fmla="*/ 647 h 4957903"/>
              <a:gd name="connsiteX22" fmla="*/ 5196316 w 5228120"/>
              <a:gd name="connsiteY22" fmla="*/ 647 h 4957903"/>
              <a:gd name="connsiteX23" fmla="*/ 5224586 w 5228120"/>
              <a:gd name="connsiteY23" fmla="*/ 28919 h 4957903"/>
              <a:gd name="connsiteX24" fmla="*/ 5224586 w 5228120"/>
              <a:gd name="connsiteY24" fmla="*/ 4929710 h 4957903"/>
              <a:gd name="connsiteX25" fmla="*/ 5196315 w 5228120"/>
              <a:gd name="connsiteY25" fmla="*/ 4957902 h 4957903"/>
              <a:gd name="connsiteX26" fmla="*/ 5157924 w 5228120"/>
              <a:gd name="connsiteY26" fmla="*/ 4957902 h 4957903"/>
              <a:gd name="connsiteX27" fmla="*/ 5157922 w 5228120"/>
              <a:gd name="connsiteY27" fmla="*/ 4957903 h 4957903"/>
              <a:gd name="connsiteX28" fmla="*/ 1369345 w 5228120"/>
              <a:gd name="connsiteY28" fmla="*/ 4957903 h 4957903"/>
              <a:gd name="connsiteX29" fmla="*/ 44266 w 5228120"/>
              <a:gd name="connsiteY29" fmla="*/ 4957256 h 4957903"/>
              <a:gd name="connsiteX30" fmla="*/ 19873 w 5228120"/>
              <a:gd name="connsiteY30" fmla="*/ 4940773 h 4957903"/>
              <a:gd name="connsiteX31" fmla="*/ 19873 w 5228120"/>
              <a:gd name="connsiteY31" fmla="*/ 4191718 h 4957903"/>
              <a:gd name="connsiteX32" fmla="*/ 13009 w 5228120"/>
              <a:gd name="connsiteY32" fmla="*/ 4167267 h 4957903"/>
              <a:gd name="connsiteX33" fmla="*/ 19873 w 5228120"/>
              <a:gd name="connsiteY33" fmla="*/ 4142119 h 4957903"/>
              <a:gd name="connsiteX34" fmla="*/ 19873 w 5228120"/>
              <a:gd name="connsiteY34" fmla="*/ 3806985 h 4957903"/>
              <a:gd name="connsiteX35" fmla="*/ 19873 w 5228120"/>
              <a:gd name="connsiteY35" fmla="*/ 3762500 h 4957903"/>
              <a:gd name="connsiteX36" fmla="*/ 12558 w 5228120"/>
              <a:gd name="connsiteY36" fmla="*/ 3737654 h 4957903"/>
              <a:gd name="connsiteX37" fmla="*/ 4175 w 5228120"/>
              <a:gd name="connsiteY37" fmla="*/ 3712250 h 4957903"/>
              <a:gd name="connsiteX38" fmla="*/ 560 w 5228120"/>
              <a:gd name="connsiteY38" fmla="*/ 3687770 h 4957903"/>
              <a:gd name="connsiteX39" fmla="*/ 0 w 5228120"/>
              <a:gd name="connsiteY39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5196316 w 5228120"/>
              <a:gd name="connsiteY21" fmla="*/ 647 h 4957903"/>
              <a:gd name="connsiteX22" fmla="*/ 5224586 w 5228120"/>
              <a:gd name="connsiteY22" fmla="*/ 28919 h 4957903"/>
              <a:gd name="connsiteX23" fmla="*/ 5224586 w 5228120"/>
              <a:gd name="connsiteY23" fmla="*/ 4929710 h 4957903"/>
              <a:gd name="connsiteX24" fmla="*/ 5196315 w 5228120"/>
              <a:gd name="connsiteY24" fmla="*/ 4957902 h 4957903"/>
              <a:gd name="connsiteX25" fmla="*/ 5157924 w 5228120"/>
              <a:gd name="connsiteY25" fmla="*/ 4957902 h 4957903"/>
              <a:gd name="connsiteX26" fmla="*/ 5157922 w 5228120"/>
              <a:gd name="connsiteY26" fmla="*/ 4957903 h 4957903"/>
              <a:gd name="connsiteX27" fmla="*/ 1369345 w 5228120"/>
              <a:gd name="connsiteY27" fmla="*/ 4957903 h 4957903"/>
              <a:gd name="connsiteX28" fmla="*/ 44266 w 5228120"/>
              <a:gd name="connsiteY28" fmla="*/ 4957256 h 4957903"/>
              <a:gd name="connsiteX29" fmla="*/ 19873 w 5228120"/>
              <a:gd name="connsiteY29" fmla="*/ 4940773 h 4957903"/>
              <a:gd name="connsiteX30" fmla="*/ 19873 w 5228120"/>
              <a:gd name="connsiteY30" fmla="*/ 4191718 h 4957903"/>
              <a:gd name="connsiteX31" fmla="*/ 13009 w 5228120"/>
              <a:gd name="connsiteY31" fmla="*/ 4167267 h 4957903"/>
              <a:gd name="connsiteX32" fmla="*/ 19873 w 5228120"/>
              <a:gd name="connsiteY32" fmla="*/ 4142119 h 4957903"/>
              <a:gd name="connsiteX33" fmla="*/ 19873 w 5228120"/>
              <a:gd name="connsiteY33" fmla="*/ 3806985 h 4957903"/>
              <a:gd name="connsiteX34" fmla="*/ 19873 w 5228120"/>
              <a:gd name="connsiteY34" fmla="*/ 3762500 h 4957903"/>
              <a:gd name="connsiteX35" fmla="*/ 12558 w 5228120"/>
              <a:gd name="connsiteY35" fmla="*/ 3737654 h 4957903"/>
              <a:gd name="connsiteX36" fmla="*/ 4175 w 5228120"/>
              <a:gd name="connsiteY36" fmla="*/ 3712250 h 4957903"/>
              <a:gd name="connsiteX37" fmla="*/ 560 w 5228120"/>
              <a:gd name="connsiteY37" fmla="*/ 3687770 h 4957903"/>
              <a:gd name="connsiteX38" fmla="*/ 0 w 5228120"/>
              <a:gd name="connsiteY38" fmla="*/ 3668924 h 4957903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1369345 w 5228120"/>
              <a:gd name="connsiteY26" fmla="*/ 4957739 h 4957739"/>
              <a:gd name="connsiteX27" fmla="*/ 44266 w 5228120"/>
              <a:gd name="connsiteY27" fmla="*/ 4957092 h 4957739"/>
              <a:gd name="connsiteX28" fmla="*/ 19873 w 5228120"/>
              <a:gd name="connsiteY28" fmla="*/ 4940609 h 4957739"/>
              <a:gd name="connsiteX29" fmla="*/ 19873 w 5228120"/>
              <a:gd name="connsiteY29" fmla="*/ 4191554 h 4957739"/>
              <a:gd name="connsiteX30" fmla="*/ 13009 w 5228120"/>
              <a:gd name="connsiteY30" fmla="*/ 4167103 h 4957739"/>
              <a:gd name="connsiteX31" fmla="*/ 19873 w 5228120"/>
              <a:gd name="connsiteY31" fmla="*/ 4141955 h 4957739"/>
              <a:gd name="connsiteX32" fmla="*/ 19873 w 5228120"/>
              <a:gd name="connsiteY32" fmla="*/ 3806821 h 4957739"/>
              <a:gd name="connsiteX33" fmla="*/ 19873 w 5228120"/>
              <a:gd name="connsiteY33" fmla="*/ 3762336 h 4957739"/>
              <a:gd name="connsiteX34" fmla="*/ 12558 w 5228120"/>
              <a:gd name="connsiteY34" fmla="*/ 3737490 h 4957739"/>
              <a:gd name="connsiteX35" fmla="*/ 4175 w 5228120"/>
              <a:gd name="connsiteY35" fmla="*/ 3712086 h 4957739"/>
              <a:gd name="connsiteX36" fmla="*/ 560 w 5228120"/>
              <a:gd name="connsiteY36" fmla="*/ 3687606 h 4957739"/>
              <a:gd name="connsiteX37" fmla="*/ 0 w 5228120"/>
              <a:gd name="connsiteY37" fmla="*/ 3668760 h 4957739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44266 w 5228120"/>
              <a:gd name="connsiteY26" fmla="*/ 4957092 h 4957739"/>
              <a:gd name="connsiteX27" fmla="*/ 19873 w 5228120"/>
              <a:gd name="connsiteY27" fmla="*/ 4940609 h 4957739"/>
              <a:gd name="connsiteX28" fmla="*/ 19873 w 5228120"/>
              <a:gd name="connsiteY28" fmla="*/ 4191554 h 4957739"/>
              <a:gd name="connsiteX29" fmla="*/ 13009 w 5228120"/>
              <a:gd name="connsiteY29" fmla="*/ 4167103 h 4957739"/>
              <a:gd name="connsiteX30" fmla="*/ 19873 w 5228120"/>
              <a:gd name="connsiteY30" fmla="*/ 4141955 h 4957739"/>
              <a:gd name="connsiteX31" fmla="*/ 19873 w 5228120"/>
              <a:gd name="connsiteY31" fmla="*/ 3806821 h 4957739"/>
              <a:gd name="connsiteX32" fmla="*/ 19873 w 5228120"/>
              <a:gd name="connsiteY32" fmla="*/ 3762336 h 4957739"/>
              <a:gd name="connsiteX33" fmla="*/ 12558 w 5228120"/>
              <a:gd name="connsiteY33" fmla="*/ 3737490 h 4957739"/>
              <a:gd name="connsiteX34" fmla="*/ 4175 w 5228120"/>
              <a:gd name="connsiteY34" fmla="*/ 3712086 h 4957739"/>
              <a:gd name="connsiteX35" fmla="*/ 560 w 5228120"/>
              <a:gd name="connsiteY35" fmla="*/ 3687606 h 4957739"/>
              <a:gd name="connsiteX36" fmla="*/ 0 w 5228120"/>
              <a:gd name="connsiteY36" fmla="*/ 3668760 h 495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28120" h="4957739">
                <a:moveTo>
                  <a:pt x="0" y="3668760"/>
                </a:moveTo>
                <a:lnTo>
                  <a:pt x="4948" y="3649017"/>
                </a:lnTo>
                <a:cubicBezTo>
                  <a:pt x="5428" y="3643504"/>
                  <a:pt x="2348" y="3642047"/>
                  <a:pt x="2889" y="3635689"/>
                </a:cubicBezTo>
                <a:lnTo>
                  <a:pt x="8191" y="3610867"/>
                </a:lnTo>
                <a:lnTo>
                  <a:pt x="13074" y="3574556"/>
                </a:lnTo>
                <a:lnTo>
                  <a:pt x="18280" y="3549561"/>
                </a:lnTo>
                <a:lnTo>
                  <a:pt x="19873" y="3544741"/>
                </a:lnTo>
                <a:lnTo>
                  <a:pt x="19873" y="3381182"/>
                </a:lnTo>
                <a:lnTo>
                  <a:pt x="18092" y="3369117"/>
                </a:lnTo>
                <a:cubicBezTo>
                  <a:pt x="18686" y="3355549"/>
                  <a:pt x="19279" y="3341980"/>
                  <a:pt x="19873" y="3328412"/>
                </a:cubicBezTo>
                <a:lnTo>
                  <a:pt x="17446" y="3322501"/>
                </a:lnTo>
                <a:lnTo>
                  <a:pt x="19873" y="3282705"/>
                </a:lnTo>
                <a:cubicBezTo>
                  <a:pt x="19530" y="3269526"/>
                  <a:pt x="20072" y="3246690"/>
                  <a:pt x="17812" y="3239103"/>
                </a:cubicBezTo>
                <a:lnTo>
                  <a:pt x="12273" y="3235847"/>
                </a:lnTo>
                <a:cubicBezTo>
                  <a:pt x="12111" y="3232660"/>
                  <a:pt x="11948" y="3229472"/>
                  <a:pt x="11786" y="3226285"/>
                </a:cubicBezTo>
                <a:cubicBezTo>
                  <a:pt x="12210" y="3225585"/>
                  <a:pt x="11857" y="3211799"/>
                  <a:pt x="11892" y="3211231"/>
                </a:cubicBezTo>
                <a:lnTo>
                  <a:pt x="17706" y="3177510"/>
                </a:lnTo>
                <a:lnTo>
                  <a:pt x="14268" y="18774"/>
                </a:lnTo>
                <a:cubicBezTo>
                  <a:pt x="19746" y="9227"/>
                  <a:pt x="21251" y="7690"/>
                  <a:pt x="30700" y="2147"/>
                </a:cubicBezTo>
                <a:lnTo>
                  <a:pt x="44276" y="0"/>
                </a:lnTo>
                <a:lnTo>
                  <a:pt x="5196316" y="483"/>
                </a:lnTo>
                <a:cubicBezTo>
                  <a:pt x="5211913" y="528"/>
                  <a:pt x="5224547" y="13159"/>
                  <a:pt x="5224586" y="28755"/>
                </a:cubicBezTo>
                <a:cubicBezTo>
                  <a:pt x="5229299" y="850266"/>
                  <a:pt x="5229298" y="4108050"/>
                  <a:pt x="5224586" y="4929546"/>
                </a:cubicBezTo>
                <a:cubicBezTo>
                  <a:pt x="5224498" y="4945112"/>
                  <a:pt x="5211880" y="4957697"/>
                  <a:pt x="5196315" y="4957738"/>
                </a:cubicBezTo>
                <a:lnTo>
                  <a:pt x="5157924" y="4957738"/>
                </a:lnTo>
                <a:cubicBezTo>
                  <a:pt x="5157923" y="4957738"/>
                  <a:pt x="5157923" y="4957739"/>
                  <a:pt x="5157922" y="4957739"/>
                </a:cubicBezTo>
                <a:lnTo>
                  <a:pt x="44266" y="4957092"/>
                </a:lnTo>
                <a:cubicBezTo>
                  <a:pt x="30798" y="4957039"/>
                  <a:pt x="19909" y="4949683"/>
                  <a:pt x="19873" y="4940609"/>
                </a:cubicBezTo>
                <a:lnTo>
                  <a:pt x="19873" y="4191554"/>
                </a:lnTo>
                <a:lnTo>
                  <a:pt x="13009" y="4167103"/>
                </a:lnTo>
                <a:cubicBezTo>
                  <a:pt x="13312" y="4153381"/>
                  <a:pt x="17586" y="4150338"/>
                  <a:pt x="19873" y="4141955"/>
                </a:cubicBezTo>
                <a:lnTo>
                  <a:pt x="19873" y="3806821"/>
                </a:lnTo>
                <a:lnTo>
                  <a:pt x="19873" y="3762336"/>
                </a:lnTo>
                <a:lnTo>
                  <a:pt x="12558" y="3737490"/>
                </a:lnTo>
                <a:cubicBezTo>
                  <a:pt x="18407" y="3727494"/>
                  <a:pt x="6970" y="3720184"/>
                  <a:pt x="4175" y="3712086"/>
                </a:cubicBezTo>
                <a:lnTo>
                  <a:pt x="560" y="3687606"/>
                </a:lnTo>
                <a:cubicBezTo>
                  <a:pt x="373" y="3681324"/>
                  <a:pt x="187" y="3675042"/>
                  <a:pt x="0" y="366876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9616DCD-3D5F-A84D-2206-9B03C71C9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1225">
            <a:off x="1129173" y="1087697"/>
            <a:ext cx="4699029" cy="2643203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65B8C92-2D61-44A2-857C-E6980C2A2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658755">
            <a:off x="10976603" y="237613"/>
            <a:ext cx="464589" cy="1772054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808ED89-633B-EA5F-6AB6-C1D9C36F7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77464">
            <a:off x="6308640" y="1456154"/>
            <a:ext cx="4786314" cy="269230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31B7FDF-FF70-42C1-8843-C5590946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B2CDC06-C442-466B-8A76-3D5E1EE54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C247DEB-8314-4DFE-BAD0-937EDB94DC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9A1CFE8-45D8-4B4F-BAAC-0F1BFC041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334D3F-33A5-415B-A94D-53FDDAA49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0628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823CBA3-A477-422D-9E7A-F9FE7EC90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F34718-B77C-44AC-9F07-230139CBB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4442386" y="512794"/>
            <a:ext cx="7325687" cy="576252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0067990-9821-4102-BDE2-9B6F206D0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520000">
            <a:off x="5321999" y="-179835"/>
            <a:ext cx="5576780" cy="7119258"/>
          </a:xfrm>
          <a:custGeom>
            <a:avLst/>
            <a:gdLst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1346803 h 7192213"/>
              <a:gd name="connsiteX39" fmla="*/ 5629738 w 5643596"/>
              <a:gd name="connsiteY39" fmla="*/ 2782524 h 7192213"/>
              <a:gd name="connsiteX40" fmla="*/ 5629738 w 5643596"/>
              <a:gd name="connsiteY40" fmla="*/ 4092765 h 7192213"/>
              <a:gd name="connsiteX41" fmla="*/ 5629737 w 5643596"/>
              <a:gd name="connsiteY41" fmla="*/ 4092767 h 7192213"/>
              <a:gd name="connsiteX42" fmla="*/ 5629737 w 5643596"/>
              <a:gd name="connsiteY42" fmla="*/ 4412818 h 7192213"/>
              <a:gd name="connsiteX43" fmla="*/ 5629737 w 5643596"/>
              <a:gd name="connsiteY43" fmla="*/ 5426373 h 7192213"/>
              <a:gd name="connsiteX44" fmla="*/ 5629737 w 5643596"/>
              <a:gd name="connsiteY44" fmla="*/ 5848539 h 7192213"/>
              <a:gd name="connsiteX45" fmla="*/ 5629737 w 5643596"/>
              <a:gd name="connsiteY45" fmla="*/ 6736614 h 7192213"/>
              <a:gd name="connsiteX46" fmla="*/ 5629737 w 5643596"/>
              <a:gd name="connsiteY46" fmla="*/ 7158780 h 7192213"/>
              <a:gd name="connsiteX47" fmla="*/ 5596210 w 5643596"/>
              <a:gd name="connsiteY47" fmla="*/ 7192213 h 7192213"/>
              <a:gd name="connsiteX48" fmla="*/ 1982520 w 5643596"/>
              <a:gd name="connsiteY48" fmla="*/ 7192213 h 7192213"/>
              <a:gd name="connsiteX49" fmla="*/ 1976650 w 5643596"/>
              <a:gd name="connsiteY49" fmla="*/ 7189772 h 7192213"/>
              <a:gd name="connsiteX50" fmla="*/ 64205 w 5643596"/>
              <a:gd name="connsiteY50" fmla="*/ 7189772 h 7192213"/>
              <a:gd name="connsiteX51" fmla="*/ 28826 w 5643596"/>
              <a:gd name="connsiteY51" fmla="*/ 7165867 h 7192213"/>
              <a:gd name="connsiteX52" fmla="*/ 28826 w 5643596"/>
              <a:gd name="connsiteY52" fmla="*/ 6079439 h 7192213"/>
              <a:gd name="connsiteX53" fmla="*/ 18871 w 5643596"/>
              <a:gd name="connsiteY53" fmla="*/ 6043977 h 7192213"/>
              <a:gd name="connsiteX54" fmla="*/ 28826 w 5643596"/>
              <a:gd name="connsiteY54" fmla="*/ 6007501 h 7192213"/>
              <a:gd name="connsiteX55" fmla="*/ 28826 w 5643596"/>
              <a:gd name="connsiteY55" fmla="*/ 5521424 h 7192213"/>
              <a:gd name="connsiteX56" fmla="*/ 28826 w 5643596"/>
              <a:gd name="connsiteY56" fmla="*/ 5456903 h 7192213"/>
              <a:gd name="connsiteX57" fmla="*/ 18216 w 5643596"/>
              <a:gd name="connsiteY57" fmla="*/ 5420866 h 7192213"/>
              <a:gd name="connsiteX58" fmla="*/ 6056 w 5643596"/>
              <a:gd name="connsiteY58" fmla="*/ 5384020 h 7192213"/>
              <a:gd name="connsiteX59" fmla="*/ 815 w 5643596"/>
              <a:gd name="connsiteY59" fmla="*/ 5348515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1346803 h 7192213"/>
              <a:gd name="connsiteX39" fmla="*/ 5629738 w 5643596"/>
              <a:gd name="connsiteY39" fmla="*/ 4092765 h 7192213"/>
              <a:gd name="connsiteX40" fmla="*/ 5629737 w 5643596"/>
              <a:gd name="connsiteY40" fmla="*/ 4092767 h 7192213"/>
              <a:gd name="connsiteX41" fmla="*/ 5629737 w 5643596"/>
              <a:gd name="connsiteY41" fmla="*/ 4412818 h 7192213"/>
              <a:gd name="connsiteX42" fmla="*/ 5629737 w 5643596"/>
              <a:gd name="connsiteY42" fmla="*/ 5426373 h 7192213"/>
              <a:gd name="connsiteX43" fmla="*/ 5629737 w 5643596"/>
              <a:gd name="connsiteY43" fmla="*/ 5848539 h 7192213"/>
              <a:gd name="connsiteX44" fmla="*/ 5629737 w 5643596"/>
              <a:gd name="connsiteY44" fmla="*/ 6736614 h 7192213"/>
              <a:gd name="connsiteX45" fmla="*/ 5629737 w 5643596"/>
              <a:gd name="connsiteY45" fmla="*/ 7158780 h 7192213"/>
              <a:gd name="connsiteX46" fmla="*/ 5596210 w 5643596"/>
              <a:gd name="connsiteY46" fmla="*/ 7192213 h 7192213"/>
              <a:gd name="connsiteX47" fmla="*/ 1982520 w 5643596"/>
              <a:gd name="connsiteY47" fmla="*/ 7192213 h 7192213"/>
              <a:gd name="connsiteX48" fmla="*/ 1976650 w 5643596"/>
              <a:gd name="connsiteY48" fmla="*/ 7189772 h 7192213"/>
              <a:gd name="connsiteX49" fmla="*/ 64205 w 5643596"/>
              <a:gd name="connsiteY49" fmla="*/ 7189772 h 7192213"/>
              <a:gd name="connsiteX50" fmla="*/ 28826 w 5643596"/>
              <a:gd name="connsiteY50" fmla="*/ 7165867 h 7192213"/>
              <a:gd name="connsiteX51" fmla="*/ 28826 w 5643596"/>
              <a:gd name="connsiteY51" fmla="*/ 6079439 h 7192213"/>
              <a:gd name="connsiteX52" fmla="*/ 18871 w 5643596"/>
              <a:gd name="connsiteY52" fmla="*/ 6043977 h 7192213"/>
              <a:gd name="connsiteX53" fmla="*/ 28826 w 5643596"/>
              <a:gd name="connsiteY53" fmla="*/ 6007501 h 7192213"/>
              <a:gd name="connsiteX54" fmla="*/ 28826 w 5643596"/>
              <a:gd name="connsiteY54" fmla="*/ 5521424 h 7192213"/>
              <a:gd name="connsiteX55" fmla="*/ 28826 w 5643596"/>
              <a:gd name="connsiteY55" fmla="*/ 5456903 h 7192213"/>
              <a:gd name="connsiteX56" fmla="*/ 18216 w 5643596"/>
              <a:gd name="connsiteY56" fmla="*/ 5420866 h 7192213"/>
              <a:gd name="connsiteX57" fmla="*/ 6056 w 5643596"/>
              <a:gd name="connsiteY57" fmla="*/ 5384020 h 7192213"/>
              <a:gd name="connsiteX58" fmla="*/ 815 w 5643596"/>
              <a:gd name="connsiteY58" fmla="*/ 5348515 h 7192213"/>
              <a:gd name="connsiteX59" fmla="*/ 0 w 5643596"/>
              <a:gd name="connsiteY59" fmla="*/ 5321182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4092765 h 7192213"/>
              <a:gd name="connsiteX39" fmla="*/ 5629737 w 5643596"/>
              <a:gd name="connsiteY39" fmla="*/ 4092767 h 7192213"/>
              <a:gd name="connsiteX40" fmla="*/ 5629737 w 5643596"/>
              <a:gd name="connsiteY40" fmla="*/ 4412818 h 7192213"/>
              <a:gd name="connsiteX41" fmla="*/ 5629737 w 5643596"/>
              <a:gd name="connsiteY41" fmla="*/ 5426373 h 7192213"/>
              <a:gd name="connsiteX42" fmla="*/ 5629737 w 5643596"/>
              <a:gd name="connsiteY42" fmla="*/ 5848539 h 7192213"/>
              <a:gd name="connsiteX43" fmla="*/ 5629737 w 5643596"/>
              <a:gd name="connsiteY43" fmla="*/ 6736614 h 7192213"/>
              <a:gd name="connsiteX44" fmla="*/ 5629737 w 5643596"/>
              <a:gd name="connsiteY44" fmla="*/ 7158780 h 7192213"/>
              <a:gd name="connsiteX45" fmla="*/ 5596210 w 5643596"/>
              <a:gd name="connsiteY45" fmla="*/ 7192213 h 7192213"/>
              <a:gd name="connsiteX46" fmla="*/ 1982520 w 5643596"/>
              <a:gd name="connsiteY46" fmla="*/ 7192213 h 7192213"/>
              <a:gd name="connsiteX47" fmla="*/ 1976650 w 5643596"/>
              <a:gd name="connsiteY47" fmla="*/ 7189772 h 7192213"/>
              <a:gd name="connsiteX48" fmla="*/ 64205 w 5643596"/>
              <a:gd name="connsiteY48" fmla="*/ 7189772 h 7192213"/>
              <a:gd name="connsiteX49" fmla="*/ 28826 w 5643596"/>
              <a:gd name="connsiteY49" fmla="*/ 7165867 h 7192213"/>
              <a:gd name="connsiteX50" fmla="*/ 28826 w 5643596"/>
              <a:gd name="connsiteY50" fmla="*/ 6079439 h 7192213"/>
              <a:gd name="connsiteX51" fmla="*/ 18871 w 5643596"/>
              <a:gd name="connsiteY51" fmla="*/ 6043977 h 7192213"/>
              <a:gd name="connsiteX52" fmla="*/ 28826 w 5643596"/>
              <a:gd name="connsiteY52" fmla="*/ 6007501 h 7192213"/>
              <a:gd name="connsiteX53" fmla="*/ 28826 w 5643596"/>
              <a:gd name="connsiteY53" fmla="*/ 5521424 h 7192213"/>
              <a:gd name="connsiteX54" fmla="*/ 28826 w 5643596"/>
              <a:gd name="connsiteY54" fmla="*/ 5456903 h 7192213"/>
              <a:gd name="connsiteX55" fmla="*/ 18216 w 5643596"/>
              <a:gd name="connsiteY55" fmla="*/ 5420866 h 7192213"/>
              <a:gd name="connsiteX56" fmla="*/ 6056 w 5643596"/>
              <a:gd name="connsiteY56" fmla="*/ 5384020 h 7192213"/>
              <a:gd name="connsiteX57" fmla="*/ 815 w 5643596"/>
              <a:gd name="connsiteY57" fmla="*/ 5348515 h 7192213"/>
              <a:gd name="connsiteX58" fmla="*/ 0 w 5643596"/>
              <a:gd name="connsiteY58" fmla="*/ 5321182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34273 w 5643596"/>
              <a:gd name="connsiteY32" fmla="*/ 1025230 h 7192213"/>
              <a:gd name="connsiteX33" fmla="*/ 5638840 w 5643596"/>
              <a:gd name="connsiteY33" fmla="*/ 1028604 h 7192213"/>
              <a:gd name="connsiteX34" fmla="*/ 5643496 w 5643596"/>
              <a:gd name="connsiteY34" fmla="*/ 1039944 h 7192213"/>
              <a:gd name="connsiteX35" fmla="*/ 5638045 w 5643596"/>
              <a:gd name="connsiteY35" fmla="*/ 1049661 h 7192213"/>
              <a:gd name="connsiteX36" fmla="*/ 5629738 w 5643596"/>
              <a:gd name="connsiteY36" fmla="*/ 1088555 h 7192213"/>
              <a:gd name="connsiteX37" fmla="*/ 5629738 w 5643596"/>
              <a:gd name="connsiteY37" fmla="*/ 4092765 h 7192213"/>
              <a:gd name="connsiteX38" fmla="*/ 5629737 w 5643596"/>
              <a:gd name="connsiteY38" fmla="*/ 4092767 h 7192213"/>
              <a:gd name="connsiteX39" fmla="*/ 5629737 w 5643596"/>
              <a:gd name="connsiteY39" fmla="*/ 4412818 h 7192213"/>
              <a:gd name="connsiteX40" fmla="*/ 5629737 w 5643596"/>
              <a:gd name="connsiteY40" fmla="*/ 5426373 h 7192213"/>
              <a:gd name="connsiteX41" fmla="*/ 5629737 w 5643596"/>
              <a:gd name="connsiteY41" fmla="*/ 5848539 h 7192213"/>
              <a:gd name="connsiteX42" fmla="*/ 5629737 w 5643596"/>
              <a:gd name="connsiteY42" fmla="*/ 6736614 h 7192213"/>
              <a:gd name="connsiteX43" fmla="*/ 5629737 w 5643596"/>
              <a:gd name="connsiteY43" fmla="*/ 7158780 h 7192213"/>
              <a:gd name="connsiteX44" fmla="*/ 5596210 w 5643596"/>
              <a:gd name="connsiteY44" fmla="*/ 7192213 h 7192213"/>
              <a:gd name="connsiteX45" fmla="*/ 1982520 w 5643596"/>
              <a:gd name="connsiteY45" fmla="*/ 7192213 h 7192213"/>
              <a:gd name="connsiteX46" fmla="*/ 1976650 w 5643596"/>
              <a:gd name="connsiteY46" fmla="*/ 7189772 h 7192213"/>
              <a:gd name="connsiteX47" fmla="*/ 64205 w 5643596"/>
              <a:gd name="connsiteY47" fmla="*/ 7189772 h 7192213"/>
              <a:gd name="connsiteX48" fmla="*/ 28826 w 5643596"/>
              <a:gd name="connsiteY48" fmla="*/ 7165867 h 7192213"/>
              <a:gd name="connsiteX49" fmla="*/ 28826 w 5643596"/>
              <a:gd name="connsiteY49" fmla="*/ 6079439 h 7192213"/>
              <a:gd name="connsiteX50" fmla="*/ 18871 w 5643596"/>
              <a:gd name="connsiteY50" fmla="*/ 6043977 h 7192213"/>
              <a:gd name="connsiteX51" fmla="*/ 28826 w 5643596"/>
              <a:gd name="connsiteY51" fmla="*/ 6007501 h 7192213"/>
              <a:gd name="connsiteX52" fmla="*/ 28826 w 5643596"/>
              <a:gd name="connsiteY52" fmla="*/ 5521424 h 7192213"/>
              <a:gd name="connsiteX53" fmla="*/ 28826 w 5643596"/>
              <a:gd name="connsiteY53" fmla="*/ 5456903 h 7192213"/>
              <a:gd name="connsiteX54" fmla="*/ 18216 w 5643596"/>
              <a:gd name="connsiteY54" fmla="*/ 5420866 h 7192213"/>
              <a:gd name="connsiteX55" fmla="*/ 6056 w 5643596"/>
              <a:gd name="connsiteY55" fmla="*/ 5384020 h 7192213"/>
              <a:gd name="connsiteX56" fmla="*/ 815 w 5643596"/>
              <a:gd name="connsiteY56" fmla="*/ 5348515 h 7192213"/>
              <a:gd name="connsiteX57" fmla="*/ 0 w 5643596"/>
              <a:gd name="connsiteY57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42313 w 5643496"/>
              <a:gd name="connsiteY30" fmla="*/ 954494 h 7192213"/>
              <a:gd name="connsiteX31" fmla="*/ 5634273 w 5643496"/>
              <a:gd name="connsiteY31" fmla="*/ 1025230 h 7192213"/>
              <a:gd name="connsiteX32" fmla="*/ 5638840 w 5643496"/>
              <a:gd name="connsiteY32" fmla="*/ 1028604 h 7192213"/>
              <a:gd name="connsiteX33" fmla="*/ 5643496 w 5643496"/>
              <a:gd name="connsiteY33" fmla="*/ 1039944 h 7192213"/>
              <a:gd name="connsiteX34" fmla="*/ 5638045 w 5643496"/>
              <a:gd name="connsiteY34" fmla="*/ 1049661 h 7192213"/>
              <a:gd name="connsiteX35" fmla="*/ 5629738 w 5643496"/>
              <a:gd name="connsiteY35" fmla="*/ 1088555 h 7192213"/>
              <a:gd name="connsiteX36" fmla="*/ 5629738 w 5643496"/>
              <a:gd name="connsiteY36" fmla="*/ 4092765 h 7192213"/>
              <a:gd name="connsiteX37" fmla="*/ 5629737 w 5643496"/>
              <a:gd name="connsiteY37" fmla="*/ 4092767 h 7192213"/>
              <a:gd name="connsiteX38" fmla="*/ 5629737 w 5643496"/>
              <a:gd name="connsiteY38" fmla="*/ 4412818 h 7192213"/>
              <a:gd name="connsiteX39" fmla="*/ 5629737 w 5643496"/>
              <a:gd name="connsiteY39" fmla="*/ 5426373 h 7192213"/>
              <a:gd name="connsiteX40" fmla="*/ 5629737 w 5643496"/>
              <a:gd name="connsiteY40" fmla="*/ 5848539 h 7192213"/>
              <a:gd name="connsiteX41" fmla="*/ 5629737 w 5643496"/>
              <a:gd name="connsiteY41" fmla="*/ 6736614 h 7192213"/>
              <a:gd name="connsiteX42" fmla="*/ 5629737 w 5643496"/>
              <a:gd name="connsiteY42" fmla="*/ 7158780 h 7192213"/>
              <a:gd name="connsiteX43" fmla="*/ 5596210 w 5643496"/>
              <a:gd name="connsiteY43" fmla="*/ 7192213 h 7192213"/>
              <a:gd name="connsiteX44" fmla="*/ 1982520 w 5643496"/>
              <a:gd name="connsiteY44" fmla="*/ 7192213 h 7192213"/>
              <a:gd name="connsiteX45" fmla="*/ 1976650 w 5643496"/>
              <a:gd name="connsiteY45" fmla="*/ 7189772 h 7192213"/>
              <a:gd name="connsiteX46" fmla="*/ 64205 w 5643496"/>
              <a:gd name="connsiteY46" fmla="*/ 7189772 h 7192213"/>
              <a:gd name="connsiteX47" fmla="*/ 28826 w 5643496"/>
              <a:gd name="connsiteY47" fmla="*/ 7165867 h 7192213"/>
              <a:gd name="connsiteX48" fmla="*/ 28826 w 5643496"/>
              <a:gd name="connsiteY48" fmla="*/ 6079439 h 7192213"/>
              <a:gd name="connsiteX49" fmla="*/ 18871 w 5643496"/>
              <a:gd name="connsiteY49" fmla="*/ 6043977 h 7192213"/>
              <a:gd name="connsiteX50" fmla="*/ 28826 w 5643496"/>
              <a:gd name="connsiteY50" fmla="*/ 6007501 h 7192213"/>
              <a:gd name="connsiteX51" fmla="*/ 28826 w 5643496"/>
              <a:gd name="connsiteY51" fmla="*/ 5521424 h 7192213"/>
              <a:gd name="connsiteX52" fmla="*/ 28826 w 5643496"/>
              <a:gd name="connsiteY52" fmla="*/ 5456903 h 7192213"/>
              <a:gd name="connsiteX53" fmla="*/ 18216 w 5643496"/>
              <a:gd name="connsiteY53" fmla="*/ 5420866 h 7192213"/>
              <a:gd name="connsiteX54" fmla="*/ 6056 w 5643496"/>
              <a:gd name="connsiteY54" fmla="*/ 5384020 h 7192213"/>
              <a:gd name="connsiteX55" fmla="*/ 815 w 5643496"/>
              <a:gd name="connsiteY55" fmla="*/ 5348515 h 7192213"/>
              <a:gd name="connsiteX56" fmla="*/ 0 w 5643496"/>
              <a:gd name="connsiteY56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42313 w 5643496"/>
              <a:gd name="connsiteY30" fmla="*/ 954494 h 7192213"/>
              <a:gd name="connsiteX31" fmla="*/ 5634273 w 5643496"/>
              <a:gd name="connsiteY31" fmla="*/ 1025230 h 7192213"/>
              <a:gd name="connsiteX32" fmla="*/ 5638840 w 5643496"/>
              <a:gd name="connsiteY32" fmla="*/ 1028604 h 7192213"/>
              <a:gd name="connsiteX33" fmla="*/ 5643496 w 5643496"/>
              <a:gd name="connsiteY33" fmla="*/ 1039944 h 7192213"/>
              <a:gd name="connsiteX34" fmla="*/ 5629738 w 5643496"/>
              <a:gd name="connsiteY34" fmla="*/ 1088555 h 7192213"/>
              <a:gd name="connsiteX35" fmla="*/ 5629738 w 5643496"/>
              <a:gd name="connsiteY35" fmla="*/ 4092765 h 7192213"/>
              <a:gd name="connsiteX36" fmla="*/ 5629737 w 5643496"/>
              <a:gd name="connsiteY36" fmla="*/ 4092767 h 7192213"/>
              <a:gd name="connsiteX37" fmla="*/ 5629737 w 5643496"/>
              <a:gd name="connsiteY37" fmla="*/ 4412818 h 7192213"/>
              <a:gd name="connsiteX38" fmla="*/ 5629737 w 5643496"/>
              <a:gd name="connsiteY38" fmla="*/ 5426373 h 7192213"/>
              <a:gd name="connsiteX39" fmla="*/ 5629737 w 5643496"/>
              <a:gd name="connsiteY39" fmla="*/ 5848539 h 7192213"/>
              <a:gd name="connsiteX40" fmla="*/ 5629737 w 5643496"/>
              <a:gd name="connsiteY40" fmla="*/ 6736614 h 7192213"/>
              <a:gd name="connsiteX41" fmla="*/ 5629737 w 5643496"/>
              <a:gd name="connsiteY41" fmla="*/ 7158780 h 7192213"/>
              <a:gd name="connsiteX42" fmla="*/ 5596210 w 5643496"/>
              <a:gd name="connsiteY42" fmla="*/ 7192213 h 7192213"/>
              <a:gd name="connsiteX43" fmla="*/ 1982520 w 5643496"/>
              <a:gd name="connsiteY43" fmla="*/ 7192213 h 7192213"/>
              <a:gd name="connsiteX44" fmla="*/ 1976650 w 5643496"/>
              <a:gd name="connsiteY44" fmla="*/ 7189772 h 7192213"/>
              <a:gd name="connsiteX45" fmla="*/ 64205 w 5643496"/>
              <a:gd name="connsiteY45" fmla="*/ 7189772 h 7192213"/>
              <a:gd name="connsiteX46" fmla="*/ 28826 w 5643496"/>
              <a:gd name="connsiteY46" fmla="*/ 7165867 h 7192213"/>
              <a:gd name="connsiteX47" fmla="*/ 28826 w 5643496"/>
              <a:gd name="connsiteY47" fmla="*/ 6079439 h 7192213"/>
              <a:gd name="connsiteX48" fmla="*/ 18871 w 5643496"/>
              <a:gd name="connsiteY48" fmla="*/ 6043977 h 7192213"/>
              <a:gd name="connsiteX49" fmla="*/ 28826 w 5643496"/>
              <a:gd name="connsiteY49" fmla="*/ 6007501 h 7192213"/>
              <a:gd name="connsiteX50" fmla="*/ 28826 w 5643496"/>
              <a:gd name="connsiteY50" fmla="*/ 5521424 h 7192213"/>
              <a:gd name="connsiteX51" fmla="*/ 28826 w 5643496"/>
              <a:gd name="connsiteY51" fmla="*/ 5456903 h 7192213"/>
              <a:gd name="connsiteX52" fmla="*/ 18216 w 5643496"/>
              <a:gd name="connsiteY52" fmla="*/ 5420866 h 7192213"/>
              <a:gd name="connsiteX53" fmla="*/ 6056 w 5643496"/>
              <a:gd name="connsiteY53" fmla="*/ 5384020 h 7192213"/>
              <a:gd name="connsiteX54" fmla="*/ 815 w 5643496"/>
              <a:gd name="connsiteY54" fmla="*/ 5348515 h 7192213"/>
              <a:gd name="connsiteX55" fmla="*/ 0 w 5643496"/>
              <a:gd name="connsiteY55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34273 w 5643496"/>
              <a:gd name="connsiteY30" fmla="*/ 1025230 h 7192213"/>
              <a:gd name="connsiteX31" fmla="*/ 5638840 w 5643496"/>
              <a:gd name="connsiteY31" fmla="*/ 1028604 h 7192213"/>
              <a:gd name="connsiteX32" fmla="*/ 5643496 w 5643496"/>
              <a:gd name="connsiteY32" fmla="*/ 1039944 h 7192213"/>
              <a:gd name="connsiteX33" fmla="*/ 5629738 w 5643496"/>
              <a:gd name="connsiteY33" fmla="*/ 1088555 h 7192213"/>
              <a:gd name="connsiteX34" fmla="*/ 5629738 w 5643496"/>
              <a:gd name="connsiteY34" fmla="*/ 4092765 h 7192213"/>
              <a:gd name="connsiteX35" fmla="*/ 5629737 w 5643496"/>
              <a:gd name="connsiteY35" fmla="*/ 4092767 h 7192213"/>
              <a:gd name="connsiteX36" fmla="*/ 5629737 w 5643496"/>
              <a:gd name="connsiteY36" fmla="*/ 4412818 h 7192213"/>
              <a:gd name="connsiteX37" fmla="*/ 5629737 w 5643496"/>
              <a:gd name="connsiteY37" fmla="*/ 5426373 h 7192213"/>
              <a:gd name="connsiteX38" fmla="*/ 5629737 w 5643496"/>
              <a:gd name="connsiteY38" fmla="*/ 5848539 h 7192213"/>
              <a:gd name="connsiteX39" fmla="*/ 5629737 w 5643496"/>
              <a:gd name="connsiteY39" fmla="*/ 6736614 h 7192213"/>
              <a:gd name="connsiteX40" fmla="*/ 5629737 w 5643496"/>
              <a:gd name="connsiteY40" fmla="*/ 7158780 h 7192213"/>
              <a:gd name="connsiteX41" fmla="*/ 5596210 w 5643496"/>
              <a:gd name="connsiteY41" fmla="*/ 7192213 h 7192213"/>
              <a:gd name="connsiteX42" fmla="*/ 1982520 w 5643496"/>
              <a:gd name="connsiteY42" fmla="*/ 7192213 h 7192213"/>
              <a:gd name="connsiteX43" fmla="*/ 1976650 w 5643496"/>
              <a:gd name="connsiteY43" fmla="*/ 7189772 h 7192213"/>
              <a:gd name="connsiteX44" fmla="*/ 64205 w 5643496"/>
              <a:gd name="connsiteY44" fmla="*/ 7189772 h 7192213"/>
              <a:gd name="connsiteX45" fmla="*/ 28826 w 5643496"/>
              <a:gd name="connsiteY45" fmla="*/ 7165867 h 7192213"/>
              <a:gd name="connsiteX46" fmla="*/ 28826 w 5643496"/>
              <a:gd name="connsiteY46" fmla="*/ 6079439 h 7192213"/>
              <a:gd name="connsiteX47" fmla="*/ 18871 w 5643496"/>
              <a:gd name="connsiteY47" fmla="*/ 6043977 h 7192213"/>
              <a:gd name="connsiteX48" fmla="*/ 28826 w 5643496"/>
              <a:gd name="connsiteY48" fmla="*/ 6007501 h 7192213"/>
              <a:gd name="connsiteX49" fmla="*/ 28826 w 5643496"/>
              <a:gd name="connsiteY49" fmla="*/ 5521424 h 7192213"/>
              <a:gd name="connsiteX50" fmla="*/ 28826 w 5643496"/>
              <a:gd name="connsiteY50" fmla="*/ 5456903 h 7192213"/>
              <a:gd name="connsiteX51" fmla="*/ 18216 w 5643496"/>
              <a:gd name="connsiteY51" fmla="*/ 5420866 h 7192213"/>
              <a:gd name="connsiteX52" fmla="*/ 6056 w 5643496"/>
              <a:gd name="connsiteY52" fmla="*/ 5384020 h 7192213"/>
              <a:gd name="connsiteX53" fmla="*/ 815 w 5643496"/>
              <a:gd name="connsiteY53" fmla="*/ 5348515 h 7192213"/>
              <a:gd name="connsiteX54" fmla="*/ 0 w 5643496"/>
              <a:gd name="connsiteY54" fmla="*/ 5321182 h 7192213"/>
              <a:gd name="connsiteX0" fmla="*/ 0 w 5638840"/>
              <a:gd name="connsiteY0" fmla="*/ 5321182 h 7192213"/>
              <a:gd name="connsiteX1" fmla="*/ 7176 w 5638840"/>
              <a:gd name="connsiteY1" fmla="*/ 5292545 h 7192213"/>
              <a:gd name="connsiteX2" fmla="*/ 4191 w 5638840"/>
              <a:gd name="connsiteY2" fmla="*/ 5273215 h 7192213"/>
              <a:gd name="connsiteX3" fmla="*/ 11880 w 5638840"/>
              <a:gd name="connsiteY3" fmla="*/ 5237214 h 7192213"/>
              <a:gd name="connsiteX4" fmla="*/ 18963 w 5638840"/>
              <a:gd name="connsiteY4" fmla="*/ 5184548 h 7192213"/>
              <a:gd name="connsiteX5" fmla="*/ 26514 w 5638840"/>
              <a:gd name="connsiteY5" fmla="*/ 5148294 h 7192213"/>
              <a:gd name="connsiteX6" fmla="*/ 28826 w 5638840"/>
              <a:gd name="connsiteY6" fmla="*/ 5141304 h 7192213"/>
              <a:gd name="connsiteX7" fmla="*/ 28826 w 5638840"/>
              <a:gd name="connsiteY7" fmla="*/ 4904080 h 7192213"/>
              <a:gd name="connsiteX8" fmla="*/ 26241 w 5638840"/>
              <a:gd name="connsiteY8" fmla="*/ 4886580 h 7192213"/>
              <a:gd name="connsiteX9" fmla="*/ 28826 w 5638840"/>
              <a:gd name="connsiteY9" fmla="*/ 4827542 h 7192213"/>
              <a:gd name="connsiteX10" fmla="*/ 25306 w 5638840"/>
              <a:gd name="connsiteY10" fmla="*/ 4818968 h 7192213"/>
              <a:gd name="connsiteX11" fmla="*/ 28826 w 5638840"/>
              <a:gd name="connsiteY11" fmla="*/ 4761248 h 7192213"/>
              <a:gd name="connsiteX12" fmla="*/ 25835 w 5638840"/>
              <a:gd name="connsiteY12" fmla="*/ 4698008 h 7192213"/>
              <a:gd name="connsiteX13" fmla="*/ 17801 w 5638840"/>
              <a:gd name="connsiteY13" fmla="*/ 4693286 h 7192213"/>
              <a:gd name="connsiteX14" fmla="*/ 17096 w 5638840"/>
              <a:gd name="connsiteY14" fmla="*/ 4679416 h 7192213"/>
              <a:gd name="connsiteX15" fmla="*/ 17250 w 5638840"/>
              <a:gd name="connsiteY15" fmla="*/ 4657582 h 7192213"/>
              <a:gd name="connsiteX16" fmla="*/ 25682 w 5638840"/>
              <a:gd name="connsiteY16" fmla="*/ 4608673 h 7192213"/>
              <a:gd name="connsiteX17" fmla="*/ 20696 w 5638840"/>
              <a:gd name="connsiteY17" fmla="*/ 27254 h 7192213"/>
              <a:gd name="connsiteX18" fmla="*/ 44529 w 5638840"/>
              <a:gd name="connsiteY18" fmla="*/ 3139 h 7192213"/>
              <a:gd name="connsiteX19" fmla="*/ 64219 w 5638840"/>
              <a:gd name="connsiteY19" fmla="*/ 24 h 7192213"/>
              <a:gd name="connsiteX20" fmla="*/ 2653439 w 5638840"/>
              <a:gd name="connsiteY20" fmla="*/ 0 h 7192213"/>
              <a:gd name="connsiteX21" fmla="*/ 2959929 w 5638840"/>
              <a:gd name="connsiteY21" fmla="*/ 0 h 7192213"/>
              <a:gd name="connsiteX22" fmla="*/ 5549063 w 5638840"/>
              <a:gd name="connsiteY22" fmla="*/ 0 h 7192213"/>
              <a:gd name="connsiteX23" fmla="*/ 5549068 w 5638840"/>
              <a:gd name="connsiteY23" fmla="*/ 2 h 7192213"/>
              <a:gd name="connsiteX24" fmla="*/ 5553587 w 5638840"/>
              <a:gd name="connsiteY24" fmla="*/ 0 h 7192213"/>
              <a:gd name="connsiteX25" fmla="*/ 5559961 w 5638840"/>
              <a:gd name="connsiteY25" fmla="*/ 3034 h 7192213"/>
              <a:gd name="connsiteX26" fmla="*/ 5596211 w 5638840"/>
              <a:gd name="connsiteY26" fmla="*/ 3034 h 7192213"/>
              <a:gd name="connsiteX27" fmla="*/ 5629738 w 5638840"/>
              <a:gd name="connsiteY27" fmla="*/ 36562 h 7192213"/>
              <a:gd name="connsiteX28" fmla="*/ 5629738 w 5638840"/>
              <a:gd name="connsiteY28" fmla="*/ 900024 h 7192213"/>
              <a:gd name="connsiteX29" fmla="*/ 5635688 w 5638840"/>
              <a:gd name="connsiteY29" fmla="*/ 909622 h 7192213"/>
              <a:gd name="connsiteX30" fmla="*/ 5634273 w 5638840"/>
              <a:gd name="connsiteY30" fmla="*/ 1025230 h 7192213"/>
              <a:gd name="connsiteX31" fmla="*/ 5638840 w 5638840"/>
              <a:gd name="connsiteY31" fmla="*/ 1028604 h 7192213"/>
              <a:gd name="connsiteX32" fmla="*/ 5629738 w 5638840"/>
              <a:gd name="connsiteY32" fmla="*/ 1088555 h 7192213"/>
              <a:gd name="connsiteX33" fmla="*/ 5629738 w 5638840"/>
              <a:gd name="connsiteY33" fmla="*/ 4092765 h 7192213"/>
              <a:gd name="connsiteX34" fmla="*/ 5629737 w 5638840"/>
              <a:gd name="connsiteY34" fmla="*/ 4092767 h 7192213"/>
              <a:gd name="connsiteX35" fmla="*/ 5629737 w 5638840"/>
              <a:gd name="connsiteY35" fmla="*/ 4412818 h 7192213"/>
              <a:gd name="connsiteX36" fmla="*/ 5629737 w 5638840"/>
              <a:gd name="connsiteY36" fmla="*/ 5426373 h 7192213"/>
              <a:gd name="connsiteX37" fmla="*/ 5629737 w 5638840"/>
              <a:gd name="connsiteY37" fmla="*/ 5848539 h 7192213"/>
              <a:gd name="connsiteX38" fmla="*/ 5629737 w 5638840"/>
              <a:gd name="connsiteY38" fmla="*/ 6736614 h 7192213"/>
              <a:gd name="connsiteX39" fmla="*/ 5629737 w 5638840"/>
              <a:gd name="connsiteY39" fmla="*/ 7158780 h 7192213"/>
              <a:gd name="connsiteX40" fmla="*/ 5596210 w 5638840"/>
              <a:gd name="connsiteY40" fmla="*/ 7192213 h 7192213"/>
              <a:gd name="connsiteX41" fmla="*/ 1982520 w 5638840"/>
              <a:gd name="connsiteY41" fmla="*/ 7192213 h 7192213"/>
              <a:gd name="connsiteX42" fmla="*/ 1976650 w 5638840"/>
              <a:gd name="connsiteY42" fmla="*/ 7189772 h 7192213"/>
              <a:gd name="connsiteX43" fmla="*/ 64205 w 5638840"/>
              <a:gd name="connsiteY43" fmla="*/ 7189772 h 7192213"/>
              <a:gd name="connsiteX44" fmla="*/ 28826 w 5638840"/>
              <a:gd name="connsiteY44" fmla="*/ 7165867 h 7192213"/>
              <a:gd name="connsiteX45" fmla="*/ 28826 w 5638840"/>
              <a:gd name="connsiteY45" fmla="*/ 6079439 h 7192213"/>
              <a:gd name="connsiteX46" fmla="*/ 18871 w 5638840"/>
              <a:gd name="connsiteY46" fmla="*/ 6043977 h 7192213"/>
              <a:gd name="connsiteX47" fmla="*/ 28826 w 5638840"/>
              <a:gd name="connsiteY47" fmla="*/ 6007501 h 7192213"/>
              <a:gd name="connsiteX48" fmla="*/ 28826 w 5638840"/>
              <a:gd name="connsiteY48" fmla="*/ 5521424 h 7192213"/>
              <a:gd name="connsiteX49" fmla="*/ 28826 w 5638840"/>
              <a:gd name="connsiteY49" fmla="*/ 5456903 h 7192213"/>
              <a:gd name="connsiteX50" fmla="*/ 18216 w 5638840"/>
              <a:gd name="connsiteY50" fmla="*/ 5420866 h 7192213"/>
              <a:gd name="connsiteX51" fmla="*/ 6056 w 5638840"/>
              <a:gd name="connsiteY51" fmla="*/ 5384020 h 7192213"/>
              <a:gd name="connsiteX52" fmla="*/ 815 w 5638840"/>
              <a:gd name="connsiteY52" fmla="*/ 5348515 h 7192213"/>
              <a:gd name="connsiteX53" fmla="*/ 0 w 5638840"/>
              <a:gd name="connsiteY53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34273 w 5635688"/>
              <a:gd name="connsiteY30" fmla="*/ 1025230 h 7192213"/>
              <a:gd name="connsiteX31" fmla="*/ 5629738 w 5635688"/>
              <a:gd name="connsiteY31" fmla="*/ 1088555 h 7192213"/>
              <a:gd name="connsiteX32" fmla="*/ 5629738 w 5635688"/>
              <a:gd name="connsiteY32" fmla="*/ 4092765 h 7192213"/>
              <a:gd name="connsiteX33" fmla="*/ 5629737 w 5635688"/>
              <a:gd name="connsiteY33" fmla="*/ 4092767 h 7192213"/>
              <a:gd name="connsiteX34" fmla="*/ 5629737 w 5635688"/>
              <a:gd name="connsiteY34" fmla="*/ 4412818 h 7192213"/>
              <a:gd name="connsiteX35" fmla="*/ 5629737 w 5635688"/>
              <a:gd name="connsiteY35" fmla="*/ 5426373 h 7192213"/>
              <a:gd name="connsiteX36" fmla="*/ 5629737 w 5635688"/>
              <a:gd name="connsiteY36" fmla="*/ 5848539 h 7192213"/>
              <a:gd name="connsiteX37" fmla="*/ 5629737 w 5635688"/>
              <a:gd name="connsiteY37" fmla="*/ 6736614 h 7192213"/>
              <a:gd name="connsiteX38" fmla="*/ 5629737 w 5635688"/>
              <a:gd name="connsiteY38" fmla="*/ 7158780 h 7192213"/>
              <a:gd name="connsiteX39" fmla="*/ 5596210 w 5635688"/>
              <a:gd name="connsiteY39" fmla="*/ 7192213 h 7192213"/>
              <a:gd name="connsiteX40" fmla="*/ 1982520 w 5635688"/>
              <a:gd name="connsiteY40" fmla="*/ 7192213 h 7192213"/>
              <a:gd name="connsiteX41" fmla="*/ 1976650 w 5635688"/>
              <a:gd name="connsiteY41" fmla="*/ 7189772 h 7192213"/>
              <a:gd name="connsiteX42" fmla="*/ 64205 w 5635688"/>
              <a:gd name="connsiteY42" fmla="*/ 7189772 h 7192213"/>
              <a:gd name="connsiteX43" fmla="*/ 28826 w 5635688"/>
              <a:gd name="connsiteY43" fmla="*/ 7165867 h 7192213"/>
              <a:gd name="connsiteX44" fmla="*/ 28826 w 5635688"/>
              <a:gd name="connsiteY44" fmla="*/ 6079439 h 7192213"/>
              <a:gd name="connsiteX45" fmla="*/ 18871 w 5635688"/>
              <a:gd name="connsiteY45" fmla="*/ 6043977 h 7192213"/>
              <a:gd name="connsiteX46" fmla="*/ 28826 w 5635688"/>
              <a:gd name="connsiteY46" fmla="*/ 6007501 h 7192213"/>
              <a:gd name="connsiteX47" fmla="*/ 28826 w 5635688"/>
              <a:gd name="connsiteY47" fmla="*/ 5521424 h 7192213"/>
              <a:gd name="connsiteX48" fmla="*/ 28826 w 5635688"/>
              <a:gd name="connsiteY48" fmla="*/ 5456903 h 7192213"/>
              <a:gd name="connsiteX49" fmla="*/ 18216 w 5635688"/>
              <a:gd name="connsiteY49" fmla="*/ 5420866 h 7192213"/>
              <a:gd name="connsiteX50" fmla="*/ 6056 w 5635688"/>
              <a:gd name="connsiteY50" fmla="*/ 5384020 h 7192213"/>
              <a:gd name="connsiteX51" fmla="*/ 815 w 5635688"/>
              <a:gd name="connsiteY51" fmla="*/ 5348515 h 7192213"/>
              <a:gd name="connsiteX52" fmla="*/ 0 w 5635688"/>
              <a:gd name="connsiteY52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1088555 h 7192213"/>
              <a:gd name="connsiteX31" fmla="*/ 5629738 w 5635688"/>
              <a:gd name="connsiteY31" fmla="*/ 4092765 h 7192213"/>
              <a:gd name="connsiteX32" fmla="*/ 5629737 w 5635688"/>
              <a:gd name="connsiteY32" fmla="*/ 4092767 h 7192213"/>
              <a:gd name="connsiteX33" fmla="*/ 5629737 w 5635688"/>
              <a:gd name="connsiteY33" fmla="*/ 4412818 h 7192213"/>
              <a:gd name="connsiteX34" fmla="*/ 5629737 w 5635688"/>
              <a:gd name="connsiteY34" fmla="*/ 5426373 h 7192213"/>
              <a:gd name="connsiteX35" fmla="*/ 5629737 w 5635688"/>
              <a:gd name="connsiteY35" fmla="*/ 5848539 h 7192213"/>
              <a:gd name="connsiteX36" fmla="*/ 5629737 w 5635688"/>
              <a:gd name="connsiteY36" fmla="*/ 6736614 h 7192213"/>
              <a:gd name="connsiteX37" fmla="*/ 5629737 w 5635688"/>
              <a:gd name="connsiteY37" fmla="*/ 7158780 h 7192213"/>
              <a:gd name="connsiteX38" fmla="*/ 5596210 w 5635688"/>
              <a:gd name="connsiteY38" fmla="*/ 7192213 h 7192213"/>
              <a:gd name="connsiteX39" fmla="*/ 1982520 w 5635688"/>
              <a:gd name="connsiteY39" fmla="*/ 7192213 h 7192213"/>
              <a:gd name="connsiteX40" fmla="*/ 1976650 w 5635688"/>
              <a:gd name="connsiteY40" fmla="*/ 7189772 h 7192213"/>
              <a:gd name="connsiteX41" fmla="*/ 64205 w 5635688"/>
              <a:gd name="connsiteY41" fmla="*/ 7189772 h 7192213"/>
              <a:gd name="connsiteX42" fmla="*/ 28826 w 5635688"/>
              <a:gd name="connsiteY42" fmla="*/ 7165867 h 7192213"/>
              <a:gd name="connsiteX43" fmla="*/ 28826 w 5635688"/>
              <a:gd name="connsiteY43" fmla="*/ 6079439 h 7192213"/>
              <a:gd name="connsiteX44" fmla="*/ 18871 w 5635688"/>
              <a:gd name="connsiteY44" fmla="*/ 6043977 h 7192213"/>
              <a:gd name="connsiteX45" fmla="*/ 28826 w 5635688"/>
              <a:gd name="connsiteY45" fmla="*/ 6007501 h 7192213"/>
              <a:gd name="connsiteX46" fmla="*/ 28826 w 5635688"/>
              <a:gd name="connsiteY46" fmla="*/ 5521424 h 7192213"/>
              <a:gd name="connsiteX47" fmla="*/ 28826 w 5635688"/>
              <a:gd name="connsiteY47" fmla="*/ 5456903 h 7192213"/>
              <a:gd name="connsiteX48" fmla="*/ 18216 w 5635688"/>
              <a:gd name="connsiteY48" fmla="*/ 5420866 h 7192213"/>
              <a:gd name="connsiteX49" fmla="*/ 6056 w 5635688"/>
              <a:gd name="connsiteY49" fmla="*/ 5384020 h 7192213"/>
              <a:gd name="connsiteX50" fmla="*/ 815 w 5635688"/>
              <a:gd name="connsiteY50" fmla="*/ 5348515 h 7192213"/>
              <a:gd name="connsiteX51" fmla="*/ 0 w 5635688"/>
              <a:gd name="connsiteY51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4092767 h 7192213"/>
              <a:gd name="connsiteX32" fmla="*/ 5629737 w 5635688"/>
              <a:gd name="connsiteY32" fmla="*/ 4412818 h 7192213"/>
              <a:gd name="connsiteX33" fmla="*/ 5629737 w 5635688"/>
              <a:gd name="connsiteY33" fmla="*/ 5426373 h 7192213"/>
              <a:gd name="connsiteX34" fmla="*/ 5629737 w 5635688"/>
              <a:gd name="connsiteY34" fmla="*/ 5848539 h 7192213"/>
              <a:gd name="connsiteX35" fmla="*/ 5629737 w 5635688"/>
              <a:gd name="connsiteY35" fmla="*/ 6736614 h 7192213"/>
              <a:gd name="connsiteX36" fmla="*/ 5629737 w 5635688"/>
              <a:gd name="connsiteY36" fmla="*/ 7158780 h 7192213"/>
              <a:gd name="connsiteX37" fmla="*/ 5596210 w 5635688"/>
              <a:gd name="connsiteY37" fmla="*/ 7192213 h 7192213"/>
              <a:gd name="connsiteX38" fmla="*/ 1982520 w 5635688"/>
              <a:gd name="connsiteY38" fmla="*/ 7192213 h 7192213"/>
              <a:gd name="connsiteX39" fmla="*/ 1976650 w 5635688"/>
              <a:gd name="connsiteY39" fmla="*/ 7189772 h 7192213"/>
              <a:gd name="connsiteX40" fmla="*/ 64205 w 5635688"/>
              <a:gd name="connsiteY40" fmla="*/ 7189772 h 7192213"/>
              <a:gd name="connsiteX41" fmla="*/ 28826 w 5635688"/>
              <a:gd name="connsiteY41" fmla="*/ 7165867 h 7192213"/>
              <a:gd name="connsiteX42" fmla="*/ 28826 w 5635688"/>
              <a:gd name="connsiteY42" fmla="*/ 6079439 h 7192213"/>
              <a:gd name="connsiteX43" fmla="*/ 18871 w 5635688"/>
              <a:gd name="connsiteY43" fmla="*/ 6043977 h 7192213"/>
              <a:gd name="connsiteX44" fmla="*/ 28826 w 5635688"/>
              <a:gd name="connsiteY44" fmla="*/ 6007501 h 7192213"/>
              <a:gd name="connsiteX45" fmla="*/ 28826 w 5635688"/>
              <a:gd name="connsiteY45" fmla="*/ 5521424 h 7192213"/>
              <a:gd name="connsiteX46" fmla="*/ 28826 w 5635688"/>
              <a:gd name="connsiteY46" fmla="*/ 5456903 h 7192213"/>
              <a:gd name="connsiteX47" fmla="*/ 18216 w 5635688"/>
              <a:gd name="connsiteY47" fmla="*/ 5420866 h 7192213"/>
              <a:gd name="connsiteX48" fmla="*/ 6056 w 5635688"/>
              <a:gd name="connsiteY48" fmla="*/ 5384020 h 7192213"/>
              <a:gd name="connsiteX49" fmla="*/ 815 w 5635688"/>
              <a:gd name="connsiteY49" fmla="*/ 5348515 h 7192213"/>
              <a:gd name="connsiteX50" fmla="*/ 0 w 5635688"/>
              <a:gd name="connsiteY50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4412818 h 7192213"/>
              <a:gd name="connsiteX32" fmla="*/ 5629737 w 5635688"/>
              <a:gd name="connsiteY32" fmla="*/ 5426373 h 7192213"/>
              <a:gd name="connsiteX33" fmla="*/ 5629737 w 5635688"/>
              <a:gd name="connsiteY33" fmla="*/ 5848539 h 7192213"/>
              <a:gd name="connsiteX34" fmla="*/ 5629737 w 5635688"/>
              <a:gd name="connsiteY34" fmla="*/ 6736614 h 7192213"/>
              <a:gd name="connsiteX35" fmla="*/ 5629737 w 5635688"/>
              <a:gd name="connsiteY35" fmla="*/ 7158780 h 7192213"/>
              <a:gd name="connsiteX36" fmla="*/ 5596210 w 5635688"/>
              <a:gd name="connsiteY36" fmla="*/ 7192213 h 7192213"/>
              <a:gd name="connsiteX37" fmla="*/ 1982520 w 5635688"/>
              <a:gd name="connsiteY37" fmla="*/ 7192213 h 7192213"/>
              <a:gd name="connsiteX38" fmla="*/ 1976650 w 5635688"/>
              <a:gd name="connsiteY38" fmla="*/ 7189772 h 7192213"/>
              <a:gd name="connsiteX39" fmla="*/ 64205 w 5635688"/>
              <a:gd name="connsiteY39" fmla="*/ 7189772 h 7192213"/>
              <a:gd name="connsiteX40" fmla="*/ 28826 w 5635688"/>
              <a:gd name="connsiteY40" fmla="*/ 7165867 h 7192213"/>
              <a:gd name="connsiteX41" fmla="*/ 28826 w 5635688"/>
              <a:gd name="connsiteY41" fmla="*/ 6079439 h 7192213"/>
              <a:gd name="connsiteX42" fmla="*/ 18871 w 5635688"/>
              <a:gd name="connsiteY42" fmla="*/ 6043977 h 7192213"/>
              <a:gd name="connsiteX43" fmla="*/ 28826 w 5635688"/>
              <a:gd name="connsiteY43" fmla="*/ 6007501 h 7192213"/>
              <a:gd name="connsiteX44" fmla="*/ 28826 w 5635688"/>
              <a:gd name="connsiteY44" fmla="*/ 5521424 h 7192213"/>
              <a:gd name="connsiteX45" fmla="*/ 28826 w 5635688"/>
              <a:gd name="connsiteY45" fmla="*/ 5456903 h 7192213"/>
              <a:gd name="connsiteX46" fmla="*/ 18216 w 5635688"/>
              <a:gd name="connsiteY46" fmla="*/ 5420866 h 7192213"/>
              <a:gd name="connsiteX47" fmla="*/ 6056 w 5635688"/>
              <a:gd name="connsiteY47" fmla="*/ 5384020 h 7192213"/>
              <a:gd name="connsiteX48" fmla="*/ 815 w 5635688"/>
              <a:gd name="connsiteY48" fmla="*/ 5348515 h 7192213"/>
              <a:gd name="connsiteX49" fmla="*/ 0 w 5635688"/>
              <a:gd name="connsiteY49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5426373 h 7192213"/>
              <a:gd name="connsiteX32" fmla="*/ 5629737 w 5635688"/>
              <a:gd name="connsiteY32" fmla="*/ 5848539 h 7192213"/>
              <a:gd name="connsiteX33" fmla="*/ 5629737 w 5635688"/>
              <a:gd name="connsiteY33" fmla="*/ 6736614 h 7192213"/>
              <a:gd name="connsiteX34" fmla="*/ 5629737 w 5635688"/>
              <a:gd name="connsiteY34" fmla="*/ 7158780 h 7192213"/>
              <a:gd name="connsiteX35" fmla="*/ 5596210 w 5635688"/>
              <a:gd name="connsiteY35" fmla="*/ 7192213 h 7192213"/>
              <a:gd name="connsiteX36" fmla="*/ 1982520 w 5635688"/>
              <a:gd name="connsiteY36" fmla="*/ 7192213 h 7192213"/>
              <a:gd name="connsiteX37" fmla="*/ 1976650 w 5635688"/>
              <a:gd name="connsiteY37" fmla="*/ 7189772 h 7192213"/>
              <a:gd name="connsiteX38" fmla="*/ 64205 w 5635688"/>
              <a:gd name="connsiteY38" fmla="*/ 7189772 h 7192213"/>
              <a:gd name="connsiteX39" fmla="*/ 28826 w 5635688"/>
              <a:gd name="connsiteY39" fmla="*/ 7165867 h 7192213"/>
              <a:gd name="connsiteX40" fmla="*/ 28826 w 5635688"/>
              <a:gd name="connsiteY40" fmla="*/ 6079439 h 7192213"/>
              <a:gd name="connsiteX41" fmla="*/ 18871 w 5635688"/>
              <a:gd name="connsiteY41" fmla="*/ 6043977 h 7192213"/>
              <a:gd name="connsiteX42" fmla="*/ 28826 w 5635688"/>
              <a:gd name="connsiteY42" fmla="*/ 6007501 h 7192213"/>
              <a:gd name="connsiteX43" fmla="*/ 28826 w 5635688"/>
              <a:gd name="connsiteY43" fmla="*/ 5521424 h 7192213"/>
              <a:gd name="connsiteX44" fmla="*/ 28826 w 5635688"/>
              <a:gd name="connsiteY44" fmla="*/ 5456903 h 7192213"/>
              <a:gd name="connsiteX45" fmla="*/ 18216 w 5635688"/>
              <a:gd name="connsiteY45" fmla="*/ 5420866 h 7192213"/>
              <a:gd name="connsiteX46" fmla="*/ 6056 w 5635688"/>
              <a:gd name="connsiteY46" fmla="*/ 5384020 h 7192213"/>
              <a:gd name="connsiteX47" fmla="*/ 815 w 5635688"/>
              <a:gd name="connsiteY47" fmla="*/ 5348515 h 7192213"/>
              <a:gd name="connsiteX48" fmla="*/ 0 w 5635688"/>
              <a:gd name="connsiteY48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7 w 5635688"/>
              <a:gd name="connsiteY30" fmla="*/ 5426373 h 7192213"/>
              <a:gd name="connsiteX31" fmla="*/ 5629737 w 5635688"/>
              <a:gd name="connsiteY31" fmla="*/ 5848539 h 7192213"/>
              <a:gd name="connsiteX32" fmla="*/ 5629737 w 5635688"/>
              <a:gd name="connsiteY32" fmla="*/ 6736614 h 7192213"/>
              <a:gd name="connsiteX33" fmla="*/ 5629737 w 5635688"/>
              <a:gd name="connsiteY33" fmla="*/ 7158780 h 7192213"/>
              <a:gd name="connsiteX34" fmla="*/ 5596210 w 5635688"/>
              <a:gd name="connsiteY34" fmla="*/ 7192213 h 7192213"/>
              <a:gd name="connsiteX35" fmla="*/ 1982520 w 5635688"/>
              <a:gd name="connsiteY35" fmla="*/ 7192213 h 7192213"/>
              <a:gd name="connsiteX36" fmla="*/ 1976650 w 5635688"/>
              <a:gd name="connsiteY36" fmla="*/ 7189772 h 7192213"/>
              <a:gd name="connsiteX37" fmla="*/ 64205 w 5635688"/>
              <a:gd name="connsiteY37" fmla="*/ 7189772 h 7192213"/>
              <a:gd name="connsiteX38" fmla="*/ 28826 w 5635688"/>
              <a:gd name="connsiteY38" fmla="*/ 7165867 h 7192213"/>
              <a:gd name="connsiteX39" fmla="*/ 28826 w 5635688"/>
              <a:gd name="connsiteY39" fmla="*/ 6079439 h 7192213"/>
              <a:gd name="connsiteX40" fmla="*/ 18871 w 5635688"/>
              <a:gd name="connsiteY40" fmla="*/ 6043977 h 7192213"/>
              <a:gd name="connsiteX41" fmla="*/ 28826 w 5635688"/>
              <a:gd name="connsiteY41" fmla="*/ 6007501 h 7192213"/>
              <a:gd name="connsiteX42" fmla="*/ 28826 w 5635688"/>
              <a:gd name="connsiteY42" fmla="*/ 5521424 h 7192213"/>
              <a:gd name="connsiteX43" fmla="*/ 28826 w 5635688"/>
              <a:gd name="connsiteY43" fmla="*/ 5456903 h 7192213"/>
              <a:gd name="connsiteX44" fmla="*/ 18216 w 5635688"/>
              <a:gd name="connsiteY44" fmla="*/ 5420866 h 7192213"/>
              <a:gd name="connsiteX45" fmla="*/ 6056 w 5635688"/>
              <a:gd name="connsiteY45" fmla="*/ 5384020 h 7192213"/>
              <a:gd name="connsiteX46" fmla="*/ 815 w 5635688"/>
              <a:gd name="connsiteY46" fmla="*/ 5348515 h 7192213"/>
              <a:gd name="connsiteX47" fmla="*/ 0 w 5635688"/>
              <a:gd name="connsiteY47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8 w 5629738"/>
              <a:gd name="connsiteY28" fmla="*/ 900024 h 7192213"/>
              <a:gd name="connsiteX29" fmla="*/ 5629737 w 5629738"/>
              <a:gd name="connsiteY29" fmla="*/ 5426373 h 7192213"/>
              <a:gd name="connsiteX30" fmla="*/ 5629737 w 5629738"/>
              <a:gd name="connsiteY30" fmla="*/ 5848539 h 7192213"/>
              <a:gd name="connsiteX31" fmla="*/ 5629737 w 5629738"/>
              <a:gd name="connsiteY31" fmla="*/ 6736614 h 7192213"/>
              <a:gd name="connsiteX32" fmla="*/ 5629737 w 5629738"/>
              <a:gd name="connsiteY32" fmla="*/ 7158780 h 7192213"/>
              <a:gd name="connsiteX33" fmla="*/ 5596210 w 5629738"/>
              <a:gd name="connsiteY33" fmla="*/ 7192213 h 7192213"/>
              <a:gd name="connsiteX34" fmla="*/ 1982520 w 5629738"/>
              <a:gd name="connsiteY34" fmla="*/ 7192213 h 7192213"/>
              <a:gd name="connsiteX35" fmla="*/ 1976650 w 5629738"/>
              <a:gd name="connsiteY35" fmla="*/ 7189772 h 7192213"/>
              <a:gd name="connsiteX36" fmla="*/ 64205 w 5629738"/>
              <a:gd name="connsiteY36" fmla="*/ 7189772 h 7192213"/>
              <a:gd name="connsiteX37" fmla="*/ 28826 w 5629738"/>
              <a:gd name="connsiteY37" fmla="*/ 7165867 h 7192213"/>
              <a:gd name="connsiteX38" fmla="*/ 28826 w 5629738"/>
              <a:gd name="connsiteY38" fmla="*/ 6079439 h 7192213"/>
              <a:gd name="connsiteX39" fmla="*/ 18871 w 5629738"/>
              <a:gd name="connsiteY39" fmla="*/ 6043977 h 7192213"/>
              <a:gd name="connsiteX40" fmla="*/ 28826 w 5629738"/>
              <a:gd name="connsiteY40" fmla="*/ 6007501 h 7192213"/>
              <a:gd name="connsiteX41" fmla="*/ 28826 w 5629738"/>
              <a:gd name="connsiteY41" fmla="*/ 5521424 h 7192213"/>
              <a:gd name="connsiteX42" fmla="*/ 28826 w 5629738"/>
              <a:gd name="connsiteY42" fmla="*/ 5456903 h 7192213"/>
              <a:gd name="connsiteX43" fmla="*/ 18216 w 5629738"/>
              <a:gd name="connsiteY43" fmla="*/ 5420866 h 7192213"/>
              <a:gd name="connsiteX44" fmla="*/ 6056 w 5629738"/>
              <a:gd name="connsiteY44" fmla="*/ 5384020 h 7192213"/>
              <a:gd name="connsiteX45" fmla="*/ 815 w 5629738"/>
              <a:gd name="connsiteY45" fmla="*/ 5348515 h 7192213"/>
              <a:gd name="connsiteX46" fmla="*/ 0 w 5629738"/>
              <a:gd name="connsiteY46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5848539 h 7192213"/>
              <a:gd name="connsiteX30" fmla="*/ 5629737 w 5629738"/>
              <a:gd name="connsiteY30" fmla="*/ 6736614 h 7192213"/>
              <a:gd name="connsiteX31" fmla="*/ 5629737 w 5629738"/>
              <a:gd name="connsiteY31" fmla="*/ 7158780 h 7192213"/>
              <a:gd name="connsiteX32" fmla="*/ 5596210 w 5629738"/>
              <a:gd name="connsiteY32" fmla="*/ 7192213 h 7192213"/>
              <a:gd name="connsiteX33" fmla="*/ 1982520 w 5629738"/>
              <a:gd name="connsiteY33" fmla="*/ 7192213 h 7192213"/>
              <a:gd name="connsiteX34" fmla="*/ 1976650 w 5629738"/>
              <a:gd name="connsiteY34" fmla="*/ 7189772 h 7192213"/>
              <a:gd name="connsiteX35" fmla="*/ 64205 w 5629738"/>
              <a:gd name="connsiteY35" fmla="*/ 7189772 h 7192213"/>
              <a:gd name="connsiteX36" fmla="*/ 28826 w 5629738"/>
              <a:gd name="connsiteY36" fmla="*/ 7165867 h 7192213"/>
              <a:gd name="connsiteX37" fmla="*/ 28826 w 5629738"/>
              <a:gd name="connsiteY37" fmla="*/ 6079439 h 7192213"/>
              <a:gd name="connsiteX38" fmla="*/ 18871 w 5629738"/>
              <a:gd name="connsiteY38" fmla="*/ 6043977 h 7192213"/>
              <a:gd name="connsiteX39" fmla="*/ 28826 w 5629738"/>
              <a:gd name="connsiteY39" fmla="*/ 6007501 h 7192213"/>
              <a:gd name="connsiteX40" fmla="*/ 28826 w 5629738"/>
              <a:gd name="connsiteY40" fmla="*/ 5521424 h 7192213"/>
              <a:gd name="connsiteX41" fmla="*/ 28826 w 5629738"/>
              <a:gd name="connsiteY41" fmla="*/ 5456903 h 7192213"/>
              <a:gd name="connsiteX42" fmla="*/ 18216 w 5629738"/>
              <a:gd name="connsiteY42" fmla="*/ 5420866 h 7192213"/>
              <a:gd name="connsiteX43" fmla="*/ 6056 w 5629738"/>
              <a:gd name="connsiteY43" fmla="*/ 5384020 h 7192213"/>
              <a:gd name="connsiteX44" fmla="*/ 815 w 5629738"/>
              <a:gd name="connsiteY44" fmla="*/ 5348515 h 7192213"/>
              <a:gd name="connsiteX45" fmla="*/ 0 w 5629738"/>
              <a:gd name="connsiteY45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5848539 h 7192213"/>
              <a:gd name="connsiteX30" fmla="*/ 5629737 w 5629738"/>
              <a:gd name="connsiteY30" fmla="*/ 7158780 h 7192213"/>
              <a:gd name="connsiteX31" fmla="*/ 5596210 w 5629738"/>
              <a:gd name="connsiteY31" fmla="*/ 7192213 h 7192213"/>
              <a:gd name="connsiteX32" fmla="*/ 1982520 w 5629738"/>
              <a:gd name="connsiteY32" fmla="*/ 7192213 h 7192213"/>
              <a:gd name="connsiteX33" fmla="*/ 1976650 w 5629738"/>
              <a:gd name="connsiteY33" fmla="*/ 7189772 h 7192213"/>
              <a:gd name="connsiteX34" fmla="*/ 64205 w 5629738"/>
              <a:gd name="connsiteY34" fmla="*/ 7189772 h 7192213"/>
              <a:gd name="connsiteX35" fmla="*/ 28826 w 5629738"/>
              <a:gd name="connsiteY35" fmla="*/ 7165867 h 7192213"/>
              <a:gd name="connsiteX36" fmla="*/ 28826 w 5629738"/>
              <a:gd name="connsiteY36" fmla="*/ 6079439 h 7192213"/>
              <a:gd name="connsiteX37" fmla="*/ 18871 w 5629738"/>
              <a:gd name="connsiteY37" fmla="*/ 6043977 h 7192213"/>
              <a:gd name="connsiteX38" fmla="*/ 28826 w 5629738"/>
              <a:gd name="connsiteY38" fmla="*/ 6007501 h 7192213"/>
              <a:gd name="connsiteX39" fmla="*/ 28826 w 5629738"/>
              <a:gd name="connsiteY39" fmla="*/ 5521424 h 7192213"/>
              <a:gd name="connsiteX40" fmla="*/ 28826 w 5629738"/>
              <a:gd name="connsiteY40" fmla="*/ 5456903 h 7192213"/>
              <a:gd name="connsiteX41" fmla="*/ 18216 w 5629738"/>
              <a:gd name="connsiteY41" fmla="*/ 5420866 h 7192213"/>
              <a:gd name="connsiteX42" fmla="*/ 6056 w 5629738"/>
              <a:gd name="connsiteY42" fmla="*/ 5384020 h 7192213"/>
              <a:gd name="connsiteX43" fmla="*/ 815 w 5629738"/>
              <a:gd name="connsiteY43" fmla="*/ 5348515 h 7192213"/>
              <a:gd name="connsiteX44" fmla="*/ 0 w 5629738"/>
              <a:gd name="connsiteY44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7158780 h 7192213"/>
              <a:gd name="connsiteX30" fmla="*/ 5596210 w 5629738"/>
              <a:gd name="connsiteY30" fmla="*/ 7192213 h 7192213"/>
              <a:gd name="connsiteX31" fmla="*/ 1982520 w 5629738"/>
              <a:gd name="connsiteY31" fmla="*/ 7192213 h 7192213"/>
              <a:gd name="connsiteX32" fmla="*/ 1976650 w 5629738"/>
              <a:gd name="connsiteY32" fmla="*/ 7189772 h 7192213"/>
              <a:gd name="connsiteX33" fmla="*/ 64205 w 5629738"/>
              <a:gd name="connsiteY33" fmla="*/ 7189772 h 7192213"/>
              <a:gd name="connsiteX34" fmla="*/ 28826 w 5629738"/>
              <a:gd name="connsiteY34" fmla="*/ 7165867 h 7192213"/>
              <a:gd name="connsiteX35" fmla="*/ 28826 w 5629738"/>
              <a:gd name="connsiteY35" fmla="*/ 6079439 h 7192213"/>
              <a:gd name="connsiteX36" fmla="*/ 18871 w 5629738"/>
              <a:gd name="connsiteY36" fmla="*/ 6043977 h 7192213"/>
              <a:gd name="connsiteX37" fmla="*/ 28826 w 5629738"/>
              <a:gd name="connsiteY37" fmla="*/ 6007501 h 7192213"/>
              <a:gd name="connsiteX38" fmla="*/ 28826 w 5629738"/>
              <a:gd name="connsiteY38" fmla="*/ 5521424 h 7192213"/>
              <a:gd name="connsiteX39" fmla="*/ 28826 w 5629738"/>
              <a:gd name="connsiteY39" fmla="*/ 5456903 h 7192213"/>
              <a:gd name="connsiteX40" fmla="*/ 18216 w 5629738"/>
              <a:gd name="connsiteY40" fmla="*/ 5420866 h 7192213"/>
              <a:gd name="connsiteX41" fmla="*/ 6056 w 5629738"/>
              <a:gd name="connsiteY41" fmla="*/ 5384020 h 7192213"/>
              <a:gd name="connsiteX42" fmla="*/ 815 w 5629738"/>
              <a:gd name="connsiteY42" fmla="*/ 5348515 h 7192213"/>
              <a:gd name="connsiteX43" fmla="*/ 0 w 5629738"/>
              <a:gd name="connsiteY43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1982520 w 5633928"/>
              <a:gd name="connsiteY30" fmla="*/ 7192213 h 7192213"/>
              <a:gd name="connsiteX31" fmla="*/ 1976650 w 5633928"/>
              <a:gd name="connsiteY31" fmla="*/ 7189772 h 7192213"/>
              <a:gd name="connsiteX32" fmla="*/ 64205 w 5633928"/>
              <a:gd name="connsiteY32" fmla="*/ 7189772 h 7192213"/>
              <a:gd name="connsiteX33" fmla="*/ 28826 w 5633928"/>
              <a:gd name="connsiteY33" fmla="*/ 7165867 h 7192213"/>
              <a:gd name="connsiteX34" fmla="*/ 28826 w 5633928"/>
              <a:gd name="connsiteY34" fmla="*/ 6079439 h 7192213"/>
              <a:gd name="connsiteX35" fmla="*/ 18871 w 5633928"/>
              <a:gd name="connsiteY35" fmla="*/ 6043977 h 7192213"/>
              <a:gd name="connsiteX36" fmla="*/ 28826 w 5633928"/>
              <a:gd name="connsiteY36" fmla="*/ 6007501 h 7192213"/>
              <a:gd name="connsiteX37" fmla="*/ 28826 w 5633928"/>
              <a:gd name="connsiteY37" fmla="*/ 5521424 h 7192213"/>
              <a:gd name="connsiteX38" fmla="*/ 28826 w 5633928"/>
              <a:gd name="connsiteY38" fmla="*/ 5456903 h 7192213"/>
              <a:gd name="connsiteX39" fmla="*/ 18216 w 5633928"/>
              <a:gd name="connsiteY39" fmla="*/ 5420866 h 7192213"/>
              <a:gd name="connsiteX40" fmla="*/ 6056 w 5633928"/>
              <a:gd name="connsiteY40" fmla="*/ 5384020 h 7192213"/>
              <a:gd name="connsiteX41" fmla="*/ 815 w 5633928"/>
              <a:gd name="connsiteY41" fmla="*/ 5348515 h 7192213"/>
              <a:gd name="connsiteX42" fmla="*/ 0 w 5633928"/>
              <a:gd name="connsiteY42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1982520 w 5633928"/>
              <a:gd name="connsiteY30" fmla="*/ 7192213 h 7192213"/>
              <a:gd name="connsiteX31" fmla="*/ 64205 w 5633928"/>
              <a:gd name="connsiteY31" fmla="*/ 7189772 h 7192213"/>
              <a:gd name="connsiteX32" fmla="*/ 28826 w 5633928"/>
              <a:gd name="connsiteY32" fmla="*/ 7165867 h 7192213"/>
              <a:gd name="connsiteX33" fmla="*/ 28826 w 5633928"/>
              <a:gd name="connsiteY33" fmla="*/ 6079439 h 7192213"/>
              <a:gd name="connsiteX34" fmla="*/ 18871 w 5633928"/>
              <a:gd name="connsiteY34" fmla="*/ 6043977 h 7192213"/>
              <a:gd name="connsiteX35" fmla="*/ 28826 w 5633928"/>
              <a:gd name="connsiteY35" fmla="*/ 6007501 h 7192213"/>
              <a:gd name="connsiteX36" fmla="*/ 28826 w 5633928"/>
              <a:gd name="connsiteY36" fmla="*/ 5521424 h 7192213"/>
              <a:gd name="connsiteX37" fmla="*/ 28826 w 5633928"/>
              <a:gd name="connsiteY37" fmla="*/ 5456903 h 7192213"/>
              <a:gd name="connsiteX38" fmla="*/ 18216 w 5633928"/>
              <a:gd name="connsiteY38" fmla="*/ 5420866 h 7192213"/>
              <a:gd name="connsiteX39" fmla="*/ 6056 w 5633928"/>
              <a:gd name="connsiteY39" fmla="*/ 5384020 h 7192213"/>
              <a:gd name="connsiteX40" fmla="*/ 815 w 5633928"/>
              <a:gd name="connsiteY40" fmla="*/ 5348515 h 7192213"/>
              <a:gd name="connsiteX41" fmla="*/ 0 w 5633928"/>
              <a:gd name="connsiteY41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64205 w 5633928"/>
              <a:gd name="connsiteY30" fmla="*/ 7189772 h 7192213"/>
              <a:gd name="connsiteX31" fmla="*/ 28826 w 5633928"/>
              <a:gd name="connsiteY31" fmla="*/ 7165867 h 7192213"/>
              <a:gd name="connsiteX32" fmla="*/ 28826 w 5633928"/>
              <a:gd name="connsiteY32" fmla="*/ 6079439 h 7192213"/>
              <a:gd name="connsiteX33" fmla="*/ 18871 w 5633928"/>
              <a:gd name="connsiteY33" fmla="*/ 6043977 h 7192213"/>
              <a:gd name="connsiteX34" fmla="*/ 28826 w 5633928"/>
              <a:gd name="connsiteY34" fmla="*/ 6007501 h 7192213"/>
              <a:gd name="connsiteX35" fmla="*/ 28826 w 5633928"/>
              <a:gd name="connsiteY35" fmla="*/ 5521424 h 7192213"/>
              <a:gd name="connsiteX36" fmla="*/ 28826 w 5633928"/>
              <a:gd name="connsiteY36" fmla="*/ 5456903 h 7192213"/>
              <a:gd name="connsiteX37" fmla="*/ 18216 w 5633928"/>
              <a:gd name="connsiteY37" fmla="*/ 5420866 h 7192213"/>
              <a:gd name="connsiteX38" fmla="*/ 6056 w 5633928"/>
              <a:gd name="connsiteY38" fmla="*/ 5384020 h 7192213"/>
              <a:gd name="connsiteX39" fmla="*/ 815 w 5633928"/>
              <a:gd name="connsiteY39" fmla="*/ 5348515 h 7192213"/>
              <a:gd name="connsiteX40" fmla="*/ 0 w 5633928"/>
              <a:gd name="connsiteY40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5549063 w 5633928"/>
              <a:gd name="connsiteY21" fmla="*/ 0 h 7192213"/>
              <a:gd name="connsiteX22" fmla="*/ 5549068 w 5633928"/>
              <a:gd name="connsiteY22" fmla="*/ 2 h 7192213"/>
              <a:gd name="connsiteX23" fmla="*/ 5553587 w 5633928"/>
              <a:gd name="connsiteY23" fmla="*/ 0 h 7192213"/>
              <a:gd name="connsiteX24" fmla="*/ 5559961 w 5633928"/>
              <a:gd name="connsiteY24" fmla="*/ 3034 h 7192213"/>
              <a:gd name="connsiteX25" fmla="*/ 5596211 w 5633928"/>
              <a:gd name="connsiteY25" fmla="*/ 3034 h 7192213"/>
              <a:gd name="connsiteX26" fmla="*/ 5629738 w 5633928"/>
              <a:gd name="connsiteY26" fmla="*/ 36562 h 7192213"/>
              <a:gd name="connsiteX27" fmla="*/ 5629737 w 5633928"/>
              <a:gd name="connsiteY27" fmla="*/ 7158780 h 7192213"/>
              <a:gd name="connsiteX28" fmla="*/ 5596210 w 5633928"/>
              <a:gd name="connsiteY28" fmla="*/ 7192213 h 7192213"/>
              <a:gd name="connsiteX29" fmla="*/ 64205 w 5633928"/>
              <a:gd name="connsiteY29" fmla="*/ 7189772 h 7192213"/>
              <a:gd name="connsiteX30" fmla="*/ 28826 w 5633928"/>
              <a:gd name="connsiteY30" fmla="*/ 7165867 h 7192213"/>
              <a:gd name="connsiteX31" fmla="*/ 28826 w 5633928"/>
              <a:gd name="connsiteY31" fmla="*/ 6079439 h 7192213"/>
              <a:gd name="connsiteX32" fmla="*/ 18871 w 5633928"/>
              <a:gd name="connsiteY32" fmla="*/ 6043977 h 7192213"/>
              <a:gd name="connsiteX33" fmla="*/ 28826 w 5633928"/>
              <a:gd name="connsiteY33" fmla="*/ 6007501 h 7192213"/>
              <a:gd name="connsiteX34" fmla="*/ 28826 w 5633928"/>
              <a:gd name="connsiteY34" fmla="*/ 5521424 h 7192213"/>
              <a:gd name="connsiteX35" fmla="*/ 28826 w 5633928"/>
              <a:gd name="connsiteY35" fmla="*/ 5456903 h 7192213"/>
              <a:gd name="connsiteX36" fmla="*/ 18216 w 5633928"/>
              <a:gd name="connsiteY36" fmla="*/ 5420866 h 7192213"/>
              <a:gd name="connsiteX37" fmla="*/ 6056 w 5633928"/>
              <a:gd name="connsiteY37" fmla="*/ 5384020 h 7192213"/>
              <a:gd name="connsiteX38" fmla="*/ 815 w 5633928"/>
              <a:gd name="connsiteY38" fmla="*/ 5348515 h 7192213"/>
              <a:gd name="connsiteX39" fmla="*/ 0 w 5633928"/>
              <a:gd name="connsiteY39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5549063 w 5633928"/>
              <a:gd name="connsiteY20" fmla="*/ 0 h 7192213"/>
              <a:gd name="connsiteX21" fmla="*/ 5549068 w 5633928"/>
              <a:gd name="connsiteY21" fmla="*/ 2 h 7192213"/>
              <a:gd name="connsiteX22" fmla="*/ 5553587 w 5633928"/>
              <a:gd name="connsiteY22" fmla="*/ 0 h 7192213"/>
              <a:gd name="connsiteX23" fmla="*/ 5559961 w 5633928"/>
              <a:gd name="connsiteY23" fmla="*/ 3034 h 7192213"/>
              <a:gd name="connsiteX24" fmla="*/ 5596211 w 5633928"/>
              <a:gd name="connsiteY24" fmla="*/ 3034 h 7192213"/>
              <a:gd name="connsiteX25" fmla="*/ 5629738 w 5633928"/>
              <a:gd name="connsiteY25" fmla="*/ 36562 h 7192213"/>
              <a:gd name="connsiteX26" fmla="*/ 5629737 w 5633928"/>
              <a:gd name="connsiteY26" fmla="*/ 7158780 h 7192213"/>
              <a:gd name="connsiteX27" fmla="*/ 5596210 w 5633928"/>
              <a:gd name="connsiteY27" fmla="*/ 7192213 h 7192213"/>
              <a:gd name="connsiteX28" fmla="*/ 64205 w 5633928"/>
              <a:gd name="connsiteY28" fmla="*/ 7189772 h 7192213"/>
              <a:gd name="connsiteX29" fmla="*/ 28826 w 5633928"/>
              <a:gd name="connsiteY29" fmla="*/ 7165867 h 7192213"/>
              <a:gd name="connsiteX30" fmla="*/ 28826 w 5633928"/>
              <a:gd name="connsiteY30" fmla="*/ 6079439 h 7192213"/>
              <a:gd name="connsiteX31" fmla="*/ 18871 w 5633928"/>
              <a:gd name="connsiteY31" fmla="*/ 6043977 h 7192213"/>
              <a:gd name="connsiteX32" fmla="*/ 28826 w 5633928"/>
              <a:gd name="connsiteY32" fmla="*/ 6007501 h 7192213"/>
              <a:gd name="connsiteX33" fmla="*/ 28826 w 5633928"/>
              <a:gd name="connsiteY33" fmla="*/ 5521424 h 7192213"/>
              <a:gd name="connsiteX34" fmla="*/ 28826 w 5633928"/>
              <a:gd name="connsiteY34" fmla="*/ 5456903 h 7192213"/>
              <a:gd name="connsiteX35" fmla="*/ 18216 w 5633928"/>
              <a:gd name="connsiteY35" fmla="*/ 5420866 h 7192213"/>
              <a:gd name="connsiteX36" fmla="*/ 6056 w 5633928"/>
              <a:gd name="connsiteY36" fmla="*/ 5384020 h 7192213"/>
              <a:gd name="connsiteX37" fmla="*/ 815 w 5633928"/>
              <a:gd name="connsiteY37" fmla="*/ 5348515 h 7192213"/>
              <a:gd name="connsiteX38" fmla="*/ 0 w 5633928"/>
              <a:gd name="connsiteY38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5549063 w 5633928"/>
              <a:gd name="connsiteY20" fmla="*/ 0 h 7192213"/>
              <a:gd name="connsiteX21" fmla="*/ 5549068 w 5633928"/>
              <a:gd name="connsiteY21" fmla="*/ 2 h 7192213"/>
              <a:gd name="connsiteX22" fmla="*/ 5553587 w 5633928"/>
              <a:gd name="connsiteY22" fmla="*/ 0 h 7192213"/>
              <a:gd name="connsiteX23" fmla="*/ 5596211 w 5633928"/>
              <a:gd name="connsiteY23" fmla="*/ 3034 h 7192213"/>
              <a:gd name="connsiteX24" fmla="*/ 5629738 w 5633928"/>
              <a:gd name="connsiteY24" fmla="*/ 36562 h 7192213"/>
              <a:gd name="connsiteX25" fmla="*/ 5629737 w 5633928"/>
              <a:gd name="connsiteY25" fmla="*/ 7158780 h 7192213"/>
              <a:gd name="connsiteX26" fmla="*/ 5596210 w 5633928"/>
              <a:gd name="connsiteY26" fmla="*/ 7192213 h 7192213"/>
              <a:gd name="connsiteX27" fmla="*/ 64205 w 5633928"/>
              <a:gd name="connsiteY27" fmla="*/ 7189772 h 7192213"/>
              <a:gd name="connsiteX28" fmla="*/ 28826 w 5633928"/>
              <a:gd name="connsiteY28" fmla="*/ 7165867 h 7192213"/>
              <a:gd name="connsiteX29" fmla="*/ 28826 w 5633928"/>
              <a:gd name="connsiteY29" fmla="*/ 6079439 h 7192213"/>
              <a:gd name="connsiteX30" fmla="*/ 18871 w 5633928"/>
              <a:gd name="connsiteY30" fmla="*/ 6043977 h 7192213"/>
              <a:gd name="connsiteX31" fmla="*/ 28826 w 5633928"/>
              <a:gd name="connsiteY31" fmla="*/ 6007501 h 7192213"/>
              <a:gd name="connsiteX32" fmla="*/ 28826 w 5633928"/>
              <a:gd name="connsiteY32" fmla="*/ 5521424 h 7192213"/>
              <a:gd name="connsiteX33" fmla="*/ 28826 w 5633928"/>
              <a:gd name="connsiteY33" fmla="*/ 5456903 h 7192213"/>
              <a:gd name="connsiteX34" fmla="*/ 18216 w 5633928"/>
              <a:gd name="connsiteY34" fmla="*/ 5420866 h 7192213"/>
              <a:gd name="connsiteX35" fmla="*/ 6056 w 5633928"/>
              <a:gd name="connsiteY35" fmla="*/ 5384020 h 7192213"/>
              <a:gd name="connsiteX36" fmla="*/ 815 w 5633928"/>
              <a:gd name="connsiteY36" fmla="*/ 5348515 h 7192213"/>
              <a:gd name="connsiteX37" fmla="*/ 0 w 5633928"/>
              <a:gd name="connsiteY37" fmla="*/ 5321182 h 719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633928" h="7192213">
                <a:moveTo>
                  <a:pt x="0" y="5321182"/>
                </a:moveTo>
                <a:lnTo>
                  <a:pt x="7176" y="5292545"/>
                </a:lnTo>
                <a:cubicBezTo>
                  <a:pt x="7874" y="5284550"/>
                  <a:pt x="3408" y="5282436"/>
                  <a:pt x="4191" y="5273215"/>
                </a:cubicBezTo>
                <a:lnTo>
                  <a:pt x="11880" y="5237214"/>
                </a:lnTo>
                <a:lnTo>
                  <a:pt x="18963" y="5184548"/>
                </a:lnTo>
                <a:lnTo>
                  <a:pt x="26514" y="5148294"/>
                </a:lnTo>
                <a:lnTo>
                  <a:pt x="28826" y="5141304"/>
                </a:lnTo>
                <a:lnTo>
                  <a:pt x="28826" y="4904080"/>
                </a:lnTo>
                <a:lnTo>
                  <a:pt x="26241" y="4886580"/>
                </a:lnTo>
                <a:lnTo>
                  <a:pt x="28826" y="4827542"/>
                </a:lnTo>
                <a:lnTo>
                  <a:pt x="25306" y="4818968"/>
                </a:lnTo>
                <a:lnTo>
                  <a:pt x="28826" y="4761248"/>
                </a:lnTo>
                <a:cubicBezTo>
                  <a:pt x="28328" y="4742134"/>
                  <a:pt x="29114" y="4709012"/>
                  <a:pt x="25835" y="4698008"/>
                </a:cubicBezTo>
                <a:lnTo>
                  <a:pt x="17801" y="4693286"/>
                </a:lnTo>
                <a:lnTo>
                  <a:pt x="17096" y="4679416"/>
                </a:lnTo>
                <a:cubicBezTo>
                  <a:pt x="17711" y="4678402"/>
                  <a:pt x="17198" y="4658407"/>
                  <a:pt x="17250" y="4657582"/>
                </a:cubicBezTo>
                <a:lnTo>
                  <a:pt x="25682" y="4608673"/>
                </a:lnTo>
                <a:lnTo>
                  <a:pt x="20696" y="27254"/>
                </a:lnTo>
                <a:cubicBezTo>
                  <a:pt x="28640" y="13408"/>
                  <a:pt x="30825" y="11178"/>
                  <a:pt x="44529" y="3139"/>
                </a:cubicBezTo>
                <a:lnTo>
                  <a:pt x="64219" y="24"/>
                </a:lnTo>
                <a:lnTo>
                  <a:pt x="5549063" y="0"/>
                </a:lnTo>
                <a:cubicBezTo>
                  <a:pt x="5549065" y="1"/>
                  <a:pt x="5549066" y="2"/>
                  <a:pt x="5549068" y="2"/>
                </a:cubicBezTo>
                <a:lnTo>
                  <a:pt x="5553587" y="0"/>
                </a:lnTo>
                <a:lnTo>
                  <a:pt x="5596211" y="3034"/>
                </a:lnTo>
                <a:cubicBezTo>
                  <a:pt x="5614708" y="3086"/>
                  <a:pt x="5629691" y="18066"/>
                  <a:pt x="5629738" y="36562"/>
                </a:cubicBezTo>
                <a:cubicBezTo>
                  <a:pt x="5635326" y="1229186"/>
                  <a:pt x="5635325" y="5966172"/>
                  <a:pt x="5629737" y="7158780"/>
                </a:cubicBezTo>
                <a:cubicBezTo>
                  <a:pt x="5629632" y="7177240"/>
                  <a:pt x="5614669" y="7192165"/>
                  <a:pt x="5596210" y="7192213"/>
                </a:cubicBezTo>
                <a:lnTo>
                  <a:pt x="64205" y="7189772"/>
                </a:lnTo>
                <a:cubicBezTo>
                  <a:pt x="44670" y="7189697"/>
                  <a:pt x="28876" y="7179028"/>
                  <a:pt x="28826" y="7165867"/>
                </a:cubicBezTo>
                <a:lnTo>
                  <a:pt x="28826" y="6079439"/>
                </a:lnTo>
                <a:lnTo>
                  <a:pt x="18871" y="6043977"/>
                </a:lnTo>
                <a:cubicBezTo>
                  <a:pt x="19309" y="6024074"/>
                  <a:pt x="25508" y="6019660"/>
                  <a:pt x="28826" y="6007501"/>
                </a:cubicBezTo>
                <a:lnTo>
                  <a:pt x="28826" y="5521424"/>
                </a:lnTo>
                <a:lnTo>
                  <a:pt x="28826" y="5456903"/>
                </a:lnTo>
                <a:lnTo>
                  <a:pt x="18216" y="5420866"/>
                </a:lnTo>
                <a:cubicBezTo>
                  <a:pt x="26699" y="5406368"/>
                  <a:pt x="10111" y="5395765"/>
                  <a:pt x="6056" y="5384020"/>
                </a:cubicBezTo>
                <a:lnTo>
                  <a:pt x="815" y="5348515"/>
                </a:lnTo>
                <a:cubicBezTo>
                  <a:pt x="543" y="5339404"/>
                  <a:pt x="272" y="5330293"/>
                  <a:pt x="0" y="5321182"/>
                </a:cubicBezTo>
                <a:close/>
              </a:path>
            </a:pathLst>
          </a:custGeom>
          <a:solidFill>
            <a:srgbClr val="FFFFFF"/>
          </a:solidFill>
          <a:ln w="127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Content Placeholder 3" descr="A colorful text with stars&#10;&#10;Description automatically generated">
            <a:extLst>
              <a:ext uri="{FF2B5EF4-FFF2-40B4-BE49-F238E27FC236}">
                <a16:creationId xmlns:a16="http://schemas.microsoft.com/office/drawing/2014/main" id="{BF19A9ED-BE63-E831-D211-3BAA4DC28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20000">
            <a:off x="5520467" y="794675"/>
            <a:ext cx="5169547" cy="5169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9A5B42-C6DC-C9F1-D714-02DAA229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138575"/>
            <a:ext cx="4876800" cy="33098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Bye 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3D3051-D223-4825-BE7D-C711315EE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20C5DCB-EAA5-4FFC-AA6E-08F8338DD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2C538F1-2196-4569-BA87-03877D514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996DBDC-43C7-4705-94D0-B810DD6915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F89986-CE0E-45E8-A509-FA70F6E36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847B228-7D3B-4853-8273-2B7CDAF9C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691138">
            <a:off x="10900084" y="5261493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21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BE9DB16-5C17-4090-8D3F-03B9BAAB4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AF34AB-AE16-45B5-ABC1-801F0622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omputer and tablet with hands on it&#10;&#10;Description automatically generated">
            <a:extLst>
              <a:ext uri="{FF2B5EF4-FFF2-40B4-BE49-F238E27FC236}">
                <a16:creationId xmlns:a16="http://schemas.microsoft.com/office/drawing/2014/main" id="{56A3EDD4-3778-4D10-B016-61EF424CE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84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1080BBA-334D-47E7-984F-354D2ADEE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65439" y="231439"/>
            <a:ext cx="6858000" cy="639512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E05F2-DBB6-C190-918B-899B5024B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3644" y="689195"/>
            <a:ext cx="6252556" cy="2795015"/>
          </a:xfr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10000"/>
              </a:lnSpc>
            </a:pPr>
            <a:r>
              <a:rPr lang="en-US" sz="5600" i="1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where we can use digital technology</a:t>
            </a:r>
            <a:endParaRPr lang="en-US" sz="5600" i="1" kern="120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8C13093-F147-4C4E-9844-F01238DBC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04050F4-5635-4D29-882B-9E26D607F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5B51A74-1848-4691-A276-A67B72C674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71BD7D0-08DD-4880-A93E-92454B00B1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F9ECA97-80C4-4AFD-AC63-BCF6888FA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643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8823CBA3-A477-422D-9E7A-F9FE7EC90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1F34718-B77C-44AC-9F07-230139CBB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4442386" y="512794"/>
            <a:ext cx="7325687" cy="576252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60067990-9821-4102-BDE2-9B6F206D0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520000">
            <a:off x="5321999" y="-179835"/>
            <a:ext cx="5576780" cy="7119258"/>
          </a:xfrm>
          <a:custGeom>
            <a:avLst/>
            <a:gdLst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1346803 h 7192213"/>
              <a:gd name="connsiteX39" fmla="*/ 5629738 w 5643596"/>
              <a:gd name="connsiteY39" fmla="*/ 2782524 h 7192213"/>
              <a:gd name="connsiteX40" fmla="*/ 5629738 w 5643596"/>
              <a:gd name="connsiteY40" fmla="*/ 4092765 h 7192213"/>
              <a:gd name="connsiteX41" fmla="*/ 5629737 w 5643596"/>
              <a:gd name="connsiteY41" fmla="*/ 4092767 h 7192213"/>
              <a:gd name="connsiteX42" fmla="*/ 5629737 w 5643596"/>
              <a:gd name="connsiteY42" fmla="*/ 4412818 h 7192213"/>
              <a:gd name="connsiteX43" fmla="*/ 5629737 w 5643596"/>
              <a:gd name="connsiteY43" fmla="*/ 5426373 h 7192213"/>
              <a:gd name="connsiteX44" fmla="*/ 5629737 w 5643596"/>
              <a:gd name="connsiteY44" fmla="*/ 5848539 h 7192213"/>
              <a:gd name="connsiteX45" fmla="*/ 5629737 w 5643596"/>
              <a:gd name="connsiteY45" fmla="*/ 6736614 h 7192213"/>
              <a:gd name="connsiteX46" fmla="*/ 5629737 w 5643596"/>
              <a:gd name="connsiteY46" fmla="*/ 7158780 h 7192213"/>
              <a:gd name="connsiteX47" fmla="*/ 5596210 w 5643596"/>
              <a:gd name="connsiteY47" fmla="*/ 7192213 h 7192213"/>
              <a:gd name="connsiteX48" fmla="*/ 1982520 w 5643596"/>
              <a:gd name="connsiteY48" fmla="*/ 7192213 h 7192213"/>
              <a:gd name="connsiteX49" fmla="*/ 1976650 w 5643596"/>
              <a:gd name="connsiteY49" fmla="*/ 7189772 h 7192213"/>
              <a:gd name="connsiteX50" fmla="*/ 64205 w 5643596"/>
              <a:gd name="connsiteY50" fmla="*/ 7189772 h 7192213"/>
              <a:gd name="connsiteX51" fmla="*/ 28826 w 5643596"/>
              <a:gd name="connsiteY51" fmla="*/ 7165867 h 7192213"/>
              <a:gd name="connsiteX52" fmla="*/ 28826 w 5643596"/>
              <a:gd name="connsiteY52" fmla="*/ 6079439 h 7192213"/>
              <a:gd name="connsiteX53" fmla="*/ 18871 w 5643596"/>
              <a:gd name="connsiteY53" fmla="*/ 6043977 h 7192213"/>
              <a:gd name="connsiteX54" fmla="*/ 28826 w 5643596"/>
              <a:gd name="connsiteY54" fmla="*/ 6007501 h 7192213"/>
              <a:gd name="connsiteX55" fmla="*/ 28826 w 5643596"/>
              <a:gd name="connsiteY55" fmla="*/ 5521424 h 7192213"/>
              <a:gd name="connsiteX56" fmla="*/ 28826 w 5643596"/>
              <a:gd name="connsiteY56" fmla="*/ 5456903 h 7192213"/>
              <a:gd name="connsiteX57" fmla="*/ 18216 w 5643596"/>
              <a:gd name="connsiteY57" fmla="*/ 5420866 h 7192213"/>
              <a:gd name="connsiteX58" fmla="*/ 6056 w 5643596"/>
              <a:gd name="connsiteY58" fmla="*/ 5384020 h 7192213"/>
              <a:gd name="connsiteX59" fmla="*/ 815 w 5643596"/>
              <a:gd name="connsiteY59" fmla="*/ 5348515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1346803 h 7192213"/>
              <a:gd name="connsiteX39" fmla="*/ 5629738 w 5643596"/>
              <a:gd name="connsiteY39" fmla="*/ 4092765 h 7192213"/>
              <a:gd name="connsiteX40" fmla="*/ 5629737 w 5643596"/>
              <a:gd name="connsiteY40" fmla="*/ 4092767 h 7192213"/>
              <a:gd name="connsiteX41" fmla="*/ 5629737 w 5643596"/>
              <a:gd name="connsiteY41" fmla="*/ 4412818 h 7192213"/>
              <a:gd name="connsiteX42" fmla="*/ 5629737 w 5643596"/>
              <a:gd name="connsiteY42" fmla="*/ 5426373 h 7192213"/>
              <a:gd name="connsiteX43" fmla="*/ 5629737 w 5643596"/>
              <a:gd name="connsiteY43" fmla="*/ 5848539 h 7192213"/>
              <a:gd name="connsiteX44" fmla="*/ 5629737 w 5643596"/>
              <a:gd name="connsiteY44" fmla="*/ 6736614 h 7192213"/>
              <a:gd name="connsiteX45" fmla="*/ 5629737 w 5643596"/>
              <a:gd name="connsiteY45" fmla="*/ 7158780 h 7192213"/>
              <a:gd name="connsiteX46" fmla="*/ 5596210 w 5643596"/>
              <a:gd name="connsiteY46" fmla="*/ 7192213 h 7192213"/>
              <a:gd name="connsiteX47" fmla="*/ 1982520 w 5643596"/>
              <a:gd name="connsiteY47" fmla="*/ 7192213 h 7192213"/>
              <a:gd name="connsiteX48" fmla="*/ 1976650 w 5643596"/>
              <a:gd name="connsiteY48" fmla="*/ 7189772 h 7192213"/>
              <a:gd name="connsiteX49" fmla="*/ 64205 w 5643596"/>
              <a:gd name="connsiteY49" fmla="*/ 7189772 h 7192213"/>
              <a:gd name="connsiteX50" fmla="*/ 28826 w 5643596"/>
              <a:gd name="connsiteY50" fmla="*/ 7165867 h 7192213"/>
              <a:gd name="connsiteX51" fmla="*/ 28826 w 5643596"/>
              <a:gd name="connsiteY51" fmla="*/ 6079439 h 7192213"/>
              <a:gd name="connsiteX52" fmla="*/ 18871 w 5643596"/>
              <a:gd name="connsiteY52" fmla="*/ 6043977 h 7192213"/>
              <a:gd name="connsiteX53" fmla="*/ 28826 w 5643596"/>
              <a:gd name="connsiteY53" fmla="*/ 6007501 h 7192213"/>
              <a:gd name="connsiteX54" fmla="*/ 28826 w 5643596"/>
              <a:gd name="connsiteY54" fmla="*/ 5521424 h 7192213"/>
              <a:gd name="connsiteX55" fmla="*/ 28826 w 5643596"/>
              <a:gd name="connsiteY55" fmla="*/ 5456903 h 7192213"/>
              <a:gd name="connsiteX56" fmla="*/ 18216 w 5643596"/>
              <a:gd name="connsiteY56" fmla="*/ 5420866 h 7192213"/>
              <a:gd name="connsiteX57" fmla="*/ 6056 w 5643596"/>
              <a:gd name="connsiteY57" fmla="*/ 5384020 h 7192213"/>
              <a:gd name="connsiteX58" fmla="*/ 815 w 5643596"/>
              <a:gd name="connsiteY58" fmla="*/ 5348515 h 7192213"/>
              <a:gd name="connsiteX59" fmla="*/ 0 w 5643596"/>
              <a:gd name="connsiteY59" fmla="*/ 5321182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4092765 h 7192213"/>
              <a:gd name="connsiteX39" fmla="*/ 5629737 w 5643596"/>
              <a:gd name="connsiteY39" fmla="*/ 4092767 h 7192213"/>
              <a:gd name="connsiteX40" fmla="*/ 5629737 w 5643596"/>
              <a:gd name="connsiteY40" fmla="*/ 4412818 h 7192213"/>
              <a:gd name="connsiteX41" fmla="*/ 5629737 w 5643596"/>
              <a:gd name="connsiteY41" fmla="*/ 5426373 h 7192213"/>
              <a:gd name="connsiteX42" fmla="*/ 5629737 w 5643596"/>
              <a:gd name="connsiteY42" fmla="*/ 5848539 h 7192213"/>
              <a:gd name="connsiteX43" fmla="*/ 5629737 w 5643596"/>
              <a:gd name="connsiteY43" fmla="*/ 6736614 h 7192213"/>
              <a:gd name="connsiteX44" fmla="*/ 5629737 w 5643596"/>
              <a:gd name="connsiteY44" fmla="*/ 7158780 h 7192213"/>
              <a:gd name="connsiteX45" fmla="*/ 5596210 w 5643596"/>
              <a:gd name="connsiteY45" fmla="*/ 7192213 h 7192213"/>
              <a:gd name="connsiteX46" fmla="*/ 1982520 w 5643596"/>
              <a:gd name="connsiteY46" fmla="*/ 7192213 h 7192213"/>
              <a:gd name="connsiteX47" fmla="*/ 1976650 w 5643596"/>
              <a:gd name="connsiteY47" fmla="*/ 7189772 h 7192213"/>
              <a:gd name="connsiteX48" fmla="*/ 64205 w 5643596"/>
              <a:gd name="connsiteY48" fmla="*/ 7189772 h 7192213"/>
              <a:gd name="connsiteX49" fmla="*/ 28826 w 5643596"/>
              <a:gd name="connsiteY49" fmla="*/ 7165867 h 7192213"/>
              <a:gd name="connsiteX50" fmla="*/ 28826 w 5643596"/>
              <a:gd name="connsiteY50" fmla="*/ 6079439 h 7192213"/>
              <a:gd name="connsiteX51" fmla="*/ 18871 w 5643596"/>
              <a:gd name="connsiteY51" fmla="*/ 6043977 h 7192213"/>
              <a:gd name="connsiteX52" fmla="*/ 28826 w 5643596"/>
              <a:gd name="connsiteY52" fmla="*/ 6007501 h 7192213"/>
              <a:gd name="connsiteX53" fmla="*/ 28826 w 5643596"/>
              <a:gd name="connsiteY53" fmla="*/ 5521424 h 7192213"/>
              <a:gd name="connsiteX54" fmla="*/ 28826 w 5643596"/>
              <a:gd name="connsiteY54" fmla="*/ 5456903 h 7192213"/>
              <a:gd name="connsiteX55" fmla="*/ 18216 w 5643596"/>
              <a:gd name="connsiteY55" fmla="*/ 5420866 h 7192213"/>
              <a:gd name="connsiteX56" fmla="*/ 6056 w 5643596"/>
              <a:gd name="connsiteY56" fmla="*/ 5384020 h 7192213"/>
              <a:gd name="connsiteX57" fmla="*/ 815 w 5643596"/>
              <a:gd name="connsiteY57" fmla="*/ 5348515 h 7192213"/>
              <a:gd name="connsiteX58" fmla="*/ 0 w 5643596"/>
              <a:gd name="connsiteY58" fmla="*/ 5321182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34273 w 5643596"/>
              <a:gd name="connsiteY32" fmla="*/ 1025230 h 7192213"/>
              <a:gd name="connsiteX33" fmla="*/ 5638840 w 5643596"/>
              <a:gd name="connsiteY33" fmla="*/ 1028604 h 7192213"/>
              <a:gd name="connsiteX34" fmla="*/ 5643496 w 5643596"/>
              <a:gd name="connsiteY34" fmla="*/ 1039944 h 7192213"/>
              <a:gd name="connsiteX35" fmla="*/ 5638045 w 5643596"/>
              <a:gd name="connsiteY35" fmla="*/ 1049661 h 7192213"/>
              <a:gd name="connsiteX36" fmla="*/ 5629738 w 5643596"/>
              <a:gd name="connsiteY36" fmla="*/ 1088555 h 7192213"/>
              <a:gd name="connsiteX37" fmla="*/ 5629738 w 5643596"/>
              <a:gd name="connsiteY37" fmla="*/ 4092765 h 7192213"/>
              <a:gd name="connsiteX38" fmla="*/ 5629737 w 5643596"/>
              <a:gd name="connsiteY38" fmla="*/ 4092767 h 7192213"/>
              <a:gd name="connsiteX39" fmla="*/ 5629737 w 5643596"/>
              <a:gd name="connsiteY39" fmla="*/ 4412818 h 7192213"/>
              <a:gd name="connsiteX40" fmla="*/ 5629737 w 5643596"/>
              <a:gd name="connsiteY40" fmla="*/ 5426373 h 7192213"/>
              <a:gd name="connsiteX41" fmla="*/ 5629737 w 5643596"/>
              <a:gd name="connsiteY41" fmla="*/ 5848539 h 7192213"/>
              <a:gd name="connsiteX42" fmla="*/ 5629737 w 5643596"/>
              <a:gd name="connsiteY42" fmla="*/ 6736614 h 7192213"/>
              <a:gd name="connsiteX43" fmla="*/ 5629737 w 5643596"/>
              <a:gd name="connsiteY43" fmla="*/ 7158780 h 7192213"/>
              <a:gd name="connsiteX44" fmla="*/ 5596210 w 5643596"/>
              <a:gd name="connsiteY44" fmla="*/ 7192213 h 7192213"/>
              <a:gd name="connsiteX45" fmla="*/ 1982520 w 5643596"/>
              <a:gd name="connsiteY45" fmla="*/ 7192213 h 7192213"/>
              <a:gd name="connsiteX46" fmla="*/ 1976650 w 5643596"/>
              <a:gd name="connsiteY46" fmla="*/ 7189772 h 7192213"/>
              <a:gd name="connsiteX47" fmla="*/ 64205 w 5643596"/>
              <a:gd name="connsiteY47" fmla="*/ 7189772 h 7192213"/>
              <a:gd name="connsiteX48" fmla="*/ 28826 w 5643596"/>
              <a:gd name="connsiteY48" fmla="*/ 7165867 h 7192213"/>
              <a:gd name="connsiteX49" fmla="*/ 28826 w 5643596"/>
              <a:gd name="connsiteY49" fmla="*/ 6079439 h 7192213"/>
              <a:gd name="connsiteX50" fmla="*/ 18871 w 5643596"/>
              <a:gd name="connsiteY50" fmla="*/ 6043977 h 7192213"/>
              <a:gd name="connsiteX51" fmla="*/ 28826 w 5643596"/>
              <a:gd name="connsiteY51" fmla="*/ 6007501 h 7192213"/>
              <a:gd name="connsiteX52" fmla="*/ 28826 w 5643596"/>
              <a:gd name="connsiteY52" fmla="*/ 5521424 h 7192213"/>
              <a:gd name="connsiteX53" fmla="*/ 28826 w 5643596"/>
              <a:gd name="connsiteY53" fmla="*/ 5456903 h 7192213"/>
              <a:gd name="connsiteX54" fmla="*/ 18216 w 5643596"/>
              <a:gd name="connsiteY54" fmla="*/ 5420866 h 7192213"/>
              <a:gd name="connsiteX55" fmla="*/ 6056 w 5643596"/>
              <a:gd name="connsiteY55" fmla="*/ 5384020 h 7192213"/>
              <a:gd name="connsiteX56" fmla="*/ 815 w 5643596"/>
              <a:gd name="connsiteY56" fmla="*/ 5348515 h 7192213"/>
              <a:gd name="connsiteX57" fmla="*/ 0 w 5643596"/>
              <a:gd name="connsiteY57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42313 w 5643496"/>
              <a:gd name="connsiteY30" fmla="*/ 954494 h 7192213"/>
              <a:gd name="connsiteX31" fmla="*/ 5634273 w 5643496"/>
              <a:gd name="connsiteY31" fmla="*/ 1025230 h 7192213"/>
              <a:gd name="connsiteX32" fmla="*/ 5638840 w 5643496"/>
              <a:gd name="connsiteY32" fmla="*/ 1028604 h 7192213"/>
              <a:gd name="connsiteX33" fmla="*/ 5643496 w 5643496"/>
              <a:gd name="connsiteY33" fmla="*/ 1039944 h 7192213"/>
              <a:gd name="connsiteX34" fmla="*/ 5638045 w 5643496"/>
              <a:gd name="connsiteY34" fmla="*/ 1049661 h 7192213"/>
              <a:gd name="connsiteX35" fmla="*/ 5629738 w 5643496"/>
              <a:gd name="connsiteY35" fmla="*/ 1088555 h 7192213"/>
              <a:gd name="connsiteX36" fmla="*/ 5629738 w 5643496"/>
              <a:gd name="connsiteY36" fmla="*/ 4092765 h 7192213"/>
              <a:gd name="connsiteX37" fmla="*/ 5629737 w 5643496"/>
              <a:gd name="connsiteY37" fmla="*/ 4092767 h 7192213"/>
              <a:gd name="connsiteX38" fmla="*/ 5629737 w 5643496"/>
              <a:gd name="connsiteY38" fmla="*/ 4412818 h 7192213"/>
              <a:gd name="connsiteX39" fmla="*/ 5629737 w 5643496"/>
              <a:gd name="connsiteY39" fmla="*/ 5426373 h 7192213"/>
              <a:gd name="connsiteX40" fmla="*/ 5629737 w 5643496"/>
              <a:gd name="connsiteY40" fmla="*/ 5848539 h 7192213"/>
              <a:gd name="connsiteX41" fmla="*/ 5629737 w 5643496"/>
              <a:gd name="connsiteY41" fmla="*/ 6736614 h 7192213"/>
              <a:gd name="connsiteX42" fmla="*/ 5629737 w 5643496"/>
              <a:gd name="connsiteY42" fmla="*/ 7158780 h 7192213"/>
              <a:gd name="connsiteX43" fmla="*/ 5596210 w 5643496"/>
              <a:gd name="connsiteY43" fmla="*/ 7192213 h 7192213"/>
              <a:gd name="connsiteX44" fmla="*/ 1982520 w 5643496"/>
              <a:gd name="connsiteY44" fmla="*/ 7192213 h 7192213"/>
              <a:gd name="connsiteX45" fmla="*/ 1976650 w 5643496"/>
              <a:gd name="connsiteY45" fmla="*/ 7189772 h 7192213"/>
              <a:gd name="connsiteX46" fmla="*/ 64205 w 5643496"/>
              <a:gd name="connsiteY46" fmla="*/ 7189772 h 7192213"/>
              <a:gd name="connsiteX47" fmla="*/ 28826 w 5643496"/>
              <a:gd name="connsiteY47" fmla="*/ 7165867 h 7192213"/>
              <a:gd name="connsiteX48" fmla="*/ 28826 w 5643496"/>
              <a:gd name="connsiteY48" fmla="*/ 6079439 h 7192213"/>
              <a:gd name="connsiteX49" fmla="*/ 18871 w 5643496"/>
              <a:gd name="connsiteY49" fmla="*/ 6043977 h 7192213"/>
              <a:gd name="connsiteX50" fmla="*/ 28826 w 5643496"/>
              <a:gd name="connsiteY50" fmla="*/ 6007501 h 7192213"/>
              <a:gd name="connsiteX51" fmla="*/ 28826 w 5643496"/>
              <a:gd name="connsiteY51" fmla="*/ 5521424 h 7192213"/>
              <a:gd name="connsiteX52" fmla="*/ 28826 w 5643496"/>
              <a:gd name="connsiteY52" fmla="*/ 5456903 h 7192213"/>
              <a:gd name="connsiteX53" fmla="*/ 18216 w 5643496"/>
              <a:gd name="connsiteY53" fmla="*/ 5420866 h 7192213"/>
              <a:gd name="connsiteX54" fmla="*/ 6056 w 5643496"/>
              <a:gd name="connsiteY54" fmla="*/ 5384020 h 7192213"/>
              <a:gd name="connsiteX55" fmla="*/ 815 w 5643496"/>
              <a:gd name="connsiteY55" fmla="*/ 5348515 h 7192213"/>
              <a:gd name="connsiteX56" fmla="*/ 0 w 5643496"/>
              <a:gd name="connsiteY56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42313 w 5643496"/>
              <a:gd name="connsiteY30" fmla="*/ 954494 h 7192213"/>
              <a:gd name="connsiteX31" fmla="*/ 5634273 w 5643496"/>
              <a:gd name="connsiteY31" fmla="*/ 1025230 h 7192213"/>
              <a:gd name="connsiteX32" fmla="*/ 5638840 w 5643496"/>
              <a:gd name="connsiteY32" fmla="*/ 1028604 h 7192213"/>
              <a:gd name="connsiteX33" fmla="*/ 5643496 w 5643496"/>
              <a:gd name="connsiteY33" fmla="*/ 1039944 h 7192213"/>
              <a:gd name="connsiteX34" fmla="*/ 5629738 w 5643496"/>
              <a:gd name="connsiteY34" fmla="*/ 1088555 h 7192213"/>
              <a:gd name="connsiteX35" fmla="*/ 5629738 w 5643496"/>
              <a:gd name="connsiteY35" fmla="*/ 4092765 h 7192213"/>
              <a:gd name="connsiteX36" fmla="*/ 5629737 w 5643496"/>
              <a:gd name="connsiteY36" fmla="*/ 4092767 h 7192213"/>
              <a:gd name="connsiteX37" fmla="*/ 5629737 w 5643496"/>
              <a:gd name="connsiteY37" fmla="*/ 4412818 h 7192213"/>
              <a:gd name="connsiteX38" fmla="*/ 5629737 w 5643496"/>
              <a:gd name="connsiteY38" fmla="*/ 5426373 h 7192213"/>
              <a:gd name="connsiteX39" fmla="*/ 5629737 w 5643496"/>
              <a:gd name="connsiteY39" fmla="*/ 5848539 h 7192213"/>
              <a:gd name="connsiteX40" fmla="*/ 5629737 w 5643496"/>
              <a:gd name="connsiteY40" fmla="*/ 6736614 h 7192213"/>
              <a:gd name="connsiteX41" fmla="*/ 5629737 w 5643496"/>
              <a:gd name="connsiteY41" fmla="*/ 7158780 h 7192213"/>
              <a:gd name="connsiteX42" fmla="*/ 5596210 w 5643496"/>
              <a:gd name="connsiteY42" fmla="*/ 7192213 h 7192213"/>
              <a:gd name="connsiteX43" fmla="*/ 1982520 w 5643496"/>
              <a:gd name="connsiteY43" fmla="*/ 7192213 h 7192213"/>
              <a:gd name="connsiteX44" fmla="*/ 1976650 w 5643496"/>
              <a:gd name="connsiteY44" fmla="*/ 7189772 h 7192213"/>
              <a:gd name="connsiteX45" fmla="*/ 64205 w 5643496"/>
              <a:gd name="connsiteY45" fmla="*/ 7189772 h 7192213"/>
              <a:gd name="connsiteX46" fmla="*/ 28826 w 5643496"/>
              <a:gd name="connsiteY46" fmla="*/ 7165867 h 7192213"/>
              <a:gd name="connsiteX47" fmla="*/ 28826 w 5643496"/>
              <a:gd name="connsiteY47" fmla="*/ 6079439 h 7192213"/>
              <a:gd name="connsiteX48" fmla="*/ 18871 w 5643496"/>
              <a:gd name="connsiteY48" fmla="*/ 6043977 h 7192213"/>
              <a:gd name="connsiteX49" fmla="*/ 28826 w 5643496"/>
              <a:gd name="connsiteY49" fmla="*/ 6007501 h 7192213"/>
              <a:gd name="connsiteX50" fmla="*/ 28826 w 5643496"/>
              <a:gd name="connsiteY50" fmla="*/ 5521424 h 7192213"/>
              <a:gd name="connsiteX51" fmla="*/ 28826 w 5643496"/>
              <a:gd name="connsiteY51" fmla="*/ 5456903 h 7192213"/>
              <a:gd name="connsiteX52" fmla="*/ 18216 w 5643496"/>
              <a:gd name="connsiteY52" fmla="*/ 5420866 h 7192213"/>
              <a:gd name="connsiteX53" fmla="*/ 6056 w 5643496"/>
              <a:gd name="connsiteY53" fmla="*/ 5384020 h 7192213"/>
              <a:gd name="connsiteX54" fmla="*/ 815 w 5643496"/>
              <a:gd name="connsiteY54" fmla="*/ 5348515 h 7192213"/>
              <a:gd name="connsiteX55" fmla="*/ 0 w 5643496"/>
              <a:gd name="connsiteY55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34273 w 5643496"/>
              <a:gd name="connsiteY30" fmla="*/ 1025230 h 7192213"/>
              <a:gd name="connsiteX31" fmla="*/ 5638840 w 5643496"/>
              <a:gd name="connsiteY31" fmla="*/ 1028604 h 7192213"/>
              <a:gd name="connsiteX32" fmla="*/ 5643496 w 5643496"/>
              <a:gd name="connsiteY32" fmla="*/ 1039944 h 7192213"/>
              <a:gd name="connsiteX33" fmla="*/ 5629738 w 5643496"/>
              <a:gd name="connsiteY33" fmla="*/ 1088555 h 7192213"/>
              <a:gd name="connsiteX34" fmla="*/ 5629738 w 5643496"/>
              <a:gd name="connsiteY34" fmla="*/ 4092765 h 7192213"/>
              <a:gd name="connsiteX35" fmla="*/ 5629737 w 5643496"/>
              <a:gd name="connsiteY35" fmla="*/ 4092767 h 7192213"/>
              <a:gd name="connsiteX36" fmla="*/ 5629737 w 5643496"/>
              <a:gd name="connsiteY36" fmla="*/ 4412818 h 7192213"/>
              <a:gd name="connsiteX37" fmla="*/ 5629737 w 5643496"/>
              <a:gd name="connsiteY37" fmla="*/ 5426373 h 7192213"/>
              <a:gd name="connsiteX38" fmla="*/ 5629737 w 5643496"/>
              <a:gd name="connsiteY38" fmla="*/ 5848539 h 7192213"/>
              <a:gd name="connsiteX39" fmla="*/ 5629737 w 5643496"/>
              <a:gd name="connsiteY39" fmla="*/ 6736614 h 7192213"/>
              <a:gd name="connsiteX40" fmla="*/ 5629737 w 5643496"/>
              <a:gd name="connsiteY40" fmla="*/ 7158780 h 7192213"/>
              <a:gd name="connsiteX41" fmla="*/ 5596210 w 5643496"/>
              <a:gd name="connsiteY41" fmla="*/ 7192213 h 7192213"/>
              <a:gd name="connsiteX42" fmla="*/ 1982520 w 5643496"/>
              <a:gd name="connsiteY42" fmla="*/ 7192213 h 7192213"/>
              <a:gd name="connsiteX43" fmla="*/ 1976650 w 5643496"/>
              <a:gd name="connsiteY43" fmla="*/ 7189772 h 7192213"/>
              <a:gd name="connsiteX44" fmla="*/ 64205 w 5643496"/>
              <a:gd name="connsiteY44" fmla="*/ 7189772 h 7192213"/>
              <a:gd name="connsiteX45" fmla="*/ 28826 w 5643496"/>
              <a:gd name="connsiteY45" fmla="*/ 7165867 h 7192213"/>
              <a:gd name="connsiteX46" fmla="*/ 28826 w 5643496"/>
              <a:gd name="connsiteY46" fmla="*/ 6079439 h 7192213"/>
              <a:gd name="connsiteX47" fmla="*/ 18871 w 5643496"/>
              <a:gd name="connsiteY47" fmla="*/ 6043977 h 7192213"/>
              <a:gd name="connsiteX48" fmla="*/ 28826 w 5643496"/>
              <a:gd name="connsiteY48" fmla="*/ 6007501 h 7192213"/>
              <a:gd name="connsiteX49" fmla="*/ 28826 w 5643496"/>
              <a:gd name="connsiteY49" fmla="*/ 5521424 h 7192213"/>
              <a:gd name="connsiteX50" fmla="*/ 28826 w 5643496"/>
              <a:gd name="connsiteY50" fmla="*/ 5456903 h 7192213"/>
              <a:gd name="connsiteX51" fmla="*/ 18216 w 5643496"/>
              <a:gd name="connsiteY51" fmla="*/ 5420866 h 7192213"/>
              <a:gd name="connsiteX52" fmla="*/ 6056 w 5643496"/>
              <a:gd name="connsiteY52" fmla="*/ 5384020 h 7192213"/>
              <a:gd name="connsiteX53" fmla="*/ 815 w 5643496"/>
              <a:gd name="connsiteY53" fmla="*/ 5348515 h 7192213"/>
              <a:gd name="connsiteX54" fmla="*/ 0 w 5643496"/>
              <a:gd name="connsiteY54" fmla="*/ 5321182 h 7192213"/>
              <a:gd name="connsiteX0" fmla="*/ 0 w 5638840"/>
              <a:gd name="connsiteY0" fmla="*/ 5321182 h 7192213"/>
              <a:gd name="connsiteX1" fmla="*/ 7176 w 5638840"/>
              <a:gd name="connsiteY1" fmla="*/ 5292545 h 7192213"/>
              <a:gd name="connsiteX2" fmla="*/ 4191 w 5638840"/>
              <a:gd name="connsiteY2" fmla="*/ 5273215 h 7192213"/>
              <a:gd name="connsiteX3" fmla="*/ 11880 w 5638840"/>
              <a:gd name="connsiteY3" fmla="*/ 5237214 h 7192213"/>
              <a:gd name="connsiteX4" fmla="*/ 18963 w 5638840"/>
              <a:gd name="connsiteY4" fmla="*/ 5184548 h 7192213"/>
              <a:gd name="connsiteX5" fmla="*/ 26514 w 5638840"/>
              <a:gd name="connsiteY5" fmla="*/ 5148294 h 7192213"/>
              <a:gd name="connsiteX6" fmla="*/ 28826 w 5638840"/>
              <a:gd name="connsiteY6" fmla="*/ 5141304 h 7192213"/>
              <a:gd name="connsiteX7" fmla="*/ 28826 w 5638840"/>
              <a:gd name="connsiteY7" fmla="*/ 4904080 h 7192213"/>
              <a:gd name="connsiteX8" fmla="*/ 26241 w 5638840"/>
              <a:gd name="connsiteY8" fmla="*/ 4886580 h 7192213"/>
              <a:gd name="connsiteX9" fmla="*/ 28826 w 5638840"/>
              <a:gd name="connsiteY9" fmla="*/ 4827542 h 7192213"/>
              <a:gd name="connsiteX10" fmla="*/ 25306 w 5638840"/>
              <a:gd name="connsiteY10" fmla="*/ 4818968 h 7192213"/>
              <a:gd name="connsiteX11" fmla="*/ 28826 w 5638840"/>
              <a:gd name="connsiteY11" fmla="*/ 4761248 h 7192213"/>
              <a:gd name="connsiteX12" fmla="*/ 25835 w 5638840"/>
              <a:gd name="connsiteY12" fmla="*/ 4698008 h 7192213"/>
              <a:gd name="connsiteX13" fmla="*/ 17801 w 5638840"/>
              <a:gd name="connsiteY13" fmla="*/ 4693286 h 7192213"/>
              <a:gd name="connsiteX14" fmla="*/ 17096 w 5638840"/>
              <a:gd name="connsiteY14" fmla="*/ 4679416 h 7192213"/>
              <a:gd name="connsiteX15" fmla="*/ 17250 w 5638840"/>
              <a:gd name="connsiteY15" fmla="*/ 4657582 h 7192213"/>
              <a:gd name="connsiteX16" fmla="*/ 25682 w 5638840"/>
              <a:gd name="connsiteY16" fmla="*/ 4608673 h 7192213"/>
              <a:gd name="connsiteX17" fmla="*/ 20696 w 5638840"/>
              <a:gd name="connsiteY17" fmla="*/ 27254 h 7192213"/>
              <a:gd name="connsiteX18" fmla="*/ 44529 w 5638840"/>
              <a:gd name="connsiteY18" fmla="*/ 3139 h 7192213"/>
              <a:gd name="connsiteX19" fmla="*/ 64219 w 5638840"/>
              <a:gd name="connsiteY19" fmla="*/ 24 h 7192213"/>
              <a:gd name="connsiteX20" fmla="*/ 2653439 w 5638840"/>
              <a:gd name="connsiteY20" fmla="*/ 0 h 7192213"/>
              <a:gd name="connsiteX21" fmla="*/ 2959929 w 5638840"/>
              <a:gd name="connsiteY21" fmla="*/ 0 h 7192213"/>
              <a:gd name="connsiteX22" fmla="*/ 5549063 w 5638840"/>
              <a:gd name="connsiteY22" fmla="*/ 0 h 7192213"/>
              <a:gd name="connsiteX23" fmla="*/ 5549068 w 5638840"/>
              <a:gd name="connsiteY23" fmla="*/ 2 h 7192213"/>
              <a:gd name="connsiteX24" fmla="*/ 5553587 w 5638840"/>
              <a:gd name="connsiteY24" fmla="*/ 0 h 7192213"/>
              <a:gd name="connsiteX25" fmla="*/ 5559961 w 5638840"/>
              <a:gd name="connsiteY25" fmla="*/ 3034 h 7192213"/>
              <a:gd name="connsiteX26" fmla="*/ 5596211 w 5638840"/>
              <a:gd name="connsiteY26" fmla="*/ 3034 h 7192213"/>
              <a:gd name="connsiteX27" fmla="*/ 5629738 w 5638840"/>
              <a:gd name="connsiteY27" fmla="*/ 36562 h 7192213"/>
              <a:gd name="connsiteX28" fmla="*/ 5629738 w 5638840"/>
              <a:gd name="connsiteY28" fmla="*/ 900024 h 7192213"/>
              <a:gd name="connsiteX29" fmla="*/ 5635688 w 5638840"/>
              <a:gd name="connsiteY29" fmla="*/ 909622 h 7192213"/>
              <a:gd name="connsiteX30" fmla="*/ 5634273 w 5638840"/>
              <a:gd name="connsiteY30" fmla="*/ 1025230 h 7192213"/>
              <a:gd name="connsiteX31" fmla="*/ 5638840 w 5638840"/>
              <a:gd name="connsiteY31" fmla="*/ 1028604 h 7192213"/>
              <a:gd name="connsiteX32" fmla="*/ 5629738 w 5638840"/>
              <a:gd name="connsiteY32" fmla="*/ 1088555 h 7192213"/>
              <a:gd name="connsiteX33" fmla="*/ 5629738 w 5638840"/>
              <a:gd name="connsiteY33" fmla="*/ 4092765 h 7192213"/>
              <a:gd name="connsiteX34" fmla="*/ 5629737 w 5638840"/>
              <a:gd name="connsiteY34" fmla="*/ 4092767 h 7192213"/>
              <a:gd name="connsiteX35" fmla="*/ 5629737 w 5638840"/>
              <a:gd name="connsiteY35" fmla="*/ 4412818 h 7192213"/>
              <a:gd name="connsiteX36" fmla="*/ 5629737 w 5638840"/>
              <a:gd name="connsiteY36" fmla="*/ 5426373 h 7192213"/>
              <a:gd name="connsiteX37" fmla="*/ 5629737 w 5638840"/>
              <a:gd name="connsiteY37" fmla="*/ 5848539 h 7192213"/>
              <a:gd name="connsiteX38" fmla="*/ 5629737 w 5638840"/>
              <a:gd name="connsiteY38" fmla="*/ 6736614 h 7192213"/>
              <a:gd name="connsiteX39" fmla="*/ 5629737 w 5638840"/>
              <a:gd name="connsiteY39" fmla="*/ 7158780 h 7192213"/>
              <a:gd name="connsiteX40" fmla="*/ 5596210 w 5638840"/>
              <a:gd name="connsiteY40" fmla="*/ 7192213 h 7192213"/>
              <a:gd name="connsiteX41" fmla="*/ 1982520 w 5638840"/>
              <a:gd name="connsiteY41" fmla="*/ 7192213 h 7192213"/>
              <a:gd name="connsiteX42" fmla="*/ 1976650 w 5638840"/>
              <a:gd name="connsiteY42" fmla="*/ 7189772 h 7192213"/>
              <a:gd name="connsiteX43" fmla="*/ 64205 w 5638840"/>
              <a:gd name="connsiteY43" fmla="*/ 7189772 h 7192213"/>
              <a:gd name="connsiteX44" fmla="*/ 28826 w 5638840"/>
              <a:gd name="connsiteY44" fmla="*/ 7165867 h 7192213"/>
              <a:gd name="connsiteX45" fmla="*/ 28826 w 5638840"/>
              <a:gd name="connsiteY45" fmla="*/ 6079439 h 7192213"/>
              <a:gd name="connsiteX46" fmla="*/ 18871 w 5638840"/>
              <a:gd name="connsiteY46" fmla="*/ 6043977 h 7192213"/>
              <a:gd name="connsiteX47" fmla="*/ 28826 w 5638840"/>
              <a:gd name="connsiteY47" fmla="*/ 6007501 h 7192213"/>
              <a:gd name="connsiteX48" fmla="*/ 28826 w 5638840"/>
              <a:gd name="connsiteY48" fmla="*/ 5521424 h 7192213"/>
              <a:gd name="connsiteX49" fmla="*/ 28826 w 5638840"/>
              <a:gd name="connsiteY49" fmla="*/ 5456903 h 7192213"/>
              <a:gd name="connsiteX50" fmla="*/ 18216 w 5638840"/>
              <a:gd name="connsiteY50" fmla="*/ 5420866 h 7192213"/>
              <a:gd name="connsiteX51" fmla="*/ 6056 w 5638840"/>
              <a:gd name="connsiteY51" fmla="*/ 5384020 h 7192213"/>
              <a:gd name="connsiteX52" fmla="*/ 815 w 5638840"/>
              <a:gd name="connsiteY52" fmla="*/ 5348515 h 7192213"/>
              <a:gd name="connsiteX53" fmla="*/ 0 w 5638840"/>
              <a:gd name="connsiteY53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34273 w 5635688"/>
              <a:gd name="connsiteY30" fmla="*/ 1025230 h 7192213"/>
              <a:gd name="connsiteX31" fmla="*/ 5629738 w 5635688"/>
              <a:gd name="connsiteY31" fmla="*/ 1088555 h 7192213"/>
              <a:gd name="connsiteX32" fmla="*/ 5629738 w 5635688"/>
              <a:gd name="connsiteY32" fmla="*/ 4092765 h 7192213"/>
              <a:gd name="connsiteX33" fmla="*/ 5629737 w 5635688"/>
              <a:gd name="connsiteY33" fmla="*/ 4092767 h 7192213"/>
              <a:gd name="connsiteX34" fmla="*/ 5629737 w 5635688"/>
              <a:gd name="connsiteY34" fmla="*/ 4412818 h 7192213"/>
              <a:gd name="connsiteX35" fmla="*/ 5629737 w 5635688"/>
              <a:gd name="connsiteY35" fmla="*/ 5426373 h 7192213"/>
              <a:gd name="connsiteX36" fmla="*/ 5629737 w 5635688"/>
              <a:gd name="connsiteY36" fmla="*/ 5848539 h 7192213"/>
              <a:gd name="connsiteX37" fmla="*/ 5629737 w 5635688"/>
              <a:gd name="connsiteY37" fmla="*/ 6736614 h 7192213"/>
              <a:gd name="connsiteX38" fmla="*/ 5629737 w 5635688"/>
              <a:gd name="connsiteY38" fmla="*/ 7158780 h 7192213"/>
              <a:gd name="connsiteX39" fmla="*/ 5596210 w 5635688"/>
              <a:gd name="connsiteY39" fmla="*/ 7192213 h 7192213"/>
              <a:gd name="connsiteX40" fmla="*/ 1982520 w 5635688"/>
              <a:gd name="connsiteY40" fmla="*/ 7192213 h 7192213"/>
              <a:gd name="connsiteX41" fmla="*/ 1976650 w 5635688"/>
              <a:gd name="connsiteY41" fmla="*/ 7189772 h 7192213"/>
              <a:gd name="connsiteX42" fmla="*/ 64205 w 5635688"/>
              <a:gd name="connsiteY42" fmla="*/ 7189772 h 7192213"/>
              <a:gd name="connsiteX43" fmla="*/ 28826 w 5635688"/>
              <a:gd name="connsiteY43" fmla="*/ 7165867 h 7192213"/>
              <a:gd name="connsiteX44" fmla="*/ 28826 w 5635688"/>
              <a:gd name="connsiteY44" fmla="*/ 6079439 h 7192213"/>
              <a:gd name="connsiteX45" fmla="*/ 18871 w 5635688"/>
              <a:gd name="connsiteY45" fmla="*/ 6043977 h 7192213"/>
              <a:gd name="connsiteX46" fmla="*/ 28826 w 5635688"/>
              <a:gd name="connsiteY46" fmla="*/ 6007501 h 7192213"/>
              <a:gd name="connsiteX47" fmla="*/ 28826 w 5635688"/>
              <a:gd name="connsiteY47" fmla="*/ 5521424 h 7192213"/>
              <a:gd name="connsiteX48" fmla="*/ 28826 w 5635688"/>
              <a:gd name="connsiteY48" fmla="*/ 5456903 h 7192213"/>
              <a:gd name="connsiteX49" fmla="*/ 18216 w 5635688"/>
              <a:gd name="connsiteY49" fmla="*/ 5420866 h 7192213"/>
              <a:gd name="connsiteX50" fmla="*/ 6056 w 5635688"/>
              <a:gd name="connsiteY50" fmla="*/ 5384020 h 7192213"/>
              <a:gd name="connsiteX51" fmla="*/ 815 w 5635688"/>
              <a:gd name="connsiteY51" fmla="*/ 5348515 h 7192213"/>
              <a:gd name="connsiteX52" fmla="*/ 0 w 5635688"/>
              <a:gd name="connsiteY52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1088555 h 7192213"/>
              <a:gd name="connsiteX31" fmla="*/ 5629738 w 5635688"/>
              <a:gd name="connsiteY31" fmla="*/ 4092765 h 7192213"/>
              <a:gd name="connsiteX32" fmla="*/ 5629737 w 5635688"/>
              <a:gd name="connsiteY32" fmla="*/ 4092767 h 7192213"/>
              <a:gd name="connsiteX33" fmla="*/ 5629737 w 5635688"/>
              <a:gd name="connsiteY33" fmla="*/ 4412818 h 7192213"/>
              <a:gd name="connsiteX34" fmla="*/ 5629737 w 5635688"/>
              <a:gd name="connsiteY34" fmla="*/ 5426373 h 7192213"/>
              <a:gd name="connsiteX35" fmla="*/ 5629737 w 5635688"/>
              <a:gd name="connsiteY35" fmla="*/ 5848539 h 7192213"/>
              <a:gd name="connsiteX36" fmla="*/ 5629737 w 5635688"/>
              <a:gd name="connsiteY36" fmla="*/ 6736614 h 7192213"/>
              <a:gd name="connsiteX37" fmla="*/ 5629737 w 5635688"/>
              <a:gd name="connsiteY37" fmla="*/ 7158780 h 7192213"/>
              <a:gd name="connsiteX38" fmla="*/ 5596210 w 5635688"/>
              <a:gd name="connsiteY38" fmla="*/ 7192213 h 7192213"/>
              <a:gd name="connsiteX39" fmla="*/ 1982520 w 5635688"/>
              <a:gd name="connsiteY39" fmla="*/ 7192213 h 7192213"/>
              <a:gd name="connsiteX40" fmla="*/ 1976650 w 5635688"/>
              <a:gd name="connsiteY40" fmla="*/ 7189772 h 7192213"/>
              <a:gd name="connsiteX41" fmla="*/ 64205 w 5635688"/>
              <a:gd name="connsiteY41" fmla="*/ 7189772 h 7192213"/>
              <a:gd name="connsiteX42" fmla="*/ 28826 w 5635688"/>
              <a:gd name="connsiteY42" fmla="*/ 7165867 h 7192213"/>
              <a:gd name="connsiteX43" fmla="*/ 28826 w 5635688"/>
              <a:gd name="connsiteY43" fmla="*/ 6079439 h 7192213"/>
              <a:gd name="connsiteX44" fmla="*/ 18871 w 5635688"/>
              <a:gd name="connsiteY44" fmla="*/ 6043977 h 7192213"/>
              <a:gd name="connsiteX45" fmla="*/ 28826 w 5635688"/>
              <a:gd name="connsiteY45" fmla="*/ 6007501 h 7192213"/>
              <a:gd name="connsiteX46" fmla="*/ 28826 w 5635688"/>
              <a:gd name="connsiteY46" fmla="*/ 5521424 h 7192213"/>
              <a:gd name="connsiteX47" fmla="*/ 28826 w 5635688"/>
              <a:gd name="connsiteY47" fmla="*/ 5456903 h 7192213"/>
              <a:gd name="connsiteX48" fmla="*/ 18216 w 5635688"/>
              <a:gd name="connsiteY48" fmla="*/ 5420866 h 7192213"/>
              <a:gd name="connsiteX49" fmla="*/ 6056 w 5635688"/>
              <a:gd name="connsiteY49" fmla="*/ 5384020 h 7192213"/>
              <a:gd name="connsiteX50" fmla="*/ 815 w 5635688"/>
              <a:gd name="connsiteY50" fmla="*/ 5348515 h 7192213"/>
              <a:gd name="connsiteX51" fmla="*/ 0 w 5635688"/>
              <a:gd name="connsiteY51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4092767 h 7192213"/>
              <a:gd name="connsiteX32" fmla="*/ 5629737 w 5635688"/>
              <a:gd name="connsiteY32" fmla="*/ 4412818 h 7192213"/>
              <a:gd name="connsiteX33" fmla="*/ 5629737 w 5635688"/>
              <a:gd name="connsiteY33" fmla="*/ 5426373 h 7192213"/>
              <a:gd name="connsiteX34" fmla="*/ 5629737 w 5635688"/>
              <a:gd name="connsiteY34" fmla="*/ 5848539 h 7192213"/>
              <a:gd name="connsiteX35" fmla="*/ 5629737 w 5635688"/>
              <a:gd name="connsiteY35" fmla="*/ 6736614 h 7192213"/>
              <a:gd name="connsiteX36" fmla="*/ 5629737 w 5635688"/>
              <a:gd name="connsiteY36" fmla="*/ 7158780 h 7192213"/>
              <a:gd name="connsiteX37" fmla="*/ 5596210 w 5635688"/>
              <a:gd name="connsiteY37" fmla="*/ 7192213 h 7192213"/>
              <a:gd name="connsiteX38" fmla="*/ 1982520 w 5635688"/>
              <a:gd name="connsiteY38" fmla="*/ 7192213 h 7192213"/>
              <a:gd name="connsiteX39" fmla="*/ 1976650 w 5635688"/>
              <a:gd name="connsiteY39" fmla="*/ 7189772 h 7192213"/>
              <a:gd name="connsiteX40" fmla="*/ 64205 w 5635688"/>
              <a:gd name="connsiteY40" fmla="*/ 7189772 h 7192213"/>
              <a:gd name="connsiteX41" fmla="*/ 28826 w 5635688"/>
              <a:gd name="connsiteY41" fmla="*/ 7165867 h 7192213"/>
              <a:gd name="connsiteX42" fmla="*/ 28826 w 5635688"/>
              <a:gd name="connsiteY42" fmla="*/ 6079439 h 7192213"/>
              <a:gd name="connsiteX43" fmla="*/ 18871 w 5635688"/>
              <a:gd name="connsiteY43" fmla="*/ 6043977 h 7192213"/>
              <a:gd name="connsiteX44" fmla="*/ 28826 w 5635688"/>
              <a:gd name="connsiteY44" fmla="*/ 6007501 h 7192213"/>
              <a:gd name="connsiteX45" fmla="*/ 28826 w 5635688"/>
              <a:gd name="connsiteY45" fmla="*/ 5521424 h 7192213"/>
              <a:gd name="connsiteX46" fmla="*/ 28826 w 5635688"/>
              <a:gd name="connsiteY46" fmla="*/ 5456903 h 7192213"/>
              <a:gd name="connsiteX47" fmla="*/ 18216 w 5635688"/>
              <a:gd name="connsiteY47" fmla="*/ 5420866 h 7192213"/>
              <a:gd name="connsiteX48" fmla="*/ 6056 w 5635688"/>
              <a:gd name="connsiteY48" fmla="*/ 5384020 h 7192213"/>
              <a:gd name="connsiteX49" fmla="*/ 815 w 5635688"/>
              <a:gd name="connsiteY49" fmla="*/ 5348515 h 7192213"/>
              <a:gd name="connsiteX50" fmla="*/ 0 w 5635688"/>
              <a:gd name="connsiteY50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4412818 h 7192213"/>
              <a:gd name="connsiteX32" fmla="*/ 5629737 w 5635688"/>
              <a:gd name="connsiteY32" fmla="*/ 5426373 h 7192213"/>
              <a:gd name="connsiteX33" fmla="*/ 5629737 w 5635688"/>
              <a:gd name="connsiteY33" fmla="*/ 5848539 h 7192213"/>
              <a:gd name="connsiteX34" fmla="*/ 5629737 w 5635688"/>
              <a:gd name="connsiteY34" fmla="*/ 6736614 h 7192213"/>
              <a:gd name="connsiteX35" fmla="*/ 5629737 w 5635688"/>
              <a:gd name="connsiteY35" fmla="*/ 7158780 h 7192213"/>
              <a:gd name="connsiteX36" fmla="*/ 5596210 w 5635688"/>
              <a:gd name="connsiteY36" fmla="*/ 7192213 h 7192213"/>
              <a:gd name="connsiteX37" fmla="*/ 1982520 w 5635688"/>
              <a:gd name="connsiteY37" fmla="*/ 7192213 h 7192213"/>
              <a:gd name="connsiteX38" fmla="*/ 1976650 w 5635688"/>
              <a:gd name="connsiteY38" fmla="*/ 7189772 h 7192213"/>
              <a:gd name="connsiteX39" fmla="*/ 64205 w 5635688"/>
              <a:gd name="connsiteY39" fmla="*/ 7189772 h 7192213"/>
              <a:gd name="connsiteX40" fmla="*/ 28826 w 5635688"/>
              <a:gd name="connsiteY40" fmla="*/ 7165867 h 7192213"/>
              <a:gd name="connsiteX41" fmla="*/ 28826 w 5635688"/>
              <a:gd name="connsiteY41" fmla="*/ 6079439 h 7192213"/>
              <a:gd name="connsiteX42" fmla="*/ 18871 w 5635688"/>
              <a:gd name="connsiteY42" fmla="*/ 6043977 h 7192213"/>
              <a:gd name="connsiteX43" fmla="*/ 28826 w 5635688"/>
              <a:gd name="connsiteY43" fmla="*/ 6007501 h 7192213"/>
              <a:gd name="connsiteX44" fmla="*/ 28826 w 5635688"/>
              <a:gd name="connsiteY44" fmla="*/ 5521424 h 7192213"/>
              <a:gd name="connsiteX45" fmla="*/ 28826 w 5635688"/>
              <a:gd name="connsiteY45" fmla="*/ 5456903 h 7192213"/>
              <a:gd name="connsiteX46" fmla="*/ 18216 w 5635688"/>
              <a:gd name="connsiteY46" fmla="*/ 5420866 h 7192213"/>
              <a:gd name="connsiteX47" fmla="*/ 6056 w 5635688"/>
              <a:gd name="connsiteY47" fmla="*/ 5384020 h 7192213"/>
              <a:gd name="connsiteX48" fmla="*/ 815 w 5635688"/>
              <a:gd name="connsiteY48" fmla="*/ 5348515 h 7192213"/>
              <a:gd name="connsiteX49" fmla="*/ 0 w 5635688"/>
              <a:gd name="connsiteY49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5426373 h 7192213"/>
              <a:gd name="connsiteX32" fmla="*/ 5629737 w 5635688"/>
              <a:gd name="connsiteY32" fmla="*/ 5848539 h 7192213"/>
              <a:gd name="connsiteX33" fmla="*/ 5629737 w 5635688"/>
              <a:gd name="connsiteY33" fmla="*/ 6736614 h 7192213"/>
              <a:gd name="connsiteX34" fmla="*/ 5629737 w 5635688"/>
              <a:gd name="connsiteY34" fmla="*/ 7158780 h 7192213"/>
              <a:gd name="connsiteX35" fmla="*/ 5596210 w 5635688"/>
              <a:gd name="connsiteY35" fmla="*/ 7192213 h 7192213"/>
              <a:gd name="connsiteX36" fmla="*/ 1982520 w 5635688"/>
              <a:gd name="connsiteY36" fmla="*/ 7192213 h 7192213"/>
              <a:gd name="connsiteX37" fmla="*/ 1976650 w 5635688"/>
              <a:gd name="connsiteY37" fmla="*/ 7189772 h 7192213"/>
              <a:gd name="connsiteX38" fmla="*/ 64205 w 5635688"/>
              <a:gd name="connsiteY38" fmla="*/ 7189772 h 7192213"/>
              <a:gd name="connsiteX39" fmla="*/ 28826 w 5635688"/>
              <a:gd name="connsiteY39" fmla="*/ 7165867 h 7192213"/>
              <a:gd name="connsiteX40" fmla="*/ 28826 w 5635688"/>
              <a:gd name="connsiteY40" fmla="*/ 6079439 h 7192213"/>
              <a:gd name="connsiteX41" fmla="*/ 18871 w 5635688"/>
              <a:gd name="connsiteY41" fmla="*/ 6043977 h 7192213"/>
              <a:gd name="connsiteX42" fmla="*/ 28826 w 5635688"/>
              <a:gd name="connsiteY42" fmla="*/ 6007501 h 7192213"/>
              <a:gd name="connsiteX43" fmla="*/ 28826 w 5635688"/>
              <a:gd name="connsiteY43" fmla="*/ 5521424 h 7192213"/>
              <a:gd name="connsiteX44" fmla="*/ 28826 w 5635688"/>
              <a:gd name="connsiteY44" fmla="*/ 5456903 h 7192213"/>
              <a:gd name="connsiteX45" fmla="*/ 18216 w 5635688"/>
              <a:gd name="connsiteY45" fmla="*/ 5420866 h 7192213"/>
              <a:gd name="connsiteX46" fmla="*/ 6056 w 5635688"/>
              <a:gd name="connsiteY46" fmla="*/ 5384020 h 7192213"/>
              <a:gd name="connsiteX47" fmla="*/ 815 w 5635688"/>
              <a:gd name="connsiteY47" fmla="*/ 5348515 h 7192213"/>
              <a:gd name="connsiteX48" fmla="*/ 0 w 5635688"/>
              <a:gd name="connsiteY48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7 w 5635688"/>
              <a:gd name="connsiteY30" fmla="*/ 5426373 h 7192213"/>
              <a:gd name="connsiteX31" fmla="*/ 5629737 w 5635688"/>
              <a:gd name="connsiteY31" fmla="*/ 5848539 h 7192213"/>
              <a:gd name="connsiteX32" fmla="*/ 5629737 w 5635688"/>
              <a:gd name="connsiteY32" fmla="*/ 6736614 h 7192213"/>
              <a:gd name="connsiteX33" fmla="*/ 5629737 w 5635688"/>
              <a:gd name="connsiteY33" fmla="*/ 7158780 h 7192213"/>
              <a:gd name="connsiteX34" fmla="*/ 5596210 w 5635688"/>
              <a:gd name="connsiteY34" fmla="*/ 7192213 h 7192213"/>
              <a:gd name="connsiteX35" fmla="*/ 1982520 w 5635688"/>
              <a:gd name="connsiteY35" fmla="*/ 7192213 h 7192213"/>
              <a:gd name="connsiteX36" fmla="*/ 1976650 w 5635688"/>
              <a:gd name="connsiteY36" fmla="*/ 7189772 h 7192213"/>
              <a:gd name="connsiteX37" fmla="*/ 64205 w 5635688"/>
              <a:gd name="connsiteY37" fmla="*/ 7189772 h 7192213"/>
              <a:gd name="connsiteX38" fmla="*/ 28826 w 5635688"/>
              <a:gd name="connsiteY38" fmla="*/ 7165867 h 7192213"/>
              <a:gd name="connsiteX39" fmla="*/ 28826 w 5635688"/>
              <a:gd name="connsiteY39" fmla="*/ 6079439 h 7192213"/>
              <a:gd name="connsiteX40" fmla="*/ 18871 w 5635688"/>
              <a:gd name="connsiteY40" fmla="*/ 6043977 h 7192213"/>
              <a:gd name="connsiteX41" fmla="*/ 28826 w 5635688"/>
              <a:gd name="connsiteY41" fmla="*/ 6007501 h 7192213"/>
              <a:gd name="connsiteX42" fmla="*/ 28826 w 5635688"/>
              <a:gd name="connsiteY42" fmla="*/ 5521424 h 7192213"/>
              <a:gd name="connsiteX43" fmla="*/ 28826 w 5635688"/>
              <a:gd name="connsiteY43" fmla="*/ 5456903 h 7192213"/>
              <a:gd name="connsiteX44" fmla="*/ 18216 w 5635688"/>
              <a:gd name="connsiteY44" fmla="*/ 5420866 h 7192213"/>
              <a:gd name="connsiteX45" fmla="*/ 6056 w 5635688"/>
              <a:gd name="connsiteY45" fmla="*/ 5384020 h 7192213"/>
              <a:gd name="connsiteX46" fmla="*/ 815 w 5635688"/>
              <a:gd name="connsiteY46" fmla="*/ 5348515 h 7192213"/>
              <a:gd name="connsiteX47" fmla="*/ 0 w 5635688"/>
              <a:gd name="connsiteY47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8 w 5629738"/>
              <a:gd name="connsiteY28" fmla="*/ 900024 h 7192213"/>
              <a:gd name="connsiteX29" fmla="*/ 5629737 w 5629738"/>
              <a:gd name="connsiteY29" fmla="*/ 5426373 h 7192213"/>
              <a:gd name="connsiteX30" fmla="*/ 5629737 w 5629738"/>
              <a:gd name="connsiteY30" fmla="*/ 5848539 h 7192213"/>
              <a:gd name="connsiteX31" fmla="*/ 5629737 w 5629738"/>
              <a:gd name="connsiteY31" fmla="*/ 6736614 h 7192213"/>
              <a:gd name="connsiteX32" fmla="*/ 5629737 w 5629738"/>
              <a:gd name="connsiteY32" fmla="*/ 7158780 h 7192213"/>
              <a:gd name="connsiteX33" fmla="*/ 5596210 w 5629738"/>
              <a:gd name="connsiteY33" fmla="*/ 7192213 h 7192213"/>
              <a:gd name="connsiteX34" fmla="*/ 1982520 w 5629738"/>
              <a:gd name="connsiteY34" fmla="*/ 7192213 h 7192213"/>
              <a:gd name="connsiteX35" fmla="*/ 1976650 w 5629738"/>
              <a:gd name="connsiteY35" fmla="*/ 7189772 h 7192213"/>
              <a:gd name="connsiteX36" fmla="*/ 64205 w 5629738"/>
              <a:gd name="connsiteY36" fmla="*/ 7189772 h 7192213"/>
              <a:gd name="connsiteX37" fmla="*/ 28826 w 5629738"/>
              <a:gd name="connsiteY37" fmla="*/ 7165867 h 7192213"/>
              <a:gd name="connsiteX38" fmla="*/ 28826 w 5629738"/>
              <a:gd name="connsiteY38" fmla="*/ 6079439 h 7192213"/>
              <a:gd name="connsiteX39" fmla="*/ 18871 w 5629738"/>
              <a:gd name="connsiteY39" fmla="*/ 6043977 h 7192213"/>
              <a:gd name="connsiteX40" fmla="*/ 28826 w 5629738"/>
              <a:gd name="connsiteY40" fmla="*/ 6007501 h 7192213"/>
              <a:gd name="connsiteX41" fmla="*/ 28826 w 5629738"/>
              <a:gd name="connsiteY41" fmla="*/ 5521424 h 7192213"/>
              <a:gd name="connsiteX42" fmla="*/ 28826 w 5629738"/>
              <a:gd name="connsiteY42" fmla="*/ 5456903 h 7192213"/>
              <a:gd name="connsiteX43" fmla="*/ 18216 w 5629738"/>
              <a:gd name="connsiteY43" fmla="*/ 5420866 h 7192213"/>
              <a:gd name="connsiteX44" fmla="*/ 6056 w 5629738"/>
              <a:gd name="connsiteY44" fmla="*/ 5384020 h 7192213"/>
              <a:gd name="connsiteX45" fmla="*/ 815 w 5629738"/>
              <a:gd name="connsiteY45" fmla="*/ 5348515 h 7192213"/>
              <a:gd name="connsiteX46" fmla="*/ 0 w 5629738"/>
              <a:gd name="connsiteY46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5848539 h 7192213"/>
              <a:gd name="connsiteX30" fmla="*/ 5629737 w 5629738"/>
              <a:gd name="connsiteY30" fmla="*/ 6736614 h 7192213"/>
              <a:gd name="connsiteX31" fmla="*/ 5629737 w 5629738"/>
              <a:gd name="connsiteY31" fmla="*/ 7158780 h 7192213"/>
              <a:gd name="connsiteX32" fmla="*/ 5596210 w 5629738"/>
              <a:gd name="connsiteY32" fmla="*/ 7192213 h 7192213"/>
              <a:gd name="connsiteX33" fmla="*/ 1982520 w 5629738"/>
              <a:gd name="connsiteY33" fmla="*/ 7192213 h 7192213"/>
              <a:gd name="connsiteX34" fmla="*/ 1976650 w 5629738"/>
              <a:gd name="connsiteY34" fmla="*/ 7189772 h 7192213"/>
              <a:gd name="connsiteX35" fmla="*/ 64205 w 5629738"/>
              <a:gd name="connsiteY35" fmla="*/ 7189772 h 7192213"/>
              <a:gd name="connsiteX36" fmla="*/ 28826 w 5629738"/>
              <a:gd name="connsiteY36" fmla="*/ 7165867 h 7192213"/>
              <a:gd name="connsiteX37" fmla="*/ 28826 w 5629738"/>
              <a:gd name="connsiteY37" fmla="*/ 6079439 h 7192213"/>
              <a:gd name="connsiteX38" fmla="*/ 18871 w 5629738"/>
              <a:gd name="connsiteY38" fmla="*/ 6043977 h 7192213"/>
              <a:gd name="connsiteX39" fmla="*/ 28826 w 5629738"/>
              <a:gd name="connsiteY39" fmla="*/ 6007501 h 7192213"/>
              <a:gd name="connsiteX40" fmla="*/ 28826 w 5629738"/>
              <a:gd name="connsiteY40" fmla="*/ 5521424 h 7192213"/>
              <a:gd name="connsiteX41" fmla="*/ 28826 w 5629738"/>
              <a:gd name="connsiteY41" fmla="*/ 5456903 h 7192213"/>
              <a:gd name="connsiteX42" fmla="*/ 18216 w 5629738"/>
              <a:gd name="connsiteY42" fmla="*/ 5420866 h 7192213"/>
              <a:gd name="connsiteX43" fmla="*/ 6056 w 5629738"/>
              <a:gd name="connsiteY43" fmla="*/ 5384020 h 7192213"/>
              <a:gd name="connsiteX44" fmla="*/ 815 w 5629738"/>
              <a:gd name="connsiteY44" fmla="*/ 5348515 h 7192213"/>
              <a:gd name="connsiteX45" fmla="*/ 0 w 5629738"/>
              <a:gd name="connsiteY45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5848539 h 7192213"/>
              <a:gd name="connsiteX30" fmla="*/ 5629737 w 5629738"/>
              <a:gd name="connsiteY30" fmla="*/ 7158780 h 7192213"/>
              <a:gd name="connsiteX31" fmla="*/ 5596210 w 5629738"/>
              <a:gd name="connsiteY31" fmla="*/ 7192213 h 7192213"/>
              <a:gd name="connsiteX32" fmla="*/ 1982520 w 5629738"/>
              <a:gd name="connsiteY32" fmla="*/ 7192213 h 7192213"/>
              <a:gd name="connsiteX33" fmla="*/ 1976650 w 5629738"/>
              <a:gd name="connsiteY33" fmla="*/ 7189772 h 7192213"/>
              <a:gd name="connsiteX34" fmla="*/ 64205 w 5629738"/>
              <a:gd name="connsiteY34" fmla="*/ 7189772 h 7192213"/>
              <a:gd name="connsiteX35" fmla="*/ 28826 w 5629738"/>
              <a:gd name="connsiteY35" fmla="*/ 7165867 h 7192213"/>
              <a:gd name="connsiteX36" fmla="*/ 28826 w 5629738"/>
              <a:gd name="connsiteY36" fmla="*/ 6079439 h 7192213"/>
              <a:gd name="connsiteX37" fmla="*/ 18871 w 5629738"/>
              <a:gd name="connsiteY37" fmla="*/ 6043977 h 7192213"/>
              <a:gd name="connsiteX38" fmla="*/ 28826 w 5629738"/>
              <a:gd name="connsiteY38" fmla="*/ 6007501 h 7192213"/>
              <a:gd name="connsiteX39" fmla="*/ 28826 w 5629738"/>
              <a:gd name="connsiteY39" fmla="*/ 5521424 h 7192213"/>
              <a:gd name="connsiteX40" fmla="*/ 28826 w 5629738"/>
              <a:gd name="connsiteY40" fmla="*/ 5456903 h 7192213"/>
              <a:gd name="connsiteX41" fmla="*/ 18216 w 5629738"/>
              <a:gd name="connsiteY41" fmla="*/ 5420866 h 7192213"/>
              <a:gd name="connsiteX42" fmla="*/ 6056 w 5629738"/>
              <a:gd name="connsiteY42" fmla="*/ 5384020 h 7192213"/>
              <a:gd name="connsiteX43" fmla="*/ 815 w 5629738"/>
              <a:gd name="connsiteY43" fmla="*/ 5348515 h 7192213"/>
              <a:gd name="connsiteX44" fmla="*/ 0 w 5629738"/>
              <a:gd name="connsiteY44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7158780 h 7192213"/>
              <a:gd name="connsiteX30" fmla="*/ 5596210 w 5629738"/>
              <a:gd name="connsiteY30" fmla="*/ 7192213 h 7192213"/>
              <a:gd name="connsiteX31" fmla="*/ 1982520 w 5629738"/>
              <a:gd name="connsiteY31" fmla="*/ 7192213 h 7192213"/>
              <a:gd name="connsiteX32" fmla="*/ 1976650 w 5629738"/>
              <a:gd name="connsiteY32" fmla="*/ 7189772 h 7192213"/>
              <a:gd name="connsiteX33" fmla="*/ 64205 w 5629738"/>
              <a:gd name="connsiteY33" fmla="*/ 7189772 h 7192213"/>
              <a:gd name="connsiteX34" fmla="*/ 28826 w 5629738"/>
              <a:gd name="connsiteY34" fmla="*/ 7165867 h 7192213"/>
              <a:gd name="connsiteX35" fmla="*/ 28826 w 5629738"/>
              <a:gd name="connsiteY35" fmla="*/ 6079439 h 7192213"/>
              <a:gd name="connsiteX36" fmla="*/ 18871 w 5629738"/>
              <a:gd name="connsiteY36" fmla="*/ 6043977 h 7192213"/>
              <a:gd name="connsiteX37" fmla="*/ 28826 w 5629738"/>
              <a:gd name="connsiteY37" fmla="*/ 6007501 h 7192213"/>
              <a:gd name="connsiteX38" fmla="*/ 28826 w 5629738"/>
              <a:gd name="connsiteY38" fmla="*/ 5521424 h 7192213"/>
              <a:gd name="connsiteX39" fmla="*/ 28826 w 5629738"/>
              <a:gd name="connsiteY39" fmla="*/ 5456903 h 7192213"/>
              <a:gd name="connsiteX40" fmla="*/ 18216 w 5629738"/>
              <a:gd name="connsiteY40" fmla="*/ 5420866 h 7192213"/>
              <a:gd name="connsiteX41" fmla="*/ 6056 w 5629738"/>
              <a:gd name="connsiteY41" fmla="*/ 5384020 h 7192213"/>
              <a:gd name="connsiteX42" fmla="*/ 815 w 5629738"/>
              <a:gd name="connsiteY42" fmla="*/ 5348515 h 7192213"/>
              <a:gd name="connsiteX43" fmla="*/ 0 w 5629738"/>
              <a:gd name="connsiteY43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1982520 w 5633928"/>
              <a:gd name="connsiteY30" fmla="*/ 7192213 h 7192213"/>
              <a:gd name="connsiteX31" fmla="*/ 1976650 w 5633928"/>
              <a:gd name="connsiteY31" fmla="*/ 7189772 h 7192213"/>
              <a:gd name="connsiteX32" fmla="*/ 64205 w 5633928"/>
              <a:gd name="connsiteY32" fmla="*/ 7189772 h 7192213"/>
              <a:gd name="connsiteX33" fmla="*/ 28826 w 5633928"/>
              <a:gd name="connsiteY33" fmla="*/ 7165867 h 7192213"/>
              <a:gd name="connsiteX34" fmla="*/ 28826 w 5633928"/>
              <a:gd name="connsiteY34" fmla="*/ 6079439 h 7192213"/>
              <a:gd name="connsiteX35" fmla="*/ 18871 w 5633928"/>
              <a:gd name="connsiteY35" fmla="*/ 6043977 h 7192213"/>
              <a:gd name="connsiteX36" fmla="*/ 28826 w 5633928"/>
              <a:gd name="connsiteY36" fmla="*/ 6007501 h 7192213"/>
              <a:gd name="connsiteX37" fmla="*/ 28826 w 5633928"/>
              <a:gd name="connsiteY37" fmla="*/ 5521424 h 7192213"/>
              <a:gd name="connsiteX38" fmla="*/ 28826 w 5633928"/>
              <a:gd name="connsiteY38" fmla="*/ 5456903 h 7192213"/>
              <a:gd name="connsiteX39" fmla="*/ 18216 w 5633928"/>
              <a:gd name="connsiteY39" fmla="*/ 5420866 h 7192213"/>
              <a:gd name="connsiteX40" fmla="*/ 6056 w 5633928"/>
              <a:gd name="connsiteY40" fmla="*/ 5384020 h 7192213"/>
              <a:gd name="connsiteX41" fmla="*/ 815 w 5633928"/>
              <a:gd name="connsiteY41" fmla="*/ 5348515 h 7192213"/>
              <a:gd name="connsiteX42" fmla="*/ 0 w 5633928"/>
              <a:gd name="connsiteY42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1982520 w 5633928"/>
              <a:gd name="connsiteY30" fmla="*/ 7192213 h 7192213"/>
              <a:gd name="connsiteX31" fmla="*/ 64205 w 5633928"/>
              <a:gd name="connsiteY31" fmla="*/ 7189772 h 7192213"/>
              <a:gd name="connsiteX32" fmla="*/ 28826 w 5633928"/>
              <a:gd name="connsiteY32" fmla="*/ 7165867 h 7192213"/>
              <a:gd name="connsiteX33" fmla="*/ 28826 w 5633928"/>
              <a:gd name="connsiteY33" fmla="*/ 6079439 h 7192213"/>
              <a:gd name="connsiteX34" fmla="*/ 18871 w 5633928"/>
              <a:gd name="connsiteY34" fmla="*/ 6043977 h 7192213"/>
              <a:gd name="connsiteX35" fmla="*/ 28826 w 5633928"/>
              <a:gd name="connsiteY35" fmla="*/ 6007501 h 7192213"/>
              <a:gd name="connsiteX36" fmla="*/ 28826 w 5633928"/>
              <a:gd name="connsiteY36" fmla="*/ 5521424 h 7192213"/>
              <a:gd name="connsiteX37" fmla="*/ 28826 w 5633928"/>
              <a:gd name="connsiteY37" fmla="*/ 5456903 h 7192213"/>
              <a:gd name="connsiteX38" fmla="*/ 18216 w 5633928"/>
              <a:gd name="connsiteY38" fmla="*/ 5420866 h 7192213"/>
              <a:gd name="connsiteX39" fmla="*/ 6056 w 5633928"/>
              <a:gd name="connsiteY39" fmla="*/ 5384020 h 7192213"/>
              <a:gd name="connsiteX40" fmla="*/ 815 w 5633928"/>
              <a:gd name="connsiteY40" fmla="*/ 5348515 h 7192213"/>
              <a:gd name="connsiteX41" fmla="*/ 0 w 5633928"/>
              <a:gd name="connsiteY41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64205 w 5633928"/>
              <a:gd name="connsiteY30" fmla="*/ 7189772 h 7192213"/>
              <a:gd name="connsiteX31" fmla="*/ 28826 w 5633928"/>
              <a:gd name="connsiteY31" fmla="*/ 7165867 h 7192213"/>
              <a:gd name="connsiteX32" fmla="*/ 28826 w 5633928"/>
              <a:gd name="connsiteY32" fmla="*/ 6079439 h 7192213"/>
              <a:gd name="connsiteX33" fmla="*/ 18871 w 5633928"/>
              <a:gd name="connsiteY33" fmla="*/ 6043977 h 7192213"/>
              <a:gd name="connsiteX34" fmla="*/ 28826 w 5633928"/>
              <a:gd name="connsiteY34" fmla="*/ 6007501 h 7192213"/>
              <a:gd name="connsiteX35" fmla="*/ 28826 w 5633928"/>
              <a:gd name="connsiteY35" fmla="*/ 5521424 h 7192213"/>
              <a:gd name="connsiteX36" fmla="*/ 28826 w 5633928"/>
              <a:gd name="connsiteY36" fmla="*/ 5456903 h 7192213"/>
              <a:gd name="connsiteX37" fmla="*/ 18216 w 5633928"/>
              <a:gd name="connsiteY37" fmla="*/ 5420866 h 7192213"/>
              <a:gd name="connsiteX38" fmla="*/ 6056 w 5633928"/>
              <a:gd name="connsiteY38" fmla="*/ 5384020 h 7192213"/>
              <a:gd name="connsiteX39" fmla="*/ 815 w 5633928"/>
              <a:gd name="connsiteY39" fmla="*/ 5348515 h 7192213"/>
              <a:gd name="connsiteX40" fmla="*/ 0 w 5633928"/>
              <a:gd name="connsiteY40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5549063 w 5633928"/>
              <a:gd name="connsiteY21" fmla="*/ 0 h 7192213"/>
              <a:gd name="connsiteX22" fmla="*/ 5549068 w 5633928"/>
              <a:gd name="connsiteY22" fmla="*/ 2 h 7192213"/>
              <a:gd name="connsiteX23" fmla="*/ 5553587 w 5633928"/>
              <a:gd name="connsiteY23" fmla="*/ 0 h 7192213"/>
              <a:gd name="connsiteX24" fmla="*/ 5559961 w 5633928"/>
              <a:gd name="connsiteY24" fmla="*/ 3034 h 7192213"/>
              <a:gd name="connsiteX25" fmla="*/ 5596211 w 5633928"/>
              <a:gd name="connsiteY25" fmla="*/ 3034 h 7192213"/>
              <a:gd name="connsiteX26" fmla="*/ 5629738 w 5633928"/>
              <a:gd name="connsiteY26" fmla="*/ 36562 h 7192213"/>
              <a:gd name="connsiteX27" fmla="*/ 5629737 w 5633928"/>
              <a:gd name="connsiteY27" fmla="*/ 7158780 h 7192213"/>
              <a:gd name="connsiteX28" fmla="*/ 5596210 w 5633928"/>
              <a:gd name="connsiteY28" fmla="*/ 7192213 h 7192213"/>
              <a:gd name="connsiteX29" fmla="*/ 64205 w 5633928"/>
              <a:gd name="connsiteY29" fmla="*/ 7189772 h 7192213"/>
              <a:gd name="connsiteX30" fmla="*/ 28826 w 5633928"/>
              <a:gd name="connsiteY30" fmla="*/ 7165867 h 7192213"/>
              <a:gd name="connsiteX31" fmla="*/ 28826 w 5633928"/>
              <a:gd name="connsiteY31" fmla="*/ 6079439 h 7192213"/>
              <a:gd name="connsiteX32" fmla="*/ 18871 w 5633928"/>
              <a:gd name="connsiteY32" fmla="*/ 6043977 h 7192213"/>
              <a:gd name="connsiteX33" fmla="*/ 28826 w 5633928"/>
              <a:gd name="connsiteY33" fmla="*/ 6007501 h 7192213"/>
              <a:gd name="connsiteX34" fmla="*/ 28826 w 5633928"/>
              <a:gd name="connsiteY34" fmla="*/ 5521424 h 7192213"/>
              <a:gd name="connsiteX35" fmla="*/ 28826 w 5633928"/>
              <a:gd name="connsiteY35" fmla="*/ 5456903 h 7192213"/>
              <a:gd name="connsiteX36" fmla="*/ 18216 w 5633928"/>
              <a:gd name="connsiteY36" fmla="*/ 5420866 h 7192213"/>
              <a:gd name="connsiteX37" fmla="*/ 6056 w 5633928"/>
              <a:gd name="connsiteY37" fmla="*/ 5384020 h 7192213"/>
              <a:gd name="connsiteX38" fmla="*/ 815 w 5633928"/>
              <a:gd name="connsiteY38" fmla="*/ 5348515 h 7192213"/>
              <a:gd name="connsiteX39" fmla="*/ 0 w 5633928"/>
              <a:gd name="connsiteY39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5549063 w 5633928"/>
              <a:gd name="connsiteY20" fmla="*/ 0 h 7192213"/>
              <a:gd name="connsiteX21" fmla="*/ 5549068 w 5633928"/>
              <a:gd name="connsiteY21" fmla="*/ 2 h 7192213"/>
              <a:gd name="connsiteX22" fmla="*/ 5553587 w 5633928"/>
              <a:gd name="connsiteY22" fmla="*/ 0 h 7192213"/>
              <a:gd name="connsiteX23" fmla="*/ 5559961 w 5633928"/>
              <a:gd name="connsiteY23" fmla="*/ 3034 h 7192213"/>
              <a:gd name="connsiteX24" fmla="*/ 5596211 w 5633928"/>
              <a:gd name="connsiteY24" fmla="*/ 3034 h 7192213"/>
              <a:gd name="connsiteX25" fmla="*/ 5629738 w 5633928"/>
              <a:gd name="connsiteY25" fmla="*/ 36562 h 7192213"/>
              <a:gd name="connsiteX26" fmla="*/ 5629737 w 5633928"/>
              <a:gd name="connsiteY26" fmla="*/ 7158780 h 7192213"/>
              <a:gd name="connsiteX27" fmla="*/ 5596210 w 5633928"/>
              <a:gd name="connsiteY27" fmla="*/ 7192213 h 7192213"/>
              <a:gd name="connsiteX28" fmla="*/ 64205 w 5633928"/>
              <a:gd name="connsiteY28" fmla="*/ 7189772 h 7192213"/>
              <a:gd name="connsiteX29" fmla="*/ 28826 w 5633928"/>
              <a:gd name="connsiteY29" fmla="*/ 7165867 h 7192213"/>
              <a:gd name="connsiteX30" fmla="*/ 28826 w 5633928"/>
              <a:gd name="connsiteY30" fmla="*/ 6079439 h 7192213"/>
              <a:gd name="connsiteX31" fmla="*/ 18871 w 5633928"/>
              <a:gd name="connsiteY31" fmla="*/ 6043977 h 7192213"/>
              <a:gd name="connsiteX32" fmla="*/ 28826 w 5633928"/>
              <a:gd name="connsiteY32" fmla="*/ 6007501 h 7192213"/>
              <a:gd name="connsiteX33" fmla="*/ 28826 w 5633928"/>
              <a:gd name="connsiteY33" fmla="*/ 5521424 h 7192213"/>
              <a:gd name="connsiteX34" fmla="*/ 28826 w 5633928"/>
              <a:gd name="connsiteY34" fmla="*/ 5456903 h 7192213"/>
              <a:gd name="connsiteX35" fmla="*/ 18216 w 5633928"/>
              <a:gd name="connsiteY35" fmla="*/ 5420866 h 7192213"/>
              <a:gd name="connsiteX36" fmla="*/ 6056 w 5633928"/>
              <a:gd name="connsiteY36" fmla="*/ 5384020 h 7192213"/>
              <a:gd name="connsiteX37" fmla="*/ 815 w 5633928"/>
              <a:gd name="connsiteY37" fmla="*/ 5348515 h 7192213"/>
              <a:gd name="connsiteX38" fmla="*/ 0 w 5633928"/>
              <a:gd name="connsiteY38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5549063 w 5633928"/>
              <a:gd name="connsiteY20" fmla="*/ 0 h 7192213"/>
              <a:gd name="connsiteX21" fmla="*/ 5549068 w 5633928"/>
              <a:gd name="connsiteY21" fmla="*/ 2 h 7192213"/>
              <a:gd name="connsiteX22" fmla="*/ 5553587 w 5633928"/>
              <a:gd name="connsiteY22" fmla="*/ 0 h 7192213"/>
              <a:gd name="connsiteX23" fmla="*/ 5596211 w 5633928"/>
              <a:gd name="connsiteY23" fmla="*/ 3034 h 7192213"/>
              <a:gd name="connsiteX24" fmla="*/ 5629738 w 5633928"/>
              <a:gd name="connsiteY24" fmla="*/ 36562 h 7192213"/>
              <a:gd name="connsiteX25" fmla="*/ 5629737 w 5633928"/>
              <a:gd name="connsiteY25" fmla="*/ 7158780 h 7192213"/>
              <a:gd name="connsiteX26" fmla="*/ 5596210 w 5633928"/>
              <a:gd name="connsiteY26" fmla="*/ 7192213 h 7192213"/>
              <a:gd name="connsiteX27" fmla="*/ 64205 w 5633928"/>
              <a:gd name="connsiteY27" fmla="*/ 7189772 h 7192213"/>
              <a:gd name="connsiteX28" fmla="*/ 28826 w 5633928"/>
              <a:gd name="connsiteY28" fmla="*/ 7165867 h 7192213"/>
              <a:gd name="connsiteX29" fmla="*/ 28826 w 5633928"/>
              <a:gd name="connsiteY29" fmla="*/ 6079439 h 7192213"/>
              <a:gd name="connsiteX30" fmla="*/ 18871 w 5633928"/>
              <a:gd name="connsiteY30" fmla="*/ 6043977 h 7192213"/>
              <a:gd name="connsiteX31" fmla="*/ 28826 w 5633928"/>
              <a:gd name="connsiteY31" fmla="*/ 6007501 h 7192213"/>
              <a:gd name="connsiteX32" fmla="*/ 28826 w 5633928"/>
              <a:gd name="connsiteY32" fmla="*/ 5521424 h 7192213"/>
              <a:gd name="connsiteX33" fmla="*/ 28826 w 5633928"/>
              <a:gd name="connsiteY33" fmla="*/ 5456903 h 7192213"/>
              <a:gd name="connsiteX34" fmla="*/ 18216 w 5633928"/>
              <a:gd name="connsiteY34" fmla="*/ 5420866 h 7192213"/>
              <a:gd name="connsiteX35" fmla="*/ 6056 w 5633928"/>
              <a:gd name="connsiteY35" fmla="*/ 5384020 h 7192213"/>
              <a:gd name="connsiteX36" fmla="*/ 815 w 5633928"/>
              <a:gd name="connsiteY36" fmla="*/ 5348515 h 7192213"/>
              <a:gd name="connsiteX37" fmla="*/ 0 w 5633928"/>
              <a:gd name="connsiteY37" fmla="*/ 5321182 h 719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633928" h="7192213">
                <a:moveTo>
                  <a:pt x="0" y="5321182"/>
                </a:moveTo>
                <a:lnTo>
                  <a:pt x="7176" y="5292545"/>
                </a:lnTo>
                <a:cubicBezTo>
                  <a:pt x="7874" y="5284550"/>
                  <a:pt x="3408" y="5282436"/>
                  <a:pt x="4191" y="5273215"/>
                </a:cubicBezTo>
                <a:lnTo>
                  <a:pt x="11880" y="5237214"/>
                </a:lnTo>
                <a:lnTo>
                  <a:pt x="18963" y="5184548"/>
                </a:lnTo>
                <a:lnTo>
                  <a:pt x="26514" y="5148294"/>
                </a:lnTo>
                <a:lnTo>
                  <a:pt x="28826" y="5141304"/>
                </a:lnTo>
                <a:lnTo>
                  <a:pt x="28826" y="4904080"/>
                </a:lnTo>
                <a:lnTo>
                  <a:pt x="26241" y="4886580"/>
                </a:lnTo>
                <a:lnTo>
                  <a:pt x="28826" y="4827542"/>
                </a:lnTo>
                <a:lnTo>
                  <a:pt x="25306" y="4818968"/>
                </a:lnTo>
                <a:lnTo>
                  <a:pt x="28826" y="4761248"/>
                </a:lnTo>
                <a:cubicBezTo>
                  <a:pt x="28328" y="4742134"/>
                  <a:pt x="29114" y="4709012"/>
                  <a:pt x="25835" y="4698008"/>
                </a:cubicBezTo>
                <a:lnTo>
                  <a:pt x="17801" y="4693286"/>
                </a:lnTo>
                <a:lnTo>
                  <a:pt x="17096" y="4679416"/>
                </a:lnTo>
                <a:cubicBezTo>
                  <a:pt x="17711" y="4678402"/>
                  <a:pt x="17198" y="4658407"/>
                  <a:pt x="17250" y="4657582"/>
                </a:cubicBezTo>
                <a:lnTo>
                  <a:pt x="25682" y="4608673"/>
                </a:lnTo>
                <a:lnTo>
                  <a:pt x="20696" y="27254"/>
                </a:lnTo>
                <a:cubicBezTo>
                  <a:pt x="28640" y="13408"/>
                  <a:pt x="30825" y="11178"/>
                  <a:pt x="44529" y="3139"/>
                </a:cubicBezTo>
                <a:lnTo>
                  <a:pt x="64219" y="24"/>
                </a:lnTo>
                <a:lnTo>
                  <a:pt x="5549063" y="0"/>
                </a:lnTo>
                <a:cubicBezTo>
                  <a:pt x="5549065" y="1"/>
                  <a:pt x="5549066" y="2"/>
                  <a:pt x="5549068" y="2"/>
                </a:cubicBezTo>
                <a:lnTo>
                  <a:pt x="5553587" y="0"/>
                </a:lnTo>
                <a:lnTo>
                  <a:pt x="5596211" y="3034"/>
                </a:lnTo>
                <a:cubicBezTo>
                  <a:pt x="5614708" y="3086"/>
                  <a:pt x="5629691" y="18066"/>
                  <a:pt x="5629738" y="36562"/>
                </a:cubicBezTo>
                <a:cubicBezTo>
                  <a:pt x="5635326" y="1229186"/>
                  <a:pt x="5635325" y="5966172"/>
                  <a:pt x="5629737" y="7158780"/>
                </a:cubicBezTo>
                <a:cubicBezTo>
                  <a:pt x="5629632" y="7177240"/>
                  <a:pt x="5614669" y="7192165"/>
                  <a:pt x="5596210" y="7192213"/>
                </a:cubicBezTo>
                <a:lnTo>
                  <a:pt x="64205" y="7189772"/>
                </a:lnTo>
                <a:cubicBezTo>
                  <a:pt x="44670" y="7189697"/>
                  <a:pt x="28876" y="7179028"/>
                  <a:pt x="28826" y="7165867"/>
                </a:cubicBezTo>
                <a:lnTo>
                  <a:pt x="28826" y="6079439"/>
                </a:lnTo>
                <a:lnTo>
                  <a:pt x="18871" y="6043977"/>
                </a:lnTo>
                <a:cubicBezTo>
                  <a:pt x="19309" y="6024074"/>
                  <a:pt x="25508" y="6019660"/>
                  <a:pt x="28826" y="6007501"/>
                </a:cubicBezTo>
                <a:lnTo>
                  <a:pt x="28826" y="5521424"/>
                </a:lnTo>
                <a:lnTo>
                  <a:pt x="28826" y="5456903"/>
                </a:lnTo>
                <a:lnTo>
                  <a:pt x="18216" y="5420866"/>
                </a:lnTo>
                <a:cubicBezTo>
                  <a:pt x="26699" y="5406368"/>
                  <a:pt x="10111" y="5395765"/>
                  <a:pt x="6056" y="5384020"/>
                </a:cubicBezTo>
                <a:lnTo>
                  <a:pt x="815" y="5348515"/>
                </a:lnTo>
                <a:cubicBezTo>
                  <a:pt x="543" y="5339404"/>
                  <a:pt x="272" y="5330293"/>
                  <a:pt x="0" y="5321182"/>
                </a:cubicBezTo>
                <a:close/>
              </a:path>
            </a:pathLst>
          </a:custGeom>
          <a:solidFill>
            <a:srgbClr val="FFFFFF"/>
          </a:solidFill>
          <a:ln w="127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2" descr="A group of kids outside a house&#10;&#10;Description automatically generated">
            <a:extLst>
              <a:ext uri="{FF2B5EF4-FFF2-40B4-BE49-F238E27FC236}">
                <a16:creationId xmlns:a16="http://schemas.microsoft.com/office/drawing/2014/main" id="{C8C65B6B-1014-E44F-E3C5-93D5C0CD8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" r="1102" b="-1"/>
          <a:stretch/>
        </p:blipFill>
        <p:spPr>
          <a:xfrm rot="120000">
            <a:off x="4726818" y="1125118"/>
            <a:ext cx="6756845" cy="45086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10F642-F8A8-4AC6-4198-E93016502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138575"/>
            <a:ext cx="4876800" cy="33098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Home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0DCE5B-149D-D902-949A-19CE8B9C2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718" y="2842129"/>
            <a:ext cx="3834073" cy="16085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b="1">
                <a:latin typeface="Times New Roman"/>
                <a:cs typeface="Times New Roman"/>
              </a:rPr>
              <a:t>What is the digital devices I can found in my home?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D3D3051-D223-4825-BE7D-C711315EE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20C5DCB-EAA5-4FFC-AA6E-08F8338DD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C2C538F1-2196-4569-BA87-03877D514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D996DBDC-43C7-4705-94D0-B810DD6915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9F89986-CE0E-45E8-A509-FA70F6E36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0847B228-7D3B-4853-8273-2B7CDAF9C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691138">
            <a:off x="10900084" y="5261493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0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CB86E21-E2BD-408E-8E61-D30AB8715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9B38C0-3CC6-4B41-93F3-C479D22DD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984" y="510362"/>
            <a:ext cx="11174866" cy="542688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A070B3-8EC2-413C-B782-253BA2546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73638" y="-2246659"/>
            <a:ext cx="5200368" cy="10916487"/>
          </a:xfrm>
          <a:custGeom>
            <a:avLst/>
            <a:gdLst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6 w 4123786"/>
              <a:gd name="connsiteY30" fmla="*/ 7596066 h 10695515"/>
              <a:gd name="connsiteX31" fmla="*/ 4123785 w 4123786"/>
              <a:gd name="connsiteY31" fmla="*/ 7596068 h 10695515"/>
              <a:gd name="connsiteX32" fmla="*/ 4123785 w 4123786"/>
              <a:gd name="connsiteY32" fmla="*/ 7916119 h 10695515"/>
              <a:gd name="connsiteX33" fmla="*/ 4123785 w 4123786"/>
              <a:gd name="connsiteY33" fmla="*/ 10239915 h 10695515"/>
              <a:gd name="connsiteX34" fmla="*/ 4123785 w 4123786"/>
              <a:gd name="connsiteY34" fmla="*/ 10662081 h 10695515"/>
              <a:gd name="connsiteX35" fmla="*/ 4090258 w 4123786"/>
              <a:gd name="connsiteY35" fmla="*/ 10695514 h 10695515"/>
              <a:gd name="connsiteX36" fmla="*/ 4072751 w 4123786"/>
              <a:gd name="connsiteY36" fmla="*/ 10695514 h 10695515"/>
              <a:gd name="connsiteX37" fmla="*/ 4072751 w 4123786"/>
              <a:gd name="connsiteY37" fmla="*/ 10695515 h 10695515"/>
              <a:gd name="connsiteX38" fmla="*/ 3145747 w 4123786"/>
              <a:gd name="connsiteY38" fmla="*/ 10695515 h 10695515"/>
              <a:gd name="connsiteX39" fmla="*/ 2810340 w 4123786"/>
              <a:gd name="connsiteY39" fmla="*/ 10695515 h 10695515"/>
              <a:gd name="connsiteX40" fmla="*/ 68003 w 4123786"/>
              <a:gd name="connsiteY40" fmla="*/ 10695515 h 10695515"/>
              <a:gd name="connsiteX41" fmla="*/ 30530 w 4123786"/>
              <a:gd name="connsiteY41" fmla="*/ 10659953 h 10695515"/>
              <a:gd name="connsiteX42" fmla="*/ 30530 w 4123786"/>
              <a:gd name="connsiteY42" fmla="*/ 9043781 h 10695515"/>
              <a:gd name="connsiteX43" fmla="*/ 19986 w 4123786"/>
              <a:gd name="connsiteY43" fmla="*/ 8991028 h 10695515"/>
              <a:gd name="connsiteX44" fmla="*/ 30530 w 4123786"/>
              <a:gd name="connsiteY44" fmla="*/ 8936768 h 10695515"/>
              <a:gd name="connsiteX45" fmla="*/ 30530 w 4123786"/>
              <a:gd name="connsiteY45" fmla="*/ 8213677 h 10695515"/>
              <a:gd name="connsiteX46" fmla="*/ 30530 w 4123786"/>
              <a:gd name="connsiteY46" fmla="*/ 8117697 h 10695515"/>
              <a:gd name="connsiteX47" fmla="*/ 19292 w 4123786"/>
              <a:gd name="connsiteY47" fmla="*/ 8064088 h 10695515"/>
              <a:gd name="connsiteX48" fmla="*/ 6414 w 4123786"/>
              <a:gd name="connsiteY48" fmla="*/ 8009276 h 10695515"/>
              <a:gd name="connsiteX49" fmla="*/ 862 w 4123786"/>
              <a:gd name="connsiteY49" fmla="*/ 7956458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6 w 4123786"/>
              <a:gd name="connsiteY30" fmla="*/ 7596066 h 10695515"/>
              <a:gd name="connsiteX31" fmla="*/ 4123785 w 4123786"/>
              <a:gd name="connsiteY31" fmla="*/ 7596068 h 10695515"/>
              <a:gd name="connsiteX32" fmla="*/ 4123785 w 4123786"/>
              <a:gd name="connsiteY32" fmla="*/ 7916119 h 10695515"/>
              <a:gd name="connsiteX33" fmla="*/ 4123785 w 4123786"/>
              <a:gd name="connsiteY33" fmla="*/ 10239915 h 10695515"/>
              <a:gd name="connsiteX34" fmla="*/ 4123785 w 4123786"/>
              <a:gd name="connsiteY34" fmla="*/ 10662081 h 10695515"/>
              <a:gd name="connsiteX35" fmla="*/ 4090258 w 4123786"/>
              <a:gd name="connsiteY35" fmla="*/ 10695514 h 10695515"/>
              <a:gd name="connsiteX36" fmla="*/ 4072751 w 4123786"/>
              <a:gd name="connsiteY36" fmla="*/ 10695514 h 10695515"/>
              <a:gd name="connsiteX37" fmla="*/ 4072751 w 4123786"/>
              <a:gd name="connsiteY37" fmla="*/ 10695515 h 10695515"/>
              <a:gd name="connsiteX38" fmla="*/ 3145747 w 4123786"/>
              <a:gd name="connsiteY38" fmla="*/ 10695515 h 10695515"/>
              <a:gd name="connsiteX39" fmla="*/ 68003 w 4123786"/>
              <a:gd name="connsiteY39" fmla="*/ 10695515 h 10695515"/>
              <a:gd name="connsiteX40" fmla="*/ 30530 w 4123786"/>
              <a:gd name="connsiteY40" fmla="*/ 10659953 h 10695515"/>
              <a:gd name="connsiteX41" fmla="*/ 30530 w 4123786"/>
              <a:gd name="connsiteY41" fmla="*/ 9043781 h 10695515"/>
              <a:gd name="connsiteX42" fmla="*/ 19986 w 4123786"/>
              <a:gd name="connsiteY42" fmla="*/ 8991028 h 10695515"/>
              <a:gd name="connsiteX43" fmla="*/ 30530 w 4123786"/>
              <a:gd name="connsiteY43" fmla="*/ 8936768 h 10695515"/>
              <a:gd name="connsiteX44" fmla="*/ 30530 w 4123786"/>
              <a:gd name="connsiteY44" fmla="*/ 8213677 h 10695515"/>
              <a:gd name="connsiteX45" fmla="*/ 30530 w 4123786"/>
              <a:gd name="connsiteY45" fmla="*/ 8117697 h 10695515"/>
              <a:gd name="connsiteX46" fmla="*/ 19292 w 4123786"/>
              <a:gd name="connsiteY46" fmla="*/ 8064088 h 10695515"/>
              <a:gd name="connsiteX47" fmla="*/ 6414 w 4123786"/>
              <a:gd name="connsiteY47" fmla="*/ 8009276 h 10695515"/>
              <a:gd name="connsiteX48" fmla="*/ 862 w 4123786"/>
              <a:gd name="connsiteY48" fmla="*/ 7956458 h 10695515"/>
              <a:gd name="connsiteX49" fmla="*/ 0 w 4123786"/>
              <a:gd name="connsiteY49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6 w 4123786"/>
              <a:gd name="connsiteY30" fmla="*/ 7596066 h 10695515"/>
              <a:gd name="connsiteX31" fmla="*/ 4123785 w 4123786"/>
              <a:gd name="connsiteY31" fmla="*/ 7916119 h 10695515"/>
              <a:gd name="connsiteX32" fmla="*/ 4123785 w 4123786"/>
              <a:gd name="connsiteY32" fmla="*/ 10239915 h 10695515"/>
              <a:gd name="connsiteX33" fmla="*/ 4123785 w 4123786"/>
              <a:gd name="connsiteY33" fmla="*/ 10662081 h 10695515"/>
              <a:gd name="connsiteX34" fmla="*/ 4090258 w 4123786"/>
              <a:gd name="connsiteY34" fmla="*/ 10695514 h 10695515"/>
              <a:gd name="connsiteX35" fmla="*/ 4072751 w 4123786"/>
              <a:gd name="connsiteY35" fmla="*/ 10695514 h 10695515"/>
              <a:gd name="connsiteX36" fmla="*/ 4072751 w 4123786"/>
              <a:gd name="connsiteY36" fmla="*/ 10695515 h 10695515"/>
              <a:gd name="connsiteX37" fmla="*/ 3145747 w 4123786"/>
              <a:gd name="connsiteY37" fmla="*/ 10695515 h 10695515"/>
              <a:gd name="connsiteX38" fmla="*/ 68003 w 4123786"/>
              <a:gd name="connsiteY38" fmla="*/ 10695515 h 10695515"/>
              <a:gd name="connsiteX39" fmla="*/ 30530 w 4123786"/>
              <a:gd name="connsiteY39" fmla="*/ 10659953 h 10695515"/>
              <a:gd name="connsiteX40" fmla="*/ 30530 w 4123786"/>
              <a:gd name="connsiteY40" fmla="*/ 9043781 h 10695515"/>
              <a:gd name="connsiteX41" fmla="*/ 19986 w 4123786"/>
              <a:gd name="connsiteY41" fmla="*/ 8991028 h 10695515"/>
              <a:gd name="connsiteX42" fmla="*/ 30530 w 4123786"/>
              <a:gd name="connsiteY42" fmla="*/ 8936768 h 10695515"/>
              <a:gd name="connsiteX43" fmla="*/ 30530 w 4123786"/>
              <a:gd name="connsiteY43" fmla="*/ 8213677 h 10695515"/>
              <a:gd name="connsiteX44" fmla="*/ 30530 w 4123786"/>
              <a:gd name="connsiteY44" fmla="*/ 8117697 h 10695515"/>
              <a:gd name="connsiteX45" fmla="*/ 19292 w 4123786"/>
              <a:gd name="connsiteY45" fmla="*/ 8064088 h 10695515"/>
              <a:gd name="connsiteX46" fmla="*/ 6414 w 4123786"/>
              <a:gd name="connsiteY46" fmla="*/ 8009276 h 10695515"/>
              <a:gd name="connsiteX47" fmla="*/ 862 w 4123786"/>
              <a:gd name="connsiteY47" fmla="*/ 7956458 h 10695515"/>
              <a:gd name="connsiteX48" fmla="*/ 0 w 4123786"/>
              <a:gd name="connsiteY48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5 w 4123786"/>
              <a:gd name="connsiteY30" fmla="*/ 7916119 h 10695515"/>
              <a:gd name="connsiteX31" fmla="*/ 4123785 w 4123786"/>
              <a:gd name="connsiteY31" fmla="*/ 10239915 h 10695515"/>
              <a:gd name="connsiteX32" fmla="*/ 4123785 w 4123786"/>
              <a:gd name="connsiteY32" fmla="*/ 10662081 h 10695515"/>
              <a:gd name="connsiteX33" fmla="*/ 4090258 w 4123786"/>
              <a:gd name="connsiteY33" fmla="*/ 10695514 h 10695515"/>
              <a:gd name="connsiteX34" fmla="*/ 4072751 w 4123786"/>
              <a:gd name="connsiteY34" fmla="*/ 10695514 h 10695515"/>
              <a:gd name="connsiteX35" fmla="*/ 4072751 w 4123786"/>
              <a:gd name="connsiteY35" fmla="*/ 10695515 h 10695515"/>
              <a:gd name="connsiteX36" fmla="*/ 3145747 w 4123786"/>
              <a:gd name="connsiteY36" fmla="*/ 10695515 h 10695515"/>
              <a:gd name="connsiteX37" fmla="*/ 68003 w 4123786"/>
              <a:gd name="connsiteY37" fmla="*/ 10695515 h 10695515"/>
              <a:gd name="connsiteX38" fmla="*/ 30530 w 4123786"/>
              <a:gd name="connsiteY38" fmla="*/ 10659953 h 10695515"/>
              <a:gd name="connsiteX39" fmla="*/ 30530 w 4123786"/>
              <a:gd name="connsiteY39" fmla="*/ 9043781 h 10695515"/>
              <a:gd name="connsiteX40" fmla="*/ 19986 w 4123786"/>
              <a:gd name="connsiteY40" fmla="*/ 8991028 h 10695515"/>
              <a:gd name="connsiteX41" fmla="*/ 30530 w 4123786"/>
              <a:gd name="connsiteY41" fmla="*/ 8936768 h 10695515"/>
              <a:gd name="connsiteX42" fmla="*/ 30530 w 4123786"/>
              <a:gd name="connsiteY42" fmla="*/ 8213677 h 10695515"/>
              <a:gd name="connsiteX43" fmla="*/ 30530 w 4123786"/>
              <a:gd name="connsiteY43" fmla="*/ 8117697 h 10695515"/>
              <a:gd name="connsiteX44" fmla="*/ 19292 w 4123786"/>
              <a:gd name="connsiteY44" fmla="*/ 8064088 h 10695515"/>
              <a:gd name="connsiteX45" fmla="*/ 6414 w 4123786"/>
              <a:gd name="connsiteY45" fmla="*/ 8009276 h 10695515"/>
              <a:gd name="connsiteX46" fmla="*/ 862 w 4123786"/>
              <a:gd name="connsiteY46" fmla="*/ 7956458 h 10695515"/>
              <a:gd name="connsiteX47" fmla="*/ 0 w 4123786"/>
              <a:gd name="connsiteY47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5 w 4123786"/>
              <a:gd name="connsiteY30" fmla="*/ 10239915 h 10695515"/>
              <a:gd name="connsiteX31" fmla="*/ 4123785 w 4123786"/>
              <a:gd name="connsiteY31" fmla="*/ 10662081 h 10695515"/>
              <a:gd name="connsiteX32" fmla="*/ 4090258 w 4123786"/>
              <a:gd name="connsiteY32" fmla="*/ 10695514 h 10695515"/>
              <a:gd name="connsiteX33" fmla="*/ 4072751 w 4123786"/>
              <a:gd name="connsiteY33" fmla="*/ 10695514 h 10695515"/>
              <a:gd name="connsiteX34" fmla="*/ 4072751 w 4123786"/>
              <a:gd name="connsiteY34" fmla="*/ 10695515 h 10695515"/>
              <a:gd name="connsiteX35" fmla="*/ 3145747 w 4123786"/>
              <a:gd name="connsiteY35" fmla="*/ 10695515 h 10695515"/>
              <a:gd name="connsiteX36" fmla="*/ 68003 w 4123786"/>
              <a:gd name="connsiteY36" fmla="*/ 10695515 h 10695515"/>
              <a:gd name="connsiteX37" fmla="*/ 30530 w 4123786"/>
              <a:gd name="connsiteY37" fmla="*/ 10659953 h 10695515"/>
              <a:gd name="connsiteX38" fmla="*/ 30530 w 4123786"/>
              <a:gd name="connsiteY38" fmla="*/ 9043781 h 10695515"/>
              <a:gd name="connsiteX39" fmla="*/ 19986 w 4123786"/>
              <a:gd name="connsiteY39" fmla="*/ 8991028 h 10695515"/>
              <a:gd name="connsiteX40" fmla="*/ 30530 w 4123786"/>
              <a:gd name="connsiteY40" fmla="*/ 8936768 h 10695515"/>
              <a:gd name="connsiteX41" fmla="*/ 30530 w 4123786"/>
              <a:gd name="connsiteY41" fmla="*/ 8213677 h 10695515"/>
              <a:gd name="connsiteX42" fmla="*/ 30530 w 4123786"/>
              <a:gd name="connsiteY42" fmla="*/ 8117697 h 10695515"/>
              <a:gd name="connsiteX43" fmla="*/ 19292 w 4123786"/>
              <a:gd name="connsiteY43" fmla="*/ 8064088 h 10695515"/>
              <a:gd name="connsiteX44" fmla="*/ 6414 w 4123786"/>
              <a:gd name="connsiteY44" fmla="*/ 8009276 h 10695515"/>
              <a:gd name="connsiteX45" fmla="*/ 862 w 4123786"/>
              <a:gd name="connsiteY45" fmla="*/ 7956458 h 10695515"/>
              <a:gd name="connsiteX46" fmla="*/ 0 w 4123786"/>
              <a:gd name="connsiteY46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5 w 4123786"/>
              <a:gd name="connsiteY29" fmla="*/ 10239915 h 10695515"/>
              <a:gd name="connsiteX30" fmla="*/ 4123785 w 4123786"/>
              <a:gd name="connsiteY30" fmla="*/ 10662081 h 10695515"/>
              <a:gd name="connsiteX31" fmla="*/ 4090258 w 4123786"/>
              <a:gd name="connsiteY31" fmla="*/ 10695514 h 10695515"/>
              <a:gd name="connsiteX32" fmla="*/ 4072751 w 4123786"/>
              <a:gd name="connsiteY32" fmla="*/ 10695514 h 10695515"/>
              <a:gd name="connsiteX33" fmla="*/ 4072751 w 4123786"/>
              <a:gd name="connsiteY33" fmla="*/ 10695515 h 10695515"/>
              <a:gd name="connsiteX34" fmla="*/ 3145747 w 4123786"/>
              <a:gd name="connsiteY34" fmla="*/ 10695515 h 10695515"/>
              <a:gd name="connsiteX35" fmla="*/ 68003 w 4123786"/>
              <a:gd name="connsiteY35" fmla="*/ 10695515 h 10695515"/>
              <a:gd name="connsiteX36" fmla="*/ 30530 w 4123786"/>
              <a:gd name="connsiteY36" fmla="*/ 10659953 h 10695515"/>
              <a:gd name="connsiteX37" fmla="*/ 30530 w 4123786"/>
              <a:gd name="connsiteY37" fmla="*/ 9043781 h 10695515"/>
              <a:gd name="connsiteX38" fmla="*/ 19986 w 4123786"/>
              <a:gd name="connsiteY38" fmla="*/ 8991028 h 10695515"/>
              <a:gd name="connsiteX39" fmla="*/ 30530 w 4123786"/>
              <a:gd name="connsiteY39" fmla="*/ 8936768 h 10695515"/>
              <a:gd name="connsiteX40" fmla="*/ 30530 w 4123786"/>
              <a:gd name="connsiteY40" fmla="*/ 8213677 h 10695515"/>
              <a:gd name="connsiteX41" fmla="*/ 30530 w 4123786"/>
              <a:gd name="connsiteY41" fmla="*/ 8117697 h 10695515"/>
              <a:gd name="connsiteX42" fmla="*/ 19292 w 4123786"/>
              <a:gd name="connsiteY42" fmla="*/ 8064088 h 10695515"/>
              <a:gd name="connsiteX43" fmla="*/ 6414 w 4123786"/>
              <a:gd name="connsiteY43" fmla="*/ 8009276 h 10695515"/>
              <a:gd name="connsiteX44" fmla="*/ 862 w 4123786"/>
              <a:gd name="connsiteY44" fmla="*/ 7956458 h 10695515"/>
              <a:gd name="connsiteX45" fmla="*/ 0 w 4123786"/>
              <a:gd name="connsiteY45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5 w 4123786"/>
              <a:gd name="connsiteY29" fmla="*/ 10239915 h 10695515"/>
              <a:gd name="connsiteX30" fmla="*/ 4123785 w 4123786"/>
              <a:gd name="connsiteY30" fmla="*/ 10662081 h 10695515"/>
              <a:gd name="connsiteX31" fmla="*/ 4090258 w 4123786"/>
              <a:gd name="connsiteY31" fmla="*/ 10695514 h 10695515"/>
              <a:gd name="connsiteX32" fmla="*/ 4072751 w 4123786"/>
              <a:gd name="connsiteY32" fmla="*/ 10695514 h 10695515"/>
              <a:gd name="connsiteX33" fmla="*/ 4072751 w 4123786"/>
              <a:gd name="connsiteY33" fmla="*/ 10695515 h 10695515"/>
              <a:gd name="connsiteX34" fmla="*/ 68003 w 4123786"/>
              <a:gd name="connsiteY34" fmla="*/ 10695515 h 10695515"/>
              <a:gd name="connsiteX35" fmla="*/ 30530 w 4123786"/>
              <a:gd name="connsiteY35" fmla="*/ 10659953 h 10695515"/>
              <a:gd name="connsiteX36" fmla="*/ 30530 w 4123786"/>
              <a:gd name="connsiteY36" fmla="*/ 9043781 h 10695515"/>
              <a:gd name="connsiteX37" fmla="*/ 19986 w 4123786"/>
              <a:gd name="connsiteY37" fmla="*/ 8991028 h 10695515"/>
              <a:gd name="connsiteX38" fmla="*/ 30530 w 4123786"/>
              <a:gd name="connsiteY38" fmla="*/ 8936768 h 10695515"/>
              <a:gd name="connsiteX39" fmla="*/ 30530 w 4123786"/>
              <a:gd name="connsiteY39" fmla="*/ 8213677 h 10695515"/>
              <a:gd name="connsiteX40" fmla="*/ 30530 w 4123786"/>
              <a:gd name="connsiteY40" fmla="*/ 8117697 h 10695515"/>
              <a:gd name="connsiteX41" fmla="*/ 19292 w 4123786"/>
              <a:gd name="connsiteY41" fmla="*/ 8064088 h 10695515"/>
              <a:gd name="connsiteX42" fmla="*/ 6414 w 4123786"/>
              <a:gd name="connsiteY42" fmla="*/ 8009276 h 10695515"/>
              <a:gd name="connsiteX43" fmla="*/ 862 w 4123786"/>
              <a:gd name="connsiteY43" fmla="*/ 7956458 h 10695515"/>
              <a:gd name="connsiteX44" fmla="*/ 0 w 4123786"/>
              <a:gd name="connsiteY44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5 w 4123786"/>
              <a:gd name="connsiteY29" fmla="*/ 10662081 h 10695515"/>
              <a:gd name="connsiteX30" fmla="*/ 4090258 w 4123786"/>
              <a:gd name="connsiteY30" fmla="*/ 10695514 h 10695515"/>
              <a:gd name="connsiteX31" fmla="*/ 4072751 w 4123786"/>
              <a:gd name="connsiteY31" fmla="*/ 10695514 h 10695515"/>
              <a:gd name="connsiteX32" fmla="*/ 4072751 w 4123786"/>
              <a:gd name="connsiteY32" fmla="*/ 10695515 h 10695515"/>
              <a:gd name="connsiteX33" fmla="*/ 68003 w 4123786"/>
              <a:gd name="connsiteY33" fmla="*/ 10695515 h 10695515"/>
              <a:gd name="connsiteX34" fmla="*/ 30530 w 4123786"/>
              <a:gd name="connsiteY34" fmla="*/ 10659953 h 10695515"/>
              <a:gd name="connsiteX35" fmla="*/ 30530 w 4123786"/>
              <a:gd name="connsiteY35" fmla="*/ 9043781 h 10695515"/>
              <a:gd name="connsiteX36" fmla="*/ 19986 w 4123786"/>
              <a:gd name="connsiteY36" fmla="*/ 8991028 h 10695515"/>
              <a:gd name="connsiteX37" fmla="*/ 30530 w 4123786"/>
              <a:gd name="connsiteY37" fmla="*/ 8936768 h 10695515"/>
              <a:gd name="connsiteX38" fmla="*/ 30530 w 4123786"/>
              <a:gd name="connsiteY38" fmla="*/ 8213677 h 10695515"/>
              <a:gd name="connsiteX39" fmla="*/ 30530 w 4123786"/>
              <a:gd name="connsiteY39" fmla="*/ 8117697 h 10695515"/>
              <a:gd name="connsiteX40" fmla="*/ 19292 w 4123786"/>
              <a:gd name="connsiteY40" fmla="*/ 8064088 h 10695515"/>
              <a:gd name="connsiteX41" fmla="*/ 6414 w 4123786"/>
              <a:gd name="connsiteY41" fmla="*/ 8009276 h 10695515"/>
              <a:gd name="connsiteX42" fmla="*/ 862 w 4123786"/>
              <a:gd name="connsiteY42" fmla="*/ 7956458 h 10695515"/>
              <a:gd name="connsiteX43" fmla="*/ 0 w 4123786"/>
              <a:gd name="connsiteY43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090259 w 4123786"/>
              <a:gd name="connsiteY22" fmla="*/ 0 h 10695515"/>
              <a:gd name="connsiteX23" fmla="*/ 4123786 w 4123786"/>
              <a:gd name="connsiteY23" fmla="*/ 33528 h 10695515"/>
              <a:gd name="connsiteX24" fmla="*/ 4123786 w 4123786"/>
              <a:gd name="connsiteY24" fmla="*/ 2779490 h 10695515"/>
              <a:gd name="connsiteX25" fmla="*/ 4123785 w 4123786"/>
              <a:gd name="connsiteY25" fmla="*/ 2779492 h 10695515"/>
              <a:gd name="connsiteX26" fmla="*/ 4123785 w 4123786"/>
              <a:gd name="connsiteY26" fmla="*/ 3099544 h 10695515"/>
              <a:gd name="connsiteX27" fmla="*/ 4123785 w 4123786"/>
              <a:gd name="connsiteY27" fmla="*/ 4850102 h 10695515"/>
              <a:gd name="connsiteX28" fmla="*/ 4123785 w 4123786"/>
              <a:gd name="connsiteY28" fmla="*/ 10662081 h 10695515"/>
              <a:gd name="connsiteX29" fmla="*/ 4090258 w 4123786"/>
              <a:gd name="connsiteY29" fmla="*/ 10695514 h 10695515"/>
              <a:gd name="connsiteX30" fmla="*/ 4072751 w 4123786"/>
              <a:gd name="connsiteY30" fmla="*/ 10695514 h 10695515"/>
              <a:gd name="connsiteX31" fmla="*/ 4072751 w 4123786"/>
              <a:gd name="connsiteY31" fmla="*/ 10695515 h 10695515"/>
              <a:gd name="connsiteX32" fmla="*/ 68003 w 4123786"/>
              <a:gd name="connsiteY32" fmla="*/ 10695515 h 10695515"/>
              <a:gd name="connsiteX33" fmla="*/ 30530 w 4123786"/>
              <a:gd name="connsiteY33" fmla="*/ 10659953 h 10695515"/>
              <a:gd name="connsiteX34" fmla="*/ 30530 w 4123786"/>
              <a:gd name="connsiteY34" fmla="*/ 9043781 h 10695515"/>
              <a:gd name="connsiteX35" fmla="*/ 19986 w 4123786"/>
              <a:gd name="connsiteY35" fmla="*/ 8991028 h 10695515"/>
              <a:gd name="connsiteX36" fmla="*/ 30530 w 4123786"/>
              <a:gd name="connsiteY36" fmla="*/ 8936768 h 10695515"/>
              <a:gd name="connsiteX37" fmla="*/ 30530 w 4123786"/>
              <a:gd name="connsiteY37" fmla="*/ 8213677 h 10695515"/>
              <a:gd name="connsiteX38" fmla="*/ 30530 w 4123786"/>
              <a:gd name="connsiteY38" fmla="*/ 8117697 h 10695515"/>
              <a:gd name="connsiteX39" fmla="*/ 19292 w 4123786"/>
              <a:gd name="connsiteY39" fmla="*/ 8064088 h 10695515"/>
              <a:gd name="connsiteX40" fmla="*/ 6414 w 4123786"/>
              <a:gd name="connsiteY40" fmla="*/ 8009276 h 10695515"/>
              <a:gd name="connsiteX41" fmla="*/ 862 w 4123786"/>
              <a:gd name="connsiteY41" fmla="*/ 7956458 h 10695515"/>
              <a:gd name="connsiteX42" fmla="*/ 0 w 4123786"/>
              <a:gd name="connsiteY42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090259 w 4123786"/>
              <a:gd name="connsiteY21" fmla="*/ 0 h 10695515"/>
              <a:gd name="connsiteX22" fmla="*/ 4123786 w 4123786"/>
              <a:gd name="connsiteY22" fmla="*/ 33528 h 10695515"/>
              <a:gd name="connsiteX23" fmla="*/ 4123786 w 4123786"/>
              <a:gd name="connsiteY23" fmla="*/ 2779490 h 10695515"/>
              <a:gd name="connsiteX24" fmla="*/ 4123785 w 4123786"/>
              <a:gd name="connsiteY24" fmla="*/ 2779492 h 10695515"/>
              <a:gd name="connsiteX25" fmla="*/ 4123785 w 4123786"/>
              <a:gd name="connsiteY25" fmla="*/ 3099544 h 10695515"/>
              <a:gd name="connsiteX26" fmla="*/ 4123785 w 4123786"/>
              <a:gd name="connsiteY26" fmla="*/ 4850102 h 10695515"/>
              <a:gd name="connsiteX27" fmla="*/ 4123785 w 4123786"/>
              <a:gd name="connsiteY27" fmla="*/ 10662081 h 10695515"/>
              <a:gd name="connsiteX28" fmla="*/ 4090258 w 4123786"/>
              <a:gd name="connsiteY28" fmla="*/ 10695514 h 10695515"/>
              <a:gd name="connsiteX29" fmla="*/ 4072751 w 4123786"/>
              <a:gd name="connsiteY29" fmla="*/ 10695514 h 10695515"/>
              <a:gd name="connsiteX30" fmla="*/ 4072751 w 4123786"/>
              <a:gd name="connsiteY30" fmla="*/ 10695515 h 10695515"/>
              <a:gd name="connsiteX31" fmla="*/ 68003 w 4123786"/>
              <a:gd name="connsiteY31" fmla="*/ 10695515 h 10695515"/>
              <a:gd name="connsiteX32" fmla="*/ 30530 w 4123786"/>
              <a:gd name="connsiteY32" fmla="*/ 10659953 h 10695515"/>
              <a:gd name="connsiteX33" fmla="*/ 30530 w 4123786"/>
              <a:gd name="connsiteY33" fmla="*/ 9043781 h 10695515"/>
              <a:gd name="connsiteX34" fmla="*/ 19986 w 4123786"/>
              <a:gd name="connsiteY34" fmla="*/ 8991028 h 10695515"/>
              <a:gd name="connsiteX35" fmla="*/ 30530 w 4123786"/>
              <a:gd name="connsiteY35" fmla="*/ 8936768 h 10695515"/>
              <a:gd name="connsiteX36" fmla="*/ 30530 w 4123786"/>
              <a:gd name="connsiteY36" fmla="*/ 8213677 h 10695515"/>
              <a:gd name="connsiteX37" fmla="*/ 30530 w 4123786"/>
              <a:gd name="connsiteY37" fmla="*/ 8117697 h 10695515"/>
              <a:gd name="connsiteX38" fmla="*/ 19292 w 4123786"/>
              <a:gd name="connsiteY38" fmla="*/ 8064088 h 10695515"/>
              <a:gd name="connsiteX39" fmla="*/ 6414 w 4123786"/>
              <a:gd name="connsiteY39" fmla="*/ 8009276 h 10695515"/>
              <a:gd name="connsiteX40" fmla="*/ 862 w 4123786"/>
              <a:gd name="connsiteY40" fmla="*/ 7956458 h 10695515"/>
              <a:gd name="connsiteX41" fmla="*/ 0 w 4123786"/>
              <a:gd name="connsiteY41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090259 w 4123786"/>
              <a:gd name="connsiteY20" fmla="*/ 0 h 10695515"/>
              <a:gd name="connsiteX21" fmla="*/ 4123786 w 4123786"/>
              <a:gd name="connsiteY21" fmla="*/ 33528 h 10695515"/>
              <a:gd name="connsiteX22" fmla="*/ 4123786 w 4123786"/>
              <a:gd name="connsiteY22" fmla="*/ 2779490 h 10695515"/>
              <a:gd name="connsiteX23" fmla="*/ 4123785 w 4123786"/>
              <a:gd name="connsiteY23" fmla="*/ 2779492 h 10695515"/>
              <a:gd name="connsiteX24" fmla="*/ 4123785 w 4123786"/>
              <a:gd name="connsiteY24" fmla="*/ 3099544 h 10695515"/>
              <a:gd name="connsiteX25" fmla="*/ 4123785 w 4123786"/>
              <a:gd name="connsiteY25" fmla="*/ 4850102 h 10695515"/>
              <a:gd name="connsiteX26" fmla="*/ 4123785 w 4123786"/>
              <a:gd name="connsiteY26" fmla="*/ 10662081 h 10695515"/>
              <a:gd name="connsiteX27" fmla="*/ 4090258 w 4123786"/>
              <a:gd name="connsiteY27" fmla="*/ 10695514 h 10695515"/>
              <a:gd name="connsiteX28" fmla="*/ 4072751 w 4123786"/>
              <a:gd name="connsiteY28" fmla="*/ 10695514 h 10695515"/>
              <a:gd name="connsiteX29" fmla="*/ 4072751 w 4123786"/>
              <a:gd name="connsiteY29" fmla="*/ 10695515 h 10695515"/>
              <a:gd name="connsiteX30" fmla="*/ 68003 w 4123786"/>
              <a:gd name="connsiteY30" fmla="*/ 10695515 h 10695515"/>
              <a:gd name="connsiteX31" fmla="*/ 30530 w 4123786"/>
              <a:gd name="connsiteY31" fmla="*/ 10659953 h 10695515"/>
              <a:gd name="connsiteX32" fmla="*/ 30530 w 4123786"/>
              <a:gd name="connsiteY32" fmla="*/ 9043781 h 10695515"/>
              <a:gd name="connsiteX33" fmla="*/ 19986 w 4123786"/>
              <a:gd name="connsiteY33" fmla="*/ 8991028 h 10695515"/>
              <a:gd name="connsiteX34" fmla="*/ 30530 w 4123786"/>
              <a:gd name="connsiteY34" fmla="*/ 8936768 h 10695515"/>
              <a:gd name="connsiteX35" fmla="*/ 30530 w 4123786"/>
              <a:gd name="connsiteY35" fmla="*/ 8213677 h 10695515"/>
              <a:gd name="connsiteX36" fmla="*/ 30530 w 4123786"/>
              <a:gd name="connsiteY36" fmla="*/ 8117697 h 10695515"/>
              <a:gd name="connsiteX37" fmla="*/ 19292 w 4123786"/>
              <a:gd name="connsiteY37" fmla="*/ 8064088 h 10695515"/>
              <a:gd name="connsiteX38" fmla="*/ 6414 w 4123786"/>
              <a:gd name="connsiteY38" fmla="*/ 8009276 h 10695515"/>
              <a:gd name="connsiteX39" fmla="*/ 862 w 4123786"/>
              <a:gd name="connsiteY39" fmla="*/ 7956458 h 10695515"/>
              <a:gd name="connsiteX40" fmla="*/ 0 w 4123786"/>
              <a:gd name="connsiteY40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090259 w 4123786"/>
              <a:gd name="connsiteY20" fmla="*/ 0 h 10695515"/>
              <a:gd name="connsiteX21" fmla="*/ 4123786 w 4123786"/>
              <a:gd name="connsiteY21" fmla="*/ 33528 h 10695515"/>
              <a:gd name="connsiteX22" fmla="*/ 4123786 w 4123786"/>
              <a:gd name="connsiteY22" fmla="*/ 2779490 h 10695515"/>
              <a:gd name="connsiteX23" fmla="*/ 4123785 w 4123786"/>
              <a:gd name="connsiteY23" fmla="*/ 3099544 h 10695515"/>
              <a:gd name="connsiteX24" fmla="*/ 4123785 w 4123786"/>
              <a:gd name="connsiteY24" fmla="*/ 4850102 h 10695515"/>
              <a:gd name="connsiteX25" fmla="*/ 4123785 w 4123786"/>
              <a:gd name="connsiteY25" fmla="*/ 10662081 h 10695515"/>
              <a:gd name="connsiteX26" fmla="*/ 4090258 w 4123786"/>
              <a:gd name="connsiteY26" fmla="*/ 10695514 h 10695515"/>
              <a:gd name="connsiteX27" fmla="*/ 4072751 w 4123786"/>
              <a:gd name="connsiteY27" fmla="*/ 10695514 h 10695515"/>
              <a:gd name="connsiteX28" fmla="*/ 4072751 w 4123786"/>
              <a:gd name="connsiteY28" fmla="*/ 10695515 h 10695515"/>
              <a:gd name="connsiteX29" fmla="*/ 68003 w 4123786"/>
              <a:gd name="connsiteY29" fmla="*/ 10695515 h 10695515"/>
              <a:gd name="connsiteX30" fmla="*/ 30530 w 4123786"/>
              <a:gd name="connsiteY30" fmla="*/ 10659953 h 10695515"/>
              <a:gd name="connsiteX31" fmla="*/ 30530 w 4123786"/>
              <a:gd name="connsiteY31" fmla="*/ 9043781 h 10695515"/>
              <a:gd name="connsiteX32" fmla="*/ 19986 w 4123786"/>
              <a:gd name="connsiteY32" fmla="*/ 8991028 h 10695515"/>
              <a:gd name="connsiteX33" fmla="*/ 30530 w 4123786"/>
              <a:gd name="connsiteY33" fmla="*/ 8936768 h 10695515"/>
              <a:gd name="connsiteX34" fmla="*/ 30530 w 4123786"/>
              <a:gd name="connsiteY34" fmla="*/ 8213677 h 10695515"/>
              <a:gd name="connsiteX35" fmla="*/ 30530 w 4123786"/>
              <a:gd name="connsiteY35" fmla="*/ 8117697 h 10695515"/>
              <a:gd name="connsiteX36" fmla="*/ 19292 w 4123786"/>
              <a:gd name="connsiteY36" fmla="*/ 8064088 h 10695515"/>
              <a:gd name="connsiteX37" fmla="*/ 6414 w 4123786"/>
              <a:gd name="connsiteY37" fmla="*/ 8009276 h 10695515"/>
              <a:gd name="connsiteX38" fmla="*/ 862 w 4123786"/>
              <a:gd name="connsiteY38" fmla="*/ 7956458 h 10695515"/>
              <a:gd name="connsiteX39" fmla="*/ 0 w 4123786"/>
              <a:gd name="connsiteY39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090259 w 4123786"/>
              <a:gd name="connsiteY20" fmla="*/ 0 h 10695515"/>
              <a:gd name="connsiteX21" fmla="*/ 4123786 w 4123786"/>
              <a:gd name="connsiteY21" fmla="*/ 33528 h 10695515"/>
              <a:gd name="connsiteX22" fmla="*/ 4123785 w 4123786"/>
              <a:gd name="connsiteY22" fmla="*/ 3099544 h 10695515"/>
              <a:gd name="connsiteX23" fmla="*/ 4123785 w 4123786"/>
              <a:gd name="connsiteY23" fmla="*/ 4850102 h 10695515"/>
              <a:gd name="connsiteX24" fmla="*/ 4123785 w 4123786"/>
              <a:gd name="connsiteY24" fmla="*/ 10662081 h 10695515"/>
              <a:gd name="connsiteX25" fmla="*/ 4090258 w 4123786"/>
              <a:gd name="connsiteY25" fmla="*/ 10695514 h 10695515"/>
              <a:gd name="connsiteX26" fmla="*/ 4072751 w 4123786"/>
              <a:gd name="connsiteY26" fmla="*/ 10695514 h 10695515"/>
              <a:gd name="connsiteX27" fmla="*/ 4072751 w 4123786"/>
              <a:gd name="connsiteY27" fmla="*/ 10695515 h 10695515"/>
              <a:gd name="connsiteX28" fmla="*/ 68003 w 4123786"/>
              <a:gd name="connsiteY28" fmla="*/ 10695515 h 10695515"/>
              <a:gd name="connsiteX29" fmla="*/ 30530 w 4123786"/>
              <a:gd name="connsiteY29" fmla="*/ 10659953 h 10695515"/>
              <a:gd name="connsiteX30" fmla="*/ 30530 w 4123786"/>
              <a:gd name="connsiteY30" fmla="*/ 9043781 h 10695515"/>
              <a:gd name="connsiteX31" fmla="*/ 19986 w 4123786"/>
              <a:gd name="connsiteY31" fmla="*/ 8991028 h 10695515"/>
              <a:gd name="connsiteX32" fmla="*/ 30530 w 4123786"/>
              <a:gd name="connsiteY32" fmla="*/ 8936768 h 10695515"/>
              <a:gd name="connsiteX33" fmla="*/ 30530 w 4123786"/>
              <a:gd name="connsiteY33" fmla="*/ 8213677 h 10695515"/>
              <a:gd name="connsiteX34" fmla="*/ 30530 w 4123786"/>
              <a:gd name="connsiteY34" fmla="*/ 8117697 h 10695515"/>
              <a:gd name="connsiteX35" fmla="*/ 19292 w 4123786"/>
              <a:gd name="connsiteY35" fmla="*/ 8064088 h 10695515"/>
              <a:gd name="connsiteX36" fmla="*/ 6414 w 4123786"/>
              <a:gd name="connsiteY36" fmla="*/ 8009276 h 10695515"/>
              <a:gd name="connsiteX37" fmla="*/ 862 w 4123786"/>
              <a:gd name="connsiteY37" fmla="*/ 7956458 h 10695515"/>
              <a:gd name="connsiteX38" fmla="*/ 0 w 4123786"/>
              <a:gd name="connsiteY38" fmla="*/ 7915797 h 10695515"/>
              <a:gd name="connsiteX0" fmla="*/ 0 w 4126269"/>
              <a:gd name="connsiteY0" fmla="*/ 7915797 h 10695515"/>
              <a:gd name="connsiteX1" fmla="*/ 7600 w 4126269"/>
              <a:gd name="connsiteY1" fmla="*/ 7873197 h 10695515"/>
              <a:gd name="connsiteX2" fmla="*/ 4439 w 4126269"/>
              <a:gd name="connsiteY2" fmla="*/ 7844441 h 10695515"/>
              <a:gd name="connsiteX3" fmla="*/ 12582 w 4126269"/>
              <a:gd name="connsiteY3" fmla="*/ 7790887 h 10695515"/>
              <a:gd name="connsiteX4" fmla="*/ 20085 w 4126269"/>
              <a:gd name="connsiteY4" fmla="*/ 7712540 h 10695515"/>
              <a:gd name="connsiteX5" fmla="*/ 28081 w 4126269"/>
              <a:gd name="connsiteY5" fmla="*/ 7658609 h 10695515"/>
              <a:gd name="connsiteX6" fmla="*/ 30530 w 4126269"/>
              <a:gd name="connsiteY6" fmla="*/ 7648210 h 10695515"/>
              <a:gd name="connsiteX7" fmla="*/ 30530 w 4126269"/>
              <a:gd name="connsiteY7" fmla="*/ 7295316 h 10695515"/>
              <a:gd name="connsiteX8" fmla="*/ 27793 w 4126269"/>
              <a:gd name="connsiteY8" fmla="*/ 7269284 h 10695515"/>
              <a:gd name="connsiteX9" fmla="*/ 30530 w 4126269"/>
              <a:gd name="connsiteY9" fmla="*/ 7181458 h 10695515"/>
              <a:gd name="connsiteX10" fmla="*/ 26802 w 4126269"/>
              <a:gd name="connsiteY10" fmla="*/ 7168704 h 10695515"/>
              <a:gd name="connsiteX11" fmla="*/ 30530 w 4126269"/>
              <a:gd name="connsiteY11" fmla="*/ 7082840 h 10695515"/>
              <a:gd name="connsiteX12" fmla="*/ 27363 w 4126269"/>
              <a:gd name="connsiteY12" fmla="*/ 6988764 h 10695515"/>
              <a:gd name="connsiteX13" fmla="*/ 18853 w 4126269"/>
              <a:gd name="connsiteY13" fmla="*/ 6981739 h 10695515"/>
              <a:gd name="connsiteX14" fmla="*/ 18106 w 4126269"/>
              <a:gd name="connsiteY14" fmla="*/ 6961107 h 10695515"/>
              <a:gd name="connsiteX15" fmla="*/ 18269 w 4126269"/>
              <a:gd name="connsiteY15" fmla="*/ 6928626 h 10695515"/>
              <a:gd name="connsiteX16" fmla="*/ 27200 w 4126269"/>
              <a:gd name="connsiteY16" fmla="*/ 6855869 h 10695515"/>
              <a:gd name="connsiteX17" fmla="*/ 21919 w 4126269"/>
              <a:gd name="connsiteY17" fmla="*/ 40543 h 10695515"/>
              <a:gd name="connsiteX18" fmla="*/ 47162 w 4126269"/>
              <a:gd name="connsiteY18" fmla="*/ 4670 h 10695515"/>
              <a:gd name="connsiteX19" fmla="*/ 68017 w 4126269"/>
              <a:gd name="connsiteY19" fmla="*/ 37 h 10695515"/>
              <a:gd name="connsiteX20" fmla="*/ 4090259 w 4126269"/>
              <a:gd name="connsiteY20" fmla="*/ 0 h 10695515"/>
              <a:gd name="connsiteX21" fmla="*/ 4123786 w 4126269"/>
              <a:gd name="connsiteY21" fmla="*/ 33528 h 10695515"/>
              <a:gd name="connsiteX22" fmla="*/ 4123785 w 4126269"/>
              <a:gd name="connsiteY22" fmla="*/ 4850102 h 10695515"/>
              <a:gd name="connsiteX23" fmla="*/ 4123785 w 4126269"/>
              <a:gd name="connsiteY23" fmla="*/ 10662081 h 10695515"/>
              <a:gd name="connsiteX24" fmla="*/ 4090258 w 4126269"/>
              <a:gd name="connsiteY24" fmla="*/ 10695514 h 10695515"/>
              <a:gd name="connsiteX25" fmla="*/ 4072751 w 4126269"/>
              <a:gd name="connsiteY25" fmla="*/ 10695514 h 10695515"/>
              <a:gd name="connsiteX26" fmla="*/ 4072751 w 4126269"/>
              <a:gd name="connsiteY26" fmla="*/ 10695515 h 10695515"/>
              <a:gd name="connsiteX27" fmla="*/ 68003 w 4126269"/>
              <a:gd name="connsiteY27" fmla="*/ 10695515 h 10695515"/>
              <a:gd name="connsiteX28" fmla="*/ 30530 w 4126269"/>
              <a:gd name="connsiteY28" fmla="*/ 10659953 h 10695515"/>
              <a:gd name="connsiteX29" fmla="*/ 30530 w 4126269"/>
              <a:gd name="connsiteY29" fmla="*/ 9043781 h 10695515"/>
              <a:gd name="connsiteX30" fmla="*/ 19986 w 4126269"/>
              <a:gd name="connsiteY30" fmla="*/ 8991028 h 10695515"/>
              <a:gd name="connsiteX31" fmla="*/ 30530 w 4126269"/>
              <a:gd name="connsiteY31" fmla="*/ 8936768 h 10695515"/>
              <a:gd name="connsiteX32" fmla="*/ 30530 w 4126269"/>
              <a:gd name="connsiteY32" fmla="*/ 8213677 h 10695515"/>
              <a:gd name="connsiteX33" fmla="*/ 30530 w 4126269"/>
              <a:gd name="connsiteY33" fmla="*/ 8117697 h 10695515"/>
              <a:gd name="connsiteX34" fmla="*/ 19292 w 4126269"/>
              <a:gd name="connsiteY34" fmla="*/ 8064088 h 10695515"/>
              <a:gd name="connsiteX35" fmla="*/ 6414 w 4126269"/>
              <a:gd name="connsiteY35" fmla="*/ 8009276 h 10695515"/>
              <a:gd name="connsiteX36" fmla="*/ 862 w 4126269"/>
              <a:gd name="connsiteY36" fmla="*/ 7956458 h 10695515"/>
              <a:gd name="connsiteX37" fmla="*/ 0 w 4126269"/>
              <a:gd name="connsiteY37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18106 w 4127976"/>
              <a:gd name="connsiteY14" fmla="*/ 6961107 h 10695515"/>
              <a:gd name="connsiteX15" fmla="*/ 18269 w 4127976"/>
              <a:gd name="connsiteY15" fmla="*/ 6928626 h 10695515"/>
              <a:gd name="connsiteX16" fmla="*/ 27200 w 4127976"/>
              <a:gd name="connsiteY16" fmla="*/ 6855869 h 10695515"/>
              <a:gd name="connsiteX17" fmla="*/ 21919 w 4127976"/>
              <a:gd name="connsiteY17" fmla="*/ 40543 h 10695515"/>
              <a:gd name="connsiteX18" fmla="*/ 47162 w 4127976"/>
              <a:gd name="connsiteY18" fmla="*/ 4670 h 10695515"/>
              <a:gd name="connsiteX19" fmla="*/ 68017 w 4127976"/>
              <a:gd name="connsiteY19" fmla="*/ 37 h 10695515"/>
              <a:gd name="connsiteX20" fmla="*/ 4090259 w 4127976"/>
              <a:gd name="connsiteY20" fmla="*/ 0 h 10695515"/>
              <a:gd name="connsiteX21" fmla="*/ 4123786 w 4127976"/>
              <a:gd name="connsiteY21" fmla="*/ 33528 h 10695515"/>
              <a:gd name="connsiteX22" fmla="*/ 4123785 w 4127976"/>
              <a:gd name="connsiteY22" fmla="*/ 10662081 h 10695515"/>
              <a:gd name="connsiteX23" fmla="*/ 4090258 w 4127976"/>
              <a:gd name="connsiteY23" fmla="*/ 10695514 h 10695515"/>
              <a:gd name="connsiteX24" fmla="*/ 4072751 w 4127976"/>
              <a:gd name="connsiteY24" fmla="*/ 10695514 h 10695515"/>
              <a:gd name="connsiteX25" fmla="*/ 4072751 w 4127976"/>
              <a:gd name="connsiteY25" fmla="*/ 10695515 h 10695515"/>
              <a:gd name="connsiteX26" fmla="*/ 68003 w 4127976"/>
              <a:gd name="connsiteY26" fmla="*/ 10695515 h 10695515"/>
              <a:gd name="connsiteX27" fmla="*/ 30530 w 4127976"/>
              <a:gd name="connsiteY27" fmla="*/ 10659953 h 10695515"/>
              <a:gd name="connsiteX28" fmla="*/ 30530 w 4127976"/>
              <a:gd name="connsiteY28" fmla="*/ 9043781 h 10695515"/>
              <a:gd name="connsiteX29" fmla="*/ 19986 w 4127976"/>
              <a:gd name="connsiteY29" fmla="*/ 8991028 h 10695515"/>
              <a:gd name="connsiteX30" fmla="*/ 30530 w 4127976"/>
              <a:gd name="connsiteY30" fmla="*/ 8936768 h 10695515"/>
              <a:gd name="connsiteX31" fmla="*/ 30530 w 4127976"/>
              <a:gd name="connsiteY31" fmla="*/ 8213677 h 10695515"/>
              <a:gd name="connsiteX32" fmla="*/ 30530 w 4127976"/>
              <a:gd name="connsiteY32" fmla="*/ 8117697 h 10695515"/>
              <a:gd name="connsiteX33" fmla="*/ 19292 w 4127976"/>
              <a:gd name="connsiteY33" fmla="*/ 8064088 h 10695515"/>
              <a:gd name="connsiteX34" fmla="*/ 6414 w 4127976"/>
              <a:gd name="connsiteY34" fmla="*/ 8009276 h 10695515"/>
              <a:gd name="connsiteX35" fmla="*/ 862 w 4127976"/>
              <a:gd name="connsiteY35" fmla="*/ 7956458 h 10695515"/>
              <a:gd name="connsiteX36" fmla="*/ 0 w 4127976"/>
              <a:gd name="connsiteY36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18106 w 4127976"/>
              <a:gd name="connsiteY14" fmla="*/ 6961107 h 10695515"/>
              <a:gd name="connsiteX15" fmla="*/ 18269 w 4127976"/>
              <a:gd name="connsiteY15" fmla="*/ 6928626 h 10695515"/>
              <a:gd name="connsiteX16" fmla="*/ 21919 w 4127976"/>
              <a:gd name="connsiteY16" fmla="*/ 40543 h 10695515"/>
              <a:gd name="connsiteX17" fmla="*/ 47162 w 4127976"/>
              <a:gd name="connsiteY17" fmla="*/ 4670 h 10695515"/>
              <a:gd name="connsiteX18" fmla="*/ 68017 w 4127976"/>
              <a:gd name="connsiteY18" fmla="*/ 37 h 10695515"/>
              <a:gd name="connsiteX19" fmla="*/ 4090259 w 4127976"/>
              <a:gd name="connsiteY19" fmla="*/ 0 h 10695515"/>
              <a:gd name="connsiteX20" fmla="*/ 4123786 w 4127976"/>
              <a:gd name="connsiteY20" fmla="*/ 33528 h 10695515"/>
              <a:gd name="connsiteX21" fmla="*/ 4123785 w 4127976"/>
              <a:gd name="connsiteY21" fmla="*/ 10662081 h 10695515"/>
              <a:gd name="connsiteX22" fmla="*/ 4090258 w 4127976"/>
              <a:gd name="connsiteY22" fmla="*/ 10695514 h 10695515"/>
              <a:gd name="connsiteX23" fmla="*/ 4072751 w 4127976"/>
              <a:gd name="connsiteY23" fmla="*/ 10695514 h 10695515"/>
              <a:gd name="connsiteX24" fmla="*/ 4072751 w 4127976"/>
              <a:gd name="connsiteY24" fmla="*/ 10695515 h 10695515"/>
              <a:gd name="connsiteX25" fmla="*/ 68003 w 4127976"/>
              <a:gd name="connsiteY25" fmla="*/ 10695515 h 10695515"/>
              <a:gd name="connsiteX26" fmla="*/ 30530 w 4127976"/>
              <a:gd name="connsiteY26" fmla="*/ 10659953 h 10695515"/>
              <a:gd name="connsiteX27" fmla="*/ 30530 w 4127976"/>
              <a:gd name="connsiteY27" fmla="*/ 9043781 h 10695515"/>
              <a:gd name="connsiteX28" fmla="*/ 19986 w 4127976"/>
              <a:gd name="connsiteY28" fmla="*/ 8991028 h 10695515"/>
              <a:gd name="connsiteX29" fmla="*/ 30530 w 4127976"/>
              <a:gd name="connsiteY29" fmla="*/ 8936768 h 10695515"/>
              <a:gd name="connsiteX30" fmla="*/ 30530 w 4127976"/>
              <a:gd name="connsiteY30" fmla="*/ 8213677 h 10695515"/>
              <a:gd name="connsiteX31" fmla="*/ 30530 w 4127976"/>
              <a:gd name="connsiteY31" fmla="*/ 8117697 h 10695515"/>
              <a:gd name="connsiteX32" fmla="*/ 19292 w 4127976"/>
              <a:gd name="connsiteY32" fmla="*/ 8064088 h 10695515"/>
              <a:gd name="connsiteX33" fmla="*/ 6414 w 4127976"/>
              <a:gd name="connsiteY33" fmla="*/ 8009276 h 10695515"/>
              <a:gd name="connsiteX34" fmla="*/ 862 w 4127976"/>
              <a:gd name="connsiteY34" fmla="*/ 7956458 h 10695515"/>
              <a:gd name="connsiteX35" fmla="*/ 0 w 4127976"/>
              <a:gd name="connsiteY35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18106 w 4127976"/>
              <a:gd name="connsiteY14" fmla="*/ 6961107 h 10695515"/>
              <a:gd name="connsiteX15" fmla="*/ 21919 w 4127976"/>
              <a:gd name="connsiteY15" fmla="*/ 40543 h 10695515"/>
              <a:gd name="connsiteX16" fmla="*/ 47162 w 4127976"/>
              <a:gd name="connsiteY16" fmla="*/ 4670 h 10695515"/>
              <a:gd name="connsiteX17" fmla="*/ 68017 w 4127976"/>
              <a:gd name="connsiteY17" fmla="*/ 37 h 10695515"/>
              <a:gd name="connsiteX18" fmla="*/ 4090259 w 4127976"/>
              <a:gd name="connsiteY18" fmla="*/ 0 h 10695515"/>
              <a:gd name="connsiteX19" fmla="*/ 4123786 w 4127976"/>
              <a:gd name="connsiteY19" fmla="*/ 33528 h 10695515"/>
              <a:gd name="connsiteX20" fmla="*/ 4123785 w 4127976"/>
              <a:gd name="connsiteY20" fmla="*/ 10662081 h 10695515"/>
              <a:gd name="connsiteX21" fmla="*/ 4090258 w 4127976"/>
              <a:gd name="connsiteY21" fmla="*/ 10695514 h 10695515"/>
              <a:gd name="connsiteX22" fmla="*/ 4072751 w 4127976"/>
              <a:gd name="connsiteY22" fmla="*/ 10695514 h 10695515"/>
              <a:gd name="connsiteX23" fmla="*/ 4072751 w 4127976"/>
              <a:gd name="connsiteY23" fmla="*/ 10695515 h 10695515"/>
              <a:gd name="connsiteX24" fmla="*/ 68003 w 4127976"/>
              <a:gd name="connsiteY24" fmla="*/ 10695515 h 10695515"/>
              <a:gd name="connsiteX25" fmla="*/ 30530 w 4127976"/>
              <a:gd name="connsiteY25" fmla="*/ 10659953 h 10695515"/>
              <a:gd name="connsiteX26" fmla="*/ 30530 w 4127976"/>
              <a:gd name="connsiteY26" fmla="*/ 9043781 h 10695515"/>
              <a:gd name="connsiteX27" fmla="*/ 19986 w 4127976"/>
              <a:gd name="connsiteY27" fmla="*/ 8991028 h 10695515"/>
              <a:gd name="connsiteX28" fmla="*/ 30530 w 4127976"/>
              <a:gd name="connsiteY28" fmla="*/ 8936768 h 10695515"/>
              <a:gd name="connsiteX29" fmla="*/ 30530 w 4127976"/>
              <a:gd name="connsiteY29" fmla="*/ 8213677 h 10695515"/>
              <a:gd name="connsiteX30" fmla="*/ 30530 w 4127976"/>
              <a:gd name="connsiteY30" fmla="*/ 8117697 h 10695515"/>
              <a:gd name="connsiteX31" fmla="*/ 19292 w 4127976"/>
              <a:gd name="connsiteY31" fmla="*/ 8064088 h 10695515"/>
              <a:gd name="connsiteX32" fmla="*/ 6414 w 4127976"/>
              <a:gd name="connsiteY32" fmla="*/ 8009276 h 10695515"/>
              <a:gd name="connsiteX33" fmla="*/ 862 w 4127976"/>
              <a:gd name="connsiteY33" fmla="*/ 7956458 h 10695515"/>
              <a:gd name="connsiteX34" fmla="*/ 0 w 4127976"/>
              <a:gd name="connsiteY34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21919 w 4127976"/>
              <a:gd name="connsiteY14" fmla="*/ 40543 h 10695515"/>
              <a:gd name="connsiteX15" fmla="*/ 47162 w 4127976"/>
              <a:gd name="connsiteY15" fmla="*/ 4670 h 10695515"/>
              <a:gd name="connsiteX16" fmla="*/ 68017 w 4127976"/>
              <a:gd name="connsiteY16" fmla="*/ 37 h 10695515"/>
              <a:gd name="connsiteX17" fmla="*/ 4090259 w 4127976"/>
              <a:gd name="connsiteY17" fmla="*/ 0 h 10695515"/>
              <a:gd name="connsiteX18" fmla="*/ 4123786 w 4127976"/>
              <a:gd name="connsiteY18" fmla="*/ 33528 h 10695515"/>
              <a:gd name="connsiteX19" fmla="*/ 4123785 w 4127976"/>
              <a:gd name="connsiteY19" fmla="*/ 10662081 h 10695515"/>
              <a:gd name="connsiteX20" fmla="*/ 4090258 w 4127976"/>
              <a:gd name="connsiteY20" fmla="*/ 10695514 h 10695515"/>
              <a:gd name="connsiteX21" fmla="*/ 4072751 w 4127976"/>
              <a:gd name="connsiteY21" fmla="*/ 10695514 h 10695515"/>
              <a:gd name="connsiteX22" fmla="*/ 4072751 w 4127976"/>
              <a:gd name="connsiteY22" fmla="*/ 10695515 h 10695515"/>
              <a:gd name="connsiteX23" fmla="*/ 68003 w 4127976"/>
              <a:gd name="connsiteY23" fmla="*/ 10695515 h 10695515"/>
              <a:gd name="connsiteX24" fmla="*/ 30530 w 4127976"/>
              <a:gd name="connsiteY24" fmla="*/ 10659953 h 10695515"/>
              <a:gd name="connsiteX25" fmla="*/ 30530 w 4127976"/>
              <a:gd name="connsiteY25" fmla="*/ 9043781 h 10695515"/>
              <a:gd name="connsiteX26" fmla="*/ 19986 w 4127976"/>
              <a:gd name="connsiteY26" fmla="*/ 8991028 h 10695515"/>
              <a:gd name="connsiteX27" fmla="*/ 30530 w 4127976"/>
              <a:gd name="connsiteY27" fmla="*/ 8936768 h 10695515"/>
              <a:gd name="connsiteX28" fmla="*/ 30530 w 4127976"/>
              <a:gd name="connsiteY28" fmla="*/ 8213677 h 10695515"/>
              <a:gd name="connsiteX29" fmla="*/ 30530 w 4127976"/>
              <a:gd name="connsiteY29" fmla="*/ 8117697 h 10695515"/>
              <a:gd name="connsiteX30" fmla="*/ 19292 w 4127976"/>
              <a:gd name="connsiteY30" fmla="*/ 8064088 h 10695515"/>
              <a:gd name="connsiteX31" fmla="*/ 6414 w 4127976"/>
              <a:gd name="connsiteY31" fmla="*/ 8009276 h 10695515"/>
              <a:gd name="connsiteX32" fmla="*/ 862 w 4127976"/>
              <a:gd name="connsiteY32" fmla="*/ 7956458 h 10695515"/>
              <a:gd name="connsiteX33" fmla="*/ 0 w 4127976"/>
              <a:gd name="connsiteY33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21919 w 4127976"/>
              <a:gd name="connsiteY13" fmla="*/ 40543 h 10695515"/>
              <a:gd name="connsiteX14" fmla="*/ 47162 w 4127976"/>
              <a:gd name="connsiteY14" fmla="*/ 4670 h 10695515"/>
              <a:gd name="connsiteX15" fmla="*/ 68017 w 4127976"/>
              <a:gd name="connsiteY15" fmla="*/ 37 h 10695515"/>
              <a:gd name="connsiteX16" fmla="*/ 4090259 w 4127976"/>
              <a:gd name="connsiteY16" fmla="*/ 0 h 10695515"/>
              <a:gd name="connsiteX17" fmla="*/ 4123786 w 4127976"/>
              <a:gd name="connsiteY17" fmla="*/ 33528 h 10695515"/>
              <a:gd name="connsiteX18" fmla="*/ 4123785 w 4127976"/>
              <a:gd name="connsiteY18" fmla="*/ 10662081 h 10695515"/>
              <a:gd name="connsiteX19" fmla="*/ 4090258 w 4127976"/>
              <a:gd name="connsiteY19" fmla="*/ 10695514 h 10695515"/>
              <a:gd name="connsiteX20" fmla="*/ 4072751 w 4127976"/>
              <a:gd name="connsiteY20" fmla="*/ 10695514 h 10695515"/>
              <a:gd name="connsiteX21" fmla="*/ 4072751 w 4127976"/>
              <a:gd name="connsiteY21" fmla="*/ 10695515 h 10695515"/>
              <a:gd name="connsiteX22" fmla="*/ 68003 w 4127976"/>
              <a:gd name="connsiteY22" fmla="*/ 10695515 h 10695515"/>
              <a:gd name="connsiteX23" fmla="*/ 30530 w 4127976"/>
              <a:gd name="connsiteY23" fmla="*/ 10659953 h 10695515"/>
              <a:gd name="connsiteX24" fmla="*/ 30530 w 4127976"/>
              <a:gd name="connsiteY24" fmla="*/ 9043781 h 10695515"/>
              <a:gd name="connsiteX25" fmla="*/ 19986 w 4127976"/>
              <a:gd name="connsiteY25" fmla="*/ 8991028 h 10695515"/>
              <a:gd name="connsiteX26" fmla="*/ 30530 w 4127976"/>
              <a:gd name="connsiteY26" fmla="*/ 8936768 h 10695515"/>
              <a:gd name="connsiteX27" fmla="*/ 30530 w 4127976"/>
              <a:gd name="connsiteY27" fmla="*/ 8213677 h 10695515"/>
              <a:gd name="connsiteX28" fmla="*/ 30530 w 4127976"/>
              <a:gd name="connsiteY28" fmla="*/ 8117697 h 10695515"/>
              <a:gd name="connsiteX29" fmla="*/ 19292 w 4127976"/>
              <a:gd name="connsiteY29" fmla="*/ 8064088 h 10695515"/>
              <a:gd name="connsiteX30" fmla="*/ 6414 w 4127976"/>
              <a:gd name="connsiteY30" fmla="*/ 8009276 h 10695515"/>
              <a:gd name="connsiteX31" fmla="*/ 862 w 4127976"/>
              <a:gd name="connsiteY31" fmla="*/ 7956458 h 10695515"/>
              <a:gd name="connsiteX32" fmla="*/ 0 w 4127976"/>
              <a:gd name="connsiteY32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1919 w 4127976"/>
              <a:gd name="connsiteY12" fmla="*/ 40543 h 10695515"/>
              <a:gd name="connsiteX13" fmla="*/ 47162 w 4127976"/>
              <a:gd name="connsiteY13" fmla="*/ 4670 h 10695515"/>
              <a:gd name="connsiteX14" fmla="*/ 68017 w 4127976"/>
              <a:gd name="connsiteY14" fmla="*/ 37 h 10695515"/>
              <a:gd name="connsiteX15" fmla="*/ 4090259 w 4127976"/>
              <a:gd name="connsiteY15" fmla="*/ 0 h 10695515"/>
              <a:gd name="connsiteX16" fmla="*/ 4123786 w 4127976"/>
              <a:gd name="connsiteY16" fmla="*/ 33528 h 10695515"/>
              <a:gd name="connsiteX17" fmla="*/ 4123785 w 4127976"/>
              <a:gd name="connsiteY17" fmla="*/ 10662081 h 10695515"/>
              <a:gd name="connsiteX18" fmla="*/ 4090258 w 4127976"/>
              <a:gd name="connsiteY18" fmla="*/ 10695514 h 10695515"/>
              <a:gd name="connsiteX19" fmla="*/ 4072751 w 4127976"/>
              <a:gd name="connsiteY19" fmla="*/ 10695514 h 10695515"/>
              <a:gd name="connsiteX20" fmla="*/ 4072751 w 4127976"/>
              <a:gd name="connsiteY20" fmla="*/ 10695515 h 10695515"/>
              <a:gd name="connsiteX21" fmla="*/ 68003 w 4127976"/>
              <a:gd name="connsiteY21" fmla="*/ 10695515 h 10695515"/>
              <a:gd name="connsiteX22" fmla="*/ 30530 w 4127976"/>
              <a:gd name="connsiteY22" fmla="*/ 10659953 h 10695515"/>
              <a:gd name="connsiteX23" fmla="*/ 30530 w 4127976"/>
              <a:gd name="connsiteY23" fmla="*/ 9043781 h 10695515"/>
              <a:gd name="connsiteX24" fmla="*/ 19986 w 4127976"/>
              <a:gd name="connsiteY24" fmla="*/ 8991028 h 10695515"/>
              <a:gd name="connsiteX25" fmla="*/ 30530 w 4127976"/>
              <a:gd name="connsiteY25" fmla="*/ 8936768 h 10695515"/>
              <a:gd name="connsiteX26" fmla="*/ 30530 w 4127976"/>
              <a:gd name="connsiteY26" fmla="*/ 8213677 h 10695515"/>
              <a:gd name="connsiteX27" fmla="*/ 30530 w 4127976"/>
              <a:gd name="connsiteY27" fmla="*/ 8117697 h 10695515"/>
              <a:gd name="connsiteX28" fmla="*/ 19292 w 4127976"/>
              <a:gd name="connsiteY28" fmla="*/ 8064088 h 10695515"/>
              <a:gd name="connsiteX29" fmla="*/ 6414 w 4127976"/>
              <a:gd name="connsiteY29" fmla="*/ 8009276 h 10695515"/>
              <a:gd name="connsiteX30" fmla="*/ 862 w 4127976"/>
              <a:gd name="connsiteY30" fmla="*/ 7956458 h 10695515"/>
              <a:gd name="connsiteX31" fmla="*/ 0 w 4127976"/>
              <a:gd name="connsiteY31" fmla="*/ 7915797 h 10695515"/>
              <a:gd name="connsiteX0" fmla="*/ 0 w 4127114"/>
              <a:gd name="connsiteY0" fmla="*/ 7956458 h 10695515"/>
              <a:gd name="connsiteX1" fmla="*/ 6738 w 4127114"/>
              <a:gd name="connsiteY1" fmla="*/ 7873197 h 10695515"/>
              <a:gd name="connsiteX2" fmla="*/ 3577 w 4127114"/>
              <a:gd name="connsiteY2" fmla="*/ 7844441 h 10695515"/>
              <a:gd name="connsiteX3" fmla="*/ 11720 w 4127114"/>
              <a:gd name="connsiteY3" fmla="*/ 7790887 h 10695515"/>
              <a:gd name="connsiteX4" fmla="*/ 19223 w 4127114"/>
              <a:gd name="connsiteY4" fmla="*/ 7712540 h 10695515"/>
              <a:gd name="connsiteX5" fmla="*/ 27219 w 4127114"/>
              <a:gd name="connsiteY5" fmla="*/ 7658609 h 10695515"/>
              <a:gd name="connsiteX6" fmla="*/ 29668 w 4127114"/>
              <a:gd name="connsiteY6" fmla="*/ 7648210 h 10695515"/>
              <a:gd name="connsiteX7" fmla="*/ 29668 w 4127114"/>
              <a:gd name="connsiteY7" fmla="*/ 7295316 h 10695515"/>
              <a:gd name="connsiteX8" fmla="*/ 26931 w 4127114"/>
              <a:gd name="connsiteY8" fmla="*/ 7269284 h 10695515"/>
              <a:gd name="connsiteX9" fmla="*/ 29668 w 4127114"/>
              <a:gd name="connsiteY9" fmla="*/ 7181458 h 10695515"/>
              <a:gd name="connsiteX10" fmla="*/ 25940 w 4127114"/>
              <a:gd name="connsiteY10" fmla="*/ 7168704 h 10695515"/>
              <a:gd name="connsiteX11" fmla="*/ 29668 w 4127114"/>
              <a:gd name="connsiteY11" fmla="*/ 7082840 h 10695515"/>
              <a:gd name="connsiteX12" fmla="*/ 21057 w 4127114"/>
              <a:gd name="connsiteY12" fmla="*/ 40543 h 10695515"/>
              <a:gd name="connsiteX13" fmla="*/ 46300 w 4127114"/>
              <a:gd name="connsiteY13" fmla="*/ 4670 h 10695515"/>
              <a:gd name="connsiteX14" fmla="*/ 67155 w 4127114"/>
              <a:gd name="connsiteY14" fmla="*/ 37 h 10695515"/>
              <a:gd name="connsiteX15" fmla="*/ 4089397 w 4127114"/>
              <a:gd name="connsiteY15" fmla="*/ 0 h 10695515"/>
              <a:gd name="connsiteX16" fmla="*/ 4122924 w 4127114"/>
              <a:gd name="connsiteY16" fmla="*/ 33528 h 10695515"/>
              <a:gd name="connsiteX17" fmla="*/ 4122923 w 4127114"/>
              <a:gd name="connsiteY17" fmla="*/ 10662081 h 10695515"/>
              <a:gd name="connsiteX18" fmla="*/ 4089396 w 4127114"/>
              <a:gd name="connsiteY18" fmla="*/ 10695514 h 10695515"/>
              <a:gd name="connsiteX19" fmla="*/ 4071889 w 4127114"/>
              <a:gd name="connsiteY19" fmla="*/ 10695514 h 10695515"/>
              <a:gd name="connsiteX20" fmla="*/ 4071889 w 4127114"/>
              <a:gd name="connsiteY20" fmla="*/ 10695515 h 10695515"/>
              <a:gd name="connsiteX21" fmla="*/ 67141 w 4127114"/>
              <a:gd name="connsiteY21" fmla="*/ 10695515 h 10695515"/>
              <a:gd name="connsiteX22" fmla="*/ 29668 w 4127114"/>
              <a:gd name="connsiteY22" fmla="*/ 10659953 h 10695515"/>
              <a:gd name="connsiteX23" fmla="*/ 29668 w 4127114"/>
              <a:gd name="connsiteY23" fmla="*/ 9043781 h 10695515"/>
              <a:gd name="connsiteX24" fmla="*/ 19124 w 4127114"/>
              <a:gd name="connsiteY24" fmla="*/ 8991028 h 10695515"/>
              <a:gd name="connsiteX25" fmla="*/ 29668 w 4127114"/>
              <a:gd name="connsiteY25" fmla="*/ 8936768 h 10695515"/>
              <a:gd name="connsiteX26" fmla="*/ 29668 w 4127114"/>
              <a:gd name="connsiteY26" fmla="*/ 8213677 h 10695515"/>
              <a:gd name="connsiteX27" fmla="*/ 29668 w 4127114"/>
              <a:gd name="connsiteY27" fmla="*/ 8117697 h 10695515"/>
              <a:gd name="connsiteX28" fmla="*/ 18430 w 4127114"/>
              <a:gd name="connsiteY28" fmla="*/ 8064088 h 10695515"/>
              <a:gd name="connsiteX29" fmla="*/ 5552 w 4127114"/>
              <a:gd name="connsiteY29" fmla="*/ 8009276 h 10695515"/>
              <a:gd name="connsiteX30" fmla="*/ 0 w 4127114"/>
              <a:gd name="connsiteY30" fmla="*/ 7956458 h 10695515"/>
              <a:gd name="connsiteX0" fmla="*/ 2074 w 4123636"/>
              <a:gd name="connsiteY0" fmla="*/ 8009276 h 10695515"/>
              <a:gd name="connsiteX1" fmla="*/ 3260 w 4123636"/>
              <a:gd name="connsiteY1" fmla="*/ 7873197 h 10695515"/>
              <a:gd name="connsiteX2" fmla="*/ 99 w 4123636"/>
              <a:gd name="connsiteY2" fmla="*/ 7844441 h 10695515"/>
              <a:gd name="connsiteX3" fmla="*/ 8242 w 4123636"/>
              <a:gd name="connsiteY3" fmla="*/ 7790887 h 10695515"/>
              <a:gd name="connsiteX4" fmla="*/ 15745 w 4123636"/>
              <a:gd name="connsiteY4" fmla="*/ 7712540 h 10695515"/>
              <a:gd name="connsiteX5" fmla="*/ 23741 w 4123636"/>
              <a:gd name="connsiteY5" fmla="*/ 7658609 h 10695515"/>
              <a:gd name="connsiteX6" fmla="*/ 26190 w 4123636"/>
              <a:gd name="connsiteY6" fmla="*/ 7648210 h 10695515"/>
              <a:gd name="connsiteX7" fmla="*/ 26190 w 4123636"/>
              <a:gd name="connsiteY7" fmla="*/ 7295316 h 10695515"/>
              <a:gd name="connsiteX8" fmla="*/ 23453 w 4123636"/>
              <a:gd name="connsiteY8" fmla="*/ 7269284 h 10695515"/>
              <a:gd name="connsiteX9" fmla="*/ 26190 w 4123636"/>
              <a:gd name="connsiteY9" fmla="*/ 7181458 h 10695515"/>
              <a:gd name="connsiteX10" fmla="*/ 22462 w 4123636"/>
              <a:gd name="connsiteY10" fmla="*/ 7168704 h 10695515"/>
              <a:gd name="connsiteX11" fmla="*/ 26190 w 4123636"/>
              <a:gd name="connsiteY11" fmla="*/ 7082840 h 10695515"/>
              <a:gd name="connsiteX12" fmla="*/ 17579 w 4123636"/>
              <a:gd name="connsiteY12" fmla="*/ 40543 h 10695515"/>
              <a:gd name="connsiteX13" fmla="*/ 42822 w 4123636"/>
              <a:gd name="connsiteY13" fmla="*/ 4670 h 10695515"/>
              <a:gd name="connsiteX14" fmla="*/ 63677 w 4123636"/>
              <a:gd name="connsiteY14" fmla="*/ 37 h 10695515"/>
              <a:gd name="connsiteX15" fmla="*/ 4085919 w 4123636"/>
              <a:gd name="connsiteY15" fmla="*/ 0 h 10695515"/>
              <a:gd name="connsiteX16" fmla="*/ 4119446 w 4123636"/>
              <a:gd name="connsiteY16" fmla="*/ 33528 h 10695515"/>
              <a:gd name="connsiteX17" fmla="*/ 4119445 w 4123636"/>
              <a:gd name="connsiteY17" fmla="*/ 10662081 h 10695515"/>
              <a:gd name="connsiteX18" fmla="*/ 4085918 w 4123636"/>
              <a:gd name="connsiteY18" fmla="*/ 10695514 h 10695515"/>
              <a:gd name="connsiteX19" fmla="*/ 4068411 w 4123636"/>
              <a:gd name="connsiteY19" fmla="*/ 10695514 h 10695515"/>
              <a:gd name="connsiteX20" fmla="*/ 4068411 w 4123636"/>
              <a:gd name="connsiteY20" fmla="*/ 10695515 h 10695515"/>
              <a:gd name="connsiteX21" fmla="*/ 63663 w 4123636"/>
              <a:gd name="connsiteY21" fmla="*/ 10695515 h 10695515"/>
              <a:gd name="connsiteX22" fmla="*/ 26190 w 4123636"/>
              <a:gd name="connsiteY22" fmla="*/ 10659953 h 10695515"/>
              <a:gd name="connsiteX23" fmla="*/ 26190 w 4123636"/>
              <a:gd name="connsiteY23" fmla="*/ 9043781 h 10695515"/>
              <a:gd name="connsiteX24" fmla="*/ 15646 w 4123636"/>
              <a:gd name="connsiteY24" fmla="*/ 8991028 h 10695515"/>
              <a:gd name="connsiteX25" fmla="*/ 26190 w 4123636"/>
              <a:gd name="connsiteY25" fmla="*/ 8936768 h 10695515"/>
              <a:gd name="connsiteX26" fmla="*/ 26190 w 4123636"/>
              <a:gd name="connsiteY26" fmla="*/ 8213677 h 10695515"/>
              <a:gd name="connsiteX27" fmla="*/ 26190 w 4123636"/>
              <a:gd name="connsiteY27" fmla="*/ 8117697 h 10695515"/>
              <a:gd name="connsiteX28" fmla="*/ 14952 w 4123636"/>
              <a:gd name="connsiteY28" fmla="*/ 8064088 h 10695515"/>
              <a:gd name="connsiteX29" fmla="*/ 2074 w 4123636"/>
              <a:gd name="connsiteY29" fmla="*/ 8009276 h 10695515"/>
              <a:gd name="connsiteX0" fmla="*/ 2471 w 4124033"/>
              <a:gd name="connsiteY0" fmla="*/ 8009276 h 10695515"/>
              <a:gd name="connsiteX1" fmla="*/ 496 w 4124033"/>
              <a:gd name="connsiteY1" fmla="*/ 7844441 h 10695515"/>
              <a:gd name="connsiteX2" fmla="*/ 8639 w 4124033"/>
              <a:gd name="connsiteY2" fmla="*/ 7790887 h 10695515"/>
              <a:gd name="connsiteX3" fmla="*/ 16142 w 4124033"/>
              <a:gd name="connsiteY3" fmla="*/ 7712540 h 10695515"/>
              <a:gd name="connsiteX4" fmla="*/ 24138 w 4124033"/>
              <a:gd name="connsiteY4" fmla="*/ 7658609 h 10695515"/>
              <a:gd name="connsiteX5" fmla="*/ 26587 w 4124033"/>
              <a:gd name="connsiteY5" fmla="*/ 7648210 h 10695515"/>
              <a:gd name="connsiteX6" fmla="*/ 26587 w 4124033"/>
              <a:gd name="connsiteY6" fmla="*/ 7295316 h 10695515"/>
              <a:gd name="connsiteX7" fmla="*/ 23850 w 4124033"/>
              <a:gd name="connsiteY7" fmla="*/ 7269284 h 10695515"/>
              <a:gd name="connsiteX8" fmla="*/ 26587 w 4124033"/>
              <a:gd name="connsiteY8" fmla="*/ 7181458 h 10695515"/>
              <a:gd name="connsiteX9" fmla="*/ 22859 w 4124033"/>
              <a:gd name="connsiteY9" fmla="*/ 7168704 h 10695515"/>
              <a:gd name="connsiteX10" fmla="*/ 26587 w 4124033"/>
              <a:gd name="connsiteY10" fmla="*/ 7082840 h 10695515"/>
              <a:gd name="connsiteX11" fmla="*/ 17976 w 4124033"/>
              <a:gd name="connsiteY11" fmla="*/ 40543 h 10695515"/>
              <a:gd name="connsiteX12" fmla="*/ 43219 w 4124033"/>
              <a:gd name="connsiteY12" fmla="*/ 4670 h 10695515"/>
              <a:gd name="connsiteX13" fmla="*/ 64074 w 4124033"/>
              <a:gd name="connsiteY13" fmla="*/ 37 h 10695515"/>
              <a:gd name="connsiteX14" fmla="*/ 4086316 w 4124033"/>
              <a:gd name="connsiteY14" fmla="*/ 0 h 10695515"/>
              <a:gd name="connsiteX15" fmla="*/ 4119843 w 4124033"/>
              <a:gd name="connsiteY15" fmla="*/ 33528 h 10695515"/>
              <a:gd name="connsiteX16" fmla="*/ 4119842 w 4124033"/>
              <a:gd name="connsiteY16" fmla="*/ 10662081 h 10695515"/>
              <a:gd name="connsiteX17" fmla="*/ 4086315 w 4124033"/>
              <a:gd name="connsiteY17" fmla="*/ 10695514 h 10695515"/>
              <a:gd name="connsiteX18" fmla="*/ 4068808 w 4124033"/>
              <a:gd name="connsiteY18" fmla="*/ 10695514 h 10695515"/>
              <a:gd name="connsiteX19" fmla="*/ 4068808 w 4124033"/>
              <a:gd name="connsiteY19" fmla="*/ 10695515 h 10695515"/>
              <a:gd name="connsiteX20" fmla="*/ 64060 w 4124033"/>
              <a:gd name="connsiteY20" fmla="*/ 10695515 h 10695515"/>
              <a:gd name="connsiteX21" fmla="*/ 26587 w 4124033"/>
              <a:gd name="connsiteY21" fmla="*/ 10659953 h 10695515"/>
              <a:gd name="connsiteX22" fmla="*/ 26587 w 4124033"/>
              <a:gd name="connsiteY22" fmla="*/ 9043781 h 10695515"/>
              <a:gd name="connsiteX23" fmla="*/ 16043 w 4124033"/>
              <a:gd name="connsiteY23" fmla="*/ 8991028 h 10695515"/>
              <a:gd name="connsiteX24" fmla="*/ 26587 w 4124033"/>
              <a:gd name="connsiteY24" fmla="*/ 8936768 h 10695515"/>
              <a:gd name="connsiteX25" fmla="*/ 26587 w 4124033"/>
              <a:gd name="connsiteY25" fmla="*/ 8213677 h 10695515"/>
              <a:gd name="connsiteX26" fmla="*/ 26587 w 4124033"/>
              <a:gd name="connsiteY26" fmla="*/ 8117697 h 10695515"/>
              <a:gd name="connsiteX27" fmla="*/ 15349 w 4124033"/>
              <a:gd name="connsiteY27" fmla="*/ 8064088 h 10695515"/>
              <a:gd name="connsiteX28" fmla="*/ 2471 w 4124033"/>
              <a:gd name="connsiteY28" fmla="*/ 8009276 h 10695515"/>
              <a:gd name="connsiteX0" fmla="*/ 14853 w 4123537"/>
              <a:gd name="connsiteY0" fmla="*/ 8064088 h 10695515"/>
              <a:gd name="connsiteX1" fmla="*/ 0 w 4123537"/>
              <a:gd name="connsiteY1" fmla="*/ 7844441 h 10695515"/>
              <a:gd name="connsiteX2" fmla="*/ 8143 w 4123537"/>
              <a:gd name="connsiteY2" fmla="*/ 7790887 h 10695515"/>
              <a:gd name="connsiteX3" fmla="*/ 15646 w 4123537"/>
              <a:gd name="connsiteY3" fmla="*/ 7712540 h 10695515"/>
              <a:gd name="connsiteX4" fmla="*/ 23642 w 4123537"/>
              <a:gd name="connsiteY4" fmla="*/ 7658609 h 10695515"/>
              <a:gd name="connsiteX5" fmla="*/ 26091 w 4123537"/>
              <a:gd name="connsiteY5" fmla="*/ 7648210 h 10695515"/>
              <a:gd name="connsiteX6" fmla="*/ 26091 w 4123537"/>
              <a:gd name="connsiteY6" fmla="*/ 7295316 h 10695515"/>
              <a:gd name="connsiteX7" fmla="*/ 23354 w 4123537"/>
              <a:gd name="connsiteY7" fmla="*/ 7269284 h 10695515"/>
              <a:gd name="connsiteX8" fmla="*/ 26091 w 4123537"/>
              <a:gd name="connsiteY8" fmla="*/ 7181458 h 10695515"/>
              <a:gd name="connsiteX9" fmla="*/ 22363 w 4123537"/>
              <a:gd name="connsiteY9" fmla="*/ 7168704 h 10695515"/>
              <a:gd name="connsiteX10" fmla="*/ 26091 w 4123537"/>
              <a:gd name="connsiteY10" fmla="*/ 7082840 h 10695515"/>
              <a:gd name="connsiteX11" fmla="*/ 17480 w 4123537"/>
              <a:gd name="connsiteY11" fmla="*/ 40543 h 10695515"/>
              <a:gd name="connsiteX12" fmla="*/ 42723 w 4123537"/>
              <a:gd name="connsiteY12" fmla="*/ 4670 h 10695515"/>
              <a:gd name="connsiteX13" fmla="*/ 63578 w 4123537"/>
              <a:gd name="connsiteY13" fmla="*/ 37 h 10695515"/>
              <a:gd name="connsiteX14" fmla="*/ 4085820 w 4123537"/>
              <a:gd name="connsiteY14" fmla="*/ 0 h 10695515"/>
              <a:gd name="connsiteX15" fmla="*/ 4119347 w 4123537"/>
              <a:gd name="connsiteY15" fmla="*/ 33528 h 10695515"/>
              <a:gd name="connsiteX16" fmla="*/ 4119346 w 4123537"/>
              <a:gd name="connsiteY16" fmla="*/ 10662081 h 10695515"/>
              <a:gd name="connsiteX17" fmla="*/ 4085819 w 4123537"/>
              <a:gd name="connsiteY17" fmla="*/ 10695514 h 10695515"/>
              <a:gd name="connsiteX18" fmla="*/ 4068312 w 4123537"/>
              <a:gd name="connsiteY18" fmla="*/ 10695514 h 10695515"/>
              <a:gd name="connsiteX19" fmla="*/ 4068312 w 4123537"/>
              <a:gd name="connsiteY19" fmla="*/ 10695515 h 10695515"/>
              <a:gd name="connsiteX20" fmla="*/ 63564 w 4123537"/>
              <a:gd name="connsiteY20" fmla="*/ 10695515 h 10695515"/>
              <a:gd name="connsiteX21" fmla="*/ 26091 w 4123537"/>
              <a:gd name="connsiteY21" fmla="*/ 10659953 h 10695515"/>
              <a:gd name="connsiteX22" fmla="*/ 26091 w 4123537"/>
              <a:gd name="connsiteY22" fmla="*/ 9043781 h 10695515"/>
              <a:gd name="connsiteX23" fmla="*/ 15547 w 4123537"/>
              <a:gd name="connsiteY23" fmla="*/ 8991028 h 10695515"/>
              <a:gd name="connsiteX24" fmla="*/ 26091 w 4123537"/>
              <a:gd name="connsiteY24" fmla="*/ 8936768 h 10695515"/>
              <a:gd name="connsiteX25" fmla="*/ 26091 w 4123537"/>
              <a:gd name="connsiteY25" fmla="*/ 8213677 h 10695515"/>
              <a:gd name="connsiteX26" fmla="*/ 26091 w 4123537"/>
              <a:gd name="connsiteY26" fmla="*/ 8117697 h 10695515"/>
              <a:gd name="connsiteX27" fmla="*/ 14853 w 4123537"/>
              <a:gd name="connsiteY27" fmla="*/ 8064088 h 10695515"/>
              <a:gd name="connsiteX0" fmla="*/ 6714 w 4115398"/>
              <a:gd name="connsiteY0" fmla="*/ 8064088 h 10695515"/>
              <a:gd name="connsiteX1" fmla="*/ 4 w 4115398"/>
              <a:gd name="connsiteY1" fmla="*/ 7790887 h 10695515"/>
              <a:gd name="connsiteX2" fmla="*/ 7507 w 4115398"/>
              <a:gd name="connsiteY2" fmla="*/ 7712540 h 10695515"/>
              <a:gd name="connsiteX3" fmla="*/ 15503 w 4115398"/>
              <a:gd name="connsiteY3" fmla="*/ 7658609 h 10695515"/>
              <a:gd name="connsiteX4" fmla="*/ 17952 w 4115398"/>
              <a:gd name="connsiteY4" fmla="*/ 7648210 h 10695515"/>
              <a:gd name="connsiteX5" fmla="*/ 17952 w 4115398"/>
              <a:gd name="connsiteY5" fmla="*/ 7295316 h 10695515"/>
              <a:gd name="connsiteX6" fmla="*/ 15215 w 4115398"/>
              <a:gd name="connsiteY6" fmla="*/ 7269284 h 10695515"/>
              <a:gd name="connsiteX7" fmla="*/ 17952 w 4115398"/>
              <a:gd name="connsiteY7" fmla="*/ 7181458 h 10695515"/>
              <a:gd name="connsiteX8" fmla="*/ 14224 w 4115398"/>
              <a:gd name="connsiteY8" fmla="*/ 7168704 h 10695515"/>
              <a:gd name="connsiteX9" fmla="*/ 17952 w 4115398"/>
              <a:gd name="connsiteY9" fmla="*/ 7082840 h 10695515"/>
              <a:gd name="connsiteX10" fmla="*/ 9341 w 4115398"/>
              <a:gd name="connsiteY10" fmla="*/ 40543 h 10695515"/>
              <a:gd name="connsiteX11" fmla="*/ 34584 w 4115398"/>
              <a:gd name="connsiteY11" fmla="*/ 4670 h 10695515"/>
              <a:gd name="connsiteX12" fmla="*/ 55439 w 4115398"/>
              <a:gd name="connsiteY12" fmla="*/ 37 h 10695515"/>
              <a:gd name="connsiteX13" fmla="*/ 4077681 w 4115398"/>
              <a:gd name="connsiteY13" fmla="*/ 0 h 10695515"/>
              <a:gd name="connsiteX14" fmla="*/ 4111208 w 4115398"/>
              <a:gd name="connsiteY14" fmla="*/ 33528 h 10695515"/>
              <a:gd name="connsiteX15" fmla="*/ 4111207 w 4115398"/>
              <a:gd name="connsiteY15" fmla="*/ 10662081 h 10695515"/>
              <a:gd name="connsiteX16" fmla="*/ 4077680 w 4115398"/>
              <a:gd name="connsiteY16" fmla="*/ 10695514 h 10695515"/>
              <a:gd name="connsiteX17" fmla="*/ 4060173 w 4115398"/>
              <a:gd name="connsiteY17" fmla="*/ 10695514 h 10695515"/>
              <a:gd name="connsiteX18" fmla="*/ 4060173 w 4115398"/>
              <a:gd name="connsiteY18" fmla="*/ 10695515 h 10695515"/>
              <a:gd name="connsiteX19" fmla="*/ 55425 w 4115398"/>
              <a:gd name="connsiteY19" fmla="*/ 10695515 h 10695515"/>
              <a:gd name="connsiteX20" fmla="*/ 17952 w 4115398"/>
              <a:gd name="connsiteY20" fmla="*/ 10659953 h 10695515"/>
              <a:gd name="connsiteX21" fmla="*/ 17952 w 4115398"/>
              <a:gd name="connsiteY21" fmla="*/ 9043781 h 10695515"/>
              <a:gd name="connsiteX22" fmla="*/ 7408 w 4115398"/>
              <a:gd name="connsiteY22" fmla="*/ 8991028 h 10695515"/>
              <a:gd name="connsiteX23" fmla="*/ 17952 w 4115398"/>
              <a:gd name="connsiteY23" fmla="*/ 8936768 h 10695515"/>
              <a:gd name="connsiteX24" fmla="*/ 17952 w 4115398"/>
              <a:gd name="connsiteY24" fmla="*/ 8213677 h 10695515"/>
              <a:gd name="connsiteX25" fmla="*/ 17952 w 4115398"/>
              <a:gd name="connsiteY25" fmla="*/ 8117697 h 10695515"/>
              <a:gd name="connsiteX26" fmla="*/ 6714 w 4115398"/>
              <a:gd name="connsiteY26" fmla="*/ 8064088 h 10695515"/>
              <a:gd name="connsiteX0" fmla="*/ 293 w 4108977"/>
              <a:gd name="connsiteY0" fmla="*/ 8064088 h 10695515"/>
              <a:gd name="connsiteX1" fmla="*/ 18363 w 4108977"/>
              <a:gd name="connsiteY1" fmla="*/ 7826418 h 10695515"/>
              <a:gd name="connsiteX2" fmla="*/ 1086 w 4108977"/>
              <a:gd name="connsiteY2" fmla="*/ 7712540 h 10695515"/>
              <a:gd name="connsiteX3" fmla="*/ 9082 w 4108977"/>
              <a:gd name="connsiteY3" fmla="*/ 7658609 h 10695515"/>
              <a:gd name="connsiteX4" fmla="*/ 11531 w 4108977"/>
              <a:gd name="connsiteY4" fmla="*/ 7648210 h 10695515"/>
              <a:gd name="connsiteX5" fmla="*/ 11531 w 4108977"/>
              <a:gd name="connsiteY5" fmla="*/ 7295316 h 10695515"/>
              <a:gd name="connsiteX6" fmla="*/ 8794 w 4108977"/>
              <a:gd name="connsiteY6" fmla="*/ 7269284 h 10695515"/>
              <a:gd name="connsiteX7" fmla="*/ 11531 w 4108977"/>
              <a:gd name="connsiteY7" fmla="*/ 7181458 h 10695515"/>
              <a:gd name="connsiteX8" fmla="*/ 7803 w 4108977"/>
              <a:gd name="connsiteY8" fmla="*/ 7168704 h 10695515"/>
              <a:gd name="connsiteX9" fmla="*/ 11531 w 4108977"/>
              <a:gd name="connsiteY9" fmla="*/ 7082840 h 10695515"/>
              <a:gd name="connsiteX10" fmla="*/ 2920 w 4108977"/>
              <a:gd name="connsiteY10" fmla="*/ 40543 h 10695515"/>
              <a:gd name="connsiteX11" fmla="*/ 28163 w 4108977"/>
              <a:gd name="connsiteY11" fmla="*/ 4670 h 10695515"/>
              <a:gd name="connsiteX12" fmla="*/ 49018 w 4108977"/>
              <a:gd name="connsiteY12" fmla="*/ 37 h 10695515"/>
              <a:gd name="connsiteX13" fmla="*/ 4071260 w 4108977"/>
              <a:gd name="connsiteY13" fmla="*/ 0 h 10695515"/>
              <a:gd name="connsiteX14" fmla="*/ 4104787 w 4108977"/>
              <a:gd name="connsiteY14" fmla="*/ 33528 h 10695515"/>
              <a:gd name="connsiteX15" fmla="*/ 4104786 w 4108977"/>
              <a:gd name="connsiteY15" fmla="*/ 10662081 h 10695515"/>
              <a:gd name="connsiteX16" fmla="*/ 4071259 w 4108977"/>
              <a:gd name="connsiteY16" fmla="*/ 10695514 h 10695515"/>
              <a:gd name="connsiteX17" fmla="*/ 4053752 w 4108977"/>
              <a:gd name="connsiteY17" fmla="*/ 10695514 h 10695515"/>
              <a:gd name="connsiteX18" fmla="*/ 4053752 w 4108977"/>
              <a:gd name="connsiteY18" fmla="*/ 10695515 h 10695515"/>
              <a:gd name="connsiteX19" fmla="*/ 49004 w 4108977"/>
              <a:gd name="connsiteY19" fmla="*/ 10695515 h 10695515"/>
              <a:gd name="connsiteX20" fmla="*/ 11531 w 4108977"/>
              <a:gd name="connsiteY20" fmla="*/ 10659953 h 10695515"/>
              <a:gd name="connsiteX21" fmla="*/ 11531 w 4108977"/>
              <a:gd name="connsiteY21" fmla="*/ 9043781 h 10695515"/>
              <a:gd name="connsiteX22" fmla="*/ 987 w 4108977"/>
              <a:gd name="connsiteY22" fmla="*/ 8991028 h 10695515"/>
              <a:gd name="connsiteX23" fmla="*/ 11531 w 4108977"/>
              <a:gd name="connsiteY23" fmla="*/ 8936768 h 10695515"/>
              <a:gd name="connsiteX24" fmla="*/ 11531 w 4108977"/>
              <a:gd name="connsiteY24" fmla="*/ 8213677 h 10695515"/>
              <a:gd name="connsiteX25" fmla="*/ 11531 w 4108977"/>
              <a:gd name="connsiteY25" fmla="*/ 8117697 h 10695515"/>
              <a:gd name="connsiteX26" fmla="*/ 293 w 4108977"/>
              <a:gd name="connsiteY26" fmla="*/ 8064088 h 10695515"/>
              <a:gd name="connsiteX0" fmla="*/ 10544 w 4107990"/>
              <a:gd name="connsiteY0" fmla="*/ 8117697 h 10695515"/>
              <a:gd name="connsiteX1" fmla="*/ 17376 w 4107990"/>
              <a:gd name="connsiteY1" fmla="*/ 7826418 h 10695515"/>
              <a:gd name="connsiteX2" fmla="*/ 99 w 4107990"/>
              <a:gd name="connsiteY2" fmla="*/ 7712540 h 10695515"/>
              <a:gd name="connsiteX3" fmla="*/ 8095 w 4107990"/>
              <a:gd name="connsiteY3" fmla="*/ 7658609 h 10695515"/>
              <a:gd name="connsiteX4" fmla="*/ 10544 w 4107990"/>
              <a:gd name="connsiteY4" fmla="*/ 7648210 h 10695515"/>
              <a:gd name="connsiteX5" fmla="*/ 10544 w 4107990"/>
              <a:gd name="connsiteY5" fmla="*/ 7295316 h 10695515"/>
              <a:gd name="connsiteX6" fmla="*/ 7807 w 4107990"/>
              <a:gd name="connsiteY6" fmla="*/ 7269284 h 10695515"/>
              <a:gd name="connsiteX7" fmla="*/ 10544 w 4107990"/>
              <a:gd name="connsiteY7" fmla="*/ 7181458 h 10695515"/>
              <a:gd name="connsiteX8" fmla="*/ 6816 w 4107990"/>
              <a:gd name="connsiteY8" fmla="*/ 7168704 h 10695515"/>
              <a:gd name="connsiteX9" fmla="*/ 10544 w 4107990"/>
              <a:gd name="connsiteY9" fmla="*/ 7082840 h 10695515"/>
              <a:gd name="connsiteX10" fmla="*/ 1933 w 4107990"/>
              <a:gd name="connsiteY10" fmla="*/ 40543 h 10695515"/>
              <a:gd name="connsiteX11" fmla="*/ 27176 w 4107990"/>
              <a:gd name="connsiteY11" fmla="*/ 4670 h 10695515"/>
              <a:gd name="connsiteX12" fmla="*/ 48031 w 4107990"/>
              <a:gd name="connsiteY12" fmla="*/ 37 h 10695515"/>
              <a:gd name="connsiteX13" fmla="*/ 4070273 w 4107990"/>
              <a:gd name="connsiteY13" fmla="*/ 0 h 10695515"/>
              <a:gd name="connsiteX14" fmla="*/ 4103800 w 4107990"/>
              <a:gd name="connsiteY14" fmla="*/ 33528 h 10695515"/>
              <a:gd name="connsiteX15" fmla="*/ 4103799 w 4107990"/>
              <a:gd name="connsiteY15" fmla="*/ 10662081 h 10695515"/>
              <a:gd name="connsiteX16" fmla="*/ 4070272 w 4107990"/>
              <a:gd name="connsiteY16" fmla="*/ 10695514 h 10695515"/>
              <a:gd name="connsiteX17" fmla="*/ 4052765 w 4107990"/>
              <a:gd name="connsiteY17" fmla="*/ 10695514 h 10695515"/>
              <a:gd name="connsiteX18" fmla="*/ 4052765 w 4107990"/>
              <a:gd name="connsiteY18" fmla="*/ 10695515 h 10695515"/>
              <a:gd name="connsiteX19" fmla="*/ 48017 w 4107990"/>
              <a:gd name="connsiteY19" fmla="*/ 10695515 h 10695515"/>
              <a:gd name="connsiteX20" fmla="*/ 10544 w 4107990"/>
              <a:gd name="connsiteY20" fmla="*/ 10659953 h 10695515"/>
              <a:gd name="connsiteX21" fmla="*/ 10544 w 4107990"/>
              <a:gd name="connsiteY21" fmla="*/ 9043781 h 10695515"/>
              <a:gd name="connsiteX22" fmla="*/ 0 w 4107990"/>
              <a:gd name="connsiteY22" fmla="*/ 8991028 h 10695515"/>
              <a:gd name="connsiteX23" fmla="*/ 10544 w 4107990"/>
              <a:gd name="connsiteY23" fmla="*/ 8936768 h 10695515"/>
              <a:gd name="connsiteX24" fmla="*/ 10544 w 4107990"/>
              <a:gd name="connsiteY24" fmla="*/ 8213677 h 10695515"/>
              <a:gd name="connsiteX25" fmla="*/ 10544 w 4107990"/>
              <a:gd name="connsiteY25" fmla="*/ 8117697 h 10695515"/>
              <a:gd name="connsiteX0" fmla="*/ 10445 w 4107891"/>
              <a:gd name="connsiteY0" fmla="*/ 8117697 h 10695515"/>
              <a:gd name="connsiteX1" fmla="*/ 17277 w 4107891"/>
              <a:gd name="connsiteY1" fmla="*/ 7826418 h 10695515"/>
              <a:gd name="connsiteX2" fmla="*/ 0 w 4107891"/>
              <a:gd name="connsiteY2" fmla="*/ 7712540 h 10695515"/>
              <a:gd name="connsiteX3" fmla="*/ 7996 w 4107891"/>
              <a:gd name="connsiteY3" fmla="*/ 7658609 h 10695515"/>
              <a:gd name="connsiteX4" fmla="*/ 10445 w 4107891"/>
              <a:gd name="connsiteY4" fmla="*/ 7648210 h 10695515"/>
              <a:gd name="connsiteX5" fmla="*/ 10445 w 4107891"/>
              <a:gd name="connsiteY5" fmla="*/ 7295316 h 10695515"/>
              <a:gd name="connsiteX6" fmla="*/ 7708 w 4107891"/>
              <a:gd name="connsiteY6" fmla="*/ 7269284 h 10695515"/>
              <a:gd name="connsiteX7" fmla="*/ 10445 w 4107891"/>
              <a:gd name="connsiteY7" fmla="*/ 7181458 h 10695515"/>
              <a:gd name="connsiteX8" fmla="*/ 6717 w 4107891"/>
              <a:gd name="connsiteY8" fmla="*/ 7168704 h 10695515"/>
              <a:gd name="connsiteX9" fmla="*/ 10445 w 4107891"/>
              <a:gd name="connsiteY9" fmla="*/ 7082840 h 10695515"/>
              <a:gd name="connsiteX10" fmla="*/ 1834 w 4107891"/>
              <a:gd name="connsiteY10" fmla="*/ 40543 h 10695515"/>
              <a:gd name="connsiteX11" fmla="*/ 27077 w 4107891"/>
              <a:gd name="connsiteY11" fmla="*/ 4670 h 10695515"/>
              <a:gd name="connsiteX12" fmla="*/ 47932 w 4107891"/>
              <a:gd name="connsiteY12" fmla="*/ 37 h 10695515"/>
              <a:gd name="connsiteX13" fmla="*/ 4070174 w 4107891"/>
              <a:gd name="connsiteY13" fmla="*/ 0 h 10695515"/>
              <a:gd name="connsiteX14" fmla="*/ 4103701 w 4107891"/>
              <a:gd name="connsiteY14" fmla="*/ 33528 h 10695515"/>
              <a:gd name="connsiteX15" fmla="*/ 4103700 w 4107891"/>
              <a:gd name="connsiteY15" fmla="*/ 10662081 h 10695515"/>
              <a:gd name="connsiteX16" fmla="*/ 4070173 w 4107891"/>
              <a:gd name="connsiteY16" fmla="*/ 10695514 h 10695515"/>
              <a:gd name="connsiteX17" fmla="*/ 4052666 w 4107891"/>
              <a:gd name="connsiteY17" fmla="*/ 10695514 h 10695515"/>
              <a:gd name="connsiteX18" fmla="*/ 4052666 w 4107891"/>
              <a:gd name="connsiteY18" fmla="*/ 10695515 h 10695515"/>
              <a:gd name="connsiteX19" fmla="*/ 47918 w 4107891"/>
              <a:gd name="connsiteY19" fmla="*/ 10695515 h 10695515"/>
              <a:gd name="connsiteX20" fmla="*/ 10445 w 4107891"/>
              <a:gd name="connsiteY20" fmla="*/ 10659953 h 10695515"/>
              <a:gd name="connsiteX21" fmla="*/ 10445 w 4107891"/>
              <a:gd name="connsiteY21" fmla="*/ 9043781 h 10695515"/>
              <a:gd name="connsiteX22" fmla="*/ 10445 w 4107891"/>
              <a:gd name="connsiteY22" fmla="*/ 8936768 h 10695515"/>
              <a:gd name="connsiteX23" fmla="*/ 10445 w 4107891"/>
              <a:gd name="connsiteY23" fmla="*/ 8213677 h 10695515"/>
              <a:gd name="connsiteX24" fmla="*/ 10445 w 4107891"/>
              <a:gd name="connsiteY24" fmla="*/ 8117697 h 10695515"/>
              <a:gd name="connsiteX0" fmla="*/ 10445 w 4107891"/>
              <a:gd name="connsiteY0" fmla="*/ 8117697 h 10695515"/>
              <a:gd name="connsiteX1" fmla="*/ 17277 w 4107891"/>
              <a:gd name="connsiteY1" fmla="*/ 7826418 h 10695515"/>
              <a:gd name="connsiteX2" fmla="*/ 0 w 4107891"/>
              <a:gd name="connsiteY2" fmla="*/ 7712540 h 10695515"/>
              <a:gd name="connsiteX3" fmla="*/ 7996 w 4107891"/>
              <a:gd name="connsiteY3" fmla="*/ 7658609 h 10695515"/>
              <a:gd name="connsiteX4" fmla="*/ 10445 w 4107891"/>
              <a:gd name="connsiteY4" fmla="*/ 7648210 h 10695515"/>
              <a:gd name="connsiteX5" fmla="*/ 10445 w 4107891"/>
              <a:gd name="connsiteY5" fmla="*/ 7295316 h 10695515"/>
              <a:gd name="connsiteX6" fmla="*/ 7708 w 4107891"/>
              <a:gd name="connsiteY6" fmla="*/ 7269284 h 10695515"/>
              <a:gd name="connsiteX7" fmla="*/ 10445 w 4107891"/>
              <a:gd name="connsiteY7" fmla="*/ 7181458 h 10695515"/>
              <a:gd name="connsiteX8" fmla="*/ 6717 w 4107891"/>
              <a:gd name="connsiteY8" fmla="*/ 7168704 h 10695515"/>
              <a:gd name="connsiteX9" fmla="*/ 10445 w 4107891"/>
              <a:gd name="connsiteY9" fmla="*/ 7082840 h 10695515"/>
              <a:gd name="connsiteX10" fmla="*/ 1834 w 4107891"/>
              <a:gd name="connsiteY10" fmla="*/ 40543 h 10695515"/>
              <a:gd name="connsiteX11" fmla="*/ 27077 w 4107891"/>
              <a:gd name="connsiteY11" fmla="*/ 4670 h 10695515"/>
              <a:gd name="connsiteX12" fmla="*/ 47932 w 4107891"/>
              <a:gd name="connsiteY12" fmla="*/ 37 h 10695515"/>
              <a:gd name="connsiteX13" fmla="*/ 4070174 w 4107891"/>
              <a:gd name="connsiteY13" fmla="*/ 0 h 10695515"/>
              <a:gd name="connsiteX14" fmla="*/ 4103701 w 4107891"/>
              <a:gd name="connsiteY14" fmla="*/ 33528 h 10695515"/>
              <a:gd name="connsiteX15" fmla="*/ 4103700 w 4107891"/>
              <a:gd name="connsiteY15" fmla="*/ 10662081 h 10695515"/>
              <a:gd name="connsiteX16" fmla="*/ 4070173 w 4107891"/>
              <a:gd name="connsiteY16" fmla="*/ 10695514 h 10695515"/>
              <a:gd name="connsiteX17" fmla="*/ 4052666 w 4107891"/>
              <a:gd name="connsiteY17" fmla="*/ 10695514 h 10695515"/>
              <a:gd name="connsiteX18" fmla="*/ 4052666 w 4107891"/>
              <a:gd name="connsiteY18" fmla="*/ 10695515 h 10695515"/>
              <a:gd name="connsiteX19" fmla="*/ 47918 w 4107891"/>
              <a:gd name="connsiteY19" fmla="*/ 10695515 h 10695515"/>
              <a:gd name="connsiteX20" fmla="*/ 10445 w 4107891"/>
              <a:gd name="connsiteY20" fmla="*/ 10659953 h 10695515"/>
              <a:gd name="connsiteX21" fmla="*/ 10445 w 4107891"/>
              <a:gd name="connsiteY21" fmla="*/ 9043781 h 10695515"/>
              <a:gd name="connsiteX22" fmla="*/ 10445 w 4107891"/>
              <a:gd name="connsiteY22" fmla="*/ 8213677 h 10695515"/>
              <a:gd name="connsiteX23" fmla="*/ 10445 w 4107891"/>
              <a:gd name="connsiteY23" fmla="*/ 8117697 h 10695515"/>
              <a:gd name="connsiteX0" fmla="*/ 10445 w 4107891"/>
              <a:gd name="connsiteY0" fmla="*/ 8117697 h 10695515"/>
              <a:gd name="connsiteX1" fmla="*/ 17277 w 4107891"/>
              <a:gd name="connsiteY1" fmla="*/ 7826418 h 10695515"/>
              <a:gd name="connsiteX2" fmla="*/ 0 w 4107891"/>
              <a:gd name="connsiteY2" fmla="*/ 7712540 h 10695515"/>
              <a:gd name="connsiteX3" fmla="*/ 7996 w 4107891"/>
              <a:gd name="connsiteY3" fmla="*/ 7658609 h 10695515"/>
              <a:gd name="connsiteX4" fmla="*/ 10445 w 4107891"/>
              <a:gd name="connsiteY4" fmla="*/ 7648210 h 10695515"/>
              <a:gd name="connsiteX5" fmla="*/ 10445 w 4107891"/>
              <a:gd name="connsiteY5" fmla="*/ 7295316 h 10695515"/>
              <a:gd name="connsiteX6" fmla="*/ 7708 w 4107891"/>
              <a:gd name="connsiteY6" fmla="*/ 7269284 h 10695515"/>
              <a:gd name="connsiteX7" fmla="*/ 10445 w 4107891"/>
              <a:gd name="connsiteY7" fmla="*/ 7181458 h 10695515"/>
              <a:gd name="connsiteX8" fmla="*/ 6717 w 4107891"/>
              <a:gd name="connsiteY8" fmla="*/ 7168704 h 10695515"/>
              <a:gd name="connsiteX9" fmla="*/ 10445 w 4107891"/>
              <a:gd name="connsiteY9" fmla="*/ 7082840 h 10695515"/>
              <a:gd name="connsiteX10" fmla="*/ 1834 w 4107891"/>
              <a:gd name="connsiteY10" fmla="*/ 40543 h 10695515"/>
              <a:gd name="connsiteX11" fmla="*/ 27077 w 4107891"/>
              <a:gd name="connsiteY11" fmla="*/ 4670 h 10695515"/>
              <a:gd name="connsiteX12" fmla="*/ 47932 w 4107891"/>
              <a:gd name="connsiteY12" fmla="*/ 37 h 10695515"/>
              <a:gd name="connsiteX13" fmla="*/ 4070174 w 4107891"/>
              <a:gd name="connsiteY13" fmla="*/ 0 h 10695515"/>
              <a:gd name="connsiteX14" fmla="*/ 4103701 w 4107891"/>
              <a:gd name="connsiteY14" fmla="*/ 33528 h 10695515"/>
              <a:gd name="connsiteX15" fmla="*/ 4103700 w 4107891"/>
              <a:gd name="connsiteY15" fmla="*/ 10662081 h 10695515"/>
              <a:gd name="connsiteX16" fmla="*/ 4070173 w 4107891"/>
              <a:gd name="connsiteY16" fmla="*/ 10695514 h 10695515"/>
              <a:gd name="connsiteX17" fmla="*/ 4052666 w 4107891"/>
              <a:gd name="connsiteY17" fmla="*/ 10695514 h 10695515"/>
              <a:gd name="connsiteX18" fmla="*/ 4052666 w 4107891"/>
              <a:gd name="connsiteY18" fmla="*/ 10695515 h 10695515"/>
              <a:gd name="connsiteX19" fmla="*/ 47918 w 4107891"/>
              <a:gd name="connsiteY19" fmla="*/ 10695515 h 10695515"/>
              <a:gd name="connsiteX20" fmla="*/ 10445 w 4107891"/>
              <a:gd name="connsiteY20" fmla="*/ 10659953 h 10695515"/>
              <a:gd name="connsiteX21" fmla="*/ 10445 w 4107891"/>
              <a:gd name="connsiteY21" fmla="*/ 8213677 h 10695515"/>
              <a:gd name="connsiteX22" fmla="*/ 10445 w 4107891"/>
              <a:gd name="connsiteY22" fmla="*/ 8117697 h 10695515"/>
              <a:gd name="connsiteX0" fmla="*/ 9074 w 4106520"/>
              <a:gd name="connsiteY0" fmla="*/ 8117697 h 10695515"/>
              <a:gd name="connsiteX1" fmla="*/ 15906 w 4106520"/>
              <a:gd name="connsiteY1" fmla="*/ 7826418 h 10695515"/>
              <a:gd name="connsiteX2" fmla="*/ 6625 w 4106520"/>
              <a:gd name="connsiteY2" fmla="*/ 7658609 h 10695515"/>
              <a:gd name="connsiteX3" fmla="*/ 9074 w 4106520"/>
              <a:gd name="connsiteY3" fmla="*/ 7648210 h 10695515"/>
              <a:gd name="connsiteX4" fmla="*/ 9074 w 4106520"/>
              <a:gd name="connsiteY4" fmla="*/ 7295316 h 10695515"/>
              <a:gd name="connsiteX5" fmla="*/ 6337 w 4106520"/>
              <a:gd name="connsiteY5" fmla="*/ 7269284 h 10695515"/>
              <a:gd name="connsiteX6" fmla="*/ 9074 w 4106520"/>
              <a:gd name="connsiteY6" fmla="*/ 7181458 h 10695515"/>
              <a:gd name="connsiteX7" fmla="*/ 5346 w 4106520"/>
              <a:gd name="connsiteY7" fmla="*/ 7168704 h 10695515"/>
              <a:gd name="connsiteX8" fmla="*/ 9074 w 4106520"/>
              <a:gd name="connsiteY8" fmla="*/ 7082840 h 10695515"/>
              <a:gd name="connsiteX9" fmla="*/ 463 w 4106520"/>
              <a:gd name="connsiteY9" fmla="*/ 40543 h 10695515"/>
              <a:gd name="connsiteX10" fmla="*/ 25706 w 4106520"/>
              <a:gd name="connsiteY10" fmla="*/ 4670 h 10695515"/>
              <a:gd name="connsiteX11" fmla="*/ 46561 w 4106520"/>
              <a:gd name="connsiteY11" fmla="*/ 37 h 10695515"/>
              <a:gd name="connsiteX12" fmla="*/ 4068803 w 4106520"/>
              <a:gd name="connsiteY12" fmla="*/ 0 h 10695515"/>
              <a:gd name="connsiteX13" fmla="*/ 4102330 w 4106520"/>
              <a:gd name="connsiteY13" fmla="*/ 33528 h 10695515"/>
              <a:gd name="connsiteX14" fmla="*/ 4102329 w 4106520"/>
              <a:gd name="connsiteY14" fmla="*/ 10662081 h 10695515"/>
              <a:gd name="connsiteX15" fmla="*/ 4068802 w 4106520"/>
              <a:gd name="connsiteY15" fmla="*/ 10695514 h 10695515"/>
              <a:gd name="connsiteX16" fmla="*/ 4051295 w 4106520"/>
              <a:gd name="connsiteY16" fmla="*/ 10695514 h 10695515"/>
              <a:gd name="connsiteX17" fmla="*/ 4051295 w 4106520"/>
              <a:gd name="connsiteY17" fmla="*/ 10695515 h 10695515"/>
              <a:gd name="connsiteX18" fmla="*/ 46547 w 4106520"/>
              <a:gd name="connsiteY18" fmla="*/ 10695515 h 10695515"/>
              <a:gd name="connsiteX19" fmla="*/ 9074 w 4106520"/>
              <a:gd name="connsiteY19" fmla="*/ 10659953 h 10695515"/>
              <a:gd name="connsiteX20" fmla="*/ 9074 w 4106520"/>
              <a:gd name="connsiteY20" fmla="*/ 8213677 h 10695515"/>
              <a:gd name="connsiteX21" fmla="*/ 9074 w 4106520"/>
              <a:gd name="connsiteY21" fmla="*/ 8117697 h 10695515"/>
              <a:gd name="connsiteX0" fmla="*/ 9074 w 4106520"/>
              <a:gd name="connsiteY0" fmla="*/ 8117697 h 10695515"/>
              <a:gd name="connsiteX1" fmla="*/ 15906 w 4106520"/>
              <a:gd name="connsiteY1" fmla="*/ 7826418 h 10695515"/>
              <a:gd name="connsiteX2" fmla="*/ 6625 w 4106520"/>
              <a:gd name="connsiteY2" fmla="*/ 7658609 h 10695515"/>
              <a:gd name="connsiteX3" fmla="*/ 9074 w 4106520"/>
              <a:gd name="connsiteY3" fmla="*/ 7295316 h 10695515"/>
              <a:gd name="connsiteX4" fmla="*/ 6337 w 4106520"/>
              <a:gd name="connsiteY4" fmla="*/ 7269284 h 10695515"/>
              <a:gd name="connsiteX5" fmla="*/ 9074 w 4106520"/>
              <a:gd name="connsiteY5" fmla="*/ 7181458 h 10695515"/>
              <a:gd name="connsiteX6" fmla="*/ 5346 w 4106520"/>
              <a:gd name="connsiteY6" fmla="*/ 7168704 h 10695515"/>
              <a:gd name="connsiteX7" fmla="*/ 9074 w 4106520"/>
              <a:gd name="connsiteY7" fmla="*/ 7082840 h 10695515"/>
              <a:gd name="connsiteX8" fmla="*/ 463 w 4106520"/>
              <a:gd name="connsiteY8" fmla="*/ 40543 h 10695515"/>
              <a:gd name="connsiteX9" fmla="*/ 25706 w 4106520"/>
              <a:gd name="connsiteY9" fmla="*/ 4670 h 10695515"/>
              <a:gd name="connsiteX10" fmla="*/ 46561 w 4106520"/>
              <a:gd name="connsiteY10" fmla="*/ 37 h 10695515"/>
              <a:gd name="connsiteX11" fmla="*/ 4068803 w 4106520"/>
              <a:gd name="connsiteY11" fmla="*/ 0 h 10695515"/>
              <a:gd name="connsiteX12" fmla="*/ 4102330 w 4106520"/>
              <a:gd name="connsiteY12" fmla="*/ 33528 h 10695515"/>
              <a:gd name="connsiteX13" fmla="*/ 4102329 w 4106520"/>
              <a:gd name="connsiteY13" fmla="*/ 10662081 h 10695515"/>
              <a:gd name="connsiteX14" fmla="*/ 4068802 w 4106520"/>
              <a:gd name="connsiteY14" fmla="*/ 10695514 h 10695515"/>
              <a:gd name="connsiteX15" fmla="*/ 4051295 w 4106520"/>
              <a:gd name="connsiteY15" fmla="*/ 10695514 h 10695515"/>
              <a:gd name="connsiteX16" fmla="*/ 4051295 w 4106520"/>
              <a:gd name="connsiteY16" fmla="*/ 10695515 h 10695515"/>
              <a:gd name="connsiteX17" fmla="*/ 46547 w 4106520"/>
              <a:gd name="connsiteY17" fmla="*/ 10695515 h 10695515"/>
              <a:gd name="connsiteX18" fmla="*/ 9074 w 4106520"/>
              <a:gd name="connsiteY18" fmla="*/ 10659953 h 10695515"/>
              <a:gd name="connsiteX19" fmla="*/ 9074 w 4106520"/>
              <a:gd name="connsiteY19" fmla="*/ 8213677 h 10695515"/>
              <a:gd name="connsiteX20" fmla="*/ 9074 w 4106520"/>
              <a:gd name="connsiteY20" fmla="*/ 8117697 h 10695515"/>
              <a:gd name="connsiteX0" fmla="*/ 9074 w 4106520"/>
              <a:gd name="connsiteY0" fmla="*/ 8117697 h 10695515"/>
              <a:gd name="connsiteX1" fmla="*/ 6625 w 4106520"/>
              <a:gd name="connsiteY1" fmla="*/ 7658609 h 10695515"/>
              <a:gd name="connsiteX2" fmla="*/ 9074 w 4106520"/>
              <a:gd name="connsiteY2" fmla="*/ 7295316 h 10695515"/>
              <a:gd name="connsiteX3" fmla="*/ 6337 w 4106520"/>
              <a:gd name="connsiteY3" fmla="*/ 7269284 h 10695515"/>
              <a:gd name="connsiteX4" fmla="*/ 9074 w 4106520"/>
              <a:gd name="connsiteY4" fmla="*/ 7181458 h 10695515"/>
              <a:gd name="connsiteX5" fmla="*/ 5346 w 4106520"/>
              <a:gd name="connsiteY5" fmla="*/ 7168704 h 10695515"/>
              <a:gd name="connsiteX6" fmla="*/ 9074 w 4106520"/>
              <a:gd name="connsiteY6" fmla="*/ 7082840 h 10695515"/>
              <a:gd name="connsiteX7" fmla="*/ 463 w 4106520"/>
              <a:gd name="connsiteY7" fmla="*/ 40543 h 10695515"/>
              <a:gd name="connsiteX8" fmla="*/ 25706 w 4106520"/>
              <a:gd name="connsiteY8" fmla="*/ 4670 h 10695515"/>
              <a:gd name="connsiteX9" fmla="*/ 46561 w 4106520"/>
              <a:gd name="connsiteY9" fmla="*/ 37 h 10695515"/>
              <a:gd name="connsiteX10" fmla="*/ 4068803 w 4106520"/>
              <a:gd name="connsiteY10" fmla="*/ 0 h 10695515"/>
              <a:gd name="connsiteX11" fmla="*/ 4102330 w 4106520"/>
              <a:gd name="connsiteY11" fmla="*/ 33528 h 10695515"/>
              <a:gd name="connsiteX12" fmla="*/ 4102329 w 4106520"/>
              <a:gd name="connsiteY12" fmla="*/ 10662081 h 10695515"/>
              <a:gd name="connsiteX13" fmla="*/ 4068802 w 4106520"/>
              <a:gd name="connsiteY13" fmla="*/ 10695514 h 10695515"/>
              <a:gd name="connsiteX14" fmla="*/ 4051295 w 4106520"/>
              <a:gd name="connsiteY14" fmla="*/ 10695514 h 10695515"/>
              <a:gd name="connsiteX15" fmla="*/ 4051295 w 4106520"/>
              <a:gd name="connsiteY15" fmla="*/ 10695515 h 10695515"/>
              <a:gd name="connsiteX16" fmla="*/ 46547 w 4106520"/>
              <a:gd name="connsiteY16" fmla="*/ 10695515 h 10695515"/>
              <a:gd name="connsiteX17" fmla="*/ 9074 w 4106520"/>
              <a:gd name="connsiteY17" fmla="*/ 10659953 h 10695515"/>
              <a:gd name="connsiteX18" fmla="*/ 9074 w 4106520"/>
              <a:gd name="connsiteY18" fmla="*/ 8213677 h 10695515"/>
              <a:gd name="connsiteX19" fmla="*/ 9074 w 4106520"/>
              <a:gd name="connsiteY19" fmla="*/ 8117697 h 10695515"/>
              <a:gd name="connsiteX0" fmla="*/ 9074 w 4106520"/>
              <a:gd name="connsiteY0" fmla="*/ 8117697 h 10695515"/>
              <a:gd name="connsiteX1" fmla="*/ 9074 w 4106520"/>
              <a:gd name="connsiteY1" fmla="*/ 7295316 h 10695515"/>
              <a:gd name="connsiteX2" fmla="*/ 6337 w 4106520"/>
              <a:gd name="connsiteY2" fmla="*/ 7269284 h 10695515"/>
              <a:gd name="connsiteX3" fmla="*/ 9074 w 4106520"/>
              <a:gd name="connsiteY3" fmla="*/ 7181458 h 10695515"/>
              <a:gd name="connsiteX4" fmla="*/ 5346 w 4106520"/>
              <a:gd name="connsiteY4" fmla="*/ 7168704 h 10695515"/>
              <a:gd name="connsiteX5" fmla="*/ 9074 w 4106520"/>
              <a:gd name="connsiteY5" fmla="*/ 7082840 h 10695515"/>
              <a:gd name="connsiteX6" fmla="*/ 463 w 4106520"/>
              <a:gd name="connsiteY6" fmla="*/ 40543 h 10695515"/>
              <a:gd name="connsiteX7" fmla="*/ 25706 w 4106520"/>
              <a:gd name="connsiteY7" fmla="*/ 4670 h 10695515"/>
              <a:gd name="connsiteX8" fmla="*/ 46561 w 4106520"/>
              <a:gd name="connsiteY8" fmla="*/ 37 h 10695515"/>
              <a:gd name="connsiteX9" fmla="*/ 4068803 w 4106520"/>
              <a:gd name="connsiteY9" fmla="*/ 0 h 10695515"/>
              <a:gd name="connsiteX10" fmla="*/ 4102330 w 4106520"/>
              <a:gd name="connsiteY10" fmla="*/ 33528 h 10695515"/>
              <a:gd name="connsiteX11" fmla="*/ 4102329 w 4106520"/>
              <a:gd name="connsiteY11" fmla="*/ 10662081 h 10695515"/>
              <a:gd name="connsiteX12" fmla="*/ 4068802 w 4106520"/>
              <a:gd name="connsiteY12" fmla="*/ 10695514 h 10695515"/>
              <a:gd name="connsiteX13" fmla="*/ 4051295 w 4106520"/>
              <a:gd name="connsiteY13" fmla="*/ 10695514 h 10695515"/>
              <a:gd name="connsiteX14" fmla="*/ 4051295 w 4106520"/>
              <a:gd name="connsiteY14" fmla="*/ 10695515 h 10695515"/>
              <a:gd name="connsiteX15" fmla="*/ 46547 w 4106520"/>
              <a:gd name="connsiteY15" fmla="*/ 10695515 h 10695515"/>
              <a:gd name="connsiteX16" fmla="*/ 9074 w 4106520"/>
              <a:gd name="connsiteY16" fmla="*/ 10659953 h 10695515"/>
              <a:gd name="connsiteX17" fmla="*/ 9074 w 4106520"/>
              <a:gd name="connsiteY17" fmla="*/ 8213677 h 10695515"/>
              <a:gd name="connsiteX18" fmla="*/ 9074 w 4106520"/>
              <a:gd name="connsiteY18" fmla="*/ 8117697 h 1069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06520" h="10695515">
                <a:moveTo>
                  <a:pt x="9074" y="8117697"/>
                </a:moveTo>
                <a:cubicBezTo>
                  <a:pt x="9074" y="7964637"/>
                  <a:pt x="9530" y="7436718"/>
                  <a:pt x="9074" y="7295316"/>
                </a:cubicBezTo>
                <a:lnTo>
                  <a:pt x="6337" y="7269284"/>
                </a:lnTo>
                <a:cubicBezTo>
                  <a:pt x="7249" y="7240009"/>
                  <a:pt x="8162" y="7210733"/>
                  <a:pt x="9074" y="7181458"/>
                </a:cubicBezTo>
                <a:lnTo>
                  <a:pt x="5346" y="7168704"/>
                </a:lnTo>
                <a:lnTo>
                  <a:pt x="9074" y="7082840"/>
                </a:lnTo>
                <a:cubicBezTo>
                  <a:pt x="8260" y="5894813"/>
                  <a:pt x="-2309" y="1220238"/>
                  <a:pt x="463" y="40543"/>
                </a:cubicBezTo>
                <a:cubicBezTo>
                  <a:pt x="8877" y="19945"/>
                  <a:pt x="11191" y="16628"/>
                  <a:pt x="25706" y="4670"/>
                </a:cubicBezTo>
                <a:lnTo>
                  <a:pt x="46561" y="37"/>
                </a:lnTo>
                <a:lnTo>
                  <a:pt x="4068803" y="0"/>
                </a:lnTo>
                <a:cubicBezTo>
                  <a:pt x="4087300" y="52"/>
                  <a:pt x="4102283" y="15032"/>
                  <a:pt x="4102330" y="33528"/>
                </a:cubicBezTo>
                <a:cubicBezTo>
                  <a:pt x="4107918" y="1810541"/>
                  <a:pt x="4107917" y="8885083"/>
                  <a:pt x="4102329" y="10662081"/>
                </a:cubicBezTo>
                <a:cubicBezTo>
                  <a:pt x="4102224" y="10680541"/>
                  <a:pt x="4087261" y="10695466"/>
                  <a:pt x="4068802" y="10695514"/>
                </a:cubicBezTo>
                <a:lnTo>
                  <a:pt x="4051295" y="10695514"/>
                </a:lnTo>
                <a:lnTo>
                  <a:pt x="4051295" y="10695515"/>
                </a:lnTo>
                <a:lnTo>
                  <a:pt x="46547" y="10695515"/>
                </a:lnTo>
                <a:cubicBezTo>
                  <a:pt x="25857" y="10695403"/>
                  <a:pt x="9128" y="10679532"/>
                  <a:pt x="9074" y="10659953"/>
                </a:cubicBezTo>
                <a:lnTo>
                  <a:pt x="9074" y="8213677"/>
                </a:lnTo>
                <a:lnTo>
                  <a:pt x="9074" y="8117697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Online Media 3" title="Learn Home Appliances for Children | Kids Playground">
            <a:hlinkClick r:id="" action="ppaction://media"/>
            <a:extLst>
              <a:ext uri="{FF2B5EF4-FFF2-40B4-BE49-F238E27FC236}">
                <a16:creationId xmlns:a16="http://schemas.microsoft.com/office/drawing/2014/main" id="{A3BA5083-914D-C970-D1A7-AD9C90C143E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67760" y="787233"/>
            <a:ext cx="6443189" cy="4832392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65B8C92-2D61-44A2-857C-E6980C2A2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87043">
            <a:off x="740665" y="-390458"/>
            <a:ext cx="464589" cy="1890251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D4796F-4D50-4634-A058-0EEBBC75A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FCC4C22-47D5-430A-918F-5F0BC9210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E1F53A8-026D-49F9-8C99-4D93566EA2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9F1A894-FB93-4D02-91C3-2E6004FF57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8BEE1C4-1B24-44C9-909C-3C3ACE161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7754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CB86E21-E2BD-408E-8E61-D30AB8715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9B38C0-3CC6-4B41-93F3-C479D22DD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984" y="510362"/>
            <a:ext cx="11174866" cy="542688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A070B3-8EC2-413C-B782-253BA2546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73638" y="-2246659"/>
            <a:ext cx="5200368" cy="10916487"/>
          </a:xfrm>
          <a:custGeom>
            <a:avLst/>
            <a:gdLst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6 w 4123786"/>
              <a:gd name="connsiteY30" fmla="*/ 7596066 h 10695515"/>
              <a:gd name="connsiteX31" fmla="*/ 4123785 w 4123786"/>
              <a:gd name="connsiteY31" fmla="*/ 7596068 h 10695515"/>
              <a:gd name="connsiteX32" fmla="*/ 4123785 w 4123786"/>
              <a:gd name="connsiteY32" fmla="*/ 7916119 h 10695515"/>
              <a:gd name="connsiteX33" fmla="*/ 4123785 w 4123786"/>
              <a:gd name="connsiteY33" fmla="*/ 10239915 h 10695515"/>
              <a:gd name="connsiteX34" fmla="*/ 4123785 w 4123786"/>
              <a:gd name="connsiteY34" fmla="*/ 10662081 h 10695515"/>
              <a:gd name="connsiteX35" fmla="*/ 4090258 w 4123786"/>
              <a:gd name="connsiteY35" fmla="*/ 10695514 h 10695515"/>
              <a:gd name="connsiteX36" fmla="*/ 4072751 w 4123786"/>
              <a:gd name="connsiteY36" fmla="*/ 10695514 h 10695515"/>
              <a:gd name="connsiteX37" fmla="*/ 4072751 w 4123786"/>
              <a:gd name="connsiteY37" fmla="*/ 10695515 h 10695515"/>
              <a:gd name="connsiteX38" fmla="*/ 3145747 w 4123786"/>
              <a:gd name="connsiteY38" fmla="*/ 10695515 h 10695515"/>
              <a:gd name="connsiteX39" fmla="*/ 2810340 w 4123786"/>
              <a:gd name="connsiteY39" fmla="*/ 10695515 h 10695515"/>
              <a:gd name="connsiteX40" fmla="*/ 68003 w 4123786"/>
              <a:gd name="connsiteY40" fmla="*/ 10695515 h 10695515"/>
              <a:gd name="connsiteX41" fmla="*/ 30530 w 4123786"/>
              <a:gd name="connsiteY41" fmla="*/ 10659953 h 10695515"/>
              <a:gd name="connsiteX42" fmla="*/ 30530 w 4123786"/>
              <a:gd name="connsiteY42" fmla="*/ 9043781 h 10695515"/>
              <a:gd name="connsiteX43" fmla="*/ 19986 w 4123786"/>
              <a:gd name="connsiteY43" fmla="*/ 8991028 h 10695515"/>
              <a:gd name="connsiteX44" fmla="*/ 30530 w 4123786"/>
              <a:gd name="connsiteY44" fmla="*/ 8936768 h 10695515"/>
              <a:gd name="connsiteX45" fmla="*/ 30530 w 4123786"/>
              <a:gd name="connsiteY45" fmla="*/ 8213677 h 10695515"/>
              <a:gd name="connsiteX46" fmla="*/ 30530 w 4123786"/>
              <a:gd name="connsiteY46" fmla="*/ 8117697 h 10695515"/>
              <a:gd name="connsiteX47" fmla="*/ 19292 w 4123786"/>
              <a:gd name="connsiteY47" fmla="*/ 8064088 h 10695515"/>
              <a:gd name="connsiteX48" fmla="*/ 6414 w 4123786"/>
              <a:gd name="connsiteY48" fmla="*/ 8009276 h 10695515"/>
              <a:gd name="connsiteX49" fmla="*/ 862 w 4123786"/>
              <a:gd name="connsiteY49" fmla="*/ 7956458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6 w 4123786"/>
              <a:gd name="connsiteY30" fmla="*/ 7596066 h 10695515"/>
              <a:gd name="connsiteX31" fmla="*/ 4123785 w 4123786"/>
              <a:gd name="connsiteY31" fmla="*/ 7596068 h 10695515"/>
              <a:gd name="connsiteX32" fmla="*/ 4123785 w 4123786"/>
              <a:gd name="connsiteY32" fmla="*/ 7916119 h 10695515"/>
              <a:gd name="connsiteX33" fmla="*/ 4123785 w 4123786"/>
              <a:gd name="connsiteY33" fmla="*/ 10239915 h 10695515"/>
              <a:gd name="connsiteX34" fmla="*/ 4123785 w 4123786"/>
              <a:gd name="connsiteY34" fmla="*/ 10662081 h 10695515"/>
              <a:gd name="connsiteX35" fmla="*/ 4090258 w 4123786"/>
              <a:gd name="connsiteY35" fmla="*/ 10695514 h 10695515"/>
              <a:gd name="connsiteX36" fmla="*/ 4072751 w 4123786"/>
              <a:gd name="connsiteY36" fmla="*/ 10695514 h 10695515"/>
              <a:gd name="connsiteX37" fmla="*/ 4072751 w 4123786"/>
              <a:gd name="connsiteY37" fmla="*/ 10695515 h 10695515"/>
              <a:gd name="connsiteX38" fmla="*/ 3145747 w 4123786"/>
              <a:gd name="connsiteY38" fmla="*/ 10695515 h 10695515"/>
              <a:gd name="connsiteX39" fmla="*/ 68003 w 4123786"/>
              <a:gd name="connsiteY39" fmla="*/ 10695515 h 10695515"/>
              <a:gd name="connsiteX40" fmla="*/ 30530 w 4123786"/>
              <a:gd name="connsiteY40" fmla="*/ 10659953 h 10695515"/>
              <a:gd name="connsiteX41" fmla="*/ 30530 w 4123786"/>
              <a:gd name="connsiteY41" fmla="*/ 9043781 h 10695515"/>
              <a:gd name="connsiteX42" fmla="*/ 19986 w 4123786"/>
              <a:gd name="connsiteY42" fmla="*/ 8991028 h 10695515"/>
              <a:gd name="connsiteX43" fmla="*/ 30530 w 4123786"/>
              <a:gd name="connsiteY43" fmla="*/ 8936768 h 10695515"/>
              <a:gd name="connsiteX44" fmla="*/ 30530 w 4123786"/>
              <a:gd name="connsiteY44" fmla="*/ 8213677 h 10695515"/>
              <a:gd name="connsiteX45" fmla="*/ 30530 w 4123786"/>
              <a:gd name="connsiteY45" fmla="*/ 8117697 h 10695515"/>
              <a:gd name="connsiteX46" fmla="*/ 19292 w 4123786"/>
              <a:gd name="connsiteY46" fmla="*/ 8064088 h 10695515"/>
              <a:gd name="connsiteX47" fmla="*/ 6414 w 4123786"/>
              <a:gd name="connsiteY47" fmla="*/ 8009276 h 10695515"/>
              <a:gd name="connsiteX48" fmla="*/ 862 w 4123786"/>
              <a:gd name="connsiteY48" fmla="*/ 7956458 h 10695515"/>
              <a:gd name="connsiteX49" fmla="*/ 0 w 4123786"/>
              <a:gd name="connsiteY49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6 w 4123786"/>
              <a:gd name="connsiteY30" fmla="*/ 7596066 h 10695515"/>
              <a:gd name="connsiteX31" fmla="*/ 4123785 w 4123786"/>
              <a:gd name="connsiteY31" fmla="*/ 7916119 h 10695515"/>
              <a:gd name="connsiteX32" fmla="*/ 4123785 w 4123786"/>
              <a:gd name="connsiteY32" fmla="*/ 10239915 h 10695515"/>
              <a:gd name="connsiteX33" fmla="*/ 4123785 w 4123786"/>
              <a:gd name="connsiteY33" fmla="*/ 10662081 h 10695515"/>
              <a:gd name="connsiteX34" fmla="*/ 4090258 w 4123786"/>
              <a:gd name="connsiteY34" fmla="*/ 10695514 h 10695515"/>
              <a:gd name="connsiteX35" fmla="*/ 4072751 w 4123786"/>
              <a:gd name="connsiteY35" fmla="*/ 10695514 h 10695515"/>
              <a:gd name="connsiteX36" fmla="*/ 4072751 w 4123786"/>
              <a:gd name="connsiteY36" fmla="*/ 10695515 h 10695515"/>
              <a:gd name="connsiteX37" fmla="*/ 3145747 w 4123786"/>
              <a:gd name="connsiteY37" fmla="*/ 10695515 h 10695515"/>
              <a:gd name="connsiteX38" fmla="*/ 68003 w 4123786"/>
              <a:gd name="connsiteY38" fmla="*/ 10695515 h 10695515"/>
              <a:gd name="connsiteX39" fmla="*/ 30530 w 4123786"/>
              <a:gd name="connsiteY39" fmla="*/ 10659953 h 10695515"/>
              <a:gd name="connsiteX40" fmla="*/ 30530 w 4123786"/>
              <a:gd name="connsiteY40" fmla="*/ 9043781 h 10695515"/>
              <a:gd name="connsiteX41" fmla="*/ 19986 w 4123786"/>
              <a:gd name="connsiteY41" fmla="*/ 8991028 h 10695515"/>
              <a:gd name="connsiteX42" fmla="*/ 30530 w 4123786"/>
              <a:gd name="connsiteY42" fmla="*/ 8936768 h 10695515"/>
              <a:gd name="connsiteX43" fmla="*/ 30530 w 4123786"/>
              <a:gd name="connsiteY43" fmla="*/ 8213677 h 10695515"/>
              <a:gd name="connsiteX44" fmla="*/ 30530 w 4123786"/>
              <a:gd name="connsiteY44" fmla="*/ 8117697 h 10695515"/>
              <a:gd name="connsiteX45" fmla="*/ 19292 w 4123786"/>
              <a:gd name="connsiteY45" fmla="*/ 8064088 h 10695515"/>
              <a:gd name="connsiteX46" fmla="*/ 6414 w 4123786"/>
              <a:gd name="connsiteY46" fmla="*/ 8009276 h 10695515"/>
              <a:gd name="connsiteX47" fmla="*/ 862 w 4123786"/>
              <a:gd name="connsiteY47" fmla="*/ 7956458 h 10695515"/>
              <a:gd name="connsiteX48" fmla="*/ 0 w 4123786"/>
              <a:gd name="connsiteY48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5 w 4123786"/>
              <a:gd name="connsiteY30" fmla="*/ 7916119 h 10695515"/>
              <a:gd name="connsiteX31" fmla="*/ 4123785 w 4123786"/>
              <a:gd name="connsiteY31" fmla="*/ 10239915 h 10695515"/>
              <a:gd name="connsiteX32" fmla="*/ 4123785 w 4123786"/>
              <a:gd name="connsiteY32" fmla="*/ 10662081 h 10695515"/>
              <a:gd name="connsiteX33" fmla="*/ 4090258 w 4123786"/>
              <a:gd name="connsiteY33" fmla="*/ 10695514 h 10695515"/>
              <a:gd name="connsiteX34" fmla="*/ 4072751 w 4123786"/>
              <a:gd name="connsiteY34" fmla="*/ 10695514 h 10695515"/>
              <a:gd name="connsiteX35" fmla="*/ 4072751 w 4123786"/>
              <a:gd name="connsiteY35" fmla="*/ 10695515 h 10695515"/>
              <a:gd name="connsiteX36" fmla="*/ 3145747 w 4123786"/>
              <a:gd name="connsiteY36" fmla="*/ 10695515 h 10695515"/>
              <a:gd name="connsiteX37" fmla="*/ 68003 w 4123786"/>
              <a:gd name="connsiteY37" fmla="*/ 10695515 h 10695515"/>
              <a:gd name="connsiteX38" fmla="*/ 30530 w 4123786"/>
              <a:gd name="connsiteY38" fmla="*/ 10659953 h 10695515"/>
              <a:gd name="connsiteX39" fmla="*/ 30530 w 4123786"/>
              <a:gd name="connsiteY39" fmla="*/ 9043781 h 10695515"/>
              <a:gd name="connsiteX40" fmla="*/ 19986 w 4123786"/>
              <a:gd name="connsiteY40" fmla="*/ 8991028 h 10695515"/>
              <a:gd name="connsiteX41" fmla="*/ 30530 w 4123786"/>
              <a:gd name="connsiteY41" fmla="*/ 8936768 h 10695515"/>
              <a:gd name="connsiteX42" fmla="*/ 30530 w 4123786"/>
              <a:gd name="connsiteY42" fmla="*/ 8213677 h 10695515"/>
              <a:gd name="connsiteX43" fmla="*/ 30530 w 4123786"/>
              <a:gd name="connsiteY43" fmla="*/ 8117697 h 10695515"/>
              <a:gd name="connsiteX44" fmla="*/ 19292 w 4123786"/>
              <a:gd name="connsiteY44" fmla="*/ 8064088 h 10695515"/>
              <a:gd name="connsiteX45" fmla="*/ 6414 w 4123786"/>
              <a:gd name="connsiteY45" fmla="*/ 8009276 h 10695515"/>
              <a:gd name="connsiteX46" fmla="*/ 862 w 4123786"/>
              <a:gd name="connsiteY46" fmla="*/ 7956458 h 10695515"/>
              <a:gd name="connsiteX47" fmla="*/ 0 w 4123786"/>
              <a:gd name="connsiteY47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5 w 4123786"/>
              <a:gd name="connsiteY30" fmla="*/ 10239915 h 10695515"/>
              <a:gd name="connsiteX31" fmla="*/ 4123785 w 4123786"/>
              <a:gd name="connsiteY31" fmla="*/ 10662081 h 10695515"/>
              <a:gd name="connsiteX32" fmla="*/ 4090258 w 4123786"/>
              <a:gd name="connsiteY32" fmla="*/ 10695514 h 10695515"/>
              <a:gd name="connsiteX33" fmla="*/ 4072751 w 4123786"/>
              <a:gd name="connsiteY33" fmla="*/ 10695514 h 10695515"/>
              <a:gd name="connsiteX34" fmla="*/ 4072751 w 4123786"/>
              <a:gd name="connsiteY34" fmla="*/ 10695515 h 10695515"/>
              <a:gd name="connsiteX35" fmla="*/ 3145747 w 4123786"/>
              <a:gd name="connsiteY35" fmla="*/ 10695515 h 10695515"/>
              <a:gd name="connsiteX36" fmla="*/ 68003 w 4123786"/>
              <a:gd name="connsiteY36" fmla="*/ 10695515 h 10695515"/>
              <a:gd name="connsiteX37" fmla="*/ 30530 w 4123786"/>
              <a:gd name="connsiteY37" fmla="*/ 10659953 h 10695515"/>
              <a:gd name="connsiteX38" fmla="*/ 30530 w 4123786"/>
              <a:gd name="connsiteY38" fmla="*/ 9043781 h 10695515"/>
              <a:gd name="connsiteX39" fmla="*/ 19986 w 4123786"/>
              <a:gd name="connsiteY39" fmla="*/ 8991028 h 10695515"/>
              <a:gd name="connsiteX40" fmla="*/ 30530 w 4123786"/>
              <a:gd name="connsiteY40" fmla="*/ 8936768 h 10695515"/>
              <a:gd name="connsiteX41" fmla="*/ 30530 w 4123786"/>
              <a:gd name="connsiteY41" fmla="*/ 8213677 h 10695515"/>
              <a:gd name="connsiteX42" fmla="*/ 30530 w 4123786"/>
              <a:gd name="connsiteY42" fmla="*/ 8117697 h 10695515"/>
              <a:gd name="connsiteX43" fmla="*/ 19292 w 4123786"/>
              <a:gd name="connsiteY43" fmla="*/ 8064088 h 10695515"/>
              <a:gd name="connsiteX44" fmla="*/ 6414 w 4123786"/>
              <a:gd name="connsiteY44" fmla="*/ 8009276 h 10695515"/>
              <a:gd name="connsiteX45" fmla="*/ 862 w 4123786"/>
              <a:gd name="connsiteY45" fmla="*/ 7956458 h 10695515"/>
              <a:gd name="connsiteX46" fmla="*/ 0 w 4123786"/>
              <a:gd name="connsiteY46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5 w 4123786"/>
              <a:gd name="connsiteY29" fmla="*/ 10239915 h 10695515"/>
              <a:gd name="connsiteX30" fmla="*/ 4123785 w 4123786"/>
              <a:gd name="connsiteY30" fmla="*/ 10662081 h 10695515"/>
              <a:gd name="connsiteX31" fmla="*/ 4090258 w 4123786"/>
              <a:gd name="connsiteY31" fmla="*/ 10695514 h 10695515"/>
              <a:gd name="connsiteX32" fmla="*/ 4072751 w 4123786"/>
              <a:gd name="connsiteY32" fmla="*/ 10695514 h 10695515"/>
              <a:gd name="connsiteX33" fmla="*/ 4072751 w 4123786"/>
              <a:gd name="connsiteY33" fmla="*/ 10695515 h 10695515"/>
              <a:gd name="connsiteX34" fmla="*/ 3145747 w 4123786"/>
              <a:gd name="connsiteY34" fmla="*/ 10695515 h 10695515"/>
              <a:gd name="connsiteX35" fmla="*/ 68003 w 4123786"/>
              <a:gd name="connsiteY35" fmla="*/ 10695515 h 10695515"/>
              <a:gd name="connsiteX36" fmla="*/ 30530 w 4123786"/>
              <a:gd name="connsiteY36" fmla="*/ 10659953 h 10695515"/>
              <a:gd name="connsiteX37" fmla="*/ 30530 w 4123786"/>
              <a:gd name="connsiteY37" fmla="*/ 9043781 h 10695515"/>
              <a:gd name="connsiteX38" fmla="*/ 19986 w 4123786"/>
              <a:gd name="connsiteY38" fmla="*/ 8991028 h 10695515"/>
              <a:gd name="connsiteX39" fmla="*/ 30530 w 4123786"/>
              <a:gd name="connsiteY39" fmla="*/ 8936768 h 10695515"/>
              <a:gd name="connsiteX40" fmla="*/ 30530 w 4123786"/>
              <a:gd name="connsiteY40" fmla="*/ 8213677 h 10695515"/>
              <a:gd name="connsiteX41" fmla="*/ 30530 w 4123786"/>
              <a:gd name="connsiteY41" fmla="*/ 8117697 h 10695515"/>
              <a:gd name="connsiteX42" fmla="*/ 19292 w 4123786"/>
              <a:gd name="connsiteY42" fmla="*/ 8064088 h 10695515"/>
              <a:gd name="connsiteX43" fmla="*/ 6414 w 4123786"/>
              <a:gd name="connsiteY43" fmla="*/ 8009276 h 10695515"/>
              <a:gd name="connsiteX44" fmla="*/ 862 w 4123786"/>
              <a:gd name="connsiteY44" fmla="*/ 7956458 h 10695515"/>
              <a:gd name="connsiteX45" fmla="*/ 0 w 4123786"/>
              <a:gd name="connsiteY45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5 w 4123786"/>
              <a:gd name="connsiteY29" fmla="*/ 10239915 h 10695515"/>
              <a:gd name="connsiteX30" fmla="*/ 4123785 w 4123786"/>
              <a:gd name="connsiteY30" fmla="*/ 10662081 h 10695515"/>
              <a:gd name="connsiteX31" fmla="*/ 4090258 w 4123786"/>
              <a:gd name="connsiteY31" fmla="*/ 10695514 h 10695515"/>
              <a:gd name="connsiteX32" fmla="*/ 4072751 w 4123786"/>
              <a:gd name="connsiteY32" fmla="*/ 10695514 h 10695515"/>
              <a:gd name="connsiteX33" fmla="*/ 4072751 w 4123786"/>
              <a:gd name="connsiteY33" fmla="*/ 10695515 h 10695515"/>
              <a:gd name="connsiteX34" fmla="*/ 68003 w 4123786"/>
              <a:gd name="connsiteY34" fmla="*/ 10695515 h 10695515"/>
              <a:gd name="connsiteX35" fmla="*/ 30530 w 4123786"/>
              <a:gd name="connsiteY35" fmla="*/ 10659953 h 10695515"/>
              <a:gd name="connsiteX36" fmla="*/ 30530 w 4123786"/>
              <a:gd name="connsiteY36" fmla="*/ 9043781 h 10695515"/>
              <a:gd name="connsiteX37" fmla="*/ 19986 w 4123786"/>
              <a:gd name="connsiteY37" fmla="*/ 8991028 h 10695515"/>
              <a:gd name="connsiteX38" fmla="*/ 30530 w 4123786"/>
              <a:gd name="connsiteY38" fmla="*/ 8936768 h 10695515"/>
              <a:gd name="connsiteX39" fmla="*/ 30530 w 4123786"/>
              <a:gd name="connsiteY39" fmla="*/ 8213677 h 10695515"/>
              <a:gd name="connsiteX40" fmla="*/ 30530 w 4123786"/>
              <a:gd name="connsiteY40" fmla="*/ 8117697 h 10695515"/>
              <a:gd name="connsiteX41" fmla="*/ 19292 w 4123786"/>
              <a:gd name="connsiteY41" fmla="*/ 8064088 h 10695515"/>
              <a:gd name="connsiteX42" fmla="*/ 6414 w 4123786"/>
              <a:gd name="connsiteY42" fmla="*/ 8009276 h 10695515"/>
              <a:gd name="connsiteX43" fmla="*/ 862 w 4123786"/>
              <a:gd name="connsiteY43" fmla="*/ 7956458 h 10695515"/>
              <a:gd name="connsiteX44" fmla="*/ 0 w 4123786"/>
              <a:gd name="connsiteY44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5 w 4123786"/>
              <a:gd name="connsiteY29" fmla="*/ 10662081 h 10695515"/>
              <a:gd name="connsiteX30" fmla="*/ 4090258 w 4123786"/>
              <a:gd name="connsiteY30" fmla="*/ 10695514 h 10695515"/>
              <a:gd name="connsiteX31" fmla="*/ 4072751 w 4123786"/>
              <a:gd name="connsiteY31" fmla="*/ 10695514 h 10695515"/>
              <a:gd name="connsiteX32" fmla="*/ 4072751 w 4123786"/>
              <a:gd name="connsiteY32" fmla="*/ 10695515 h 10695515"/>
              <a:gd name="connsiteX33" fmla="*/ 68003 w 4123786"/>
              <a:gd name="connsiteY33" fmla="*/ 10695515 h 10695515"/>
              <a:gd name="connsiteX34" fmla="*/ 30530 w 4123786"/>
              <a:gd name="connsiteY34" fmla="*/ 10659953 h 10695515"/>
              <a:gd name="connsiteX35" fmla="*/ 30530 w 4123786"/>
              <a:gd name="connsiteY35" fmla="*/ 9043781 h 10695515"/>
              <a:gd name="connsiteX36" fmla="*/ 19986 w 4123786"/>
              <a:gd name="connsiteY36" fmla="*/ 8991028 h 10695515"/>
              <a:gd name="connsiteX37" fmla="*/ 30530 w 4123786"/>
              <a:gd name="connsiteY37" fmla="*/ 8936768 h 10695515"/>
              <a:gd name="connsiteX38" fmla="*/ 30530 w 4123786"/>
              <a:gd name="connsiteY38" fmla="*/ 8213677 h 10695515"/>
              <a:gd name="connsiteX39" fmla="*/ 30530 w 4123786"/>
              <a:gd name="connsiteY39" fmla="*/ 8117697 h 10695515"/>
              <a:gd name="connsiteX40" fmla="*/ 19292 w 4123786"/>
              <a:gd name="connsiteY40" fmla="*/ 8064088 h 10695515"/>
              <a:gd name="connsiteX41" fmla="*/ 6414 w 4123786"/>
              <a:gd name="connsiteY41" fmla="*/ 8009276 h 10695515"/>
              <a:gd name="connsiteX42" fmla="*/ 862 w 4123786"/>
              <a:gd name="connsiteY42" fmla="*/ 7956458 h 10695515"/>
              <a:gd name="connsiteX43" fmla="*/ 0 w 4123786"/>
              <a:gd name="connsiteY43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090259 w 4123786"/>
              <a:gd name="connsiteY22" fmla="*/ 0 h 10695515"/>
              <a:gd name="connsiteX23" fmla="*/ 4123786 w 4123786"/>
              <a:gd name="connsiteY23" fmla="*/ 33528 h 10695515"/>
              <a:gd name="connsiteX24" fmla="*/ 4123786 w 4123786"/>
              <a:gd name="connsiteY24" fmla="*/ 2779490 h 10695515"/>
              <a:gd name="connsiteX25" fmla="*/ 4123785 w 4123786"/>
              <a:gd name="connsiteY25" fmla="*/ 2779492 h 10695515"/>
              <a:gd name="connsiteX26" fmla="*/ 4123785 w 4123786"/>
              <a:gd name="connsiteY26" fmla="*/ 3099544 h 10695515"/>
              <a:gd name="connsiteX27" fmla="*/ 4123785 w 4123786"/>
              <a:gd name="connsiteY27" fmla="*/ 4850102 h 10695515"/>
              <a:gd name="connsiteX28" fmla="*/ 4123785 w 4123786"/>
              <a:gd name="connsiteY28" fmla="*/ 10662081 h 10695515"/>
              <a:gd name="connsiteX29" fmla="*/ 4090258 w 4123786"/>
              <a:gd name="connsiteY29" fmla="*/ 10695514 h 10695515"/>
              <a:gd name="connsiteX30" fmla="*/ 4072751 w 4123786"/>
              <a:gd name="connsiteY30" fmla="*/ 10695514 h 10695515"/>
              <a:gd name="connsiteX31" fmla="*/ 4072751 w 4123786"/>
              <a:gd name="connsiteY31" fmla="*/ 10695515 h 10695515"/>
              <a:gd name="connsiteX32" fmla="*/ 68003 w 4123786"/>
              <a:gd name="connsiteY32" fmla="*/ 10695515 h 10695515"/>
              <a:gd name="connsiteX33" fmla="*/ 30530 w 4123786"/>
              <a:gd name="connsiteY33" fmla="*/ 10659953 h 10695515"/>
              <a:gd name="connsiteX34" fmla="*/ 30530 w 4123786"/>
              <a:gd name="connsiteY34" fmla="*/ 9043781 h 10695515"/>
              <a:gd name="connsiteX35" fmla="*/ 19986 w 4123786"/>
              <a:gd name="connsiteY35" fmla="*/ 8991028 h 10695515"/>
              <a:gd name="connsiteX36" fmla="*/ 30530 w 4123786"/>
              <a:gd name="connsiteY36" fmla="*/ 8936768 h 10695515"/>
              <a:gd name="connsiteX37" fmla="*/ 30530 w 4123786"/>
              <a:gd name="connsiteY37" fmla="*/ 8213677 h 10695515"/>
              <a:gd name="connsiteX38" fmla="*/ 30530 w 4123786"/>
              <a:gd name="connsiteY38" fmla="*/ 8117697 h 10695515"/>
              <a:gd name="connsiteX39" fmla="*/ 19292 w 4123786"/>
              <a:gd name="connsiteY39" fmla="*/ 8064088 h 10695515"/>
              <a:gd name="connsiteX40" fmla="*/ 6414 w 4123786"/>
              <a:gd name="connsiteY40" fmla="*/ 8009276 h 10695515"/>
              <a:gd name="connsiteX41" fmla="*/ 862 w 4123786"/>
              <a:gd name="connsiteY41" fmla="*/ 7956458 h 10695515"/>
              <a:gd name="connsiteX42" fmla="*/ 0 w 4123786"/>
              <a:gd name="connsiteY42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090259 w 4123786"/>
              <a:gd name="connsiteY21" fmla="*/ 0 h 10695515"/>
              <a:gd name="connsiteX22" fmla="*/ 4123786 w 4123786"/>
              <a:gd name="connsiteY22" fmla="*/ 33528 h 10695515"/>
              <a:gd name="connsiteX23" fmla="*/ 4123786 w 4123786"/>
              <a:gd name="connsiteY23" fmla="*/ 2779490 h 10695515"/>
              <a:gd name="connsiteX24" fmla="*/ 4123785 w 4123786"/>
              <a:gd name="connsiteY24" fmla="*/ 2779492 h 10695515"/>
              <a:gd name="connsiteX25" fmla="*/ 4123785 w 4123786"/>
              <a:gd name="connsiteY25" fmla="*/ 3099544 h 10695515"/>
              <a:gd name="connsiteX26" fmla="*/ 4123785 w 4123786"/>
              <a:gd name="connsiteY26" fmla="*/ 4850102 h 10695515"/>
              <a:gd name="connsiteX27" fmla="*/ 4123785 w 4123786"/>
              <a:gd name="connsiteY27" fmla="*/ 10662081 h 10695515"/>
              <a:gd name="connsiteX28" fmla="*/ 4090258 w 4123786"/>
              <a:gd name="connsiteY28" fmla="*/ 10695514 h 10695515"/>
              <a:gd name="connsiteX29" fmla="*/ 4072751 w 4123786"/>
              <a:gd name="connsiteY29" fmla="*/ 10695514 h 10695515"/>
              <a:gd name="connsiteX30" fmla="*/ 4072751 w 4123786"/>
              <a:gd name="connsiteY30" fmla="*/ 10695515 h 10695515"/>
              <a:gd name="connsiteX31" fmla="*/ 68003 w 4123786"/>
              <a:gd name="connsiteY31" fmla="*/ 10695515 h 10695515"/>
              <a:gd name="connsiteX32" fmla="*/ 30530 w 4123786"/>
              <a:gd name="connsiteY32" fmla="*/ 10659953 h 10695515"/>
              <a:gd name="connsiteX33" fmla="*/ 30530 w 4123786"/>
              <a:gd name="connsiteY33" fmla="*/ 9043781 h 10695515"/>
              <a:gd name="connsiteX34" fmla="*/ 19986 w 4123786"/>
              <a:gd name="connsiteY34" fmla="*/ 8991028 h 10695515"/>
              <a:gd name="connsiteX35" fmla="*/ 30530 w 4123786"/>
              <a:gd name="connsiteY35" fmla="*/ 8936768 h 10695515"/>
              <a:gd name="connsiteX36" fmla="*/ 30530 w 4123786"/>
              <a:gd name="connsiteY36" fmla="*/ 8213677 h 10695515"/>
              <a:gd name="connsiteX37" fmla="*/ 30530 w 4123786"/>
              <a:gd name="connsiteY37" fmla="*/ 8117697 h 10695515"/>
              <a:gd name="connsiteX38" fmla="*/ 19292 w 4123786"/>
              <a:gd name="connsiteY38" fmla="*/ 8064088 h 10695515"/>
              <a:gd name="connsiteX39" fmla="*/ 6414 w 4123786"/>
              <a:gd name="connsiteY39" fmla="*/ 8009276 h 10695515"/>
              <a:gd name="connsiteX40" fmla="*/ 862 w 4123786"/>
              <a:gd name="connsiteY40" fmla="*/ 7956458 h 10695515"/>
              <a:gd name="connsiteX41" fmla="*/ 0 w 4123786"/>
              <a:gd name="connsiteY41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090259 w 4123786"/>
              <a:gd name="connsiteY20" fmla="*/ 0 h 10695515"/>
              <a:gd name="connsiteX21" fmla="*/ 4123786 w 4123786"/>
              <a:gd name="connsiteY21" fmla="*/ 33528 h 10695515"/>
              <a:gd name="connsiteX22" fmla="*/ 4123786 w 4123786"/>
              <a:gd name="connsiteY22" fmla="*/ 2779490 h 10695515"/>
              <a:gd name="connsiteX23" fmla="*/ 4123785 w 4123786"/>
              <a:gd name="connsiteY23" fmla="*/ 2779492 h 10695515"/>
              <a:gd name="connsiteX24" fmla="*/ 4123785 w 4123786"/>
              <a:gd name="connsiteY24" fmla="*/ 3099544 h 10695515"/>
              <a:gd name="connsiteX25" fmla="*/ 4123785 w 4123786"/>
              <a:gd name="connsiteY25" fmla="*/ 4850102 h 10695515"/>
              <a:gd name="connsiteX26" fmla="*/ 4123785 w 4123786"/>
              <a:gd name="connsiteY26" fmla="*/ 10662081 h 10695515"/>
              <a:gd name="connsiteX27" fmla="*/ 4090258 w 4123786"/>
              <a:gd name="connsiteY27" fmla="*/ 10695514 h 10695515"/>
              <a:gd name="connsiteX28" fmla="*/ 4072751 w 4123786"/>
              <a:gd name="connsiteY28" fmla="*/ 10695514 h 10695515"/>
              <a:gd name="connsiteX29" fmla="*/ 4072751 w 4123786"/>
              <a:gd name="connsiteY29" fmla="*/ 10695515 h 10695515"/>
              <a:gd name="connsiteX30" fmla="*/ 68003 w 4123786"/>
              <a:gd name="connsiteY30" fmla="*/ 10695515 h 10695515"/>
              <a:gd name="connsiteX31" fmla="*/ 30530 w 4123786"/>
              <a:gd name="connsiteY31" fmla="*/ 10659953 h 10695515"/>
              <a:gd name="connsiteX32" fmla="*/ 30530 w 4123786"/>
              <a:gd name="connsiteY32" fmla="*/ 9043781 h 10695515"/>
              <a:gd name="connsiteX33" fmla="*/ 19986 w 4123786"/>
              <a:gd name="connsiteY33" fmla="*/ 8991028 h 10695515"/>
              <a:gd name="connsiteX34" fmla="*/ 30530 w 4123786"/>
              <a:gd name="connsiteY34" fmla="*/ 8936768 h 10695515"/>
              <a:gd name="connsiteX35" fmla="*/ 30530 w 4123786"/>
              <a:gd name="connsiteY35" fmla="*/ 8213677 h 10695515"/>
              <a:gd name="connsiteX36" fmla="*/ 30530 w 4123786"/>
              <a:gd name="connsiteY36" fmla="*/ 8117697 h 10695515"/>
              <a:gd name="connsiteX37" fmla="*/ 19292 w 4123786"/>
              <a:gd name="connsiteY37" fmla="*/ 8064088 h 10695515"/>
              <a:gd name="connsiteX38" fmla="*/ 6414 w 4123786"/>
              <a:gd name="connsiteY38" fmla="*/ 8009276 h 10695515"/>
              <a:gd name="connsiteX39" fmla="*/ 862 w 4123786"/>
              <a:gd name="connsiteY39" fmla="*/ 7956458 h 10695515"/>
              <a:gd name="connsiteX40" fmla="*/ 0 w 4123786"/>
              <a:gd name="connsiteY40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090259 w 4123786"/>
              <a:gd name="connsiteY20" fmla="*/ 0 h 10695515"/>
              <a:gd name="connsiteX21" fmla="*/ 4123786 w 4123786"/>
              <a:gd name="connsiteY21" fmla="*/ 33528 h 10695515"/>
              <a:gd name="connsiteX22" fmla="*/ 4123786 w 4123786"/>
              <a:gd name="connsiteY22" fmla="*/ 2779490 h 10695515"/>
              <a:gd name="connsiteX23" fmla="*/ 4123785 w 4123786"/>
              <a:gd name="connsiteY23" fmla="*/ 3099544 h 10695515"/>
              <a:gd name="connsiteX24" fmla="*/ 4123785 w 4123786"/>
              <a:gd name="connsiteY24" fmla="*/ 4850102 h 10695515"/>
              <a:gd name="connsiteX25" fmla="*/ 4123785 w 4123786"/>
              <a:gd name="connsiteY25" fmla="*/ 10662081 h 10695515"/>
              <a:gd name="connsiteX26" fmla="*/ 4090258 w 4123786"/>
              <a:gd name="connsiteY26" fmla="*/ 10695514 h 10695515"/>
              <a:gd name="connsiteX27" fmla="*/ 4072751 w 4123786"/>
              <a:gd name="connsiteY27" fmla="*/ 10695514 h 10695515"/>
              <a:gd name="connsiteX28" fmla="*/ 4072751 w 4123786"/>
              <a:gd name="connsiteY28" fmla="*/ 10695515 h 10695515"/>
              <a:gd name="connsiteX29" fmla="*/ 68003 w 4123786"/>
              <a:gd name="connsiteY29" fmla="*/ 10695515 h 10695515"/>
              <a:gd name="connsiteX30" fmla="*/ 30530 w 4123786"/>
              <a:gd name="connsiteY30" fmla="*/ 10659953 h 10695515"/>
              <a:gd name="connsiteX31" fmla="*/ 30530 w 4123786"/>
              <a:gd name="connsiteY31" fmla="*/ 9043781 h 10695515"/>
              <a:gd name="connsiteX32" fmla="*/ 19986 w 4123786"/>
              <a:gd name="connsiteY32" fmla="*/ 8991028 h 10695515"/>
              <a:gd name="connsiteX33" fmla="*/ 30530 w 4123786"/>
              <a:gd name="connsiteY33" fmla="*/ 8936768 h 10695515"/>
              <a:gd name="connsiteX34" fmla="*/ 30530 w 4123786"/>
              <a:gd name="connsiteY34" fmla="*/ 8213677 h 10695515"/>
              <a:gd name="connsiteX35" fmla="*/ 30530 w 4123786"/>
              <a:gd name="connsiteY35" fmla="*/ 8117697 h 10695515"/>
              <a:gd name="connsiteX36" fmla="*/ 19292 w 4123786"/>
              <a:gd name="connsiteY36" fmla="*/ 8064088 h 10695515"/>
              <a:gd name="connsiteX37" fmla="*/ 6414 w 4123786"/>
              <a:gd name="connsiteY37" fmla="*/ 8009276 h 10695515"/>
              <a:gd name="connsiteX38" fmla="*/ 862 w 4123786"/>
              <a:gd name="connsiteY38" fmla="*/ 7956458 h 10695515"/>
              <a:gd name="connsiteX39" fmla="*/ 0 w 4123786"/>
              <a:gd name="connsiteY39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090259 w 4123786"/>
              <a:gd name="connsiteY20" fmla="*/ 0 h 10695515"/>
              <a:gd name="connsiteX21" fmla="*/ 4123786 w 4123786"/>
              <a:gd name="connsiteY21" fmla="*/ 33528 h 10695515"/>
              <a:gd name="connsiteX22" fmla="*/ 4123785 w 4123786"/>
              <a:gd name="connsiteY22" fmla="*/ 3099544 h 10695515"/>
              <a:gd name="connsiteX23" fmla="*/ 4123785 w 4123786"/>
              <a:gd name="connsiteY23" fmla="*/ 4850102 h 10695515"/>
              <a:gd name="connsiteX24" fmla="*/ 4123785 w 4123786"/>
              <a:gd name="connsiteY24" fmla="*/ 10662081 h 10695515"/>
              <a:gd name="connsiteX25" fmla="*/ 4090258 w 4123786"/>
              <a:gd name="connsiteY25" fmla="*/ 10695514 h 10695515"/>
              <a:gd name="connsiteX26" fmla="*/ 4072751 w 4123786"/>
              <a:gd name="connsiteY26" fmla="*/ 10695514 h 10695515"/>
              <a:gd name="connsiteX27" fmla="*/ 4072751 w 4123786"/>
              <a:gd name="connsiteY27" fmla="*/ 10695515 h 10695515"/>
              <a:gd name="connsiteX28" fmla="*/ 68003 w 4123786"/>
              <a:gd name="connsiteY28" fmla="*/ 10695515 h 10695515"/>
              <a:gd name="connsiteX29" fmla="*/ 30530 w 4123786"/>
              <a:gd name="connsiteY29" fmla="*/ 10659953 h 10695515"/>
              <a:gd name="connsiteX30" fmla="*/ 30530 w 4123786"/>
              <a:gd name="connsiteY30" fmla="*/ 9043781 h 10695515"/>
              <a:gd name="connsiteX31" fmla="*/ 19986 w 4123786"/>
              <a:gd name="connsiteY31" fmla="*/ 8991028 h 10695515"/>
              <a:gd name="connsiteX32" fmla="*/ 30530 w 4123786"/>
              <a:gd name="connsiteY32" fmla="*/ 8936768 h 10695515"/>
              <a:gd name="connsiteX33" fmla="*/ 30530 w 4123786"/>
              <a:gd name="connsiteY33" fmla="*/ 8213677 h 10695515"/>
              <a:gd name="connsiteX34" fmla="*/ 30530 w 4123786"/>
              <a:gd name="connsiteY34" fmla="*/ 8117697 h 10695515"/>
              <a:gd name="connsiteX35" fmla="*/ 19292 w 4123786"/>
              <a:gd name="connsiteY35" fmla="*/ 8064088 h 10695515"/>
              <a:gd name="connsiteX36" fmla="*/ 6414 w 4123786"/>
              <a:gd name="connsiteY36" fmla="*/ 8009276 h 10695515"/>
              <a:gd name="connsiteX37" fmla="*/ 862 w 4123786"/>
              <a:gd name="connsiteY37" fmla="*/ 7956458 h 10695515"/>
              <a:gd name="connsiteX38" fmla="*/ 0 w 4123786"/>
              <a:gd name="connsiteY38" fmla="*/ 7915797 h 10695515"/>
              <a:gd name="connsiteX0" fmla="*/ 0 w 4126269"/>
              <a:gd name="connsiteY0" fmla="*/ 7915797 h 10695515"/>
              <a:gd name="connsiteX1" fmla="*/ 7600 w 4126269"/>
              <a:gd name="connsiteY1" fmla="*/ 7873197 h 10695515"/>
              <a:gd name="connsiteX2" fmla="*/ 4439 w 4126269"/>
              <a:gd name="connsiteY2" fmla="*/ 7844441 h 10695515"/>
              <a:gd name="connsiteX3" fmla="*/ 12582 w 4126269"/>
              <a:gd name="connsiteY3" fmla="*/ 7790887 h 10695515"/>
              <a:gd name="connsiteX4" fmla="*/ 20085 w 4126269"/>
              <a:gd name="connsiteY4" fmla="*/ 7712540 h 10695515"/>
              <a:gd name="connsiteX5" fmla="*/ 28081 w 4126269"/>
              <a:gd name="connsiteY5" fmla="*/ 7658609 h 10695515"/>
              <a:gd name="connsiteX6" fmla="*/ 30530 w 4126269"/>
              <a:gd name="connsiteY6" fmla="*/ 7648210 h 10695515"/>
              <a:gd name="connsiteX7" fmla="*/ 30530 w 4126269"/>
              <a:gd name="connsiteY7" fmla="*/ 7295316 h 10695515"/>
              <a:gd name="connsiteX8" fmla="*/ 27793 w 4126269"/>
              <a:gd name="connsiteY8" fmla="*/ 7269284 h 10695515"/>
              <a:gd name="connsiteX9" fmla="*/ 30530 w 4126269"/>
              <a:gd name="connsiteY9" fmla="*/ 7181458 h 10695515"/>
              <a:gd name="connsiteX10" fmla="*/ 26802 w 4126269"/>
              <a:gd name="connsiteY10" fmla="*/ 7168704 h 10695515"/>
              <a:gd name="connsiteX11" fmla="*/ 30530 w 4126269"/>
              <a:gd name="connsiteY11" fmla="*/ 7082840 h 10695515"/>
              <a:gd name="connsiteX12" fmla="*/ 27363 w 4126269"/>
              <a:gd name="connsiteY12" fmla="*/ 6988764 h 10695515"/>
              <a:gd name="connsiteX13" fmla="*/ 18853 w 4126269"/>
              <a:gd name="connsiteY13" fmla="*/ 6981739 h 10695515"/>
              <a:gd name="connsiteX14" fmla="*/ 18106 w 4126269"/>
              <a:gd name="connsiteY14" fmla="*/ 6961107 h 10695515"/>
              <a:gd name="connsiteX15" fmla="*/ 18269 w 4126269"/>
              <a:gd name="connsiteY15" fmla="*/ 6928626 h 10695515"/>
              <a:gd name="connsiteX16" fmla="*/ 27200 w 4126269"/>
              <a:gd name="connsiteY16" fmla="*/ 6855869 h 10695515"/>
              <a:gd name="connsiteX17" fmla="*/ 21919 w 4126269"/>
              <a:gd name="connsiteY17" fmla="*/ 40543 h 10695515"/>
              <a:gd name="connsiteX18" fmla="*/ 47162 w 4126269"/>
              <a:gd name="connsiteY18" fmla="*/ 4670 h 10695515"/>
              <a:gd name="connsiteX19" fmla="*/ 68017 w 4126269"/>
              <a:gd name="connsiteY19" fmla="*/ 37 h 10695515"/>
              <a:gd name="connsiteX20" fmla="*/ 4090259 w 4126269"/>
              <a:gd name="connsiteY20" fmla="*/ 0 h 10695515"/>
              <a:gd name="connsiteX21" fmla="*/ 4123786 w 4126269"/>
              <a:gd name="connsiteY21" fmla="*/ 33528 h 10695515"/>
              <a:gd name="connsiteX22" fmla="*/ 4123785 w 4126269"/>
              <a:gd name="connsiteY22" fmla="*/ 4850102 h 10695515"/>
              <a:gd name="connsiteX23" fmla="*/ 4123785 w 4126269"/>
              <a:gd name="connsiteY23" fmla="*/ 10662081 h 10695515"/>
              <a:gd name="connsiteX24" fmla="*/ 4090258 w 4126269"/>
              <a:gd name="connsiteY24" fmla="*/ 10695514 h 10695515"/>
              <a:gd name="connsiteX25" fmla="*/ 4072751 w 4126269"/>
              <a:gd name="connsiteY25" fmla="*/ 10695514 h 10695515"/>
              <a:gd name="connsiteX26" fmla="*/ 4072751 w 4126269"/>
              <a:gd name="connsiteY26" fmla="*/ 10695515 h 10695515"/>
              <a:gd name="connsiteX27" fmla="*/ 68003 w 4126269"/>
              <a:gd name="connsiteY27" fmla="*/ 10695515 h 10695515"/>
              <a:gd name="connsiteX28" fmla="*/ 30530 w 4126269"/>
              <a:gd name="connsiteY28" fmla="*/ 10659953 h 10695515"/>
              <a:gd name="connsiteX29" fmla="*/ 30530 w 4126269"/>
              <a:gd name="connsiteY29" fmla="*/ 9043781 h 10695515"/>
              <a:gd name="connsiteX30" fmla="*/ 19986 w 4126269"/>
              <a:gd name="connsiteY30" fmla="*/ 8991028 h 10695515"/>
              <a:gd name="connsiteX31" fmla="*/ 30530 w 4126269"/>
              <a:gd name="connsiteY31" fmla="*/ 8936768 h 10695515"/>
              <a:gd name="connsiteX32" fmla="*/ 30530 w 4126269"/>
              <a:gd name="connsiteY32" fmla="*/ 8213677 h 10695515"/>
              <a:gd name="connsiteX33" fmla="*/ 30530 w 4126269"/>
              <a:gd name="connsiteY33" fmla="*/ 8117697 h 10695515"/>
              <a:gd name="connsiteX34" fmla="*/ 19292 w 4126269"/>
              <a:gd name="connsiteY34" fmla="*/ 8064088 h 10695515"/>
              <a:gd name="connsiteX35" fmla="*/ 6414 w 4126269"/>
              <a:gd name="connsiteY35" fmla="*/ 8009276 h 10695515"/>
              <a:gd name="connsiteX36" fmla="*/ 862 w 4126269"/>
              <a:gd name="connsiteY36" fmla="*/ 7956458 h 10695515"/>
              <a:gd name="connsiteX37" fmla="*/ 0 w 4126269"/>
              <a:gd name="connsiteY37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18106 w 4127976"/>
              <a:gd name="connsiteY14" fmla="*/ 6961107 h 10695515"/>
              <a:gd name="connsiteX15" fmla="*/ 18269 w 4127976"/>
              <a:gd name="connsiteY15" fmla="*/ 6928626 h 10695515"/>
              <a:gd name="connsiteX16" fmla="*/ 27200 w 4127976"/>
              <a:gd name="connsiteY16" fmla="*/ 6855869 h 10695515"/>
              <a:gd name="connsiteX17" fmla="*/ 21919 w 4127976"/>
              <a:gd name="connsiteY17" fmla="*/ 40543 h 10695515"/>
              <a:gd name="connsiteX18" fmla="*/ 47162 w 4127976"/>
              <a:gd name="connsiteY18" fmla="*/ 4670 h 10695515"/>
              <a:gd name="connsiteX19" fmla="*/ 68017 w 4127976"/>
              <a:gd name="connsiteY19" fmla="*/ 37 h 10695515"/>
              <a:gd name="connsiteX20" fmla="*/ 4090259 w 4127976"/>
              <a:gd name="connsiteY20" fmla="*/ 0 h 10695515"/>
              <a:gd name="connsiteX21" fmla="*/ 4123786 w 4127976"/>
              <a:gd name="connsiteY21" fmla="*/ 33528 h 10695515"/>
              <a:gd name="connsiteX22" fmla="*/ 4123785 w 4127976"/>
              <a:gd name="connsiteY22" fmla="*/ 10662081 h 10695515"/>
              <a:gd name="connsiteX23" fmla="*/ 4090258 w 4127976"/>
              <a:gd name="connsiteY23" fmla="*/ 10695514 h 10695515"/>
              <a:gd name="connsiteX24" fmla="*/ 4072751 w 4127976"/>
              <a:gd name="connsiteY24" fmla="*/ 10695514 h 10695515"/>
              <a:gd name="connsiteX25" fmla="*/ 4072751 w 4127976"/>
              <a:gd name="connsiteY25" fmla="*/ 10695515 h 10695515"/>
              <a:gd name="connsiteX26" fmla="*/ 68003 w 4127976"/>
              <a:gd name="connsiteY26" fmla="*/ 10695515 h 10695515"/>
              <a:gd name="connsiteX27" fmla="*/ 30530 w 4127976"/>
              <a:gd name="connsiteY27" fmla="*/ 10659953 h 10695515"/>
              <a:gd name="connsiteX28" fmla="*/ 30530 w 4127976"/>
              <a:gd name="connsiteY28" fmla="*/ 9043781 h 10695515"/>
              <a:gd name="connsiteX29" fmla="*/ 19986 w 4127976"/>
              <a:gd name="connsiteY29" fmla="*/ 8991028 h 10695515"/>
              <a:gd name="connsiteX30" fmla="*/ 30530 w 4127976"/>
              <a:gd name="connsiteY30" fmla="*/ 8936768 h 10695515"/>
              <a:gd name="connsiteX31" fmla="*/ 30530 w 4127976"/>
              <a:gd name="connsiteY31" fmla="*/ 8213677 h 10695515"/>
              <a:gd name="connsiteX32" fmla="*/ 30530 w 4127976"/>
              <a:gd name="connsiteY32" fmla="*/ 8117697 h 10695515"/>
              <a:gd name="connsiteX33" fmla="*/ 19292 w 4127976"/>
              <a:gd name="connsiteY33" fmla="*/ 8064088 h 10695515"/>
              <a:gd name="connsiteX34" fmla="*/ 6414 w 4127976"/>
              <a:gd name="connsiteY34" fmla="*/ 8009276 h 10695515"/>
              <a:gd name="connsiteX35" fmla="*/ 862 w 4127976"/>
              <a:gd name="connsiteY35" fmla="*/ 7956458 h 10695515"/>
              <a:gd name="connsiteX36" fmla="*/ 0 w 4127976"/>
              <a:gd name="connsiteY36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18106 w 4127976"/>
              <a:gd name="connsiteY14" fmla="*/ 6961107 h 10695515"/>
              <a:gd name="connsiteX15" fmla="*/ 18269 w 4127976"/>
              <a:gd name="connsiteY15" fmla="*/ 6928626 h 10695515"/>
              <a:gd name="connsiteX16" fmla="*/ 21919 w 4127976"/>
              <a:gd name="connsiteY16" fmla="*/ 40543 h 10695515"/>
              <a:gd name="connsiteX17" fmla="*/ 47162 w 4127976"/>
              <a:gd name="connsiteY17" fmla="*/ 4670 h 10695515"/>
              <a:gd name="connsiteX18" fmla="*/ 68017 w 4127976"/>
              <a:gd name="connsiteY18" fmla="*/ 37 h 10695515"/>
              <a:gd name="connsiteX19" fmla="*/ 4090259 w 4127976"/>
              <a:gd name="connsiteY19" fmla="*/ 0 h 10695515"/>
              <a:gd name="connsiteX20" fmla="*/ 4123786 w 4127976"/>
              <a:gd name="connsiteY20" fmla="*/ 33528 h 10695515"/>
              <a:gd name="connsiteX21" fmla="*/ 4123785 w 4127976"/>
              <a:gd name="connsiteY21" fmla="*/ 10662081 h 10695515"/>
              <a:gd name="connsiteX22" fmla="*/ 4090258 w 4127976"/>
              <a:gd name="connsiteY22" fmla="*/ 10695514 h 10695515"/>
              <a:gd name="connsiteX23" fmla="*/ 4072751 w 4127976"/>
              <a:gd name="connsiteY23" fmla="*/ 10695514 h 10695515"/>
              <a:gd name="connsiteX24" fmla="*/ 4072751 w 4127976"/>
              <a:gd name="connsiteY24" fmla="*/ 10695515 h 10695515"/>
              <a:gd name="connsiteX25" fmla="*/ 68003 w 4127976"/>
              <a:gd name="connsiteY25" fmla="*/ 10695515 h 10695515"/>
              <a:gd name="connsiteX26" fmla="*/ 30530 w 4127976"/>
              <a:gd name="connsiteY26" fmla="*/ 10659953 h 10695515"/>
              <a:gd name="connsiteX27" fmla="*/ 30530 w 4127976"/>
              <a:gd name="connsiteY27" fmla="*/ 9043781 h 10695515"/>
              <a:gd name="connsiteX28" fmla="*/ 19986 w 4127976"/>
              <a:gd name="connsiteY28" fmla="*/ 8991028 h 10695515"/>
              <a:gd name="connsiteX29" fmla="*/ 30530 w 4127976"/>
              <a:gd name="connsiteY29" fmla="*/ 8936768 h 10695515"/>
              <a:gd name="connsiteX30" fmla="*/ 30530 w 4127976"/>
              <a:gd name="connsiteY30" fmla="*/ 8213677 h 10695515"/>
              <a:gd name="connsiteX31" fmla="*/ 30530 w 4127976"/>
              <a:gd name="connsiteY31" fmla="*/ 8117697 h 10695515"/>
              <a:gd name="connsiteX32" fmla="*/ 19292 w 4127976"/>
              <a:gd name="connsiteY32" fmla="*/ 8064088 h 10695515"/>
              <a:gd name="connsiteX33" fmla="*/ 6414 w 4127976"/>
              <a:gd name="connsiteY33" fmla="*/ 8009276 h 10695515"/>
              <a:gd name="connsiteX34" fmla="*/ 862 w 4127976"/>
              <a:gd name="connsiteY34" fmla="*/ 7956458 h 10695515"/>
              <a:gd name="connsiteX35" fmla="*/ 0 w 4127976"/>
              <a:gd name="connsiteY35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18106 w 4127976"/>
              <a:gd name="connsiteY14" fmla="*/ 6961107 h 10695515"/>
              <a:gd name="connsiteX15" fmla="*/ 21919 w 4127976"/>
              <a:gd name="connsiteY15" fmla="*/ 40543 h 10695515"/>
              <a:gd name="connsiteX16" fmla="*/ 47162 w 4127976"/>
              <a:gd name="connsiteY16" fmla="*/ 4670 h 10695515"/>
              <a:gd name="connsiteX17" fmla="*/ 68017 w 4127976"/>
              <a:gd name="connsiteY17" fmla="*/ 37 h 10695515"/>
              <a:gd name="connsiteX18" fmla="*/ 4090259 w 4127976"/>
              <a:gd name="connsiteY18" fmla="*/ 0 h 10695515"/>
              <a:gd name="connsiteX19" fmla="*/ 4123786 w 4127976"/>
              <a:gd name="connsiteY19" fmla="*/ 33528 h 10695515"/>
              <a:gd name="connsiteX20" fmla="*/ 4123785 w 4127976"/>
              <a:gd name="connsiteY20" fmla="*/ 10662081 h 10695515"/>
              <a:gd name="connsiteX21" fmla="*/ 4090258 w 4127976"/>
              <a:gd name="connsiteY21" fmla="*/ 10695514 h 10695515"/>
              <a:gd name="connsiteX22" fmla="*/ 4072751 w 4127976"/>
              <a:gd name="connsiteY22" fmla="*/ 10695514 h 10695515"/>
              <a:gd name="connsiteX23" fmla="*/ 4072751 w 4127976"/>
              <a:gd name="connsiteY23" fmla="*/ 10695515 h 10695515"/>
              <a:gd name="connsiteX24" fmla="*/ 68003 w 4127976"/>
              <a:gd name="connsiteY24" fmla="*/ 10695515 h 10695515"/>
              <a:gd name="connsiteX25" fmla="*/ 30530 w 4127976"/>
              <a:gd name="connsiteY25" fmla="*/ 10659953 h 10695515"/>
              <a:gd name="connsiteX26" fmla="*/ 30530 w 4127976"/>
              <a:gd name="connsiteY26" fmla="*/ 9043781 h 10695515"/>
              <a:gd name="connsiteX27" fmla="*/ 19986 w 4127976"/>
              <a:gd name="connsiteY27" fmla="*/ 8991028 h 10695515"/>
              <a:gd name="connsiteX28" fmla="*/ 30530 w 4127976"/>
              <a:gd name="connsiteY28" fmla="*/ 8936768 h 10695515"/>
              <a:gd name="connsiteX29" fmla="*/ 30530 w 4127976"/>
              <a:gd name="connsiteY29" fmla="*/ 8213677 h 10695515"/>
              <a:gd name="connsiteX30" fmla="*/ 30530 w 4127976"/>
              <a:gd name="connsiteY30" fmla="*/ 8117697 h 10695515"/>
              <a:gd name="connsiteX31" fmla="*/ 19292 w 4127976"/>
              <a:gd name="connsiteY31" fmla="*/ 8064088 h 10695515"/>
              <a:gd name="connsiteX32" fmla="*/ 6414 w 4127976"/>
              <a:gd name="connsiteY32" fmla="*/ 8009276 h 10695515"/>
              <a:gd name="connsiteX33" fmla="*/ 862 w 4127976"/>
              <a:gd name="connsiteY33" fmla="*/ 7956458 h 10695515"/>
              <a:gd name="connsiteX34" fmla="*/ 0 w 4127976"/>
              <a:gd name="connsiteY34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21919 w 4127976"/>
              <a:gd name="connsiteY14" fmla="*/ 40543 h 10695515"/>
              <a:gd name="connsiteX15" fmla="*/ 47162 w 4127976"/>
              <a:gd name="connsiteY15" fmla="*/ 4670 h 10695515"/>
              <a:gd name="connsiteX16" fmla="*/ 68017 w 4127976"/>
              <a:gd name="connsiteY16" fmla="*/ 37 h 10695515"/>
              <a:gd name="connsiteX17" fmla="*/ 4090259 w 4127976"/>
              <a:gd name="connsiteY17" fmla="*/ 0 h 10695515"/>
              <a:gd name="connsiteX18" fmla="*/ 4123786 w 4127976"/>
              <a:gd name="connsiteY18" fmla="*/ 33528 h 10695515"/>
              <a:gd name="connsiteX19" fmla="*/ 4123785 w 4127976"/>
              <a:gd name="connsiteY19" fmla="*/ 10662081 h 10695515"/>
              <a:gd name="connsiteX20" fmla="*/ 4090258 w 4127976"/>
              <a:gd name="connsiteY20" fmla="*/ 10695514 h 10695515"/>
              <a:gd name="connsiteX21" fmla="*/ 4072751 w 4127976"/>
              <a:gd name="connsiteY21" fmla="*/ 10695514 h 10695515"/>
              <a:gd name="connsiteX22" fmla="*/ 4072751 w 4127976"/>
              <a:gd name="connsiteY22" fmla="*/ 10695515 h 10695515"/>
              <a:gd name="connsiteX23" fmla="*/ 68003 w 4127976"/>
              <a:gd name="connsiteY23" fmla="*/ 10695515 h 10695515"/>
              <a:gd name="connsiteX24" fmla="*/ 30530 w 4127976"/>
              <a:gd name="connsiteY24" fmla="*/ 10659953 h 10695515"/>
              <a:gd name="connsiteX25" fmla="*/ 30530 w 4127976"/>
              <a:gd name="connsiteY25" fmla="*/ 9043781 h 10695515"/>
              <a:gd name="connsiteX26" fmla="*/ 19986 w 4127976"/>
              <a:gd name="connsiteY26" fmla="*/ 8991028 h 10695515"/>
              <a:gd name="connsiteX27" fmla="*/ 30530 w 4127976"/>
              <a:gd name="connsiteY27" fmla="*/ 8936768 h 10695515"/>
              <a:gd name="connsiteX28" fmla="*/ 30530 w 4127976"/>
              <a:gd name="connsiteY28" fmla="*/ 8213677 h 10695515"/>
              <a:gd name="connsiteX29" fmla="*/ 30530 w 4127976"/>
              <a:gd name="connsiteY29" fmla="*/ 8117697 h 10695515"/>
              <a:gd name="connsiteX30" fmla="*/ 19292 w 4127976"/>
              <a:gd name="connsiteY30" fmla="*/ 8064088 h 10695515"/>
              <a:gd name="connsiteX31" fmla="*/ 6414 w 4127976"/>
              <a:gd name="connsiteY31" fmla="*/ 8009276 h 10695515"/>
              <a:gd name="connsiteX32" fmla="*/ 862 w 4127976"/>
              <a:gd name="connsiteY32" fmla="*/ 7956458 h 10695515"/>
              <a:gd name="connsiteX33" fmla="*/ 0 w 4127976"/>
              <a:gd name="connsiteY33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21919 w 4127976"/>
              <a:gd name="connsiteY13" fmla="*/ 40543 h 10695515"/>
              <a:gd name="connsiteX14" fmla="*/ 47162 w 4127976"/>
              <a:gd name="connsiteY14" fmla="*/ 4670 h 10695515"/>
              <a:gd name="connsiteX15" fmla="*/ 68017 w 4127976"/>
              <a:gd name="connsiteY15" fmla="*/ 37 h 10695515"/>
              <a:gd name="connsiteX16" fmla="*/ 4090259 w 4127976"/>
              <a:gd name="connsiteY16" fmla="*/ 0 h 10695515"/>
              <a:gd name="connsiteX17" fmla="*/ 4123786 w 4127976"/>
              <a:gd name="connsiteY17" fmla="*/ 33528 h 10695515"/>
              <a:gd name="connsiteX18" fmla="*/ 4123785 w 4127976"/>
              <a:gd name="connsiteY18" fmla="*/ 10662081 h 10695515"/>
              <a:gd name="connsiteX19" fmla="*/ 4090258 w 4127976"/>
              <a:gd name="connsiteY19" fmla="*/ 10695514 h 10695515"/>
              <a:gd name="connsiteX20" fmla="*/ 4072751 w 4127976"/>
              <a:gd name="connsiteY20" fmla="*/ 10695514 h 10695515"/>
              <a:gd name="connsiteX21" fmla="*/ 4072751 w 4127976"/>
              <a:gd name="connsiteY21" fmla="*/ 10695515 h 10695515"/>
              <a:gd name="connsiteX22" fmla="*/ 68003 w 4127976"/>
              <a:gd name="connsiteY22" fmla="*/ 10695515 h 10695515"/>
              <a:gd name="connsiteX23" fmla="*/ 30530 w 4127976"/>
              <a:gd name="connsiteY23" fmla="*/ 10659953 h 10695515"/>
              <a:gd name="connsiteX24" fmla="*/ 30530 w 4127976"/>
              <a:gd name="connsiteY24" fmla="*/ 9043781 h 10695515"/>
              <a:gd name="connsiteX25" fmla="*/ 19986 w 4127976"/>
              <a:gd name="connsiteY25" fmla="*/ 8991028 h 10695515"/>
              <a:gd name="connsiteX26" fmla="*/ 30530 w 4127976"/>
              <a:gd name="connsiteY26" fmla="*/ 8936768 h 10695515"/>
              <a:gd name="connsiteX27" fmla="*/ 30530 w 4127976"/>
              <a:gd name="connsiteY27" fmla="*/ 8213677 h 10695515"/>
              <a:gd name="connsiteX28" fmla="*/ 30530 w 4127976"/>
              <a:gd name="connsiteY28" fmla="*/ 8117697 h 10695515"/>
              <a:gd name="connsiteX29" fmla="*/ 19292 w 4127976"/>
              <a:gd name="connsiteY29" fmla="*/ 8064088 h 10695515"/>
              <a:gd name="connsiteX30" fmla="*/ 6414 w 4127976"/>
              <a:gd name="connsiteY30" fmla="*/ 8009276 h 10695515"/>
              <a:gd name="connsiteX31" fmla="*/ 862 w 4127976"/>
              <a:gd name="connsiteY31" fmla="*/ 7956458 h 10695515"/>
              <a:gd name="connsiteX32" fmla="*/ 0 w 4127976"/>
              <a:gd name="connsiteY32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1919 w 4127976"/>
              <a:gd name="connsiteY12" fmla="*/ 40543 h 10695515"/>
              <a:gd name="connsiteX13" fmla="*/ 47162 w 4127976"/>
              <a:gd name="connsiteY13" fmla="*/ 4670 h 10695515"/>
              <a:gd name="connsiteX14" fmla="*/ 68017 w 4127976"/>
              <a:gd name="connsiteY14" fmla="*/ 37 h 10695515"/>
              <a:gd name="connsiteX15" fmla="*/ 4090259 w 4127976"/>
              <a:gd name="connsiteY15" fmla="*/ 0 h 10695515"/>
              <a:gd name="connsiteX16" fmla="*/ 4123786 w 4127976"/>
              <a:gd name="connsiteY16" fmla="*/ 33528 h 10695515"/>
              <a:gd name="connsiteX17" fmla="*/ 4123785 w 4127976"/>
              <a:gd name="connsiteY17" fmla="*/ 10662081 h 10695515"/>
              <a:gd name="connsiteX18" fmla="*/ 4090258 w 4127976"/>
              <a:gd name="connsiteY18" fmla="*/ 10695514 h 10695515"/>
              <a:gd name="connsiteX19" fmla="*/ 4072751 w 4127976"/>
              <a:gd name="connsiteY19" fmla="*/ 10695514 h 10695515"/>
              <a:gd name="connsiteX20" fmla="*/ 4072751 w 4127976"/>
              <a:gd name="connsiteY20" fmla="*/ 10695515 h 10695515"/>
              <a:gd name="connsiteX21" fmla="*/ 68003 w 4127976"/>
              <a:gd name="connsiteY21" fmla="*/ 10695515 h 10695515"/>
              <a:gd name="connsiteX22" fmla="*/ 30530 w 4127976"/>
              <a:gd name="connsiteY22" fmla="*/ 10659953 h 10695515"/>
              <a:gd name="connsiteX23" fmla="*/ 30530 w 4127976"/>
              <a:gd name="connsiteY23" fmla="*/ 9043781 h 10695515"/>
              <a:gd name="connsiteX24" fmla="*/ 19986 w 4127976"/>
              <a:gd name="connsiteY24" fmla="*/ 8991028 h 10695515"/>
              <a:gd name="connsiteX25" fmla="*/ 30530 w 4127976"/>
              <a:gd name="connsiteY25" fmla="*/ 8936768 h 10695515"/>
              <a:gd name="connsiteX26" fmla="*/ 30530 w 4127976"/>
              <a:gd name="connsiteY26" fmla="*/ 8213677 h 10695515"/>
              <a:gd name="connsiteX27" fmla="*/ 30530 w 4127976"/>
              <a:gd name="connsiteY27" fmla="*/ 8117697 h 10695515"/>
              <a:gd name="connsiteX28" fmla="*/ 19292 w 4127976"/>
              <a:gd name="connsiteY28" fmla="*/ 8064088 h 10695515"/>
              <a:gd name="connsiteX29" fmla="*/ 6414 w 4127976"/>
              <a:gd name="connsiteY29" fmla="*/ 8009276 h 10695515"/>
              <a:gd name="connsiteX30" fmla="*/ 862 w 4127976"/>
              <a:gd name="connsiteY30" fmla="*/ 7956458 h 10695515"/>
              <a:gd name="connsiteX31" fmla="*/ 0 w 4127976"/>
              <a:gd name="connsiteY31" fmla="*/ 7915797 h 10695515"/>
              <a:gd name="connsiteX0" fmla="*/ 0 w 4127114"/>
              <a:gd name="connsiteY0" fmla="*/ 7956458 h 10695515"/>
              <a:gd name="connsiteX1" fmla="*/ 6738 w 4127114"/>
              <a:gd name="connsiteY1" fmla="*/ 7873197 h 10695515"/>
              <a:gd name="connsiteX2" fmla="*/ 3577 w 4127114"/>
              <a:gd name="connsiteY2" fmla="*/ 7844441 h 10695515"/>
              <a:gd name="connsiteX3" fmla="*/ 11720 w 4127114"/>
              <a:gd name="connsiteY3" fmla="*/ 7790887 h 10695515"/>
              <a:gd name="connsiteX4" fmla="*/ 19223 w 4127114"/>
              <a:gd name="connsiteY4" fmla="*/ 7712540 h 10695515"/>
              <a:gd name="connsiteX5" fmla="*/ 27219 w 4127114"/>
              <a:gd name="connsiteY5" fmla="*/ 7658609 h 10695515"/>
              <a:gd name="connsiteX6" fmla="*/ 29668 w 4127114"/>
              <a:gd name="connsiteY6" fmla="*/ 7648210 h 10695515"/>
              <a:gd name="connsiteX7" fmla="*/ 29668 w 4127114"/>
              <a:gd name="connsiteY7" fmla="*/ 7295316 h 10695515"/>
              <a:gd name="connsiteX8" fmla="*/ 26931 w 4127114"/>
              <a:gd name="connsiteY8" fmla="*/ 7269284 h 10695515"/>
              <a:gd name="connsiteX9" fmla="*/ 29668 w 4127114"/>
              <a:gd name="connsiteY9" fmla="*/ 7181458 h 10695515"/>
              <a:gd name="connsiteX10" fmla="*/ 25940 w 4127114"/>
              <a:gd name="connsiteY10" fmla="*/ 7168704 h 10695515"/>
              <a:gd name="connsiteX11" fmla="*/ 29668 w 4127114"/>
              <a:gd name="connsiteY11" fmla="*/ 7082840 h 10695515"/>
              <a:gd name="connsiteX12" fmla="*/ 21057 w 4127114"/>
              <a:gd name="connsiteY12" fmla="*/ 40543 h 10695515"/>
              <a:gd name="connsiteX13" fmla="*/ 46300 w 4127114"/>
              <a:gd name="connsiteY13" fmla="*/ 4670 h 10695515"/>
              <a:gd name="connsiteX14" fmla="*/ 67155 w 4127114"/>
              <a:gd name="connsiteY14" fmla="*/ 37 h 10695515"/>
              <a:gd name="connsiteX15" fmla="*/ 4089397 w 4127114"/>
              <a:gd name="connsiteY15" fmla="*/ 0 h 10695515"/>
              <a:gd name="connsiteX16" fmla="*/ 4122924 w 4127114"/>
              <a:gd name="connsiteY16" fmla="*/ 33528 h 10695515"/>
              <a:gd name="connsiteX17" fmla="*/ 4122923 w 4127114"/>
              <a:gd name="connsiteY17" fmla="*/ 10662081 h 10695515"/>
              <a:gd name="connsiteX18" fmla="*/ 4089396 w 4127114"/>
              <a:gd name="connsiteY18" fmla="*/ 10695514 h 10695515"/>
              <a:gd name="connsiteX19" fmla="*/ 4071889 w 4127114"/>
              <a:gd name="connsiteY19" fmla="*/ 10695514 h 10695515"/>
              <a:gd name="connsiteX20" fmla="*/ 4071889 w 4127114"/>
              <a:gd name="connsiteY20" fmla="*/ 10695515 h 10695515"/>
              <a:gd name="connsiteX21" fmla="*/ 67141 w 4127114"/>
              <a:gd name="connsiteY21" fmla="*/ 10695515 h 10695515"/>
              <a:gd name="connsiteX22" fmla="*/ 29668 w 4127114"/>
              <a:gd name="connsiteY22" fmla="*/ 10659953 h 10695515"/>
              <a:gd name="connsiteX23" fmla="*/ 29668 w 4127114"/>
              <a:gd name="connsiteY23" fmla="*/ 9043781 h 10695515"/>
              <a:gd name="connsiteX24" fmla="*/ 19124 w 4127114"/>
              <a:gd name="connsiteY24" fmla="*/ 8991028 h 10695515"/>
              <a:gd name="connsiteX25" fmla="*/ 29668 w 4127114"/>
              <a:gd name="connsiteY25" fmla="*/ 8936768 h 10695515"/>
              <a:gd name="connsiteX26" fmla="*/ 29668 w 4127114"/>
              <a:gd name="connsiteY26" fmla="*/ 8213677 h 10695515"/>
              <a:gd name="connsiteX27" fmla="*/ 29668 w 4127114"/>
              <a:gd name="connsiteY27" fmla="*/ 8117697 h 10695515"/>
              <a:gd name="connsiteX28" fmla="*/ 18430 w 4127114"/>
              <a:gd name="connsiteY28" fmla="*/ 8064088 h 10695515"/>
              <a:gd name="connsiteX29" fmla="*/ 5552 w 4127114"/>
              <a:gd name="connsiteY29" fmla="*/ 8009276 h 10695515"/>
              <a:gd name="connsiteX30" fmla="*/ 0 w 4127114"/>
              <a:gd name="connsiteY30" fmla="*/ 7956458 h 10695515"/>
              <a:gd name="connsiteX0" fmla="*/ 2074 w 4123636"/>
              <a:gd name="connsiteY0" fmla="*/ 8009276 h 10695515"/>
              <a:gd name="connsiteX1" fmla="*/ 3260 w 4123636"/>
              <a:gd name="connsiteY1" fmla="*/ 7873197 h 10695515"/>
              <a:gd name="connsiteX2" fmla="*/ 99 w 4123636"/>
              <a:gd name="connsiteY2" fmla="*/ 7844441 h 10695515"/>
              <a:gd name="connsiteX3" fmla="*/ 8242 w 4123636"/>
              <a:gd name="connsiteY3" fmla="*/ 7790887 h 10695515"/>
              <a:gd name="connsiteX4" fmla="*/ 15745 w 4123636"/>
              <a:gd name="connsiteY4" fmla="*/ 7712540 h 10695515"/>
              <a:gd name="connsiteX5" fmla="*/ 23741 w 4123636"/>
              <a:gd name="connsiteY5" fmla="*/ 7658609 h 10695515"/>
              <a:gd name="connsiteX6" fmla="*/ 26190 w 4123636"/>
              <a:gd name="connsiteY6" fmla="*/ 7648210 h 10695515"/>
              <a:gd name="connsiteX7" fmla="*/ 26190 w 4123636"/>
              <a:gd name="connsiteY7" fmla="*/ 7295316 h 10695515"/>
              <a:gd name="connsiteX8" fmla="*/ 23453 w 4123636"/>
              <a:gd name="connsiteY8" fmla="*/ 7269284 h 10695515"/>
              <a:gd name="connsiteX9" fmla="*/ 26190 w 4123636"/>
              <a:gd name="connsiteY9" fmla="*/ 7181458 h 10695515"/>
              <a:gd name="connsiteX10" fmla="*/ 22462 w 4123636"/>
              <a:gd name="connsiteY10" fmla="*/ 7168704 h 10695515"/>
              <a:gd name="connsiteX11" fmla="*/ 26190 w 4123636"/>
              <a:gd name="connsiteY11" fmla="*/ 7082840 h 10695515"/>
              <a:gd name="connsiteX12" fmla="*/ 17579 w 4123636"/>
              <a:gd name="connsiteY12" fmla="*/ 40543 h 10695515"/>
              <a:gd name="connsiteX13" fmla="*/ 42822 w 4123636"/>
              <a:gd name="connsiteY13" fmla="*/ 4670 h 10695515"/>
              <a:gd name="connsiteX14" fmla="*/ 63677 w 4123636"/>
              <a:gd name="connsiteY14" fmla="*/ 37 h 10695515"/>
              <a:gd name="connsiteX15" fmla="*/ 4085919 w 4123636"/>
              <a:gd name="connsiteY15" fmla="*/ 0 h 10695515"/>
              <a:gd name="connsiteX16" fmla="*/ 4119446 w 4123636"/>
              <a:gd name="connsiteY16" fmla="*/ 33528 h 10695515"/>
              <a:gd name="connsiteX17" fmla="*/ 4119445 w 4123636"/>
              <a:gd name="connsiteY17" fmla="*/ 10662081 h 10695515"/>
              <a:gd name="connsiteX18" fmla="*/ 4085918 w 4123636"/>
              <a:gd name="connsiteY18" fmla="*/ 10695514 h 10695515"/>
              <a:gd name="connsiteX19" fmla="*/ 4068411 w 4123636"/>
              <a:gd name="connsiteY19" fmla="*/ 10695514 h 10695515"/>
              <a:gd name="connsiteX20" fmla="*/ 4068411 w 4123636"/>
              <a:gd name="connsiteY20" fmla="*/ 10695515 h 10695515"/>
              <a:gd name="connsiteX21" fmla="*/ 63663 w 4123636"/>
              <a:gd name="connsiteY21" fmla="*/ 10695515 h 10695515"/>
              <a:gd name="connsiteX22" fmla="*/ 26190 w 4123636"/>
              <a:gd name="connsiteY22" fmla="*/ 10659953 h 10695515"/>
              <a:gd name="connsiteX23" fmla="*/ 26190 w 4123636"/>
              <a:gd name="connsiteY23" fmla="*/ 9043781 h 10695515"/>
              <a:gd name="connsiteX24" fmla="*/ 15646 w 4123636"/>
              <a:gd name="connsiteY24" fmla="*/ 8991028 h 10695515"/>
              <a:gd name="connsiteX25" fmla="*/ 26190 w 4123636"/>
              <a:gd name="connsiteY25" fmla="*/ 8936768 h 10695515"/>
              <a:gd name="connsiteX26" fmla="*/ 26190 w 4123636"/>
              <a:gd name="connsiteY26" fmla="*/ 8213677 h 10695515"/>
              <a:gd name="connsiteX27" fmla="*/ 26190 w 4123636"/>
              <a:gd name="connsiteY27" fmla="*/ 8117697 h 10695515"/>
              <a:gd name="connsiteX28" fmla="*/ 14952 w 4123636"/>
              <a:gd name="connsiteY28" fmla="*/ 8064088 h 10695515"/>
              <a:gd name="connsiteX29" fmla="*/ 2074 w 4123636"/>
              <a:gd name="connsiteY29" fmla="*/ 8009276 h 10695515"/>
              <a:gd name="connsiteX0" fmla="*/ 2471 w 4124033"/>
              <a:gd name="connsiteY0" fmla="*/ 8009276 h 10695515"/>
              <a:gd name="connsiteX1" fmla="*/ 496 w 4124033"/>
              <a:gd name="connsiteY1" fmla="*/ 7844441 h 10695515"/>
              <a:gd name="connsiteX2" fmla="*/ 8639 w 4124033"/>
              <a:gd name="connsiteY2" fmla="*/ 7790887 h 10695515"/>
              <a:gd name="connsiteX3" fmla="*/ 16142 w 4124033"/>
              <a:gd name="connsiteY3" fmla="*/ 7712540 h 10695515"/>
              <a:gd name="connsiteX4" fmla="*/ 24138 w 4124033"/>
              <a:gd name="connsiteY4" fmla="*/ 7658609 h 10695515"/>
              <a:gd name="connsiteX5" fmla="*/ 26587 w 4124033"/>
              <a:gd name="connsiteY5" fmla="*/ 7648210 h 10695515"/>
              <a:gd name="connsiteX6" fmla="*/ 26587 w 4124033"/>
              <a:gd name="connsiteY6" fmla="*/ 7295316 h 10695515"/>
              <a:gd name="connsiteX7" fmla="*/ 23850 w 4124033"/>
              <a:gd name="connsiteY7" fmla="*/ 7269284 h 10695515"/>
              <a:gd name="connsiteX8" fmla="*/ 26587 w 4124033"/>
              <a:gd name="connsiteY8" fmla="*/ 7181458 h 10695515"/>
              <a:gd name="connsiteX9" fmla="*/ 22859 w 4124033"/>
              <a:gd name="connsiteY9" fmla="*/ 7168704 h 10695515"/>
              <a:gd name="connsiteX10" fmla="*/ 26587 w 4124033"/>
              <a:gd name="connsiteY10" fmla="*/ 7082840 h 10695515"/>
              <a:gd name="connsiteX11" fmla="*/ 17976 w 4124033"/>
              <a:gd name="connsiteY11" fmla="*/ 40543 h 10695515"/>
              <a:gd name="connsiteX12" fmla="*/ 43219 w 4124033"/>
              <a:gd name="connsiteY12" fmla="*/ 4670 h 10695515"/>
              <a:gd name="connsiteX13" fmla="*/ 64074 w 4124033"/>
              <a:gd name="connsiteY13" fmla="*/ 37 h 10695515"/>
              <a:gd name="connsiteX14" fmla="*/ 4086316 w 4124033"/>
              <a:gd name="connsiteY14" fmla="*/ 0 h 10695515"/>
              <a:gd name="connsiteX15" fmla="*/ 4119843 w 4124033"/>
              <a:gd name="connsiteY15" fmla="*/ 33528 h 10695515"/>
              <a:gd name="connsiteX16" fmla="*/ 4119842 w 4124033"/>
              <a:gd name="connsiteY16" fmla="*/ 10662081 h 10695515"/>
              <a:gd name="connsiteX17" fmla="*/ 4086315 w 4124033"/>
              <a:gd name="connsiteY17" fmla="*/ 10695514 h 10695515"/>
              <a:gd name="connsiteX18" fmla="*/ 4068808 w 4124033"/>
              <a:gd name="connsiteY18" fmla="*/ 10695514 h 10695515"/>
              <a:gd name="connsiteX19" fmla="*/ 4068808 w 4124033"/>
              <a:gd name="connsiteY19" fmla="*/ 10695515 h 10695515"/>
              <a:gd name="connsiteX20" fmla="*/ 64060 w 4124033"/>
              <a:gd name="connsiteY20" fmla="*/ 10695515 h 10695515"/>
              <a:gd name="connsiteX21" fmla="*/ 26587 w 4124033"/>
              <a:gd name="connsiteY21" fmla="*/ 10659953 h 10695515"/>
              <a:gd name="connsiteX22" fmla="*/ 26587 w 4124033"/>
              <a:gd name="connsiteY22" fmla="*/ 9043781 h 10695515"/>
              <a:gd name="connsiteX23" fmla="*/ 16043 w 4124033"/>
              <a:gd name="connsiteY23" fmla="*/ 8991028 h 10695515"/>
              <a:gd name="connsiteX24" fmla="*/ 26587 w 4124033"/>
              <a:gd name="connsiteY24" fmla="*/ 8936768 h 10695515"/>
              <a:gd name="connsiteX25" fmla="*/ 26587 w 4124033"/>
              <a:gd name="connsiteY25" fmla="*/ 8213677 h 10695515"/>
              <a:gd name="connsiteX26" fmla="*/ 26587 w 4124033"/>
              <a:gd name="connsiteY26" fmla="*/ 8117697 h 10695515"/>
              <a:gd name="connsiteX27" fmla="*/ 15349 w 4124033"/>
              <a:gd name="connsiteY27" fmla="*/ 8064088 h 10695515"/>
              <a:gd name="connsiteX28" fmla="*/ 2471 w 4124033"/>
              <a:gd name="connsiteY28" fmla="*/ 8009276 h 10695515"/>
              <a:gd name="connsiteX0" fmla="*/ 14853 w 4123537"/>
              <a:gd name="connsiteY0" fmla="*/ 8064088 h 10695515"/>
              <a:gd name="connsiteX1" fmla="*/ 0 w 4123537"/>
              <a:gd name="connsiteY1" fmla="*/ 7844441 h 10695515"/>
              <a:gd name="connsiteX2" fmla="*/ 8143 w 4123537"/>
              <a:gd name="connsiteY2" fmla="*/ 7790887 h 10695515"/>
              <a:gd name="connsiteX3" fmla="*/ 15646 w 4123537"/>
              <a:gd name="connsiteY3" fmla="*/ 7712540 h 10695515"/>
              <a:gd name="connsiteX4" fmla="*/ 23642 w 4123537"/>
              <a:gd name="connsiteY4" fmla="*/ 7658609 h 10695515"/>
              <a:gd name="connsiteX5" fmla="*/ 26091 w 4123537"/>
              <a:gd name="connsiteY5" fmla="*/ 7648210 h 10695515"/>
              <a:gd name="connsiteX6" fmla="*/ 26091 w 4123537"/>
              <a:gd name="connsiteY6" fmla="*/ 7295316 h 10695515"/>
              <a:gd name="connsiteX7" fmla="*/ 23354 w 4123537"/>
              <a:gd name="connsiteY7" fmla="*/ 7269284 h 10695515"/>
              <a:gd name="connsiteX8" fmla="*/ 26091 w 4123537"/>
              <a:gd name="connsiteY8" fmla="*/ 7181458 h 10695515"/>
              <a:gd name="connsiteX9" fmla="*/ 22363 w 4123537"/>
              <a:gd name="connsiteY9" fmla="*/ 7168704 h 10695515"/>
              <a:gd name="connsiteX10" fmla="*/ 26091 w 4123537"/>
              <a:gd name="connsiteY10" fmla="*/ 7082840 h 10695515"/>
              <a:gd name="connsiteX11" fmla="*/ 17480 w 4123537"/>
              <a:gd name="connsiteY11" fmla="*/ 40543 h 10695515"/>
              <a:gd name="connsiteX12" fmla="*/ 42723 w 4123537"/>
              <a:gd name="connsiteY12" fmla="*/ 4670 h 10695515"/>
              <a:gd name="connsiteX13" fmla="*/ 63578 w 4123537"/>
              <a:gd name="connsiteY13" fmla="*/ 37 h 10695515"/>
              <a:gd name="connsiteX14" fmla="*/ 4085820 w 4123537"/>
              <a:gd name="connsiteY14" fmla="*/ 0 h 10695515"/>
              <a:gd name="connsiteX15" fmla="*/ 4119347 w 4123537"/>
              <a:gd name="connsiteY15" fmla="*/ 33528 h 10695515"/>
              <a:gd name="connsiteX16" fmla="*/ 4119346 w 4123537"/>
              <a:gd name="connsiteY16" fmla="*/ 10662081 h 10695515"/>
              <a:gd name="connsiteX17" fmla="*/ 4085819 w 4123537"/>
              <a:gd name="connsiteY17" fmla="*/ 10695514 h 10695515"/>
              <a:gd name="connsiteX18" fmla="*/ 4068312 w 4123537"/>
              <a:gd name="connsiteY18" fmla="*/ 10695514 h 10695515"/>
              <a:gd name="connsiteX19" fmla="*/ 4068312 w 4123537"/>
              <a:gd name="connsiteY19" fmla="*/ 10695515 h 10695515"/>
              <a:gd name="connsiteX20" fmla="*/ 63564 w 4123537"/>
              <a:gd name="connsiteY20" fmla="*/ 10695515 h 10695515"/>
              <a:gd name="connsiteX21" fmla="*/ 26091 w 4123537"/>
              <a:gd name="connsiteY21" fmla="*/ 10659953 h 10695515"/>
              <a:gd name="connsiteX22" fmla="*/ 26091 w 4123537"/>
              <a:gd name="connsiteY22" fmla="*/ 9043781 h 10695515"/>
              <a:gd name="connsiteX23" fmla="*/ 15547 w 4123537"/>
              <a:gd name="connsiteY23" fmla="*/ 8991028 h 10695515"/>
              <a:gd name="connsiteX24" fmla="*/ 26091 w 4123537"/>
              <a:gd name="connsiteY24" fmla="*/ 8936768 h 10695515"/>
              <a:gd name="connsiteX25" fmla="*/ 26091 w 4123537"/>
              <a:gd name="connsiteY25" fmla="*/ 8213677 h 10695515"/>
              <a:gd name="connsiteX26" fmla="*/ 26091 w 4123537"/>
              <a:gd name="connsiteY26" fmla="*/ 8117697 h 10695515"/>
              <a:gd name="connsiteX27" fmla="*/ 14853 w 4123537"/>
              <a:gd name="connsiteY27" fmla="*/ 8064088 h 10695515"/>
              <a:gd name="connsiteX0" fmla="*/ 6714 w 4115398"/>
              <a:gd name="connsiteY0" fmla="*/ 8064088 h 10695515"/>
              <a:gd name="connsiteX1" fmla="*/ 4 w 4115398"/>
              <a:gd name="connsiteY1" fmla="*/ 7790887 h 10695515"/>
              <a:gd name="connsiteX2" fmla="*/ 7507 w 4115398"/>
              <a:gd name="connsiteY2" fmla="*/ 7712540 h 10695515"/>
              <a:gd name="connsiteX3" fmla="*/ 15503 w 4115398"/>
              <a:gd name="connsiteY3" fmla="*/ 7658609 h 10695515"/>
              <a:gd name="connsiteX4" fmla="*/ 17952 w 4115398"/>
              <a:gd name="connsiteY4" fmla="*/ 7648210 h 10695515"/>
              <a:gd name="connsiteX5" fmla="*/ 17952 w 4115398"/>
              <a:gd name="connsiteY5" fmla="*/ 7295316 h 10695515"/>
              <a:gd name="connsiteX6" fmla="*/ 15215 w 4115398"/>
              <a:gd name="connsiteY6" fmla="*/ 7269284 h 10695515"/>
              <a:gd name="connsiteX7" fmla="*/ 17952 w 4115398"/>
              <a:gd name="connsiteY7" fmla="*/ 7181458 h 10695515"/>
              <a:gd name="connsiteX8" fmla="*/ 14224 w 4115398"/>
              <a:gd name="connsiteY8" fmla="*/ 7168704 h 10695515"/>
              <a:gd name="connsiteX9" fmla="*/ 17952 w 4115398"/>
              <a:gd name="connsiteY9" fmla="*/ 7082840 h 10695515"/>
              <a:gd name="connsiteX10" fmla="*/ 9341 w 4115398"/>
              <a:gd name="connsiteY10" fmla="*/ 40543 h 10695515"/>
              <a:gd name="connsiteX11" fmla="*/ 34584 w 4115398"/>
              <a:gd name="connsiteY11" fmla="*/ 4670 h 10695515"/>
              <a:gd name="connsiteX12" fmla="*/ 55439 w 4115398"/>
              <a:gd name="connsiteY12" fmla="*/ 37 h 10695515"/>
              <a:gd name="connsiteX13" fmla="*/ 4077681 w 4115398"/>
              <a:gd name="connsiteY13" fmla="*/ 0 h 10695515"/>
              <a:gd name="connsiteX14" fmla="*/ 4111208 w 4115398"/>
              <a:gd name="connsiteY14" fmla="*/ 33528 h 10695515"/>
              <a:gd name="connsiteX15" fmla="*/ 4111207 w 4115398"/>
              <a:gd name="connsiteY15" fmla="*/ 10662081 h 10695515"/>
              <a:gd name="connsiteX16" fmla="*/ 4077680 w 4115398"/>
              <a:gd name="connsiteY16" fmla="*/ 10695514 h 10695515"/>
              <a:gd name="connsiteX17" fmla="*/ 4060173 w 4115398"/>
              <a:gd name="connsiteY17" fmla="*/ 10695514 h 10695515"/>
              <a:gd name="connsiteX18" fmla="*/ 4060173 w 4115398"/>
              <a:gd name="connsiteY18" fmla="*/ 10695515 h 10695515"/>
              <a:gd name="connsiteX19" fmla="*/ 55425 w 4115398"/>
              <a:gd name="connsiteY19" fmla="*/ 10695515 h 10695515"/>
              <a:gd name="connsiteX20" fmla="*/ 17952 w 4115398"/>
              <a:gd name="connsiteY20" fmla="*/ 10659953 h 10695515"/>
              <a:gd name="connsiteX21" fmla="*/ 17952 w 4115398"/>
              <a:gd name="connsiteY21" fmla="*/ 9043781 h 10695515"/>
              <a:gd name="connsiteX22" fmla="*/ 7408 w 4115398"/>
              <a:gd name="connsiteY22" fmla="*/ 8991028 h 10695515"/>
              <a:gd name="connsiteX23" fmla="*/ 17952 w 4115398"/>
              <a:gd name="connsiteY23" fmla="*/ 8936768 h 10695515"/>
              <a:gd name="connsiteX24" fmla="*/ 17952 w 4115398"/>
              <a:gd name="connsiteY24" fmla="*/ 8213677 h 10695515"/>
              <a:gd name="connsiteX25" fmla="*/ 17952 w 4115398"/>
              <a:gd name="connsiteY25" fmla="*/ 8117697 h 10695515"/>
              <a:gd name="connsiteX26" fmla="*/ 6714 w 4115398"/>
              <a:gd name="connsiteY26" fmla="*/ 8064088 h 10695515"/>
              <a:gd name="connsiteX0" fmla="*/ 293 w 4108977"/>
              <a:gd name="connsiteY0" fmla="*/ 8064088 h 10695515"/>
              <a:gd name="connsiteX1" fmla="*/ 18363 w 4108977"/>
              <a:gd name="connsiteY1" fmla="*/ 7826418 h 10695515"/>
              <a:gd name="connsiteX2" fmla="*/ 1086 w 4108977"/>
              <a:gd name="connsiteY2" fmla="*/ 7712540 h 10695515"/>
              <a:gd name="connsiteX3" fmla="*/ 9082 w 4108977"/>
              <a:gd name="connsiteY3" fmla="*/ 7658609 h 10695515"/>
              <a:gd name="connsiteX4" fmla="*/ 11531 w 4108977"/>
              <a:gd name="connsiteY4" fmla="*/ 7648210 h 10695515"/>
              <a:gd name="connsiteX5" fmla="*/ 11531 w 4108977"/>
              <a:gd name="connsiteY5" fmla="*/ 7295316 h 10695515"/>
              <a:gd name="connsiteX6" fmla="*/ 8794 w 4108977"/>
              <a:gd name="connsiteY6" fmla="*/ 7269284 h 10695515"/>
              <a:gd name="connsiteX7" fmla="*/ 11531 w 4108977"/>
              <a:gd name="connsiteY7" fmla="*/ 7181458 h 10695515"/>
              <a:gd name="connsiteX8" fmla="*/ 7803 w 4108977"/>
              <a:gd name="connsiteY8" fmla="*/ 7168704 h 10695515"/>
              <a:gd name="connsiteX9" fmla="*/ 11531 w 4108977"/>
              <a:gd name="connsiteY9" fmla="*/ 7082840 h 10695515"/>
              <a:gd name="connsiteX10" fmla="*/ 2920 w 4108977"/>
              <a:gd name="connsiteY10" fmla="*/ 40543 h 10695515"/>
              <a:gd name="connsiteX11" fmla="*/ 28163 w 4108977"/>
              <a:gd name="connsiteY11" fmla="*/ 4670 h 10695515"/>
              <a:gd name="connsiteX12" fmla="*/ 49018 w 4108977"/>
              <a:gd name="connsiteY12" fmla="*/ 37 h 10695515"/>
              <a:gd name="connsiteX13" fmla="*/ 4071260 w 4108977"/>
              <a:gd name="connsiteY13" fmla="*/ 0 h 10695515"/>
              <a:gd name="connsiteX14" fmla="*/ 4104787 w 4108977"/>
              <a:gd name="connsiteY14" fmla="*/ 33528 h 10695515"/>
              <a:gd name="connsiteX15" fmla="*/ 4104786 w 4108977"/>
              <a:gd name="connsiteY15" fmla="*/ 10662081 h 10695515"/>
              <a:gd name="connsiteX16" fmla="*/ 4071259 w 4108977"/>
              <a:gd name="connsiteY16" fmla="*/ 10695514 h 10695515"/>
              <a:gd name="connsiteX17" fmla="*/ 4053752 w 4108977"/>
              <a:gd name="connsiteY17" fmla="*/ 10695514 h 10695515"/>
              <a:gd name="connsiteX18" fmla="*/ 4053752 w 4108977"/>
              <a:gd name="connsiteY18" fmla="*/ 10695515 h 10695515"/>
              <a:gd name="connsiteX19" fmla="*/ 49004 w 4108977"/>
              <a:gd name="connsiteY19" fmla="*/ 10695515 h 10695515"/>
              <a:gd name="connsiteX20" fmla="*/ 11531 w 4108977"/>
              <a:gd name="connsiteY20" fmla="*/ 10659953 h 10695515"/>
              <a:gd name="connsiteX21" fmla="*/ 11531 w 4108977"/>
              <a:gd name="connsiteY21" fmla="*/ 9043781 h 10695515"/>
              <a:gd name="connsiteX22" fmla="*/ 987 w 4108977"/>
              <a:gd name="connsiteY22" fmla="*/ 8991028 h 10695515"/>
              <a:gd name="connsiteX23" fmla="*/ 11531 w 4108977"/>
              <a:gd name="connsiteY23" fmla="*/ 8936768 h 10695515"/>
              <a:gd name="connsiteX24" fmla="*/ 11531 w 4108977"/>
              <a:gd name="connsiteY24" fmla="*/ 8213677 h 10695515"/>
              <a:gd name="connsiteX25" fmla="*/ 11531 w 4108977"/>
              <a:gd name="connsiteY25" fmla="*/ 8117697 h 10695515"/>
              <a:gd name="connsiteX26" fmla="*/ 293 w 4108977"/>
              <a:gd name="connsiteY26" fmla="*/ 8064088 h 10695515"/>
              <a:gd name="connsiteX0" fmla="*/ 10544 w 4107990"/>
              <a:gd name="connsiteY0" fmla="*/ 8117697 h 10695515"/>
              <a:gd name="connsiteX1" fmla="*/ 17376 w 4107990"/>
              <a:gd name="connsiteY1" fmla="*/ 7826418 h 10695515"/>
              <a:gd name="connsiteX2" fmla="*/ 99 w 4107990"/>
              <a:gd name="connsiteY2" fmla="*/ 7712540 h 10695515"/>
              <a:gd name="connsiteX3" fmla="*/ 8095 w 4107990"/>
              <a:gd name="connsiteY3" fmla="*/ 7658609 h 10695515"/>
              <a:gd name="connsiteX4" fmla="*/ 10544 w 4107990"/>
              <a:gd name="connsiteY4" fmla="*/ 7648210 h 10695515"/>
              <a:gd name="connsiteX5" fmla="*/ 10544 w 4107990"/>
              <a:gd name="connsiteY5" fmla="*/ 7295316 h 10695515"/>
              <a:gd name="connsiteX6" fmla="*/ 7807 w 4107990"/>
              <a:gd name="connsiteY6" fmla="*/ 7269284 h 10695515"/>
              <a:gd name="connsiteX7" fmla="*/ 10544 w 4107990"/>
              <a:gd name="connsiteY7" fmla="*/ 7181458 h 10695515"/>
              <a:gd name="connsiteX8" fmla="*/ 6816 w 4107990"/>
              <a:gd name="connsiteY8" fmla="*/ 7168704 h 10695515"/>
              <a:gd name="connsiteX9" fmla="*/ 10544 w 4107990"/>
              <a:gd name="connsiteY9" fmla="*/ 7082840 h 10695515"/>
              <a:gd name="connsiteX10" fmla="*/ 1933 w 4107990"/>
              <a:gd name="connsiteY10" fmla="*/ 40543 h 10695515"/>
              <a:gd name="connsiteX11" fmla="*/ 27176 w 4107990"/>
              <a:gd name="connsiteY11" fmla="*/ 4670 h 10695515"/>
              <a:gd name="connsiteX12" fmla="*/ 48031 w 4107990"/>
              <a:gd name="connsiteY12" fmla="*/ 37 h 10695515"/>
              <a:gd name="connsiteX13" fmla="*/ 4070273 w 4107990"/>
              <a:gd name="connsiteY13" fmla="*/ 0 h 10695515"/>
              <a:gd name="connsiteX14" fmla="*/ 4103800 w 4107990"/>
              <a:gd name="connsiteY14" fmla="*/ 33528 h 10695515"/>
              <a:gd name="connsiteX15" fmla="*/ 4103799 w 4107990"/>
              <a:gd name="connsiteY15" fmla="*/ 10662081 h 10695515"/>
              <a:gd name="connsiteX16" fmla="*/ 4070272 w 4107990"/>
              <a:gd name="connsiteY16" fmla="*/ 10695514 h 10695515"/>
              <a:gd name="connsiteX17" fmla="*/ 4052765 w 4107990"/>
              <a:gd name="connsiteY17" fmla="*/ 10695514 h 10695515"/>
              <a:gd name="connsiteX18" fmla="*/ 4052765 w 4107990"/>
              <a:gd name="connsiteY18" fmla="*/ 10695515 h 10695515"/>
              <a:gd name="connsiteX19" fmla="*/ 48017 w 4107990"/>
              <a:gd name="connsiteY19" fmla="*/ 10695515 h 10695515"/>
              <a:gd name="connsiteX20" fmla="*/ 10544 w 4107990"/>
              <a:gd name="connsiteY20" fmla="*/ 10659953 h 10695515"/>
              <a:gd name="connsiteX21" fmla="*/ 10544 w 4107990"/>
              <a:gd name="connsiteY21" fmla="*/ 9043781 h 10695515"/>
              <a:gd name="connsiteX22" fmla="*/ 0 w 4107990"/>
              <a:gd name="connsiteY22" fmla="*/ 8991028 h 10695515"/>
              <a:gd name="connsiteX23" fmla="*/ 10544 w 4107990"/>
              <a:gd name="connsiteY23" fmla="*/ 8936768 h 10695515"/>
              <a:gd name="connsiteX24" fmla="*/ 10544 w 4107990"/>
              <a:gd name="connsiteY24" fmla="*/ 8213677 h 10695515"/>
              <a:gd name="connsiteX25" fmla="*/ 10544 w 4107990"/>
              <a:gd name="connsiteY25" fmla="*/ 8117697 h 10695515"/>
              <a:gd name="connsiteX0" fmla="*/ 10445 w 4107891"/>
              <a:gd name="connsiteY0" fmla="*/ 8117697 h 10695515"/>
              <a:gd name="connsiteX1" fmla="*/ 17277 w 4107891"/>
              <a:gd name="connsiteY1" fmla="*/ 7826418 h 10695515"/>
              <a:gd name="connsiteX2" fmla="*/ 0 w 4107891"/>
              <a:gd name="connsiteY2" fmla="*/ 7712540 h 10695515"/>
              <a:gd name="connsiteX3" fmla="*/ 7996 w 4107891"/>
              <a:gd name="connsiteY3" fmla="*/ 7658609 h 10695515"/>
              <a:gd name="connsiteX4" fmla="*/ 10445 w 4107891"/>
              <a:gd name="connsiteY4" fmla="*/ 7648210 h 10695515"/>
              <a:gd name="connsiteX5" fmla="*/ 10445 w 4107891"/>
              <a:gd name="connsiteY5" fmla="*/ 7295316 h 10695515"/>
              <a:gd name="connsiteX6" fmla="*/ 7708 w 4107891"/>
              <a:gd name="connsiteY6" fmla="*/ 7269284 h 10695515"/>
              <a:gd name="connsiteX7" fmla="*/ 10445 w 4107891"/>
              <a:gd name="connsiteY7" fmla="*/ 7181458 h 10695515"/>
              <a:gd name="connsiteX8" fmla="*/ 6717 w 4107891"/>
              <a:gd name="connsiteY8" fmla="*/ 7168704 h 10695515"/>
              <a:gd name="connsiteX9" fmla="*/ 10445 w 4107891"/>
              <a:gd name="connsiteY9" fmla="*/ 7082840 h 10695515"/>
              <a:gd name="connsiteX10" fmla="*/ 1834 w 4107891"/>
              <a:gd name="connsiteY10" fmla="*/ 40543 h 10695515"/>
              <a:gd name="connsiteX11" fmla="*/ 27077 w 4107891"/>
              <a:gd name="connsiteY11" fmla="*/ 4670 h 10695515"/>
              <a:gd name="connsiteX12" fmla="*/ 47932 w 4107891"/>
              <a:gd name="connsiteY12" fmla="*/ 37 h 10695515"/>
              <a:gd name="connsiteX13" fmla="*/ 4070174 w 4107891"/>
              <a:gd name="connsiteY13" fmla="*/ 0 h 10695515"/>
              <a:gd name="connsiteX14" fmla="*/ 4103701 w 4107891"/>
              <a:gd name="connsiteY14" fmla="*/ 33528 h 10695515"/>
              <a:gd name="connsiteX15" fmla="*/ 4103700 w 4107891"/>
              <a:gd name="connsiteY15" fmla="*/ 10662081 h 10695515"/>
              <a:gd name="connsiteX16" fmla="*/ 4070173 w 4107891"/>
              <a:gd name="connsiteY16" fmla="*/ 10695514 h 10695515"/>
              <a:gd name="connsiteX17" fmla="*/ 4052666 w 4107891"/>
              <a:gd name="connsiteY17" fmla="*/ 10695514 h 10695515"/>
              <a:gd name="connsiteX18" fmla="*/ 4052666 w 4107891"/>
              <a:gd name="connsiteY18" fmla="*/ 10695515 h 10695515"/>
              <a:gd name="connsiteX19" fmla="*/ 47918 w 4107891"/>
              <a:gd name="connsiteY19" fmla="*/ 10695515 h 10695515"/>
              <a:gd name="connsiteX20" fmla="*/ 10445 w 4107891"/>
              <a:gd name="connsiteY20" fmla="*/ 10659953 h 10695515"/>
              <a:gd name="connsiteX21" fmla="*/ 10445 w 4107891"/>
              <a:gd name="connsiteY21" fmla="*/ 9043781 h 10695515"/>
              <a:gd name="connsiteX22" fmla="*/ 10445 w 4107891"/>
              <a:gd name="connsiteY22" fmla="*/ 8936768 h 10695515"/>
              <a:gd name="connsiteX23" fmla="*/ 10445 w 4107891"/>
              <a:gd name="connsiteY23" fmla="*/ 8213677 h 10695515"/>
              <a:gd name="connsiteX24" fmla="*/ 10445 w 4107891"/>
              <a:gd name="connsiteY24" fmla="*/ 8117697 h 10695515"/>
              <a:gd name="connsiteX0" fmla="*/ 10445 w 4107891"/>
              <a:gd name="connsiteY0" fmla="*/ 8117697 h 10695515"/>
              <a:gd name="connsiteX1" fmla="*/ 17277 w 4107891"/>
              <a:gd name="connsiteY1" fmla="*/ 7826418 h 10695515"/>
              <a:gd name="connsiteX2" fmla="*/ 0 w 4107891"/>
              <a:gd name="connsiteY2" fmla="*/ 7712540 h 10695515"/>
              <a:gd name="connsiteX3" fmla="*/ 7996 w 4107891"/>
              <a:gd name="connsiteY3" fmla="*/ 7658609 h 10695515"/>
              <a:gd name="connsiteX4" fmla="*/ 10445 w 4107891"/>
              <a:gd name="connsiteY4" fmla="*/ 7648210 h 10695515"/>
              <a:gd name="connsiteX5" fmla="*/ 10445 w 4107891"/>
              <a:gd name="connsiteY5" fmla="*/ 7295316 h 10695515"/>
              <a:gd name="connsiteX6" fmla="*/ 7708 w 4107891"/>
              <a:gd name="connsiteY6" fmla="*/ 7269284 h 10695515"/>
              <a:gd name="connsiteX7" fmla="*/ 10445 w 4107891"/>
              <a:gd name="connsiteY7" fmla="*/ 7181458 h 10695515"/>
              <a:gd name="connsiteX8" fmla="*/ 6717 w 4107891"/>
              <a:gd name="connsiteY8" fmla="*/ 7168704 h 10695515"/>
              <a:gd name="connsiteX9" fmla="*/ 10445 w 4107891"/>
              <a:gd name="connsiteY9" fmla="*/ 7082840 h 10695515"/>
              <a:gd name="connsiteX10" fmla="*/ 1834 w 4107891"/>
              <a:gd name="connsiteY10" fmla="*/ 40543 h 10695515"/>
              <a:gd name="connsiteX11" fmla="*/ 27077 w 4107891"/>
              <a:gd name="connsiteY11" fmla="*/ 4670 h 10695515"/>
              <a:gd name="connsiteX12" fmla="*/ 47932 w 4107891"/>
              <a:gd name="connsiteY12" fmla="*/ 37 h 10695515"/>
              <a:gd name="connsiteX13" fmla="*/ 4070174 w 4107891"/>
              <a:gd name="connsiteY13" fmla="*/ 0 h 10695515"/>
              <a:gd name="connsiteX14" fmla="*/ 4103701 w 4107891"/>
              <a:gd name="connsiteY14" fmla="*/ 33528 h 10695515"/>
              <a:gd name="connsiteX15" fmla="*/ 4103700 w 4107891"/>
              <a:gd name="connsiteY15" fmla="*/ 10662081 h 10695515"/>
              <a:gd name="connsiteX16" fmla="*/ 4070173 w 4107891"/>
              <a:gd name="connsiteY16" fmla="*/ 10695514 h 10695515"/>
              <a:gd name="connsiteX17" fmla="*/ 4052666 w 4107891"/>
              <a:gd name="connsiteY17" fmla="*/ 10695514 h 10695515"/>
              <a:gd name="connsiteX18" fmla="*/ 4052666 w 4107891"/>
              <a:gd name="connsiteY18" fmla="*/ 10695515 h 10695515"/>
              <a:gd name="connsiteX19" fmla="*/ 47918 w 4107891"/>
              <a:gd name="connsiteY19" fmla="*/ 10695515 h 10695515"/>
              <a:gd name="connsiteX20" fmla="*/ 10445 w 4107891"/>
              <a:gd name="connsiteY20" fmla="*/ 10659953 h 10695515"/>
              <a:gd name="connsiteX21" fmla="*/ 10445 w 4107891"/>
              <a:gd name="connsiteY21" fmla="*/ 9043781 h 10695515"/>
              <a:gd name="connsiteX22" fmla="*/ 10445 w 4107891"/>
              <a:gd name="connsiteY22" fmla="*/ 8213677 h 10695515"/>
              <a:gd name="connsiteX23" fmla="*/ 10445 w 4107891"/>
              <a:gd name="connsiteY23" fmla="*/ 8117697 h 10695515"/>
              <a:gd name="connsiteX0" fmla="*/ 10445 w 4107891"/>
              <a:gd name="connsiteY0" fmla="*/ 8117697 h 10695515"/>
              <a:gd name="connsiteX1" fmla="*/ 17277 w 4107891"/>
              <a:gd name="connsiteY1" fmla="*/ 7826418 h 10695515"/>
              <a:gd name="connsiteX2" fmla="*/ 0 w 4107891"/>
              <a:gd name="connsiteY2" fmla="*/ 7712540 h 10695515"/>
              <a:gd name="connsiteX3" fmla="*/ 7996 w 4107891"/>
              <a:gd name="connsiteY3" fmla="*/ 7658609 h 10695515"/>
              <a:gd name="connsiteX4" fmla="*/ 10445 w 4107891"/>
              <a:gd name="connsiteY4" fmla="*/ 7648210 h 10695515"/>
              <a:gd name="connsiteX5" fmla="*/ 10445 w 4107891"/>
              <a:gd name="connsiteY5" fmla="*/ 7295316 h 10695515"/>
              <a:gd name="connsiteX6" fmla="*/ 7708 w 4107891"/>
              <a:gd name="connsiteY6" fmla="*/ 7269284 h 10695515"/>
              <a:gd name="connsiteX7" fmla="*/ 10445 w 4107891"/>
              <a:gd name="connsiteY7" fmla="*/ 7181458 h 10695515"/>
              <a:gd name="connsiteX8" fmla="*/ 6717 w 4107891"/>
              <a:gd name="connsiteY8" fmla="*/ 7168704 h 10695515"/>
              <a:gd name="connsiteX9" fmla="*/ 10445 w 4107891"/>
              <a:gd name="connsiteY9" fmla="*/ 7082840 h 10695515"/>
              <a:gd name="connsiteX10" fmla="*/ 1834 w 4107891"/>
              <a:gd name="connsiteY10" fmla="*/ 40543 h 10695515"/>
              <a:gd name="connsiteX11" fmla="*/ 27077 w 4107891"/>
              <a:gd name="connsiteY11" fmla="*/ 4670 h 10695515"/>
              <a:gd name="connsiteX12" fmla="*/ 47932 w 4107891"/>
              <a:gd name="connsiteY12" fmla="*/ 37 h 10695515"/>
              <a:gd name="connsiteX13" fmla="*/ 4070174 w 4107891"/>
              <a:gd name="connsiteY13" fmla="*/ 0 h 10695515"/>
              <a:gd name="connsiteX14" fmla="*/ 4103701 w 4107891"/>
              <a:gd name="connsiteY14" fmla="*/ 33528 h 10695515"/>
              <a:gd name="connsiteX15" fmla="*/ 4103700 w 4107891"/>
              <a:gd name="connsiteY15" fmla="*/ 10662081 h 10695515"/>
              <a:gd name="connsiteX16" fmla="*/ 4070173 w 4107891"/>
              <a:gd name="connsiteY16" fmla="*/ 10695514 h 10695515"/>
              <a:gd name="connsiteX17" fmla="*/ 4052666 w 4107891"/>
              <a:gd name="connsiteY17" fmla="*/ 10695514 h 10695515"/>
              <a:gd name="connsiteX18" fmla="*/ 4052666 w 4107891"/>
              <a:gd name="connsiteY18" fmla="*/ 10695515 h 10695515"/>
              <a:gd name="connsiteX19" fmla="*/ 47918 w 4107891"/>
              <a:gd name="connsiteY19" fmla="*/ 10695515 h 10695515"/>
              <a:gd name="connsiteX20" fmla="*/ 10445 w 4107891"/>
              <a:gd name="connsiteY20" fmla="*/ 10659953 h 10695515"/>
              <a:gd name="connsiteX21" fmla="*/ 10445 w 4107891"/>
              <a:gd name="connsiteY21" fmla="*/ 8213677 h 10695515"/>
              <a:gd name="connsiteX22" fmla="*/ 10445 w 4107891"/>
              <a:gd name="connsiteY22" fmla="*/ 8117697 h 10695515"/>
              <a:gd name="connsiteX0" fmla="*/ 9074 w 4106520"/>
              <a:gd name="connsiteY0" fmla="*/ 8117697 h 10695515"/>
              <a:gd name="connsiteX1" fmla="*/ 15906 w 4106520"/>
              <a:gd name="connsiteY1" fmla="*/ 7826418 h 10695515"/>
              <a:gd name="connsiteX2" fmla="*/ 6625 w 4106520"/>
              <a:gd name="connsiteY2" fmla="*/ 7658609 h 10695515"/>
              <a:gd name="connsiteX3" fmla="*/ 9074 w 4106520"/>
              <a:gd name="connsiteY3" fmla="*/ 7648210 h 10695515"/>
              <a:gd name="connsiteX4" fmla="*/ 9074 w 4106520"/>
              <a:gd name="connsiteY4" fmla="*/ 7295316 h 10695515"/>
              <a:gd name="connsiteX5" fmla="*/ 6337 w 4106520"/>
              <a:gd name="connsiteY5" fmla="*/ 7269284 h 10695515"/>
              <a:gd name="connsiteX6" fmla="*/ 9074 w 4106520"/>
              <a:gd name="connsiteY6" fmla="*/ 7181458 h 10695515"/>
              <a:gd name="connsiteX7" fmla="*/ 5346 w 4106520"/>
              <a:gd name="connsiteY7" fmla="*/ 7168704 h 10695515"/>
              <a:gd name="connsiteX8" fmla="*/ 9074 w 4106520"/>
              <a:gd name="connsiteY8" fmla="*/ 7082840 h 10695515"/>
              <a:gd name="connsiteX9" fmla="*/ 463 w 4106520"/>
              <a:gd name="connsiteY9" fmla="*/ 40543 h 10695515"/>
              <a:gd name="connsiteX10" fmla="*/ 25706 w 4106520"/>
              <a:gd name="connsiteY10" fmla="*/ 4670 h 10695515"/>
              <a:gd name="connsiteX11" fmla="*/ 46561 w 4106520"/>
              <a:gd name="connsiteY11" fmla="*/ 37 h 10695515"/>
              <a:gd name="connsiteX12" fmla="*/ 4068803 w 4106520"/>
              <a:gd name="connsiteY12" fmla="*/ 0 h 10695515"/>
              <a:gd name="connsiteX13" fmla="*/ 4102330 w 4106520"/>
              <a:gd name="connsiteY13" fmla="*/ 33528 h 10695515"/>
              <a:gd name="connsiteX14" fmla="*/ 4102329 w 4106520"/>
              <a:gd name="connsiteY14" fmla="*/ 10662081 h 10695515"/>
              <a:gd name="connsiteX15" fmla="*/ 4068802 w 4106520"/>
              <a:gd name="connsiteY15" fmla="*/ 10695514 h 10695515"/>
              <a:gd name="connsiteX16" fmla="*/ 4051295 w 4106520"/>
              <a:gd name="connsiteY16" fmla="*/ 10695514 h 10695515"/>
              <a:gd name="connsiteX17" fmla="*/ 4051295 w 4106520"/>
              <a:gd name="connsiteY17" fmla="*/ 10695515 h 10695515"/>
              <a:gd name="connsiteX18" fmla="*/ 46547 w 4106520"/>
              <a:gd name="connsiteY18" fmla="*/ 10695515 h 10695515"/>
              <a:gd name="connsiteX19" fmla="*/ 9074 w 4106520"/>
              <a:gd name="connsiteY19" fmla="*/ 10659953 h 10695515"/>
              <a:gd name="connsiteX20" fmla="*/ 9074 w 4106520"/>
              <a:gd name="connsiteY20" fmla="*/ 8213677 h 10695515"/>
              <a:gd name="connsiteX21" fmla="*/ 9074 w 4106520"/>
              <a:gd name="connsiteY21" fmla="*/ 8117697 h 10695515"/>
              <a:gd name="connsiteX0" fmla="*/ 9074 w 4106520"/>
              <a:gd name="connsiteY0" fmla="*/ 8117697 h 10695515"/>
              <a:gd name="connsiteX1" fmla="*/ 15906 w 4106520"/>
              <a:gd name="connsiteY1" fmla="*/ 7826418 h 10695515"/>
              <a:gd name="connsiteX2" fmla="*/ 6625 w 4106520"/>
              <a:gd name="connsiteY2" fmla="*/ 7658609 h 10695515"/>
              <a:gd name="connsiteX3" fmla="*/ 9074 w 4106520"/>
              <a:gd name="connsiteY3" fmla="*/ 7295316 h 10695515"/>
              <a:gd name="connsiteX4" fmla="*/ 6337 w 4106520"/>
              <a:gd name="connsiteY4" fmla="*/ 7269284 h 10695515"/>
              <a:gd name="connsiteX5" fmla="*/ 9074 w 4106520"/>
              <a:gd name="connsiteY5" fmla="*/ 7181458 h 10695515"/>
              <a:gd name="connsiteX6" fmla="*/ 5346 w 4106520"/>
              <a:gd name="connsiteY6" fmla="*/ 7168704 h 10695515"/>
              <a:gd name="connsiteX7" fmla="*/ 9074 w 4106520"/>
              <a:gd name="connsiteY7" fmla="*/ 7082840 h 10695515"/>
              <a:gd name="connsiteX8" fmla="*/ 463 w 4106520"/>
              <a:gd name="connsiteY8" fmla="*/ 40543 h 10695515"/>
              <a:gd name="connsiteX9" fmla="*/ 25706 w 4106520"/>
              <a:gd name="connsiteY9" fmla="*/ 4670 h 10695515"/>
              <a:gd name="connsiteX10" fmla="*/ 46561 w 4106520"/>
              <a:gd name="connsiteY10" fmla="*/ 37 h 10695515"/>
              <a:gd name="connsiteX11" fmla="*/ 4068803 w 4106520"/>
              <a:gd name="connsiteY11" fmla="*/ 0 h 10695515"/>
              <a:gd name="connsiteX12" fmla="*/ 4102330 w 4106520"/>
              <a:gd name="connsiteY12" fmla="*/ 33528 h 10695515"/>
              <a:gd name="connsiteX13" fmla="*/ 4102329 w 4106520"/>
              <a:gd name="connsiteY13" fmla="*/ 10662081 h 10695515"/>
              <a:gd name="connsiteX14" fmla="*/ 4068802 w 4106520"/>
              <a:gd name="connsiteY14" fmla="*/ 10695514 h 10695515"/>
              <a:gd name="connsiteX15" fmla="*/ 4051295 w 4106520"/>
              <a:gd name="connsiteY15" fmla="*/ 10695514 h 10695515"/>
              <a:gd name="connsiteX16" fmla="*/ 4051295 w 4106520"/>
              <a:gd name="connsiteY16" fmla="*/ 10695515 h 10695515"/>
              <a:gd name="connsiteX17" fmla="*/ 46547 w 4106520"/>
              <a:gd name="connsiteY17" fmla="*/ 10695515 h 10695515"/>
              <a:gd name="connsiteX18" fmla="*/ 9074 w 4106520"/>
              <a:gd name="connsiteY18" fmla="*/ 10659953 h 10695515"/>
              <a:gd name="connsiteX19" fmla="*/ 9074 w 4106520"/>
              <a:gd name="connsiteY19" fmla="*/ 8213677 h 10695515"/>
              <a:gd name="connsiteX20" fmla="*/ 9074 w 4106520"/>
              <a:gd name="connsiteY20" fmla="*/ 8117697 h 10695515"/>
              <a:gd name="connsiteX0" fmla="*/ 9074 w 4106520"/>
              <a:gd name="connsiteY0" fmla="*/ 8117697 h 10695515"/>
              <a:gd name="connsiteX1" fmla="*/ 6625 w 4106520"/>
              <a:gd name="connsiteY1" fmla="*/ 7658609 h 10695515"/>
              <a:gd name="connsiteX2" fmla="*/ 9074 w 4106520"/>
              <a:gd name="connsiteY2" fmla="*/ 7295316 h 10695515"/>
              <a:gd name="connsiteX3" fmla="*/ 6337 w 4106520"/>
              <a:gd name="connsiteY3" fmla="*/ 7269284 h 10695515"/>
              <a:gd name="connsiteX4" fmla="*/ 9074 w 4106520"/>
              <a:gd name="connsiteY4" fmla="*/ 7181458 h 10695515"/>
              <a:gd name="connsiteX5" fmla="*/ 5346 w 4106520"/>
              <a:gd name="connsiteY5" fmla="*/ 7168704 h 10695515"/>
              <a:gd name="connsiteX6" fmla="*/ 9074 w 4106520"/>
              <a:gd name="connsiteY6" fmla="*/ 7082840 h 10695515"/>
              <a:gd name="connsiteX7" fmla="*/ 463 w 4106520"/>
              <a:gd name="connsiteY7" fmla="*/ 40543 h 10695515"/>
              <a:gd name="connsiteX8" fmla="*/ 25706 w 4106520"/>
              <a:gd name="connsiteY8" fmla="*/ 4670 h 10695515"/>
              <a:gd name="connsiteX9" fmla="*/ 46561 w 4106520"/>
              <a:gd name="connsiteY9" fmla="*/ 37 h 10695515"/>
              <a:gd name="connsiteX10" fmla="*/ 4068803 w 4106520"/>
              <a:gd name="connsiteY10" fmla="*/ 0 h 10695515"/>
              <a:gd name="connsiteX11" fmla="*/ 4102330 w 4106520"/>
              <a:gd name="connsiteY11" fmla="*/ 33528 h 10695515"/>
              <a:gd name="connsiteX12" fmla="*/ 4102329 w 4106520"/>
              <a:gd name="connsiteY12" fmla="*/ 10662081 h 10695515"/>
              <a:gd name="connsiteX13" fmla="*/ 4068802 w 4106520"/>
              <a:gd name="connsiteY13" fmla="*/ 10695514 h 10695515"/>
              <a:gd name="connsiteX14" fmla="*/ 4051295 w 4106520"/>
              <a:gd name="connsiteY14" fmla="*/ 10695514 h 10695515"/>
              <a:gd name="connsiteX15" fmla="*/ 4051295 w 4106520"/>
              <a:gd name="connsiteY15" fmla="*/ 10695515 h 10695515"/>
              <a:gd name="connsiteX16" fmla="*/ 46547 w 4106520"/>
              <a:gd name="connsiteY16" fmla="*/ 10695515 h 10695515"/>
              <a:gd name="connsiteX17" fmla="*/ 9074 w 4106520"/>
              <a:gd name="connsiteY17" fmla="*/ 10659953 h 10695515"/>
              <a:gd name="connsiteX18" fmla="*/ 9074 w 4106520"/>
              <a:gd name="connsiteY18" fmla="*/ 8213677 h 10695515"/>
              <a:gd name="connsiteX19" fmla="*/ 9074 w 4106520"/>
              <a:gd name="connsiteY19" fmla="*/ 8117697 h 10695515"/>
              <a:gd name="connsiteX0" fmla="*/ 9074 w 4106520"/>
              <a:gd name="connsiteY0" fmla="*/ 8117697 h 10695515"/>
              <a:gd name="connsiteX1" fmla="*/ 9074 w 4106520"/>
              <a:gd name="connsiteY1" fmla="*/ 7295316 h 10695515"/>
              <a:gd name="connsiteX2" fmla="*/ 6337 w 4106520"/>
              <a:gd name="connsiteY2" fmla="*/ 7269284 h 10695515"/>
              <a:gd name="connsiteX3" fmla="*/ 9074 w 4106520"/>
              <a:gd name="connsiteY3" fmla="*/ 7181458 h 10695515"/>
              <a:gd name="connsiteX4" fmla="*/ 5346 w 4106520"/>
              <a:gd name="connsiteY4" fmla="*/ 7168704 h 10695515"/>
              <a:gd name="connsiteX5" fmla="*/ 9074 w 4106520"/>
              <a:gd name="connsiteY5" fmla="*/ 7082840 h 10695515"/>
              <a:gd name="connsiteX6" fmla="*/ 463 w 4106520"/>
              <a:gd name="connsiteY6" fmla="*/ 40543 h 10695515"/>
              <a:gd name="connsiteX7" fmla="*/ 25706 w 4106520"/>
              <a:gd name="connsiteY7" fmla="*/ 4670 h 10695515"/>
              <a:gd name="connsiteX8" fmla="*/ 46561 w 4106520"/>
              <a:gd name="connsiteY8" fmla="*/ 37 h 10695515"/>
              <a:gd name="connsiteX9" fmla="*/ 4068803 w 4106520"/>
              <a:gd name="connsiteY9" fmla="*/ 0 h 10695515"/>
              <a:gd name="connsiteX10" fmla="*/ 4102330 w 4106520"/>
              <a:gd name="connsiteY10" fmla="*/ 33528 h 10695515"/>
              <a:gd name="connsiteX11" fmla="*/ 4102329 w 4106520"/>
              <a:gd name="connsiteY11" fmla="*/ 10662081 h 10695515"/>
              <a:gd name="connsiteX12" fmla="*/ 4068802 w 4106520"/>
              <a:gd name="connsiteY12" fmla="*/ 10695514 h 10695515"/>
              <a:gd name="connsiteX13" fmla="*/ 4051295 w 4106520"/>
              <a:gd name="connsiteY13" fmla="*/ 10695514 h 10695515"/>
              <a:gd name="connsiteX14" fmla="*/ 4051295 w 4106520"/>
              <a:gd name="connsiteY14" fmla="*/ 10695515 h 10695515"/>
              <a:gd name="connsiteX15" fmla="*/ 46547 w 4106520"/>
              <a:gd name="connsiteY15" fmla="*/ 10695515 h 10695515"/>
              <a:gd name="connsiteX16" fmla="*/ 9074 w 4106520"/>
              <a:gd name="connsiteY16" fmla="*/ 10659953 h 10695515"/>
              <a:gd name="connsiteX17" fmla="*/ 9074 w 4106520"/>
              <a:gd name="connsiteY17" fmla="*/ 8213677 h 10695515"/>
              <a:gd name="connsiteX18" fmla="*/ 9074 w 4106520"/>
              <a:gd name="connsiteY18" fmla="*/ 8117697 h 1069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06520" h="10695515">
                <a:moveTo>
                  <a:pt x="9074" y="8117697"/>
                </a:moveTo>
                <a:cubicBezTo>
                  <a:pt x="9074" y="7964637"/>
                  <a:pt x="9530" y="7436718"/>
                  <a:pt x="9074" y="7295316"/>
                </a:cubicBezTo>
                <a:lnTo>
                  <a:pt x="6337" y="7269284"/>
                </a:lnTo>
                <a:cubicBezTo>
                  <a:pt x="7249" y="7240009"/>
                  <a:pt x="8162" y="7210733"/>
                  <a:pt x="9074" y="7181458"/>
                </a:cubicBezTo>
                <a:lnTo>
                  <a:pt x="5346" y="7168704"/>
                </a:lnTo>
                <a:lnTo>
                  <a:pt x="9074" y="7082840"/>
                </a:lnTo>
                <a:cubicBezTo>
                  <a:pt x="8260" y="5894813"/>
                  <a:pt x="-2309" y="1220238"/>
                  <a:pt x="463" y="40543"/>
                </a:cubicBezTo>
                <a:cubicBezTo>
                  <a:pt x="8877" y="19945"/>
                  <a:pt x="11191" y="16628"/>
                  <a:pt x="25706" y="4670"/>
                </a:cubicBezTo>
                <a:lnTo>
                  <a:pt x="46561" y="37"/>
                </a:lnTo>
                <a:lnTo>
                  <a:pt x="4068803" y="0"/>
                </a:lnTo>
                <a:cubicBezTo>
                  <a:pt x="4087300" y="52"/>
                  <a:pt x="4102283" y="15032"/>
                  <a:pt x="4102330" y="33528"/>
                </a:cubicBezTo>
                <a:cubicBezTo>
                  <a:pt x="4107918" y="1810541"/>
                  <a:pt x="4107917" y="8885083"/>
                  <a:pt x="4102329" y="10662081"/>
                </a:cubicBezTo>
                <a:cubicBezTo>
                  <a:pt x="4102224" y="10680541"/>
                  <a:pt x="4087261" y="10695466"/>
                  <a:pt x="4068802" y="10695514"/>
                </a:cubicBezTo>
                <a:lnTo>
                  <a:pt x="4051295" y="10695514"/>
                </a:lnTo>
                <a:lnTo>
                  <a:pt x="4051295" y="10695515"/>
                </a:lnTo>
                <a:lnTo>
                  <a:pt x="46547" y="10695515"/>
                </a:lnTo>
                <a:cubicBezTo>
                  <a:pt x="25857" y="10695403"/>
                  <a:pt x="9128" y="10679532"/>
                  <a:pt x="9074" y="10659953"/>
                </a:cubicBezTo>
                <a:lnTo>
                  <a:pt x="9074" y="8213677"/>
                </a:lnTo>
                <a:lnTo>
                  <a:pt x="9074" y="8117697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 descr="A cartoon of a hospital&#10;&#10;Description automatically generated">
            <a:extLst>
              <a:ext uri="{FF2B5EF4-FFF2-40B4-BE49-F238E27FC236}">
                <a16:creationId xmlns:a16="http://schemas.microsoft.com/office/drawing/2014/main" id="{F86D6532-003F-1954-9A24-BAD56FFBB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103" y="787233"/>
            <a:ext cx="4844503" cy="4832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AF72DF-F4F3-A26C-9F78-3848E76F8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635" y="3840480"/>
            <a:ext cx="8269356" cy="22562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Hospital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65B8C92-2D61-44A2-857C-E6980C2A2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87043">
            <a:off x="740665" y="-390458"/>
            <a:ext cx="464589" cy="1890251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D4796F-4D50-4634-A058-0EEBBC75A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FCC4C22-47D5-430A-918F-5F0BC9210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E1F53A8-026D-49F9-8C99-4D93566EA2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9F1A894-FB93-4D02-91C3-2E6004FF57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8BEE1C4-1B24-44C9-909C-3C3ACE161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84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ECB86E21-E2BD-408E-8E61-D30AB8715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29B38C0-3CC6-4B41-93F3-C479D22DD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984" y="510362"/>
            <a:ext cx="11174866" cy="542688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9A070B3-8EC2-413C-B782-253BA2546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73638" y="-2246659"/>
            <a:ext cx="5200368" cy="10916487"/>
          </a:xfrm>
          <a:custGeom>
            <a:avLst/>
            <a:gdLst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6 w 4123786"/>
              <a:gd name="connsiteY30" fmla="*/ 7596066 h 10695515"/>
              <a:gd name="connsiteX31" fmla="*/ 4123785 w 4123786"/>
              <a:gd name="connsiteY31" fmla="*/ 7596068 h 10695515"/>
              <a:gd name="connsiteX32" fmla="*/ 4123785 w 4123786"/>
              <a:gd name="connsiteY32" fmla="*/ 7916119 h 10695515"/>
              <a:gd name="connsiteX33" fmla="*/ 4123785 w 4123786"/>
              <a:gd name="connsiteY33" fmla="*/ 10239915 h 10695515"/>
              <a:gd name="connsiteX34" fmla="*/ 4123785 w 4123786"/>
              <a:gd name="connsiteY34" fmla="*/ 10662081 h 10695515"/>
              <a:gd name="connsiteX35" fmla="*/ 4090258 w 4123786"/>
              <a:gd name="connsiteY35" fmla="*/ 10695514 h 10695515"/>
              <a:gd name="connsiteX36" fmla="*/ 4072751 w 4123786"/>
              <a:gd name="connsiteY36" fmla="*/ 10695514 h 10695515"/>
              <a:gd name="connsiteX37" fmla="*/ 4072751 w 4123786"/>
              <a:gd name="connsiteY37" fmla="*/ 10695515 h 10695515"/>
              <a:gd name="connsiteX38" fmla="*/ 3145747 w 4123786"/>
              <a:gd name="connsiteY38" fmla="*/ 10695515 h 10695515"/>
              <a:gd name="connsiteX39" fmla="*/ 2810340 w 4123786"/>
              <a:gd name="connsiteY39" fmla="*/ 10695515 h 10695515"/>
              <a:gd name="connsiteX40" fmla="*/ 68003 w 4123786"/>
              <a:gd name="connsiteY40" fmla="*/ 10695515 h 10695515"/>
              <a:gd name="connsiteX41" fmla="*/ 30530 w 4123786"/>
              <a:gd name="connsiteY41" fmla="*/ 10659953 h 10695515"/>
              <a:gd name="connsiteX42" fmla="*/ 30530 w 4123786"/>
              <a:gd name="connsiteY42" fmla="*/ 9043781 h 10695515"/>
              <a:gd name="connsiteX43" fmla="*/ 19986 w 4123786"/>
              <a:gd name="connsiteY43" fmla="*/ 8991028 h 10695515"/>
              <a:gd name="connsiteX44" fmla="*/ 30530 w 4123786"/>
              <a:gd name="connsiteY44" fmla="*/ 8936768 h 10695515"/>
              <a:gd name="connsiteX45" fmla="*/ 30530 w 4123786"/>
              <a:gd name="connsiteY45" fmla="*/ 8213677 h 10695515"/>
              <a:gd name="connsiteX46" fmla="*/ 30530 w 4123786"/>
              <a:gd name="connsiteY46" fmla="*/ 8117697 h 10695515"/>
              <a:gd name="connsiteX47" fmla="*/ 19292 w 4123786"/>
              <a:gd name="connsiteY47" fmla="*/ 8064088 h 10695515"/>
              <a:gd name="connsiteX48" fmla="*/ 6414 w 4123786"/>
              <a:gd name="connsiteY48" fmla="*/ 8009276 h 10695515"/>
              <a:gd name="connsiteX49" fmla="*/ 862 w 4123786"/>
              <a:gd name="connsiteY49" fmla="*/ 7956458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6 w 4123786"/>
              <a:gd name="connsiteY30" fmla="*/ 7596066 h 10695515"/>
              <a:gd name="connsiteX31" fmla="*/ 4123785 w 4123786"/>
              <a:gd name="connsiteY31" fmla="*/ 7596068 h 10695515"/>
              <a:gd name="connsiteX32" fmla="*/ 4123785 w 4123786"/>
              <a:gd name="connsiteY32" fmla="*/ 7916119 h 10695515"/>
              <a:gd name="connsiteX33" fmla="*/ 4123785 w 4123786"/>
              <a:gd name="connsiteY33" fmla="*/ 10239915 h 10695515"/>
              <a:gd name="connsiteX34" fmla="*/ 4123785 w 4123786"/>
              <a:gd name="connsiteY34" fmla="*/ 10662081 h 10695515"/>
              <a:gd name="connsiteX35" fmla="*/ 4090258 w 4123786"/>
              <a:gd name="connsiteY35" fmla="*/ 10695514 h 10695515"/>
              <a:gd name="connsiteX36" fmla="*/ 4072751 w 4123786"/>
              <a:gd name="connsiteY36" fmla="*/ 10695514 h 10695515"/>
              <a:gd name="connsiteX37" fmla="*/ 4072751 w 4123786"/>
              <a:gd name="connsiteY37" fmla="*/ 10695515 h 10695515"/>
              <a:gd name="connsiteX38" fmla="*/ 3145747 w 4123786"/>
              <a:gd name="connsiteY38" fmla="*/ 10695515 h 10695515"/>
              <a:gd name="connsiteX39" fmla="*/ 68003 w 4123786"/>
              <a:gd name="connsiteY39" fmla="*/ 10695515 h 10695515"/>
              <a:gd name="connsiteX40" fmla="*/ 30530 w 4123786"/>
              <a:gd name="connsiteY40" fmla="*/ 10659953 h 10695515"/>
              <a:gd name="connsiteX41" fmla="*/ 30530 w 4123786"/>
              <a:gd name="connsiteY41" fmla="*/ 9043781 h 10695515"/>
              <a:gd name="connsiteX42" fmla="*/ 19986 w 4123786"/>
              <a:gd name="connsiteY42" fmla="*/ 8991028 h 10695515"/>
              <a:gd name="connsiteX43" fmla="*/ 30530 w 4123786"/>
              <a:gd name="connsiteY43" fmla="*/ 8936768 h 10695515"/>
              <a:gd name="connsiteX44" fmla="*/ 30530 w 4123786"/>
              <a:gd name="connsiteY44" fmla="*/ 8213677 h 10695515"/>
              <a:gd name="connsiteX45" fmla="*/ 30530 w 4123786"/>
              <a:gd name="connsiteY45" fmla="*/ 8117697 h 10695515"/>
              <a:gd name="connsiteX46" fmla="*/ 19292 w 4123786"/>
              <a:gd name="connsiteY46" fmla="*/ 8064088 h 10695515"/>
              <a:gd name="connsiteX47" fmla="*/ 6414 w 4123786"/>
              <a:gd name="connsiteY47" fmla="*/ 8009276 h 10695515"/>
              <a:gd name="connsiteX48" fmla="*/ 862 w 4123786"/>
              <a:gd name="connsiteY48" fmla="*/ 7956458 h 10695515"/>
              <a:gd name="connsiteX49" fmla="*/ 0 w 4123786"/>
              <a:gd name="connsiteY49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6 w 4123786"/>
              <a:gd name="connsiteY30" fmla="*/ 7596066 h 10695515"/>
              <a:gd name="connsiteX31" fmla="*/ 4123785 w 4123786"/>
              <a:gd name="connsiteY31" fmla="*/ 7916119 h 10695515"/>
              <a:gd name="connsiteX32" fmla="*/ 4123785 w 4123786"/>
              <a:gd name="connsiteY32" fmla="*/ 10239915 h 10695515"/>
              <a:gd name="connsiteX33" fmla="*/ 4123785 w 4123786"/>
              <a:gd name="connsiteY33" fmla="*/ 10662081 h 10695515"/>
              <a:gd name="connsiteX34" fmla="*/ 4090258 w 4123786"/>
              <a:gd name="connsiteY34" fmla="*/ 10695514 h 10695515"/>
              <a:gd name="connsiteX35" fmla="*/ 4072751 w 4123786"/>
              <a:gd name="connsiteY35" fmla="*/ 10695514 h 10695515"/>
              <a:gd name="connsiteX36" fmla="*/ 4072751 w 4123786"/>
              <a:gd name="connsiteY36" fmla="*/ 10695515 h 10695515"/>
              <a:gd name="connsiteX37" fmla="*/ 3145747 w 4123786"/>
              <a:gd name="connsiteY37" fmla="*/ 10695515 h 10695515"/>
              <a:gd name="connsiteX38" fmla="*/ 68003 w 4123786"/>
              <a:gd name="connsiteY38" fmla="*/ 10695515 h 10695515"/>
              <a:gd name="connsiteX39" fmla="*/ 30530 w 4123786"/>
              <a:gd name="connsiteY39" fmla="*/ 10659953 h 10695515"/>
              <a:gd name="connsiteX40" fmla="*/ 30530 w 4123786"/>
              <a:gd name="connsiteY40" fmla="*/ 9043781 h 10695515"/>
              <a:gd name="connsiteX41" fmla="*/ 19986 w 4123786"/>
              <a:gd name="connsiteY41" fmla="*/ 8991028 h 10695515"/>
              <a:gd name="connsiteX42" fmla="*/ 30530 w 4123786"/>
              <a:gd name="connsiteY42" fmla="*/ 8936768 h 10695515"/>
              <a:gd name="connsiteX43" fmla="*/ 30530 w 4123786"/>
              <a:gd name="connsiteY43" fmla="*/ 8213677 h 10695515"/>
              <a:gd name="connsiteX44" fmla="*/ 30530 w 4123786"/>
              <a:gd name="connsiteY44" fmla="*/ 8117697 h 10695515"/>
              <a:gd name="connsiteX45" fmla="*/ 19292 w 4123786"/>
              <a:gd name="connsiteY45" fmla="*/ 8064088 h 10695515"/>
              <a:gd name="connsiteX46" fmla="*/ 6414 w 4123786"/>
              <a:gd name="connsiteY46" fmla="*/ 8009276 h 10695515"/>
              <a:gd name="connsiteX47" fmla="*/ 862 w 4123786"/>
              <a:gd name="connsiteY47" fmla="*/ 7956458 h 10695515"/>
              <a:gd name="connsiteX48" fmla="*/ 0 w 4123786"/>
              <a:gd name="connsiteY48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5 w 4123786"/>
              <a:gd name="connsiteY30" fmla="*/ 7916119 h 10695515"/>
              <a:gd name="connsiteX31" fmla="*/ 4123785 w 4123786"/>
              <a:gd name="connsiteY31" fmla="*/ 10239915 h 10695515"/>
              <a:gd name="connsiteX32" fmla="*/ 4123785 w 4123786"/>
              <a:gd name="connsiteY32" fmla="*/ 10662081 h 10695515"/>
              <a:gd name="connsiteX33" fmla="*/ 4090258 w 4123786"/>
              <a:gd name="connsiteY33" fmla="*/ 10695514 h 10695515"/>
              <a:gd name="connsiteX34" fmla="*/ 4072751 w 4123786"/>
              <a:gd name="connsiteY34" fmla="*/ 10695514 h 10695515"/>
              <a:gd name="connsiteX35" fmla="*/ 4072751 w 4123786"/>
              <a:gd name="connsiteY35" fmla="*/ 10695515 h 10695515"/>
              <a:gd name="connsiteX36" fmla="*/ 3145747 w 4123786"/>
              <a:gd name="connsiteY36" fmla="*/ 10695515 h 10695515"/>
              <a:gd name="connsiteX37" fmla="*/ 68003 w 4123786"/>
              <a:gd name="connsiteY37" fmla="*/ 10695515 h 10695515"/>
              <a:gd name="connsiteX38" fmla="*/ 30530 w 4123786"/>
              <a:gd name="connsiteY38" fmla="*/ 10659953 h 10695515"/>
              <a:gd name="connsiteX39" fmla="*/ 30530 w 4123786"/>
              <a:gd name="connsiteY39" fmla="*/ 9043781 h 10695515"/>
              <a:gd name="connsiteX40" fmla="*/ 19986 w 4123786"/>
              <a:gd name="connsiteY40" fmla="*/ 8991028 h 10695515"/>
              <a:gd name="connsiteX41" fmla="*/ 30530 w 4123786"/>
              <a:gd name="connsiteY41" fmla="*/ 8936768 h 10695515"/>
              <a:gd name="connsiteX42" fmla="*/ 30530 w 4123786"/>
              <a:gd name="connsiteY42" fmla="*/ 8213677 h 10695515"/>
              <a:gd name="connsiteX43" fmla="*/ 30530 w 4123786"/>
              <a:gd name="connsiteY43" fmla="*/ 8117697 h 10695515"/>
              <a:gd name="connsiteX44" fmla="*/ 19292 w 4123786"/>
              <a:gd name="connsiteY44" fmla="*/ 8064088 h 10695515"/>
              <a:gd name="connsiteX45" fmla="*/ 6414 w 4123786"/>
              <a:gd name="connsiteY45" fmla="*/ 8009276 h 10695515"/>
              <a:gd name="connsiteX46" fmla="*/ 862 w 4123786"/>
              <a:gd name="connsiteY46" fmla="*/ 7956458 h 10695515"/>
              <a:gd name="connsiteX47" fmla="*/ 0 w 4123786"/>
              <a:gd name="connsiteY47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5 w 4123786"/>
              <a:gd name="connsiteY30" fmla="*/ 10239915 h 10695515"/>
              <a:gd name="connsiteX31" fmla="*/ 4123785 w 4123786"/>
              <a:gd name="connsiteY31" fmla="*/ 10662081 h 10695515"/>
              <a:gd name="connsiteX32" fmla="*/ 4090258 w 4123786"/>
              <a:gd name="connsiteY32" fmla="*/ 10695514 h 10695515"/>
              <a:gd name="connsiteX33" fmla="*/ 4072751 w 4123786"/>
              <a:gd name="connsiteY33" fmla="*/ 10695514 h 10695515"/>
              <a:gd name="connsiteX34" fmla="*/ 4072751 w 4123786"/>
              <a:gd name="connsiteY34" fmla="*/ 10695515 h 10695515"/>
              <a:gd name="connsiteX35" fmla="*/ 3145747 w 4123786"/>
              <a:gd name="connsiteY35" fmla="*/ 10695515 h 10695515"/>
              <a:gd name="connsiteX36" fmla="*/ 68003 w 4123786"/>
              <a:gd name="connsiteY36" fmla="*/ 10695515 h 10695515"/>
              <a:gd name="connsiteX37" fmla="*/ 30530 w 4123786"/>
              <a:gd name="connsiteY37" fmla="*/ 10659953 h 10695515"/>
              <a:gd name="connsiteX38" fmla="*/ 30530 w 4123786"/>
              <a:gd name="connsiteY38" fmla="*/ 9043781 h 10695515"/>
              <a:gd name="connsiteX39" fmla="*/ 19986 w 4123786"/>
              <a:gd name="connsiteY39" fmla="*/ 8991028 h 10695515"/>
              <a:gd name="connsiteX40" fmla="*/ 30530 w 4123786"/>
              <a:gd name="connsiteY40" fmla="*/ 8936768 h 10695515"/>
              <a:gd name="connsiteX41" fmla="*/ 30530 w 4123786"/>
              <a:gd name="connsiteY41" fmla="*/ 8213677 h 10695515"/>
              <a:gd name="connsiteX42" fmla="*/ 30530 w 4123786"/>
              <a:gd name="connsiteY42" fmla="*/ 8117697 h 10695515"/>
              <a:gd name="connsiteX43" fmla="*/ 19292 w 4123786"/>
              <a:gd name="connsiteY43" fmla="*/ 8064088 h 10695515"/>
              <a:gd name="connsiteX44" fmla="*/ 6414 w 4123786"/>
              <a:gd name="connsiteY44" fmla="*/ 8009276 h 10695515"/>
              <a:gd name="connsiteX45" fmla="*/ 862 w 4123786"/>
              <a:gd name="connsiteY45" fmla="*/ 7956458 h 10695515"/>
              <a:gd name="connsiteX46" fmla="*/ 0 w 4123786"/>
              <a:gd name="connsiteY46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5 w 4123786"/>
              <a:gd name="connsiteY29" fmla="*/ 10239915 h 10695515"/>
              <a:gd name="connsiteX30" fmla="*/ 4123785 w 4123786"/>
              <a:gd name="connsiteY30" fmla="*/ 10662081 h 10695515"/>
              <a:gd name="connsiteX31" fmla="*/ 4090258 w 4123786"/>
              <a:gd name="connsiteY31" fmla="*/ 10695514 h 10695515"/>
              <a:gd name="connsiteX32" fmla="*/ 4072751 w 4123786"/>
              <a:gd name="connsiteY32" fmla="*/ 10695514 h 10695515"/>
              <a:gd name="connsiteX33" fmla="*/ 4072751 w 4123786"/>
              <a:gd name="connsiteY33" fmla="*/ 10695515 h 10695515"/>
              <a:gd name="connsiteX34" fmla="*/ 3145747 w 4123786"/>
              <a:gd name="connsiteY34" fmla="*/ 10695515 h 10695515"/>
              <a:gd name="connsiteX35" fmla="*/ 68003 w 4123786"/>
              <a:gd name="connsiteY35" fmla="*/ 10695515 h 10695515"/>
              <a:gd name="connsiteX36" fmla="*/ 30530 w 4123786"/>
              <a:gd name="connsiteY36" fmla="*/ 10659953 h 10695515"/>
              <a:gd name="connsiteX37" fmla="*/ 30530 w 4123786"/>
              <a:gd name="connsiteY37" fmla="*/ 9043781 h 10695515"/>
              <a:gd name="connsiteX38" fmla="*/ 19986 w 4123786"/>
              <a:gd name="connsiteY38" fmla="*/ 8991028 h 10695515"/>
              <a:gd name="connsiteX39" fmla="*/ 30530 w 4123786"/>
              <a:gd name="connsiteY39" fmla="*/ 8936768 h 10695515"/>
              <a:gd name="connsiteX40" fmla="*/ 30530 w 4123786"/>
              <a:gd name="connsiteY40" fmla="*/ 8213677 h 10695515"/>
              <a:gd name="connsiteX41" fmla="*/ 30530 w 4123786"/>
              <a:gd name="connsiteY41" fmla="*/ 8117697 h 10695515"/>
              <a:gd name="connsiteX42" fmla="*/ 19292 w 4123786"/>
              <a:gd name="connsiteY42" fmla="*/ 8064088 h 10695515"/>
              <a:gd name="connsiteX43" fmla="*/ 6414 w 4123786"/>
              <a:gd name="connsiteY43" fmla="*/ 8009276 h 10695515"/>
              <a:gd name="connsiteX44" fmla="*/ 862 w 4123786"/>
              <a:gd name="connsiteY44" fmla="*/ 7956458 h 10695515"/>
              <a:gd name="connsiteX45" fmla="*/ 0 w 4123786"/>
              <a:gd name="connsiteY45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5 w 4123786"/>
              <a:gd name="connsiteY29" fmla="*/ 10239915 h 10695515"/>
              <a:gd name="connsiteX30" fmla="*/ 4123785 w 4123786"/>
              <a:gd name="connsiteY30" fmla="*/ 10662081 h 10695515"/>
              <a:gd name="connsiteX31" fmla="*/ 4090258 w 4123786"/>
              <a:gd name="connsiteY31" fmla="*/ 10695514 h 10695515"/>
              <a:gd name="connsiteX32" fmla="*/ 4072751 w 4123786"/>
              <a:gd name="connsiteY32" fmla="*/ 10695514 h 10695515"/>
              <a:gd name="connsiteX33" fmla="*/ 4072751 w 4123786"/>
              <a:gd name="connsiteY33" fmla="*/ 10695515 h 10695515"/>
              <a:gd name="connsiteX34" fmla="*/ 68003 w 4123786"/>
              <a:gd name="connsiteY34" fmla="*/ 10695515 h 10695515"/>
              <a:gd name="connsiteX35" fmla="*/ 30530 w 4123786"/>
              <a:gd name="connsiteY35" fmla="*/ 10659953 h 10695515"/>
              <a:gd name="connsiteX36" fmla="*/ 30530 w 4123786"/>
              <a:gd name="connsiteY36" fmla="*/ 9043781 h 10695515"/>
              <a:gd name="connsiteX37" fmla="*/ 19986 w 4123786"/>
              <a:gd name="connsiteY37" fmla="*/ 8991028 h 10695515"/>
              <a:gd name="connsiteX38" fmla="*/ 30530 w 4123786"/>
              <a:gd name="connsiteY38" fmla="*/ 8936768 h 10695515"/>
              <a:gd name="connsiteX39" fmla="*/ 30530 w 4123786"/>
              <a:gd name="connsiteY39" fmla="*/ 8213677 h 10695515"/>
              <a:gd name="connsiteX40" fmla="*/ 30530 w 4123786"/>
              <a:gd name="connsiteY40" fmla="*/ 8117697 h 10695515"/>
              <a:gd name="connsiteX41" fmla="*/ 19292 w 4123786"/>
              <a:gd name="connsiteY41" fmla="*/ 8064088 h 10695515"/>
              <a:gd name="connsiteX42" fmla="*/ 6414 w 4123786"/>
              <a:gd name="connsiteY42" fmla="*/ 8009276 h 10695515"/>
              <a:gd name="connsiteX43" fmla="*/ 862 w 4123786"/>
              <a:gd name="connsiteY43" fmla="*/ 7956458 h 10695515"/>
              <a:gd name="connsiteX44" fmla="*/ 0 w 4123786"/>
              <a:gd name="connsiteY44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5 w 4123786"/>
              <a:gd name="connsiteY29" fmla="*/ 10662081 h 10695515"/>
              <a:gd name="connsiteX30" fmla="*/ 4090258 w 4123786"/>
              <a:gd name="connsiteY30" fmla="*/ 10695514 h 10695515"/>
              <a:gd name="connsiteX31" fmla="*/ 4072751 w 4123786"/>
              <a:gd name="connsiteY31" fmla="*/ 10695514 h 10695515"/>
              <a:gd name="connsiteX32" fmla="*/ 4072751 w 4123786"/>
              <a:gd name="connsiteY32" fmla="*/ 10695515 h 10695515"/>
              <a:gd name="connsiteX33" fmla="*/ 68003 w 4123786"/>
              <a:gd name="connsiteY33" fmla="*/ 10695515 h 10695515"/>
              <a:gd name="connsiteX34" fmla="*/ 30530 w 4123786"/>
              <a:gd name="connsiteY34" fmla="*/ 10659953 h 10695515"/>
              <a:gd name="connsiteX35" fmla="*/ 30530 w 4123786"/>
              <a:gd name="connsiteY35" fmla="*/ 9043781 h 10695515"/>
              <a:gd name="connsiteX36" fmla="*/ 19986 w 4123786"/>
              <a:gd name="connsiteY36" fmla="*/ 8991028 h 10695515"/>
              <a:gd name="connsiteX37" fmla="*/ 30530 w 4123786"/>
              <a:gd name="connsiteY37" fmla="*/ 8936768 h 10695515"/>
              <a:gd name="connsiteX38" fmla="*/ 30530 w 4123786"/>
              <a:gd name="connsiteY38" fmla="*/ 8213677 h 10695515"/>
              <a:gd name="connsiteX39" fmla="*/ 30530 w 4123786"/>
              <a:gd name="connsiteY39" fmla="*/ 8117697 h 10695515"/>
              <a:gd name="connsiteX40" fmla="*/ 19292 w 4123786"/>
              <a:gd name="connsiteY40" fmla="*/ 8064088 h 10695515"/>
              <a:gd name="connsiteX41" fmla="*/ 6414 w 4123786"/>
              <a:gd name="connsiteY41" fmla="*/ 8009276 h 10695515"/>
              <a:gd name="connsiteX42" fmla="*/ 862 w 4123786"/>
              <a:gd name="connsiteY42" fmla="*/ 7956458 h 10695515"/>
              <a:gd name="connsiteX43" fmla="*/ 0 w 4123786"/>
              <a:gd name="connsiteY43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090259 w 4123786"/>
              <a:gd name="connsiteY22" fmla="*/ 0 h 10695515"/>
              <a:gd name="connsiteX23" fmla="*/ 4123786 w 4123786"/>
              <a:gd name="connsiteY23" fmla="*/ 33528 h 10695515"/>
              <a:gd name="connsiteX24" fmla="*/ 4123786 w 4123786"/>
              <a:gd name="connsiteY24" fmla="*/ 2779490 h 10695515"/>
              <a:gd name="connsiteX25" fmla="*/ 4123785 w 4123786"/>
              <a:gd name="connsiteY25" fmla="*/ 2779492 h 10695515"/>
              <a:gd name="connsiteX26" fmla="*/ 4123785 w 4123786"/>
              <a:gd name="connsiteY26" fmla="*/ 3099544 h 10695515"/>
              <a:gd name="connsiteX27" fmla="*/ 4123785 w 4123786"/>
              <a:gd name="connsiteY27" fmla="*/ 4850102 h 10695515"/>
              <a:gd name="connsiteX28" fmla="*/ 4123785 w 4123786"/>
              <a:gd name="connsiteY28" fmla="*/ 10662081 h 10695515"/>
              <a:gd name="connsiteX29" fmla="*/ 4090258 w 4123786"/>
              <a:gd name="connsiteY29" fmla="*/ 10695514 h 10695515"/>
              <a:gd name="connsiteX30" fmla="*/ 4072751 w 4123786"/>
              <a:gd name="connsiteY30" fmla="*/ 10695514 h 10695515"/>
              <a:gd name="connsiteX31" fmla="*/ 4072751 w 4123786"/>
              <a:gd name="connsiteY31" fmla="*/ 10695515 h 10695515"/>
              <a:gd name="connsiteX32" fmla="*/ 68003 w 4123786"/>
              <a:gd name="connsiteY32" fmla="*/ 10695515 h 10695515"/>
              <a:gd name="connsiteX33" fmla="*/ 30530 w 4123786"/>
              <a:gd name="connsiteY33" fmla="*/ 10659953 h 10695515"/>
              <a:gd name="connsiteX34" fmla="*/ 30530 w 4123786"/>
              <a:gd name="connsiteY34" fmla="*/ 9043781 h 10695515"/>
              <a:gd name="connsiteX35" fmla="*/ 19986 w 4123786"/>
              <a:gd name="connsiteY35" fmla="*/ 8991028 h 10695515"/>
              <a:gd name="connsiteX36" fmla="*/ 30530 w 4123786"/>
              <a:gd name="connsiteY36" fmla="*/ 8936768 h 10695515"/>
              <a:gd name="connsiteX37" fmla="*/ 30530 w 4123786"/>
              <a:gd name="connsiteY37" fmla="*/ 8213677 h 10695515"/>
              <a:gd name="connsiteX38" fmla="*/ 30530 w 4123786"/>
              <a:gd name="connsiteY38" fmla="*/ 8117697 h 10695515"/>
              <a:gd name="connsiteX39" fmla="*/ 19292 w 4123786"/>
              <a:gd name="connsiteY39" fmla="*/ 8064088 h 10695515"/>
              <a:gd name="connsiteX40" fmla="*/ 6414 w 4123786"/>
              <a:gd name="connsiteY40" fmla="*/ 8009276 h 10695515"/>
              <a:gd name="connsiteX41" fmla="*/ 862 w 4123786"/>
              <a:gd name="connsiteY41" fmla="*/ 7956458 h 10695515"/>
              <a:gd name="connsiteX42" fmla="*/ 0 w 4123786"/>
              <a:gd name="connsiteY42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090259 w 4123786"/>
              <a:gd name="connsiteY21" fmla="*/ 0 h 10695515"/>
              <a:gd name="connsiteX22" fmla="*/ 4123786 w 4123786"/>
              <a:gd name="connsiteY22" fmla="*/ 33528 h 10695515"/>
              <a:gd name="connsiteX23" fmla="*/ 4123786 w 4123786"/>
              <a:gd name="connsiteY23" fmla="*/ 2779490 h 10695515"/>
              <a:gd name="connsiteX24" fmla="*/ 4123785 w 4123786"/>
              <a:gd name="connsiteY24" fmla="*/ 2779492 h 10695515"/>
              <a:gd name="connsiteX25" fmla="*/ 4123785 w 4123786"/>
              <a:gd name="connsiteY25" fmla="*/ 3099544 h 10695515"/>
              <a:gd name="connsiteX26" fmla="*/ 4123785 w 4123786"/>
              <a:gd name="connsiteY26" fmla="*/ 4850102 h 10695515"/>
              <a:gd name="connsiteX27" fmla="*/ 4123785 w 4123786"/>
              <a:gd name="connsiteY27" fmla="*/ 10662081 h 10695515"/>
              <a:gd name="connsiteX28" fmla="*/ 4090258 w 4123786"/>
              <a:gd name="connsiteY28" fmla="*/ 10695514 h 10695515"/>
              <a:gd name="connsiteX29" fmla="*/ 4072751 w 4123786"/>
              <a:gd name="connsiteY29" fmla="*/ 10695514 h 10695515"/>
              <a:gd name="connsiteX30" fmla="*/ 4072751 w 4123786"/>
              <a:gd name="connsiteY30" fmla="*/ 10695515 h 10695515"/>
              <a:gd name="connsiteX31" fmla="*/ 68003 w 4123786"/>
              <a:gd name="connsiteY31" fmla="*/ 10695515 h 10695515"/>
              <a:gd name="connsiteX32" fmla="*/ 30530 w 4123786"/>
              <a:gd name="connsiteY32" fmla="*/ 10659953 h 10695515"/>
              <a:gd name="connsiteX33" fmla="*/ 30530 w 4123786"/>
              <a:gd name="connsiteY33" fmla="*/ 9043781 h 10695515"/>
              <a:gd name="connsiteX34" fmla="*/ 19986 w 4123786"/>
              <a:gd name="connsiteY34" fmla="*/ 8991028 h 10695515"/>
              <a:gd name="connsiteX35" fmla="*/ 30530 w 4123786"/>
              <a:gd name="connsiteY35" fmla="*/ 8936768 h 10695515"/>
              <a:gd name="connsiteX36" fmla="*/ 30530 w 4123786"/>
              <a:gd name="connsiteY36" fmla="*/ 8213677 h 10695515"/>
              <a:gd name="connsiteX37" fmla="*/ 30530 w 4123786"/>
              <a:gd name="connsiteY37" fmla="*/ 8117697 h 10695515"/>
              <a:gd name="connsiteX38" fmla="*/ 19292 w 4123786"/>
              <a:gd name="connsiteY38" fmla="*/ 8064088 h 10695515"/>
              <a:gd name="connsiteX39" fmla="*/ 6414 w 4123786"/>
              <a:gd name="connsiteY39" fmla="*/ 8009276 h 10695515"/>
              <a:gd name="connsiteX40" fmla="*/ 862 w 4123786"/>
              <a:gd name="connsiteY40" fmla="*/ 7956458 h 10695515"/>
              <a:gd name="connsiteX41" fmla="*/ 0 w 4123786"/>
              <a:gd name="connsiteY41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090259 w 4123786"/>
              <a:gd name="connsiteY20" fmla="*/ 0 h 10695515"/>
              <a:gd name="connsiteX21" fmla="*/ 4123786 w 4123786"/>
              <a:gd name="connsiteY21" fmla="*/ 33528 h 10695515"/>
              <a:gd name="connsiteX22" fmla="*/ 4123786 w 4123786"/>
              <a:gd name="connsiteY22" fmla="*/ 2779490 h 10695515"/>
              <a:gd name="connsiteX23" fmla="*/ 4123785 w 4123786"/>
              <a:gd name="connsiteY23" fmla="*/ 2779492 h 10695515"/>
              <a:gd name="connsiteX24" fmla="*/ 4123785 w 4123786"/>
              <a:gd name="connsiteY24" fmla="*/ 3099544 h 10695515"/>
              <a:gd name="connsiteX25" fmla="*/ 4123785 w 4123786"/>
              <a:gd name="connsiteY25" fmla="*/ 4850102 h 10695515"/>
              <a:gd name="connsiteX26" fmla="*/ 4123785 w 4123786"/>
              <a:gd name="connsiteY26" fmla="*/ 10662081 h 10695515"/>
              <a:gd name="connsiteX27" fmla="*/ 4090258 w 4123786"/>
              <a:gd name="connsiteY27" fmla="*/ 10695514 h 10695515"/>
              <a:gd name="connsiteX28" fmla="*/ 4072751 w 4123786"/>
              <a:gd name="connsiteY28" fmla="*/ 10695514 h 10695515"/>
              <a:gd name="connsiteX29" fmla="*/ 4072751 w 4123786"/>
              <a:gd name="connsiteY29" fmla="*/ 10695515 h 10695515"/>
              <a:gd name="connsiteX30" fmla="*/ 68003 w 4123786"/>
              <a:gd name="connsiteY30" fmla="*/ 10695515 h 10695515"/>
              <a:gd name="connsiteX31" fmla="*/ 30530 w 4123786"/>
              <a:gd name="connsiteY31" fmla="*/ 10659953 h 10695515"/>
              <a:gd name="connsiteX32" fmla="*/ 30530 w 4123786"/>
              <a:gd name="connsiteY32" fmla="*/ 9043781 h 10695515"/>
              <a:gd name="connsiteX33" fmla="*/ 19986 w 4123786"/>
              <a:gd name="connsiteY33" fmla="*/ 8991028 h 10695515"/>
              <a:gd name="connsiteX34" fmla="*/ 30530 w 4123786"/>
              <a:gd name="connsiteY34" fmla="*/ 8936768 h 10695515"/>
              <a:gd name="connsiteX35" fmla="*/ 30530 w 4123786"/>
              <a:gd name="connsiteY35" fmla="*/ 8213677 h 10695515"/>
              <a:gd name="connsiteX36" fmla="*/ 30530 w 4123786"/>
              <a:gd name="connsiteY36" fmla="*/ 8117697 h 10695515"/>
              <a:gd name="connsiteX37" fmla="*/ 19292 w 4123786"/>
              <a:gd name="connsiteY37" fmla="*/ 8064088 h 10695515"/>
              <a:gd name="connsiteX38" fmla="*/ 6414 w 4123786"/>
              <a:gd name="connsiteY38" fmla="*/ 8009276 h 10695515"/>
              <a:gd name="connsiteX39" fmla="*/ 862 w 4123786"/>
              <a:gd name="connsiteY39" fmla="*/ 7956458 h 10695515"/>
              <a:gd name="connsiteX40" fmla="*/ 0 w 4123786"/>
              <a:gd name="connsiteY40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090259 w 4123786"/>
              <a:gd name="connsiteY20" fmla="*/ 0 h 10695515"/>
              <a:gd name="connsiteX21" fmla="*/ 4123786 w 4123786"/>
              <a:gd name="connsiteY21" fmla="*/ 33528 h 10695515"/>
              <a:gd name="connsiteX22" fmla="*/ 4123786 w 4123786"/>
              <a:gd name="connsiteY22" fmla="*/ 2779490 h 10695515"/>
              <a:gd name="connsiteX23" fmla="*/ 4123785 w 4123786"/>
              <a:gd name="connsiteY23" fmla="*/ 3099544 h 10695515"/>
              <a:gd name="connsiteX24" fmla="*/ 4123785 w 4123786"/>
              <a:gd name="connsiteY24" fmla="*/ 4850102 h 10695515"/>
              <a:gd name="connsiteX25" fmla="*/ 4123785 w 4123786"/>
              <a:gd name="connsiteY25" fmla="*/ 10662081 h 10695515"/>
              <a:gd name="connsiteX26" fmla="*/ 4090258 w 4123786"/>
              <a:gd name="connsiteY26" fmla="*/ 10695514 h 10695515"/>
              <a:gd name="connsiteX27" fmla="*/ 4072751 w 4123786"/>
              <a:gd name="connsiteY27" fmla="*/ 10695514 h 10695515"/>
              <a:gd name="connsiteX28" fmla="*/ 4072751 w 4123786"/>
              <a:gd name="connsiteY28" fmla="*/ 10695515 h 10695515"/>
              <a:gd name="connsiteX29" fmla="*/ 68003 w 4123786"/>
              <a:gd name="connsiteY29" fmla="*/ 10695515 h 10695515"/>
              <a:gd name="connsiteX30" fmla="*/ 30530 w 4123786"/>
              <a:gd name="connsiteY30" fmla="*/ 10659953 h 10695515"/>
              <a:gd name="connsiteX31" fmla="*/ 30530 w 4123786"/>
              <a:gd name="connsiteY31" fmla="*/ 9043781 h 10695515"/>
              <a:gd name="connsiteX32" fmla="*/ 19986 w 4123786"/>
              <a:gd name="connsiteY32" fmla="*/ 8991028 h 10695515"/>
              <a:gd name="connsiteX33" fmla="*/ 30530 w 4123786"/>
              <a:gd name="connsiteY33" fmla="*/ 8936768 h 10695515"/>
              <a:gd name="connsiteX34" fmla="*/ 30530 w 4123786"/>
              <a:gd name="connsiteY34" fmla="*/ 8213677 h 10695515"/>
              <a:gd name="connsiteX35" fmla="*/ 30530 w 4123786"/>
              <a:gd name="connsiteY35" fmla="*/ 8117697 h 10695515"/>
              <a:gd name="connsiteX36" fmla="*/ 19292 w 4123786"/>
              <a:gd name="connsiteY36" fmla="*/ 8064088 h 10695515"/>
              <a:gd name="connsiteX37" fmla="*/ 6414 w 4123786"/>
              <a:gd name="connsiteY37" fmla="*/ 8009276 h 10695515"/>
              <a:gd name="connsiteX38" fmla="*/ 862 w 4123786"/>
              <a:gd name="connsiteY38" fmla="*/ 7956458 h 10695515"/>
              <a:gd name="connsiteX39" fmla="*/ 0 w 4123786"/>
              <a:gd name="connsiteY39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090259 w 4123786"/>
              <a:gd name="connsiteY20" fmla="*/ 0 h 10695515"/>
              <a:gd name="connsiteX21" fmla="*/ 4123786 w 4123786"/>
              <a:gd name="connsiteY21" fmla="*/ 33528 h 10695515"/>
              <a:gd name="connsiteX22" fmla="*/ 4123785 w 4123786"/>
              <a:gd name="connsiteY22" fmla="*/ 3099544 h 10695515"/>
              <a:gd name="connsiteX23" fmla="*/ 4123785 w 4123786"/>
              <a:gd name="connsiteY23" fmla="*/ 4850102 h 10695515"/>
              <a:gd name="connsiteX24" fmla="*/ 4123785 w 4123786"/>
              <a:gd name="connsiteY24" fmla="*/ 10662081 h 10695515"/>
              <a:gd name="connsiteX25" fmla="*/ 4090258 w 4123786"/>
              <a:gd name="connsiteY25" fmla="*/ 10695514 h 10695515"/>
              <a:gd name="connsiteX26" fmla="*/ 4072751 w 4123786"/>
              <a:gd name="connsiteY26" fmla="*/ 10695514 h 10695515"/>
              <a:gd name="connsiteX27" fmla="*/ 4072751 w 4123786"/>
              <a:gd name="connsiteY27" fmla="*/ 10695515 h 10695515"/>
              <a:gd name="connsiteX28" fmla="*/ 68003 w 4123786"/>
              <a:gd name="connsiteY28" fmla="*/ 10695515 h 10695515"/>
              <a:gd name="connsiteX29" fmla="*/ 30530 w 4123786"/>
              <a:gd name="connsiteY29" fmla="*/ 10659953 h 10695515"/>
              <a:gd name="connsiteX30" fmla="*/ 30530 w 4123786"/>
              <a:gd name="connsiteY30" fmla="*/ 9043781 h 10695515"/>
              <a:gd name="connsiteX31" fmla="*/ 19986 w 4123786"/>
              <a:gd name="connsiteY31" fmla="*/ 8991028 h 10695515"/>
              <a:gd name="connsiteX32" fmla="*/ 30530 w 4123786"/>
              <a:gd name="connsiteY32" fmla="*/ 8936768 h 10695515"/>
              <a:gd name="connsiteX33" fmla="*/ 30530 w 4123786"/>
              <a:gd name="connsiteY33" fmla="*/ 8213677 h 10695515"/>
              <a:gd name="connsiteX34" fmla="*/ 30530 w 4123786"/>
              <a:gd name="connsiteY34" fmla="*/ 8117697 h 10695515"/>
              <a:gd name="connsiteX35" fmla="*/ 19292 w 4123786"/>
              <a:gd name="connsiteY35" fmla="*/ 8064088 h 10695515"/>
              <a:gd name="connsiteX36" fmla="*/ 6414 w 4123786"/>
              <a:gd name="connsiteY36" fmla="*/ 8009276 h 10695515"/>
              <a:gd name="connsiteX37" fmla="*/ 862 w 4123786"/>
              <a:gd name="connsiteY37" fmla="*/ 7956458 h 10695515"/>
              <a:gd name="connsiteX38" fmla="*/ 0 w 4123786"/>
              <a:gd name="connsiteY38" fmla="*/ 7915797 h 10695515"/>
              <a:gd name="connsiteX0" fmla="*/ 0 w 4126269"/>
              <a:gd name="connsiteY0" fmla="*/ 7915797 h 10695515"/>
              <a:gd name="connsiteX1" fmla="*/ 7600 w 4126269"/>
              <a:gd name="connsiteY1" fmla="*/ 7873197 h 10695515"/>
              <a:gd name="connsiteX2" fmla="*/ 4439 w 4126269"/>
              <a:gd name="connsiteY2" fmla="*/ 7844441 h 10695515"/>
              <a:gd name="connsiteX3" fmla="*/ 12582 w 4126269"/>
              <a:gd name="connsiteY3" fmla="*/ 7790887 h 10695515"/>
              <a:gd name="connsiteX4" fmla="*/ 20085 w 4126269"/>
              <a:gd name="connsiteY4" fmla="*/ 7712540 h 10695515"/>
              <a:gd name="connsiteX5" fmla="*/ 28081 w 4126269"/>
              <a:gd name="connsiteY5" fmla="*/ 7658609 h 10695515"/>
              <a:gd name="connsiteX6" fmla="*/ 30530 w 4126269"/>
              <a:gd name="connsiteY6" fmla="*/ 7648210 h 10695515"/>
              <a:gd name="connsiteX7" fmla="*/ 30530 w 4126269"/>
              <a:gd name="connsiteY7" fmla="*/ 7295316 h 10695515"/>
              <a:gd name="connsiteX8" fmla="*/ 27793 w 4126269"/>
              <a:gd name="connsiteY8" fmla="*/ 7269284 h 10695515"/>
              <a:gd name="connsiteX9" fmla="*/ 30530 w 4126269"/>
              <a:gd name="connsiteY9" fmla="*/ 7181458 h 10695515"/>
              <a:gd name="connsiteX10" fmla="*/ 26802 w 4126269"/>
              <a:gd name="connsiteY10" fmla="*/ 7168704 h 10695515"/>
              <a:gd name="connsiteX11" fmla="*/ 30530 w 4126269"/>
              <a:gd name="connsiteY11" fmla="*/ 7082840 h 10695515"/>
              <a:gd name="connsiteX12" fmla="*/ 27363 w 4126269"/>
              <a:gd name="connsiteY12" fmla="*/ 6988764 h 10695515"/>
              <a:gd name="connsiteX13" fmla="*/ 18853 w 4126269"/>
              <a:gd name="connsiteY13" fmla="*/ 6981739 h 10695515"/>
              <a:gd name="connsiteX14" fmla="*/ 18106 w 4126269"/>
              <a:gd name="connsiteY14" fmla="*/ 6961107 h 10695515"/>
              <a:gd name="connsiteX15" fmla="*/ 18269 w 4126269"/>
              <a:gd name="connsiteY15" fmla="*/ 6928626 h 10695515"/>
              <a:gd name="connsiteX16" fmla="*/ 27200 w 4126269"/>
              <a:gd name="connsiteY16" fmla="*/ 6855869 h 10695515"/>
              <a:gd name="connsiteX17" fmla="*/ 21919 w 4126269"/>
              <a:gd name="connsiteY17" fmla="*/ 40543 h 10695515"/>
              <a:gd name="connsiteX18" fmla="*/ 47162 w 4126269"/>
              <a:gd name="connsiteY18" fmla="*/ 4670 h 10695515"/>
              <a:gd name="connsiteX19" fmla="*/ 68017 w 4126269"/>
              <a:gd name="connsiteY19" fmla="*/ 37 h 10695515"/>
              <a:gd name="connsiteX20" fmla="*/ 4090259 w 4126269"/>
              <a:gd name="connsiteY20" fmla="*/ 0 h 10695515"/>
              <a:gd name="connsiteX21" fmla="*/ 4123786 w 4126269"/>
              <a:gd name="connsiteY21" fmla="*/ 33528 h 10695515"/>
              <a:gd name="connsiteX22" fmla="*/ 4123785 w 4126269"/>
              <a:gd name="connsiteY22" fmla="*/ 4850102 h 10695515"/>
              <a:gd name="connsiteX23" fmla="*/ 4123785 w 4126269"/>
              <a:gd name="connsiteY23" fmla="*/ 10662081 h 10695515"/>
              <a:gd name="connsiteX24" fmla="*/ 4090258 w 4126269"/>
              <a:gd name="connsiteY24" fmla="*/ 10695514 h 10695515"/>
              <a:gd name="connsiteX25" fmla="*/ 4072751 w 4126269"/>
              <a:gd name="connsiteY25" fmla="*/ 10695514 h 10695515"/>
              <a:gd name="connsiteX26" fmla="*/ 4072751 w 4126269"/>
              <a:gd name="connsiteY26" fmla="*/ 10695515 h 10695515"/>
              <a:gd name="connsiteX27" fmla="*/ 68003 w 4126269"/>
              <a:gd name="connsiteY27" fmla="*/ 10695515 h 10695515"/>
              <a:gd name="connsiteX28" fmla="*/ 30530 w 4126269"/>
              <a:gd name="connsiteY28" fmla="*/ 10659953 h 10695515"/>
              <a:gd name="connsiteX29" fmla="*/ 30530 w 4126269"/>
              <a:gd name="connsiteY29" fmla="*/ 9043781 h 10695515"/>
              <a:gd name="connsiteX30" fmla="*/ 19986 w 4126269"/>
              <a:gd name="connsiteY30" fmla="*/ 8991028 h 10695515"/>
              <a:gd name="connsiteX31" fmla="*/ 30530 w 4126269"/>
              <a:gd name="connsiteY31" fmla="*/ 8936768 h 10695515"/>
              <a:gd name="connsiteX32" fmla="*/ 30530 w 4126269"/>
              <a:gd name="connsiteY32" fmla="*/ 8213677 h 10695515"/>
              <a:gd name="connsiteX33" fmla="*/ 30530 w 4126269"/>
              <a:gd name="connsiteY33" fmla="*/ 8117697 h 10695515"/>
              <a:gd name="connsiteX34" fmla="*/ 19292 w 4126269"/>
              <a:gd name="connsiteY34" fmla="*/ 8064088 h 10695515"/>
              <a:gd name="connsiteX35" fmla="*/ 6414 w 4126269"/>
              <a:gd name="connsiteY35" fmla="*/ 8009276 h 10695515"/>
              <a:gd name="connsiteX36" fmla="*/ 862 w 4126269"/>
              <a:gd name="connsiteY36" fmla="*/ 7956458 h 10695515"/>
              <a:gd name="connsiteX37" fmla="*/ 0 w 4126269"/>
              <a:gd name="connsiteY37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18106 w 4127976"/>
              <a:gd name="connsiteY14" fmla="*/ 6961107 h 10695515"/>
              <a:gd name="connsiteX15" fmla="*/ 18269 w 4127976"/>
              <a:gd name="connsiteY15" fmla="*/ 6928626 h 10695515"/>
              <a:gd name="connsiteX16" fmla="*/ 27200 w 4127976"/>
              <a:gd name="connsiteY16" fmla="*/ 6855869 h 10695515"/>
              <a:gd name="connsiteX17" fmla="*/ 21919 w 4127976"/>
              <a:gd name="connsiteY17" fmla="*/ 40543 h 10695515"/>
              <a:gd name="connsiteX18" fmla="*/ 47162 w 4127976"/>
              <a:gd name="connsiteY18" fmla="*/ 4670 h 10695515"/>
              <a:gd name="connsiteX19" fmla="*/ 68017 w 4127976"/>
              <a:gd name="connsiteY19" fmla="*/ 37 h 10695515"/>
              <a:gd name="connsiteX20" fmla="*/ 4090259 w 4127976"/>
              <a:gd name="connsiteY20" fmla="*/ 0 h 10695515"/>
              <a:gd name="connsiteX21" fmla="*/ 4123786 w 4127976"/>
              <a:gd name="connsiteY21" fmla="*/ 33528 h 10695515"/>
              <a:gd name="connsiteX22" fmla="*/ 4123785 w 4127976"/>
              <a:gd name="connsiteY22" fmla="*/ 10662081 h 10695515"/>
              <a:gd name="connsiteX23" fmla="*/ 4090258 w 4127976"/>
              <a:gd name="connsiteY23" fmla="*/ 10695514 h 10695515"/>
              <a:gd name="connsiteX24" fmla="*/ 4072751 w 4127976"/>
              <a:gd name="connsiteY24" fmla="*/ 10695514 h 10695515"/>
              <a:gd name="connsiteX25" fmla="*/ 4072751 w 4127976"/>
              <a:gd name="connsiteY25" fmla="*/ 10695515 h 10695515"/>
              <a:gd name="connsiteX26" fmla="*/ 68003 w 4127976"/>
              <a:gd name="connsiteY26" fmla="*/ 10695515 h 10695515"/>
              <a:gd name="connsiteX27" fmla="*/ 30530 w 4127976"/>
              <a:gd name="connsiteY27" fmla="*/ 10659953 h 10695515"/>
              <a:gd name="connsiteX28" fmla="*/ 30530 w 4127976"/>
              <a:gd name="connsiteY28" fmla="*/ 9043781 h 10695515"/>
              <a:gd name="connsiteX29" fmla="*/ 19986 w 4127976"/>
              <a:gd name="connsiteY29" fmla="*/ 8991028 h 10695515"/>
              <a:gd name="connsiteX30" fmla="*/ 30530 w 4127976"/>
              <a:gd name="connsiteY30" fmla="*/ 8936768 h 10695515"/>
              <a:gd name="connsiteX31" fmla="*/ 30530 w 4127976"/>
              <a:gd name="connsiteY31" fmla="*/ 8213677 h 10695515"/>
              <a:gd name="connsiteX32" fmla="*/ 30530 w 4127976"/>
              <a:gd name="connsiteY32" fmla="*/ 8117697 h 10695515"/>
              <a:gd name="connsiteX33" fmla="*/ 19292 w 4127976"/>
              <a:gd name="connsiteY33" fmla="*/ 8064088 h 10695515"/>
              <a:gd name="connsiteX34" fmla="*/ 6414 w 4127976"/>
              <a:gd name="connsiteY34" fmla="*/ 8009276 h 10695515"/>
              <a:gd name="connsiteX35" fmla="*/ 862 w 4127976"/>
              <a:gd name="connsiteY35" fmla="*/ 7956458 h 10695515"/>
              <a:gd name="connsiteX36" fmla="*/ 0 w 4127976"/>
              <a:gd name="connsiteY36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18106 w 4127976"/>
              <a:gd name="connsiteY14" fmla="*/ 6961107 h 10695515"/>
              <a:gd name="connsiteX15" fmla="*/ 18269 w 4127976"/>
              <a:gd name="connsiteY15" fmla="*/ 6928626 h 10695515"/>
              <a:gd name="connsiteX16" fmla="*/ 21919 w 4127976"/>
              <a:gd name="connsiteY16" fmla="*/ 40543 h 10695515"/>
              <a:gd name="connsiteX17" fmla="*/ 47162 w 4127976"/>
              <a:gd name="connsiteY17" fmla="*/ 4670 h 10695515"/>
              <a:gd name="connsiteX18" fmla="*/ 68017 w 4127976"/>
              <a:gd name="connsiteY18" fmla="*/ 37 h 10695515"/>
              <a:gd name="connsiteX19" fmla="*/ 4090259 w 4127976"/>
              <a:gd name="connsiteY19" fmla="*/ 0 h 10695515"/>
              <a:gd name="connsiteX20" fmla="*/ 4123786 w 4127976"/>
              <a:gd name="connsiteY20" fmla="*/ 33528 h 10695515"/>
              <a:gd name="connsiteX21" fmla="*/ 4123785 w 4127976"/>
              <a:gd name="connsiteY21" fmla="*/ 10662081 h 10695515"/>
              <a:gd name="connsiteX22" fmla="*/ 4090258 w 4127976"/>
              <a:gd name="connsiteY22" fmla="*/ 10695514 h 10695515"/>
              <a:gd name="connsiteX23" fmla="*/ 4072751 w 4127976"/>
              <a:gd name="connsiteY23" fmla="*/ 10695514 h 10695515"/>
              <a:gd name="connsiteX24" fmla="*/ 4072751 w 4127976"/>
              <a:gd name="connsiteY24" fmla="*/ 10695515 h 10695515"/>
              <a:gd name="connsiteX25" fmla="*/ 68003 w 4127976"/>
              <a:gd name="connsiteY25" fmla="*/ 10695515 h 10695515"/>
              <a:gd name="connsiteX26" fmla="*/ 30530 w 4127976"/>
              <a:gd name="connsiteY26" fmla="*/ 10659953 h 10695515"/>
              <a:gd name="connsiteX27" fmla="*/ 30530 w 4127976"/>
              <a:gd name="connsiteY27" fmla="*/ 9043781 h 10695515"/>
              <a:gd name="connsiteX28" fmla="*/ 19986 w 4127976"/>
              <a:gd name="connsiteY28" fmla="*/ 8991028 h 10695515"/>
              <a:gd name="connsiteX29" fmla="*/ 30530 w 4127976"/>
              <a:gd name="connsiteY29" fmla="*/ 8936768 h 10695515"/>
              <a:gd name="connsiteX30" fmla="*/ 30530 w 4127976"/>
              <a:gd name="connsiteY30" fmla="*/ 8213677 h 10695515"/>
              <a:gd name="connsiteX31" fmla="*/ 30530 w 4127976"/>
              <a:gd name="connsiteY31" fmla="*/ 8117697 h 10695515"/>
              <a:gd name="connsiteX32" fmla="*/ 19292 w 4127976"/>
              <a:gd name="connsiteY32" fmla="*/ 8064088 h 10695515"/>
              <a:gd name="connsiteX33" fmla="*/ 6414 w 4127976"/>
              <a:gd name="connsiteY33" fmla="*/ 8009276 h 10695515"/>
              <a:gd name="connsiteX34" fmla="*/ 862 w 4127976"/>
              <a:gd name="connsiteY34" fmla="*/ 7956458 h 10695515"/>
              <a:gd name="connsiteX35" fmla="*/ 0 w 4127976"/>
              <a:gd name="connsiteY35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18106 w 4127976"/>
              <a:gd name="connsiteY14" fmla="*/ 6961107 h 10695515"/>
              <a:gd name="connsiteX15" fmla="*/ 21919 w 4127976"/>
              <a:gd name="connsiteY15" fmla="*/ 40543 h 10695515"/>
              <a:gd name="connsiteX16" fmla="*/ 47162 w 4127976"/>
              <a:gd name="connsiteY16" fmla="*/ 4670 h 10695515"/>
              <a:gd name="connsiteX17" fmla="*/ 68017 w 4127976"/>
              <a:gd name="connsiteY17" fmla="*/ 37 h 10695515"/>
              <a:gd name="connsiteX18" fmla="*/ 4090259 w 4127976"/>
              <a:gd name="connsiteY18" fmla="*/ 0 h 10695515"/>
              <a:gd name="connsiteX19" fmla="*/ 4123786 w 4127976"/>
              <a:gd name="connsiteY19" fmla="*/ 33528 h 10695515"/>
              <a:gd name="connsiteX20" fmla="*/ 4123785 w 4127976"/>
              <a:gd name="connsiteY20" fmla="*/ 10662081 h 10695515"/>
              <a:gd name="connsiteX21" fmla="*/ 4090258 w 4127976"/>
              <a:gd name="connsiteY21" fmla="*/ 10695514 h 10695515"/>
              <a:gd name="connsiteX22" fmla="*/ 4072751 w 4127976"/>
              <a:gd name="connsiteY22" fmla="*/ 10695514 h 10695515"/>
              <a:gd name="connsiteX23" fmla="*/ 4072751 w 4127976"/>
              <a:gd name="connsiteY23" fmla="*/ 10695515 h 10695515"/>
              <a:gd name="connsiteX24" fmla="*/ 68003 w 4127976"/>
              <a:gd name="connsiteY24" fmla="*/ 10695515 h 10695515"/>
              <a:gd name="connsiteX25" fmla="*/ 30530 w 4127976"/>
              <a:gd name="connsiteY25" fmla="*/ 10659953 h 10695515"/>
              <a:gd name="connsiteX26" fmla="*/ 30530 w 4127976"/>
              <a:gd name="connsiteY26" fmla="*/ 9043781 h 10695515"/>
              <a:gd name="connsiteX27" fmla="*/ 19986 w 4127976"/>
              <a:gd name="connsiteY27" fmla="*/ 8991028 h 10695515"/>
              <a:gd name="connsiteX28" fmla="*/ 30530 w 4127976"/>
              <a:gd name="connsiteY28" fmla="*/ 8936768 h 10695515"/>
              <a:gd name="connsiteX29" fmla="*/ 30530 w 4127976"/>
              <a:gd name="connsiteY29" fmla="*/ 8213677 h 10695515"/>
              <a:gd name="connsiteX30" fmla="*/ 30530 w 4127976"/>
              <a:gd name="connsiteY30" fmla="*/ 8117697 h 10695515"/>
              <a:gd name="connsiteX31" fmla="*/ 19292 w 4127976"/>
              <a:gd name="connsiteY31" fmla="*/ 8064088 h 10695515"/>
              <a:gd name="connsiteX32" fmla="*/ 6414 w 4127976"/>
              <a:gd name="connsiteY32" fmla="*/ 8009276 h 10695515"/>
              <a:gd name="connsiteX33" fmla="*/ 862 w 4127976"/>
              <a:gd name="connsiteY33" fmla="*/ 7956458 h 10695515"/>
              <a:gd name="connsiteX34" fmla="*/ 0 w 4127976"/>
              <a:gd name="connsiteY34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21919 w 4127976"/>
              <a:gd name="connsiteY14" fmla="*/ 40543 h 10695515"/>
              <a:gd name="connsiteX15" fmla="*/ 47162 w 4127976"/>
              <a:gd name="connsiteY15" fmla="*/ 4670 h 10695515"/>
              <a:gd name="connsiteX16" fmla="*/ 68017 w 4127976"/>
              <a:gd name="connsiteY16" fmla="*/ 37 h 10695515"/>
              <a:gd name="connsiteX17" fmla="*/ 4090259 w 4127976"/>
              <a:gd name="connsiteY17" fmla="*/ 0 h 10695515"/>
              <a:gd name="connsiteX18" fmla="*/ 4123786 w 4127976"/>
              <a:gd name="connsiteY18" fmla="*/ 33528 h 10695515"/>
              <a:gd name="connsiteX19" fmla="*/ 4123785 w 4127976"/>
              <a:gd name="connsiteY19" fmla="*/ 10662081 h 10695515"/>
              <a:gd name="connsiteX20" fmla="*/ 4090258 w 4127976"/>
              <a:gd name="connsiteY20" fmla="*/ 10695514 h 10695515"/>
              <a:gd name="connsiteX21" fmla="*/ 4072751 w 4127976"/>
              <a:gd name="connsiteY21" fmla="*/ 10695514 h 10695515"/>
              <a:gd name="connsiteX22" fmla="*/ 4072751 w 4127976"/>
              <a:gd name="connsiteY22" fmla="*/ 10695515 h 10695515"/>
              <a:gd name="connsiteX23" fmla="*/ 68003 w 4127976"/>
              <a:gd name="connsiteY23" fmla="*/ 10695515 h 10695515"/>
              <a:gd name="connsiteX24" fmla="*/ 30530 w 4127976"/>
              <a:gd name="connsiteY24" fmla="*/ 10659953 h 10695515"/>
              <a:gd name="connsiteX25" fmla="*/ 30530 w 4127976"/>
              <a:gd name="connsiteY25" fmla="*/ 9043781 h 10695515"/>
              <a:gd name="connsiteX26" fmla="*/ 19986 w 4127976"/>
              <a:gd name="connsiteY26" fmla="*/ 8991028 h 10695515"/>
              <a:gd name="connsiteX27" fmla="*/ 30530 w 4127976"/>
              <a:gd name="connsiteY27" fmla="*/ 8936768 h 10695515"/>
              <a:gd name="connsiteX28" fmla="*/ 30530 w 4127976"/>
              <a:gd name="connsiteY28" fmla="*/ 8213677 h 10695515"/>
              <a:gd name="connsiteX29" fmla="*/ 30530 w 4127976"/>
              <a:gd name="connsiteY29" fmla="*/ 8117697 h 10695515"/>
              <a:gd name="connsiteX30" fmla="*/ 19292 w 4127976"/>
              <a:gd name="connsiteY30" fmla="*/ 8064088 h 10695515"/>
              <a:gd name="connsiteX31" fmla="*/ 6414 w 4127976"/>
              <a:gd name="connsiteY31" fmla="*/ 8009276 h 10695515"/>
              <a:gd name="connsiteX32" fmla="*/ 862 w 4127976"/>
              <a:gd name="connsiteY32" fmla="*/ 7956458 h 10695515"/>
              <a:gd name="connsiteX33" fmla="*/ 0 w 4127976"/>
              <a:gd name="connsiteY33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21919 w 4127976"/>
              <a:gd name="connsiteY13" fmla="*/ 40543 h 10695515"/>
              <a:gd name="connsiteX14" fmla="*/ 47162 w 4127976"/>
              <a:gd name="connsiteY14" fmla="*/ 4670 h 10695515"/>
              <a:gd name="connsiteX15" fmla="*/ 68017 w 4127976"/>
              <a:gd name="connsiteY15" fmla="*/ 37 h 10695515"/>
              <a:gd name="connsiteX16" fmla="*/ 4090259 w 4127976"/>
              <a:gd name="connsiteY16" fmla="*/ 0 h 10695515"/>
              <a:gd name="connsiteX17" fmla="*/ 4123786 w 4127976"/>
              <a:gd name="connsiteY17" fmla="*/ 33528 h 10695515"/>
              <a:gd name="connsiteX18" fmla="*/ 4123785 w 4127976"/>
              <a:gd name="connsiteY18" fmla="*/ 10662081 h 10695515"/>
              <a:gd name="connsiteX19" fmla="*/ 4090258 w 4127976"/>
              <a:gd name="connsiteY19" fmla="*/ 10695514 h 10695515"/>
              <a:gd name="connsiteX20" fmla="*/ 4072751 w 4127976"/>
              <a:gd name="connsiteY20" fmla="*/ 10695514 h 10695515"/>
              <a:gd name="connsiteX21" fmla="*/ 4072751 w 4127976"/>
              <a:gd name="connsiteY21" fmla="*/ 10695515 h 10695515"/>
              <a:gd name="connsiteX22" fmla="*/ 68003 w 4127976"/>
              <a:gd name="connsiteY22" fmla="*/ 10695515 h 10695515"/>
              <a:gd name="connsiteX23" fmla="*/ 30530 w 4127976"/>
              <a:gd name="connsiteY23" fmla="*/ 10659953 h 10695515"/>
              <a:gd name="connsiteX24" fmla="*/ 30530 w 4127976"/>
              <a:gd name="connsiteY24" fmla="*/ 9043781 h 10695515"/>
              <a:gd name="connsiteX25" fmla="*/ 19986 w 4127976"/>
              <a:gd name="connsiteY25" fmla="*/ 8991028 h 10695515"/>
              <a:gd name="connsiteX26" fmla="*/ 30530 w 4127976"/>
              <a:gd name="connsiteY26" fmla="*/ 8936768 h 10695515"/>
              <a:gd name="connsiteX27" fmla="*/ 30530 w 4127976"/>
              <a:gd name="connsiteY27" fmla="*/ 8213677 h 10695515"/>
              <a:gd name="connsiteX28" fmla="*/ 30530 w 4127976"/>
              <a:gd name="connsiteY28" fmla="*/ 8117697 h 10695515"/>
              <a:gd name="connsiteX29" fmla="*/ 19292 w 4127976"/>
              <a:gd name="connsiteY29" fmla="*/ 8064088 h 10695515"/>
              <a:gd name="connsiteX30" fmla="*/ 6414 w 4127976"/>
              <a:gd name="connsiteY30" fmla="*/ 8009276 h 10695515"/>
              <a:gd name="connsiteX31" fmla="*/ 862 w 4127976"/>
              <a:gd name="connsiteY31" fmla="*/ 7956458 h 10695515"/>
              <a:gd name="connsiteX32" fmla="*/ 0 w 4127976"/>
              <a:gd name="connsiteY32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1919 w 4127976"/>
              <a:gd name="connsiteY12" fmla="*/ 40543 h 10695515"/>
              <a:gd name="connsiteX13" fmla="*/ 47162 w 4127976"/>
              <a:gd name="connsiteY13" fmla="*/ 4670 h 10695515"/>
              <a:gd name="connsiteX14" fmla="*/ 68017 w 4127976"/>
              <a:gd name="connsiteY14" fmla="*/ 37 h 10695515"/>
              <a:gd name="connsiteX15" fmla="*/ 4090259 w 4127976"/>
              <a:gd name="connsiteY15" fmla="*/ 0 h 10695515"/>
              <a:gd name="connsiteX16" fmla="*/ 4123786 w 4127976"/>
              <a:gd name="connsiteY16" fmla="*/ 33528 h 10695515"/>
              <a:gd name="connsiteX17" fmla="*/ 4123785 w 4127976"/>
              <a:gd name="connsiteY17" fmla="*/ 10662081 h 10695515"/>
              <a:gd name="connsiteX18" fmla="*/ 4090258 w 4127976"/>
              <a:gd name="connsiteY18" fmla="*/ 10695514 h 10695515"/>
              <a:gd name="connsiteX19" fmla="*/ 4072751 w 4127976"/>
              <a:gd name="connsiteY19" fmla="*/ 10695514 h 10695515"/>
              <a:gd name="connsiteX20" fmla="*/ 4072751 w 4127976"/>
              <a:gd name="connsiteY20" fmla="*/ 10695515 h 10695515"/>
              <a:gd name="connsiteX21" fmla="*/ 68003 w 4127976"/>
              <a:gd name="connsiteY21" fmla="*/ 10695515 h 10695515"/>
              <a:gd name="connsiteX22" fmla="*/ 30530 w 4127976"/>
              <a:gd name="connsiteY22" fmla="*/ 10659953 h 10695515"/>
              <a:gd name="connsiteX23" fmla="*/ 30530 w 4127976"/>
              <a:gd name="connsiteY23" fmla="*/ 9043781 h 10695515"/>
              <a:gd name="connsiteX24" fmla="*/ 19986 w 4127976"/>
              <a:gd name="connsiteY24" fmla="*/ 8991028 h 10695515"/>
              <a:gd name="connsiteX25" fmla="*/ 30530 w 4127976"/>
              <a:gd name="connsiteY25" fmla="*/ 8936768 h 10695515"/>
              <a:gd name="connsiteX26" fmla="*/ 30530 w 4127976"/>
              <a:gd name="connsiteY26" fmla="*/ 8213677 h 10695515"/>
              <a:gd name="connsiteX27" fmla="*/ 30530 w 4127976"/>
              <a:gd name="connsiteY27" fmla="*/ 8117697 h 10695515"/>
              <a:gd name="connsiteX28" fmla="*/ 19292 w 4127976"/>
              <a:gd name="connsiteY28" fmla="*/ 8064088 h 10695515"/>
              <a:gd name="connsiteX29" fmla="*/ 6414 w 4127976"/>
              <a:gd name="connsiteY29" fmla="*/ 8009276 h 10695515"/>
              <a:gd name="connsiteX30" fmla="*/ 862 w 4127976"/>
              <a:gd name="connsiteY30" fmla="*/ 7956458 h 10695515"/>
              <a:gd name="connsiteX31" fmla="*/ 0 w 4127976"/>
              <a:gd name="connsiteY31" fmla="*/ 7915797 h 10695515"/>
              <a:gd name="connsiteX0" fmla="*/ 0 w 4127114"/>
              <a:gd name="connsiteY0" fmla="*/ 7956458 h 10695515"/>
              <a:gd name="connsiteX1" fmla="*/ 6738 w 4127114"/>
              <a:gd name="connsiteY1" fmla="*/ 7873197 h 10695515"/>
              <a:gd name="connsiteX2" fmla="*/ 3577 w 4127114"/>
              <a:gd name="connsiteY2" fmla="*/ 7844441 h 10695515"/>
              <a:gd name="connsiteX3" fmla="*/ 11720 w 4127114"/>
              <a:gd name="connsiteY3" fmla="*/ 7790887 h 10695515"/>
              <a:gd name="connsiteX4" fmla="*/ 19223 w 4127114"/>
              <a:gd name="connsiteY4" fmla="*/ 7712540 h 10695515"/>
              <a:gd name="connsiteX5" fmla="*/ 27219 w 4127114"/>
              <a:gd name="connsiteY5" fmla="*/ 7658609 h 10695515"/>
              <a:gd name="connsiteX6" fmla="*/ 29668 w 4127114"/>
              <a:gd name="connsiteY6" fmla="*/ 7648210 h 10695515"/>
              <a:gd name="connsiteX7" fmla="*/ 29668 w 4127114"/>
              <a:gd name="connsiteY7" fmla="*/ 7295316 h 10695515"/>
              <a:gd name="connsiteX8" fmla="*/ 26931 w 4127114"/>
              <a:gd name="connsiteY8" fmla="*/ 7269284 h 10695515"/>
              <a:gd name="connsiteX9" fmla="*/ 29668 w 4127114"/>
              <a:gd name="connsiteY9" fmla="*/ 7181458 h 10695515"/>
              <a:gd name="connsiteX10" fmla="*/ 25940 w 4127114"/>
              <a:gd name="connsiteY10" fmla="*/ 7168704 h 10695515"/>
              <a:gd name="connsiteX11" fmla="*/ 29668 w 4127114"/>
              <a:gd name="connsiteY11" fmla="*/ 7082840 h 10695515"/>
              <a:gd name="connsiteX12" fmla="*/ 21057 w 4127114"/>
              <a:gd name="connsiteY12" fmla="*/ 40543 h 10695515"/>
              <a:gd name="connsiteX13" fmla="*/ 46300 w 4127114"/>
              <a:gd name="connsiteY13" fmla="*/ 4670 h 10695515"/>
              <a:gd name="connsiteX14" fmla="*/ 67155 w 4127114"/>
              <a:gd name="connsiteY14" fmla="*/ 37 h 10695515"/>
              <a:gd name="connsiteX15" fmla="*/ 4089397 w 4127114"/>
              <a:gd name="connsiteY15" fmla="*/ 0 h 10695515"/>
              <a:gd name="connsiteX16" fmla="*/ 4122924 w 4127114"/>
              <a:gd name="connsiteY16" fmla="*/ 33528 h 10695515"/>
              <a:gd name="connsiteX17" fmla="*/ 4122923 w 4127114"/>
              <a:gd name="connsiteY17" fmla="*/ 10662081 h 10695515"/>
              <a:gd name="connsiteX18" fmla="*/ 4089396 w 4127114"/>
              <a:gd name="connsiteY18" fmla="*/ 10695514 h 10695515"/>
              <a:gd name="connsiteX19" fmla="*/ 4071889 w 4127114"/>
              <a:gd name="connsiteY19" fmla="*/ 10695514 h 10695515"/>
              <a:gd name="connsiteX20" fmla="*/ 4071889 w 4127114"/>
              <a:gd name="connsiteY20" fmla="*/ 10695515 h 10695515"/>
              <a:gd name="connsiteX21" fmla="*/ 67141 w 4127114"/>
              <a:gd name="connsiteY21" fmla="*/ 10695515 h 10695515"/>
              <a:gd name="connsiteX22" fmla="*/ 29668 w 4127114"/>
              <a:gd name="connsiteY22" fmla="*/ 10659953 h 10695515"/>
              <a:gd name="connsiteX23" fmla="*/ 29668 w 4127114"/>
              <a:gd name="connsiteY23" fmla="*/ 9043781 h 10695515"/>
              <a:gd name="connsiteX24" fmla="*/ 19124 w 4127114"/>
              <a:gd name="connsiteY24" fmla="*/ 8991028 h 10695515"/>
              <a:gd name="connsiteX25" fmla="*/ 29668 w 4127114"/>
              <a:gd name="connsiteY25" fmla="*/ 8936768 h 10695515"/>
              <a:gd name="connsiteX26" fmla="*/ 29668 w 4127114"/>
              <a:gd name="connsiteY26" fmla="*/ 8213677 h 10695515"/>
              <a:gd name="connsiteX27" fmla="*/ 29668 w 4127114"/>
              <a:gd name="connsiteY27" fmla="*/ 8117697 h 10695515"/>
              <a:gd name="connsiteX28" fmla="*/ 18430 w 4127114"/>
              <a:gd name="connsiteY28" fmla="*/ 8064088 h 10695515"/>
              <a:gd name="connsiteX29" fmla="*/ 5552 w 4127114"/>
              <a:gd name="connsiteY29" fmla="*/ 8009276 h 10695515"/>
              <a:gd name="connsiteX30" fmla="*/ 0 w 4127114"/>
              <a:gd name="connsiteY30" fmla="*/ 7956458 h 10695515"/>
              <a:gd name="connsiteX0" fmla="*/ 2074 w 4123636"/>
              <a:gd name="connsiteY0" fmla="*/ 8009276 h 10695515"/>
              <a:gd name="connsiteX1" fmla="*/ 3260 w 4123636"/>
              <a:gd name="connsiteY1" fmla="*/ 7873197 h 10695515"/>
              <a:gd name="connsiteX2" fmla="*/ 99 w 4123636"/>
              <a:gd name="connsiteY2" fmla="*/ 7844441 h 10695515"/>
              <a:gd name="connsiteX3" fmla="*/ 8242 w 4123636"/>
              <a:gd name="connsiteY3" fmla="*/ 7790887 h 10695515"/>
              <a:gd name="connsiteX4" fmla="*/ 15745 w 4123636"/>
              <a:gd name="connsiteY4" fmla="*/ 7712540 h 10695515"/>
              <a:gd name="connsiteX5" fmla="*/ 23741 w 4123636"/>
              <a:gd name="connsiteY5" fmla="*/ 7658609 h 10695515"/>
              <a:gd name="connsiteX6" fmla="*/ 26190 w 4123636"/>
              <a:gd name="connsiteY6" fmla="*/ 7648210 h 10695515"/>
              <a:gd name="connsiteX7" fmla="*/ 26190 w 4123636"/>
              <a:gd name="connsiteY7" fmla="*/ 7295316 h 10695515"/>
              <a:gd name="connsiteX8" fmla="*/ 23453 w 4123636"/>
              <a:gd name="connsiteY8" fmla="*/ 7269284 h 10695515"/>
              <a:gd name="connsiteX9" fmla="*/ 26190 w 4123636"/>
              <a:gd name="connsiteY9" fmla="*/ 7181458 h 10695515"/>
              <a:gd name="connsiteX10" fmla="*/ 22462 w 4123636"/>
              <a:gd name="connsiteY10" fmla="*/ 7168704 h 10695515"/>
              <a:gd name="connsiteX11" fmla="*/ 26190 w 4123636"/>
              <a:gd name="connsiteY11" fmla="*/ 7082840 h 10695515"/>
              <a:gd name="connsiteX12" fmla="*/ 17579 w 4123636"/>
              <a:gd name="connsiteY12" fmla="*/ 40543 h 10695515"/>
              <a:gd name="connsiteX13" fmla="*/ 42822 w 4123636"/>
              <a:gd name="connsiteY13" fmla="*/ 4670 h 10695515"/>
              <a:gd name="connsiteX14" fmla="*/ 63677 w 4123636"/>
              <a:gd name="connsiteY14" fmla="*/ 37 h 10695515"/>
              <a:gd name="connsiteX15" fmla="*/ 4085919 w 4123636"/>
              <a:gd name="connsiteY15" fmla="*/ 0 h 10695515"/>
              <a:gd name="connsiteX16" fmla="*/ 4119446 w 4123636"/>
              <a:gd name="connsiteY16" fmla="*/ 33528 h 10695515"/>
              <a:gd name="connsiteX17" fmla="*/ 4119445 w 4123636"/>
              <a:gd name="connsiteY17" fmla="*/ 10662081 h 10695515"/>
              <a:gd name="connsiteX18" fmla="*/ 4085918 w 4123636"/>
              <a:gd name="connsiteY18" fmla="*/ 10695514 h 10695515"/>
              <a:gd name="connsiteX19" fmla="*/ 4068411 w 4123636"/>
              <a:gd name="connsiteY19" fmla="*/ 10695514 h 10695515"/>
              <a:gd name="connsiteX20" fmla="*/ 4068411 w 4123636"/>
              <a:gd name="connsiteY20" fmla="*/ 10695515 h 10695515"/>
              <a:gd name="connsiteX21" fmla="*/ 63663 w 4123636"/>
              <a:gd name="connsiteY21" fmla="*/ 10695515 h 10695515"/>
              <a:gd name="connsiteX22" fmla="*/ 26190 w 4123636"/>
              <a:gd name="connsiteY22" fmla="*/ 10659953 h 10695515"/>
              <a:gd name="connsiteX23" fmla="*/ 26190 w 4123636"/>
              <a:gd name="connsiteY23" fmla="*/ 9043781 h 10695515"/>
              <a:gd name="connsiteX24" fmla="*/ 15646 w 4123636"/>
              <a:gd name="connsiteY24" fmla="*/ 8991028 h 10695515"/>
              <a:gd name="connsiteX25" fmla="*/ 26190 w 4123636"/>
              <a:gd name="connsiteY25" fmla="*/ 8936768 h 10695515"/>
              <a:gd name="connsiteX26" fmla="*/ 26190 w 4123636"/>
              <a:gd name="connsiteY26" fmla="*/ 8213677 h 10695515"/>
              <a:gd name="connsiteX27" fmla="*/ 26190 w 4123636"/>
              <a:gd name="connsiteY27" fmla="*/ 8117697 h 10695515"/>
              <a:gd name="connsiteX28" fmla="*/ 14952 w 4123636"/>
              <a:gd name="connsiteY28" fmla="*/ 8064088 h 10695515"/>
              <a:gd name="connsiteX29" fmla="*/ 2074 w 4123636"/>
              <a:gd name="connsiteY29" fmla="*/ 8009276 h 10695515"/>
              <a:gd name="connsiteX0" fmla="*/ 2471 w 4124033"/>
              <a:gd name="connsiteY0" fmla="*/ 8009276 h 10695515"/>
              <a:gd name="connsiteX1" fmla="*/ 496 w 4124033"/>
              <a:gd name="connsiteY1" fmla="*/ 7844441 h 10695515"/>
              <a:gd name="connsiteX2" fmla="*/ 8639 w 4124033"/>
              <a:gd name="connsiteY2" fmla="*/ 7790887 h 10695515"/>
              <a:gd name="connsiteX3" fmla="*/ 16142 w 4124033"/>
              <a:gd name="connsiteY3" fmla="*/ 7712540 h 10695515"/>
              <a:gd name="connsiteX4" fmla="*/ 24138 w 4124033"/>
              <a:gd name="connsiteY4" fmla="*/ 7658609 h 10695515"/>
              <a:gd name="connsiteX5" fmla="*/ 26587 w 4124033"/>
              <a:gd name="connsiteY5" fmla="*/ 7648210 h 10695515"/>
              <a:gd name="connsiteX6" fmla="*/ 26587 w 4124033"/>
              <a:gd name="connsiteY6" fmla="*/ 7295316 h 10695515"/>
              <a:gd name="connsiteX7" fmla="*/ 23850 w 4124033"/>
              <a:gd name="connsiteY7" fmla="*/ 7269284 h 10695515"/>
              <a:gd name="connsiteX8" fmla="*/ 26587 w 4124033"/>
              <a:gd name="connsiteY8" fmla="*/ 7181458 h 10695515"/>
              <a:gd name="connsiteX9" fmla="*/ 22859 w 4124033"/>
              <a:gd name="connsiteY9" fmla="*/ 7168704 h 10695515"/>
              <a:gd name="connsiteX10" fmla="*/ 26587 w 4124033"/>
              <a:gd name="connsiteY10" fmla="*/ 7082840 h 10695515"/>
              <a:gd name="connsiteX11" fmla="*/ 17976 w 4124033"/>
              <a:gd name="connsiteY11" fmla="*/ 40543 h 10695515"/>
              <a:gd name="connsiteX12" fmla="*/ 43219 w 4124033"/>
              <a:gd name="connsiteY12" fmla="*/ 4670 h 10695515"/>
              <a:gd name="connsiteX13" fmla="*/ 64074 w 4124033"/>
              <a:gd name="connsiteY13" fmla="*/ 37 h 10695515"/>
              <a:gd name="connsiteX14" fmla="*/ 4086316 w 4124033"/>
              <a:gd name="connsiteY14" fmla="*/ 0 h 10695515"/>
              <a:gd name="connsiteX15" fmla="*/ 4119843 w 4124033"/>
              <a:gd name="connsiteY15" fmla="*/ 33528 h 10695515"/>
              <a:gd name="connsiteX16" fmla="*/ 4119842 w 4124033"/>
              <a:gd name="connsiteY16" fmla="*/ 10662081 h 10695515"/>
              <a:gd name="connsiteX17" fmla="*/ 4086315 w 4124033"/>
              <a:gd name="connsiteY17" fmla="*/ 10695514 h 10695515"/>
              <a:gd name="connsiteX18" fmla="*/ 4068808 w 4124033"/>
              <a:gd name="connsiteY18" fmla="*/ 10695514 h 10695515"/>
              <a:gd name="connsiteX19" fmla="*/ 4068808 w 4124033"/>
              <a:gd name="connsiteY19" fmla="*/ 10695515 h 10695515"/>
              <a:gd name="connsiteX20" fmla="*/ 64060 w 4124033"/>
              <a:gd name="connsiteY20" fmla="*/ 10695515 h 10695515"/>
              <a:gd name="connsiteX21" fmla="*/ 26587 w 4124033"/>
              <a:gd name="connsiteY21" fmla="*/ 10659953 h 10695515"/>
              <a:gd name="connsiteX22" fmla="*/ 26587 w 4124033"/>
              <a:gd name="connsiteY22" fmla="*/ 9043781 h 10695515"/>
              <a:gd name="connsiteX23" fmla="*/ 16043 w 4124033"/>
              <a:gd name="connsiteY23" fmla="*/ 8991028 h 10695515"/>
              <a:gd name="connsiteX24" fmla="*/ 26587 w 4124033"/>
              <a:gd name="connsiteY24" fmla="*/ 8936768 h 10695515"/>
              <a:gd name="connsiteX25" fmla="*/ 26587 w 4124033"/>
              <a:gd name="connsiteY25" fmla="*/ 8213677 h 10695515"/>
              <a:gd name="connsiteX26" fmla="*/ 26587 w 4124033"/>
              <a:gd name="connsiteY26" fmla="*/ 8117697 h 10695515"/>
              <a:gd name="connsiteX27" fmla="*/ 15349 w 4124033"/>
              <a:gd name="connsiteY27" fmla="*/ 8064088 h 10695515"/>
              <a:gd name="connsiteX28" fmla="*/ 2471 w 4124033"/>
              <a:gd name="connsiteY28" fmla="*/ 8009276 h 10695515"/>
              <a:gd name="connsiteX0" fmla="*/ 14853 w 4123537"/>
              <a:gd name="connsiteY0" fmla="*/ 8064088 h 10695515"/>
              <a:gd name="connsiteX1" fmla="*/ 0 w 4123537"/>
              <a:gd name="connsiteY1" fmla="*/ 7844441 h 10695515"/>
              <a:gd name="connsiteX2" fmla="*/ 8143 w 4123537"/>
              <a:gd name="connsiteY2" fmla="*/ 7790887 h 10695515"/>
              <a:gd name="connsiteX3" fmla="*/ 15646 w 4123537"/>
              <a:gd name="connsiteY3" fmla="*/ 7712540 h 10695515"/>
              <a:gd name="connsiteX4" fmla="*/ 23642 w 4123537"/>
              <a:gd name="connsiteY4" fmla="*/ 7658609 h 10695515"/>
              <a:gd name="connsiteX5" fmla="*/ 26091 w 4123537"/>
              <a:gd name="connsiteY5" fmla="*/ 7648210 h 10695515"/>
              <a:gd name="connsiteX6" fmla="*/ 26091 w 4123537"/>
              <a:gd name="connsiteY6" fmla="*/ 7295316 h 10695515"/>
              <a:gd name="connsiteX7" fmla="*/ 23354 w 4123537"/>
              <a:gd name="connsiteY7" fmla="*/ 7269284 h 10695515"/>
              <a:gd name="connsiteX8" fmla="*/ 26091 w 4123537"/>
              <a:gd name="connsiteY8" fmla="*/ 7181458 h 10695515"/>
              <a:gd name="connsiteX9" fmla="*/ 22363 w 4123537"/>
              <a:gd name="connsiteY9" fmla="*/ 7168704 h 10695515"/>
              <a:gd name="connsiteX10" fmla="*/ 26091 w 4123537"/>
              <a:gd name="connsiteY10" fmla="*/ 7082840 h 10695515"/>
              <a:gd name="connsiteX11" fmla="*/ 17480 w 4123537"/>
              <a:gd name="connsiteY11" fmla="*/ 40543 h 10695515"/>
              <a:gd name="connsiteX12" fmla="*/ 42723 w 4123537"/>
              <a:gd name="connsiteY12" fmla="*/ 4670 h 10695515"/>
              <a:gd name="connsiteX13" fmla="*/ 63578 w 4123537"/>
              <a:gd name="connsiteY13" fmla="*/ 37 h 10695515"/>
              <a:gd name="connsiteX14" fmla="*/ 4085820 w 4123537"/>
              <a:gd name="connsiteY14" fmla="*/ 0 h 10695515"/>
              <a:gd name="connsiteX15" fmla="*/ 4119347 w 4123537"/>
              <a:gd name="connsiteY15" fmla="*/ 33528 h 10695515"/>
              <a:gd name="connsiteX16" fmla="*/ 4119346 w 4123537"/>
              <a:gd name="connsiteY16" fmla="*/ 10662081 h 10695515"/>
              <a:gd name="connsiteX17" fmla="*/ 4085819 w 4123537"/>
              <a:gd name="connsiteY17" fmla="*/ 10695514 h 10695515"/>
              <a:gd name="connsiteX18" fmla="*/ 4068312 w 4123537"/>
              <a:gd name="connsiteY18" fmla="*/ 10695514 h 10695515"/>
              <a:gd name="connsiteX19" fmla="*/ 4068312 w 4123537"/>
              <a:gd name="connsiteY19" fmla="*/ 10695515 h 10695515"/>
              <a:gd name="connsiteX20" fmla="*/ 63564 w 4123537"/>
              <a:gd name="connsiteY20" fmla="*/ 10695515 h 10695515"/>
              <a:gd name="connsiteX21" fmla="*/ 26091 w 4123537"/>
              <a:gd name="connsiteY21" fmla="*/ 10659953 h 10695515"/>
              <a:gd name="connsiteX22" fmla="*/ 26091 w 4123537"/>
              <a:gd name="connsiteY22" fmla="*/ 9043781 h 10695515"/>
              <a:gd name="connsiteX23" fmla="*/ 15547 w 4123537"/>
              <a:gd name="connsiteY23" fmla="*/ 8991028 h 10695515"/>
              <a:gd name="connsiteX24" fmla="*/ 26091 w 4123537"/>
              <a:gd name="connsiteY24" fmla="*/ 8936768 h 10695515"/>
              <a:gd name="connsiteX25" fmla="*/ 26091 w 4123537"/>
              <a:gd name="connsiteY25" fmla="*/ 8213677 h 10695515"/>
              <a:gd name="connsiteX26" fmla="*/ 26091 w 4123537"/>
              <a:gd name="connsiteY26" fmla="*/ 8117697 h 10695515"/>
              <a:gd name="connsiteX27" fmla="*/ 14853 w 4123537"/>
              <a:gd name="connsiteY27" fmla="*/ 8064088 h 10695515"/>
              <a:gd name="connsiteX0" fmla="*/ 6714 w 4115398"/>
              <a:gd name="connsiteY0" fmla="*/ 8064088 h 10695515"/>
              <a:gd name="connsiteX1" fmla="*/ 4 w 4115398"/>
              <a:gd name="connsiteY1" fmla="*/ 7790887 h 10695515"/>
              <a:gd name="connsiteX2" fmla="*/ 7507 w 4115398"/>
              <a:gd name="connsiteY2" fmla="*/ 7712540 h 10695515"/>
              <a:gd name="connsiteX3" fmla="*/ 15503 w 4115398"/>
              <a:gd name="connsiteY3" fmla="*/ 7658609 h 10695515"/>
              <a:gd name="connsiteX4" fmla="*/ 17952 w 4115398"/>
              <a:gd name="connsiteY4" fmla="*/ 7648210 h 10695515"/>
              <a:gd name="connsiteX5" fmla="*/ 17952 w 4115398"/>
              <a:gd name="connsiteY5" fmla="*/ 7295316 h 10695515"/>
              <a:gd name="connsiteX6" fmla="*/ 15215 w 4115398"/>
              <a:gd name="connsiteY6" fmla="*/ 7269284 h 10695515"/>
              <a:gd name="connsiteX7" fmla="*/ 17952 w 4115398"/>
              <a:gd name="connsiteY7" fmla="*/ 7181458 h 10695515"/>
              <a:gd name="connsiteX8" fmla="*/ 14224 w 4115398"/>
              <a:gd name="connsiteY8" fmla="*/ 7168704 h 10695515"/>
              <a:gd name="connsiteX9" fmla="*/ 17952 w 4115398"/>
              <a:gd name="connsiteY9" fmla="*/ 7082840 h 10695515"/>
              <a:gd name="connsiteX10" fmla="*/ 9341 w 4115398"/>
              <a:gd name="connsiteY10" fmla="*/ 40543 h 10695515"/>
              <a:gd name="connsiteX11" fmla="*/ 34584 w 4115398"/>
              <a:gd name="connsiteY11" fmla="*/ 4670 h 10695515"/>
              <a:gd name="connsiteX12" fmla="*/ 55439 w 4115398"/>
              <a:gd name="connsiteY12" fmla="*/ 37 h 10695515"/>
              <a:gd name="connsiteX13" fmla="*/ 4077681 w 4115398"/>
              <a:gd name="connsiteY13" fmla="*/ 0 h 10695515"/>
              <a:gd name="connsiteX14" fmla="*/ 4111208 w 4115398"/>
              <a:gd name="connsiteY14" fmla="*/ 33528 h 10695515"/>
              <a:gd name="connsiteX15" fmla="*/ 4111207 w 4115398"/>
              <a:gd name="connsiteY15" fmla="*/ 10662081 h 10695515"/>
              <a:gd name="connsiteX16" fmla="*/ 4077680 w 4115398"/>
              <a:gd name="connsiteY16" fmla="*/ 10695514 h 10695515"/>
              <a:gd name="connsiteX17" fmla="*/ 4060173 w 4115398"/>
              <a:gd name="connsiteY17" fmla="*/ 10695514 h 10695515"/>
              <a:gd name="connsiteX18" fmla="*/ 4060173 w 4115398"/>
              <a:gd name="connsiteY18" fmla="*/ 10695515 h 10695515"/>
              <a:gd name="connsiteX19" fmla="*/ 55425 w 4115398"/>
              <a:gd name="connsiteY19" fmla="*/ 10695515 h 10695515"/>
              <a:gd name="connsiteX20" fmla="*/ 17952 w 4115398"/>
              <a:gd name="connsiteY20" fmla="*/ 10659953 h 10695515"/>
              <a:gd name="connsiteX21" fmla="*/ 17952 w 4115398"/>
              <a:gd name="connsiteY21" fmla="*/ 9043781 h 10695515"/>
              <a:gd name="connsiteX22" fmla="*/ 7408 w 4115398"/>
              <a:gd name="connsiteY22" fmla="*/ 8991028 h 10695515"/>
              <a:gd name="connsiteX23" fmla="*/ 17952 w 4115398"/>
              <a:gd name="connsiteY23" fmla="*/ 8936768 h 10695515"/>
              <a:gd name="connsiteX24" fmla="*/ 17952 w 4115398"/>
              <a:gd name="connsiteY24" fmla="*/ 8213677 h 10695515"/>
              <a:gd name="connsiteX25" fmla="*/ 17952 w 4115398"/>
              <a:gd name="connsiteY25" fmla="*/ 8117697 h 10695515"/>
              <a:gd name="connsiteX26" fmla="*/ 6714 w 4115398"/>
              <a:gd name="connsiteY26" fmla="*/ 8064088 h 10695515"/>
              <a:gd name="connsiteX0" fmla="*/ 293 w 4108977"/>
              <a:gd name="connsiteY0" fmla="*/ 8064088 h 10695515"/>
              <a:gd name="connsiteX1" fmla="*/ 18363 w 4108977"/>
              <a:gd name="connsiteY1" fmla="*/ 7826418 h 10695515"/>
              <a:gd name="connsiteX2" fmla="*/ 1086 w 4108977"/>
              <a:gd name="connsiteY2" fmla="*/ 7712540 h 10695515"/>
              <a:gd name="connsiteX3" fmla="*/ 9082 w 4108977"/>
              <a:gd name="connsiteY3" fmla="*/ 7658609 h 10695515"/>
              <a:gd name="connsiteX4" fmla="*/ 11531 w 4108977"/>
              <a:gd name="connsiteY4" fmla="*/ 7648210 h 10695515"/>
              <a:gd name="connsiteX5" fmla="*/ 11531 w 4108977"/>
              <a:gd name="connsiteY5" fmla="*/ 7295316 h 10695515"/>
              <a:gd name="connsiteX6" fmla="*/ 8794 w 4108977"/>
              <a:gd name="connsiteY6" fmla="*/ 7269284 h 10695515"/>
              <a:gd name="connsiteX7" fmla="*/ 11531 w 4108977"/>
              <a:gd name="connsiteY7" fmla="*/ 7181458 h 10695515"/>
              <a:gd name="connsiteX8" fmla="*/ 7803 w 4108977"/>
              <a:gd name="connsiteY8" fmla="*/ 7168704 h 10695515"/>
              <a:gd name="connsiteX9" fmla="*/ 11531 w 4108977"/>
              <a:gd name="connsiteY9" fmla="*/ 7082840 h 10695515"/>
              <a:gd name="connsiteX10" fmla="*/ 2920 w 4108977"/>
              <a:gd name="connsiteY10" fmla="*/ 40543 h 10695515"/>
              <a:gd name="connsiteX11" fmla="*/ 28163 w 4108977"/>
              <a:gd name="connsiteY11" fmla="*/ 4670 h 10695515"/>
              <a:gd name="connsiteX12" fmla="*/ 49018 w 4108977"/>
              <a:gd name="connsiteY12" fmla="*/ 37 h 10695515"/>
              <a:gd name="connsiteX13" fmla="*/ 4071260 w 4108977"/>
              <a:gd name="connsiteY13" fmla="*/ 0 h 10695515"/>
              <a:gd name="connsiteX14" fmla="*/ 4104787 w 4108977"/>
              <a:gd name="connsiteY14" fmla="*/ 33528 h 10695515"/>
              <a:gd name="connsiteX15" fmla="*/ 4104786 w 4108977"/>
              <a:gd name="connsiteY15" fmla="*/ 10662081 h 10695515"/>
              <a:gd name="connsiteX16" fmla="*/ 4071259 w 4108977"/>
              <a:gd name="connsiteY16" fmla="*/ 10695514 h 10695515"/>
              <a:gd name="connsiteX17" fmla="*/ 4053752 w 4108977"/>
              <a:gd name="connsiteY17" fmla="*/ 10695514 h 10695515"/>
              <a:gd name="connsiteX18" fmla="*/ 4053752 w 4108977"/>
              <a:gd name="connsiteY18" fmla="*/ 10695515 h 10695515"/>
              <a:gd name="connsiteX19" fmla="*/ 49004 w 4108977"/>
              <a:gd name="connsiteY19" fmla="*/ 10695515 h 10695515"/>
              <a:gd name="connsiteX20" fmla="*/ 11531 w 4108977"/>
              <a:gd name="connsiteY20" fmla="*/ 10659953 h 10695515"/>
              <a:gd name="connsiteX21" fmla="*/ 11531 w 4108977"/>
              <a:gd name="connsiteY21" fmla="*/ 9043781 h 10695515"/>
              <a:gd name="connsiteX22" fmla="*/ 987 w 4108977"/>
              <a:gd name="connsiteY22" fmla="*/ 8991028 h 10695515"/>
              <a:gd name="connsiteX23" fmla="*/ 11531 w 4108977"/>
              <a:gd name="connsiteY23" fmla="*/ 8936768 h 10695515"/>
              <a:gd name="connsiteX24" fmla="*/ 11531 w 4108977"/>
              <a:gd name="connsiteY24" fmla="*/ 8213677 h 10695515"/>
              <a:gd name="connsiteX25" fmla="*/ 11531 w 4108977"/>
              <a:gd name="connsiteY25" fmla="*/ 8117697 h 10695515"/>
              <a:gd name="connsiteX26" fmla="*/ 293 w 4108977"/>
              <a:gd name="connsiteY26" fmla="*/ 8064088 h 10695515"/>
              <a:gd name="connsiteX0" fmla="*/ 10544 w 4107990"/>
              <a:gd name="connsiteY0" fmla="*/ 8117697 h 10695515"/>
              <a:gd name="connsiteX1" fmla="*/ 17376 w 4107990"/>
              <a:gd name="connsiteY1" fmla="*/ 7826418 h 10695515"/>
              <a:gd name="connsiteX2" fmla="*/ 99 w 4107990"/>
              <a:gd name="connsiteY2" fmla="*/ 7712540 h 10695515"/>
              <a:gd name="connsiteX3" fmla="*/ 8095 w 4107990"/>
              <a:gd name="connsiteY3" fmla="*/ 7658609 h 10695515"/>
              <a:gd name="connsiteX4" fmla="*/ 10544 w 4107990"/>
              <a:gd name="connsiteY4" fmla="*/ 7648210 h 10695515"/>
              <a:gd name="connsiteX5" fmla="*/ 10544 w 4107990"/>
              <a:gd name="connsiteY5" fmla="*/ 7295316 h 10695515"/>
              <a:gd name="connsiteX6" fmla="*/ 7807 w 4107990"/>
              <a:gd name="connsiteY6" fmla="*/ 7269284 h 10695515"/>
              <a:gd name="connsiteX7" fmla="*/ 10544 w 4107990"/>
              <a:gd name="connsiteY7" fmla="*/ 7181458 h 10695515"/>
              <a:gd name="connsiteX8" fmla="*/ 6816 w 4107990"/>
              <a:gd name="connsiteY8" fmla="*/ 7168704 h 10695515"/>
              <a:gd name="connsiteX9" fmla="*/ 10544 w 4107990"/>
              <a:gd name="connsiteY9" fmla="*/ 7082840 h 10695515"/>
              <a:gd name="connsiteX10" fmla="*/ 1933 w 4107990"/>
              <a:gd name="connsiteY10" fmla="*/ 40543 h 10695515"/>
              <a:gd name="connsiteX11" fmla="*/ 27176 w 4107990"/>
              <a:gd name="connsiteY11" fmla="*/ 4670 h 10695515"/>
              <a:gd name="connsiteX12" fmla="*/ 48031 w 4107990"/>
              <a:gd name="connsiteY12" fmla="*/ 37 h 10695515"/>
              <a:gd name="connsiteX13" fmla="*/ 4070273 w 4107990"/>
              <a:gd name="connsiteY13" fmla="*/ 0 h 10695515"/>
              <a:gd name="connsiteX14" fmla="*/ 4103800 w 4107990"/>
              <a:gd name="connsiteY14" fmla="*/ 33528 h 10695515"/>
              <a:gd name="connsiteX15" fmla="*/ 4103799 w 4107990"/>
              <a:gd name="connsiteY15" fmla="*/ 10662081 h 10695515"/>
              <a:gd name="connsiteX16" fmla="*/ 4070272 w 4107990"/>
              <a:gd name="connsiteY16" fmla="*/ 10695514 h 10695515"/>
              <a:gd name="connsiteX17" fmla="*/ 4052765 w 4107990"/>
              <a:gd name="connsiteY17" fmla="*/ 10695514 h 10695515"/>
              <a:gd name="connsiteX18" fmla="*/ 4052765 w 4107990"/>
              <a:gd name="connsiteY18" fmla="*/ 10695515 h 10695515"/>
              <a:gd name="connsiteX19" fmla="*/ 48017 w 4107990"/>
              <a:gd name="connsiteY19" fmla="*/ 10695515 h 10695515"/>
              <a:gd name="connsiteX20" fmla="*/ 10544 w 4107990"/>
              <a:gd name="connsiteY20" fmla="*/ 10659953 h 10695515"/>
              <a:gd name="connsiteX21" fmla="*/ 10544 w 4107990"/>
              <a:gd name="connsiteY21" fmla="*/ 9043781 h 10695515"/>
              <a:gd name="connsiteX22" fmla="*/ 0 w 4107990"/>
              <a:gd name="connsiteY22" fmla="*/ 8991028 h 10695515"/>
              <a:gd name="connsiteX23" fmla="*/ 10544 w 4107990"/>
              <a:gd name="connsiteY23" fmla="*/ 8936768 h 10695515"/>
              <a:gd name="connsiteX24" fmla="*/ 10544 w 4107990"/>
              <a:gd name="connsiteY24" fmla="*/ 8213677 h 10695515"/>
              <a:gd name="connsiteX25" fmla="*/ 10544 w 4107990"/>
              <a:gd name="connsiteY25" fmla="*/ 8117697 h 10695515"/>
              <a:gd name="connsiteX0" fmla="*/ 10445 w 4107891"/>
              <a:gd name="connsiteY0" fmla="*/ 8117697 h 10695515"/>
              <a:gd name="connsiteX1" fmla="*/ 17277 w 4107891"/>
              <a:gd name="connsiteY1" fmla="*/ 7826418 h 10695515"/>
              <a:gd name="connsiteX2" fmla="*/ 0 w 4107891"/>
              <a:gd name="connsiteY2" fmla="*/ 7712540 h 10695515"/>
              <a:gd name="connsiteX3" fmla="*/ 7996 w 4107891"/>
              <a:gd name="connsiteY3" fmla="*/ 7658609 h 10695515"/>
              <a:gd name="connsiteX4" fmla="*/ 10445 w 4107891"/>
              <a:gd name="connsiteY4" fmla="*/ 7648210 h 10695515"/>
              <a:gd name="connsiteX5" fmla="*/ 10445 w 4107891"/>
              <a:gd name="connsiteY5" fmla="*/ 7295316 h 10695515"/>
              <a:gd name="connsiteX6" fmla="*/ 7708 w 4107891"/>
              <a:gd name="connsiteY6" fmla="*/ 7269284 h 10695515"/>
              <a:gd name="connsiteX7" fmla="*/ 10445 w 4107891"/>
              <a:gd name="connsiteY7" fmla="*/ 7181458 h 10695515"/>
              <a:gd name="connsiteX8" fmla="*/ 6717 w 4107891"/>
              <a:gd name="connsiteY8" fmla="*/ 7168704 h 10695515"/>
              <a:gd name="connsiteX9" fmla="*/ 10445 w 4107891"/>
              <a:gd name="connsiteY9" fmla="*/ 7082840 h 10695515"/>
              <a:gd name="connsiteX10" fmla="*/ 1834 w 4107891"/>
              <a:gd name="connsiteY10" fmla="*/ 40543 h 10695515"/>
              <a:gd name="connsiteX11" fmla="*/ 27077 w 4107891"/>
              <a:gd name="connsiteY11" fmla="*/ 4670 h 10695515"/>
              <a:gd name="connsiteX12" fmla="*/ 47932 w 4107891"/>
              <a:gd name="connsiteY12" fmla="*/ 37 h 10695515"/>
              <a:gd name="connsiteX13" fmla="*/ 4070174 w 4107891"/>
              <a:gd name="connsiteY13" fmla="*/ 0 h 10695515"/>
              <a:gd name="connsiteX14" fmla="*/ 4103701 w 4107891"/>
              <a:gd name="connsiteY14" fmla="*/ 33528 h 10695515"/>
              <a:gd name="connsiteX15" fmla="*/ 4103700 w 4107891"/>
              <a:gd name="connsiteY15" fmla="*/ 10662081 h 10695515"/>
              <a:gd name="connsiteX16" fmla="*/ 4070173 w 4107891"/>
              <a:gd name="connsiteY16" fmla="*/ 10695514 h 10695515"/>
              <a:gd name="connsiteX17" fmla="*/ 4052666 w 4107891"/>
              <a:gd name="connsiteY17" fmla="*/ 10695514 h 10695515"/>
              <a:gd name="connsiteX18" fmla="*/ 4052666 w 4107891"/>
              <a:gd name="connsiteY18" fmla="*/ 10695515 h 10695515"/>
              <a:gd name="connsiteX19" fmla="*/ 47918 w 4107891"/>
              <a:gd name="connsiteY19" fmla="*/ 10695515 h 10695515"/>
              <a:gd name="connsiteX20" fmla="*/ 10445 w 4107891"/>
              <a:gd name="connsiteY20" fmla="*/ 10659953 h 10695515"/>
              <a:gd name="connsiteX21" fmla="*/ 10445 w 4107891"/>
              <a:gd name="connsiteY21" fmla="*/ 9043781 h 10695515"/>
              <a:gd name="connsiteX22" fmla="*/ 10445 w 4107891"/>
              <a:gd name="connsiteY22" fmla="*/ 8936768 h 10695515"/>
              <a:gd name="connsiteX23" fmla="*/ 10445 w 4107891"/>
              <a:gd name="connsiteY23" fmla="*/ 8213677 h 10695515"/>
              <a:gd name="connsiteX24" fmla="*/ 10445 w 4107891"/>
              <a:gd name="connsiteY24" fmla="*/ 8117697 h 10695515"/>
              <a:gd name="connsiteX0" fmla="*/ 10445 w 4107891"/>
              <a:gd name="connsiteY0" fmla="*/ 8117697 h 10695515"/>
              <a:gd name="connsiteX1" fmla="*/ 17277 w 4107891"/>
              <a:gd name="connsiteY1" fmla="*/ 7826418 h 10695515"/>
              <a:gd name="connsiteX2" fmla="*/ 0 w 4107891"/>
              <a:gd name="connsiteY2" fmla="*/ 7712540 h 10695515"/>
              <a:gd name="connsiteX3" fmla="*/ 7996 w 4107891"/>
              <a:gd name="connsiteY3" fmla="*/ 7658609 h 10695515"/>
              <a:gd name="connsiteX4" fmla="*/ 10445 w 4107891"/>
              <a:gd name="connsiteY4" fmla="*/ 7648210 h 10695515"/>
              <a:gd name="connsiteX5" fmla="*/ 10445 w 4107891"/>
              <a:gd name="connsiteY5" fmla="*/ 7295316 h 10695515"/>
              <a:gd name="connsiteX6" fmla="*/ 7708 w 4107891"/>
              <a:gd name="connsiteY6" fmla="*/ 7269284 h 10695515"/>
              <a:gd name="connsiteX7" fmla="*/ 10445 w 4107891"/>
              <a:gd name="connsiteY7" fmla="*/ 7181458 h 10695515"/>
              <a:gd name="connsiteX8" fmla="*/ 6717 w 4107891"/>
              <a:gd name="connsiteY8" fmla="*/ 7168704 h 10695515"/>
              <a:gd name="connsiteX9" fmla="*/ 10445 w 4107891"/>
              <a:gd name="connsiteY9" fmla="*/ 7082840 h 10695515"/>
              <a:gd name="connsiteX10" fmla="*/ 1834 w 4107891"/>
              <a:gd name="connsiteY10" fmla="*/ 40543 h 10695515"/>
              <a:gd name="connsiteX11" fmla="*/ 27077 w 4107891"/>
              <a:gd name="connsiteY11" fmla="*/ 4670 h 10695515"/>
              <a:gd name="connsiteX12" fmla="*/ 47932 w 4107891"/>
              <a:gd name="connsiteY12" fmla="*/ 37 h 10695515"/>
              <a:gd name="connsiteX13" fmla="*/ 4070174 w 4107891"/>
              <a:gd name="connsiteY13" fmla="*/ 0 h 10695515"/>
              <a:gd name="connsiteX14" fmla="*/ 4103701 w 4107891"/>
              <a:gd name="connsiteY14" fmla="*/ 33528 h 10695515"/>
              <a:gd name="connsiteX15" fmla="*/ 4103700 w 4107891"/>
              <a:gd name="connsiteY15" fmla="*/ 10662081 h 10695515"/>
              <a:gd name="connsiteX16" fmla="*/ 4070173 w 4107891"/>
              <a:gd name="connsiteY16" fmla="*/ 10695514 h 10695515"/>
              <a:gd name="connsiteX17" fmla="*/ 4052666 w 4107891"/>
              <a:gd name="connsiteY17" fmla="*/ 10695514 h 10695515"/>
              <a:gd name="connsiteX18" fmla="*/ 4052666 w 4107891"/>
              <a:gd name="connsiteY18" fmla="*/ 10695515 h 10695515"/>
              <a:gd name="connsiteX19" fmla="*/ 47918 w 4107891"/>
              <a:gd name="connsiteY19" fmla="*/ 10695515 h 10695515"/>
              <a:gd name="connsiteX20" fmla="*/ 10445 w 4107891"/>
              <a:gd name="connsiteY20" fmla="*/ 10659953 h 10695515"/>
              <a:gd name="connsiteX21" fmla="*/ 10445 w 4107891"/>
              <a:gd name="connsiteY21" fmla="*/ 9043781 h 10695515"/>
              <a:gd name="connsiteX22" fmla="*/ 10445 w 4107891"/>
              <a:gd name="connsiteY22" fmla="*/ 8213677 h 10695515"/>
              <a:gd name="connsiteX23" fmla="*/ 10445 w 4107891"/>
              <a:gd name="connsiteY23" fmla="*/ 8117697 h 10695515"/>
              <a:gd name="connsiteX0" fmla="*/ 10445 w 4107891"/>
              <a:gd name="connsiteY0" fmla="*/ 8117697 h 10695515"/>
              <a:gd name="connsiteX1" fmla="*/ 17277 w 4107891"/>
              <a:gd name="connsiteY1" fmla="*/ 7826418 h 10695515"/>
              <a:gd name="connsiteX2" fmla="*/ 0 w 4107891"/>
              <a:gd name="connsiteY2" fmla="*/ 7712540 h 10695515"/>
              <a:gd name="connsiteX3" fmla="*/ 7996 w 4107891"/>
              <a:gd name="connsiteY3" fmla="*/ 7658609 h 10695515"/>
              <a:gd name="connsiteX4" fmla="*/ 10445 w 4107891"/>
              <a:gd name="connsiteY4" fmla="*/ 7648210 h 10695515"/>
              <a:gd name="connsiteX5" fmla="*/ 10445 w 4107891"/>
              <a:gd name="connsiteY5" fmla="*/ 7295316 h 10695515"/>
              <a:gd name="connsiteX6" fmla="*/ 7708 w 4107891"/>
              <a:gd name="connsiteY6" fmla="*/ 7269284 h 10695515"/>
              <a:gd name="connsiteX7" fmla="*/ 10445 w 4107891"/>
              <a:gd name="connsiteY7" fmla="*/ 7181458 h 10695515"/>
              <a:gd name="connsiteX8" fmla="*/ 6717 w 4107891"/>
              <a:gd name="connsiteY8" fmla="*/ 7168704 h 10695515"/>
              <a:gd name="connsiteX9" fmla="*/ 10445 w 4107891"/>
              <a:gd name="connsiteY9" fmla="*/ 7082840 h 10695515"/>
              <a:gd name="connsiteX10" fmla="*/ 1834 w 4107891"/>
              <a:gd name="connsiteY10" fmla="*/ 40543 h 10695515"/>
              <a:gd name="connsiteX11" fmla="*/ 27077 w 4107891"/>
              <a:gd name="connsiteY11" fmla="*/ 4670 h 10695515"/>
              <a:gd name="connsiteX12" fmla="*/ 47932 w 4107891"/>
              <a:gd name="connsiteY12" fmla="*/ 37 h 10695515"/>
              <a:gd name="connsiteX13" fmla="*/ 4070174 w 4107891"/>
              <a:gd name="connsiteY13" fmla="*/ 0 h 10695515"/>
              <a:gd name="connsiteX14" fmla="*/ 4103701 w 4107891"/>
              <a:gd name="connsiteY14" fmla="*/ 33528 h 10695515"/>
              <a:gd name="connsiteX15" fmla="*/ 4103700 w 4107891"/>
              <a:gd name="connsiteY15" fmla="*/ 10662081 h 10695515"/>
              <a:gd name="connsiteX16" fmla="*/ 4070173 w 4107891"/>
              <a:gd name="connsiteY16" fmla="*/ 10695514 h 10695515"/>
              <a:gd name="connsiteX17" fmla="*/ 4052666 w 4107891"/>
              <a:gd name="connsiteY17" fmla="*/ 10695514 h 10695515"/>
              <a:gd name="connsiteX18" fmla="*/ 4052666 w 4107891"/>
              <a:gd name="connsiteY18" fmla="*/ 10695515 h 10695515"/>
              <a:gd name="connsiteX19" fmla="*/ 47918 w 4107891"/>
              <a:gd name="connsiteY19" fmla="*/ 10695515 h 10695515"/>
              <a:gd name="connsiteX20" fmla="*/ 10445 w 4107891"/>
              <a:gd name="connsiteY20" fmla="*/ 10659953 h 10695515"/>
              <a:gd name="connsiteX21" fmla="*/ 10445 w 4107891"/>
              <a:gd name="connsiteY21" fmla="*/ 8213677 h 10695515"/>
              <a:gd name="connsiteX22" fmla="*/ 10445 w 4107891"/>
              <a:gd name="connsiteY22" fmla="*/ 8117697 h 10695515"/>
              <a:gd name="connsiteX0" fmla="*/ 9074 w 4106520"/>
              <a:gd name="connsiteY0" fmla="*/ 8117697 h 10695515"/>
              <a:gd name="connsiteX1" fmla="*/ 15906 w 4106520"/>
              <a:gd name="connsiteY1" fmla="*/ 7826418 h 10695515"/>
              <a:gd name="connsiteX2" fmla="*/ 6625 w 4106520"/>
              <a:gd name="connsiteY2" fmla="*/ 7658609 h 10695515"/>
              <a:gd name="connsiteX3" fmla="*/ 9074 w 4106520"/>
              <a:gd name="connsiteY3" fmla="*/ 7648210 h 10695515"/>
              <a:gd name="connsiteX4" fmla="*/ 9074 w 4106520"/>
              <a:gd name="connsiteY4" fmla="*/ 7295316 h 10695515"/>
              <a:gd name="connsiteX5" fmla="*/ 6337 w 4106520"/>
              <a:gd name="connsiteY5" fmla="*/ 7269284 h 10695515"/>
              <a:gd name="connsiteX6" fmla="*/ 9074 w 4106520"/>
              <a:gd name="connsiteY6" fmla="*/ 7181458 h 10695515"/>
              <a:gd name="connsiteX7" fmla="*/ 5346 w 4106520"/>
              <a:gd name="connsiteY7" fmla="*/ 7168704 h 10695515"/>
              <a:gd name="connsiteX8" fmla="*/ 9074 w 4106520"/>
              <a:gd name="connsiteY8" fmla="*/ 7082840 h 10695515"/>
              <a:gd name="connsiteX9" fmla="*/ 463 w 4106520"/>
              <a:gd name="connsiteY9" fmla="*/ 40543 h 10695515"/>
              <a:gd name="connsiteX10" fmla="*/ 25706 w 4106520"/>
              <a:gd name="connsiteY10" fmla="*/ 4670 h 10695515"/>
              <a:gd name="connsiteX11" fmla="*/ 46561 w 4106520"/>
              <a:gd name="connsiteY11" fmla="*/ 37 h 10695515"/>
              <a:gd name="connsiteX12" fmla="*/ 4068803 w 4106520"/>
              <a:gd name="connsiteY12" fmla="*/ 0 h 10695515"/>
              <a:gd name="connsiteX13" fmla="*/ 4102330 w 4106520"/>
              <a:gd name="connsiteY13" fmla="*/ 33528 h 10695515"/>
              <a:gd name="connsiteX14" fmla="*/ 4102329 w 4106520"/>
              <a:gd name="connsiteY14" fmla="*/ 10662081 h 10695515"/>
              <a:gd name="connsiteX15" fmla="*/ 4068802 w 4106520"/>
              <a:gd name="connsiteY15" fmla="*/ 10695514 h 10695515"/>
              <a:gd name="connsiteX16" fmla="*/ 4051295 w 4106520"/>
              <a:gd name="connsiteY16" fmla="*/ 10695514 h 10695515"/>
              <a:gd name="connsiteX17" fmla="*/ 4051295 w 4106520"/>
              <a:gd name="connsiteY17" fmla="*/ 10695515 h 10695515"/>
              <a:gd name="connsiteX18" fmla="*/ 46547 w 4106520"/>
              <a:gd name="connsiteY18" fmla="*/ 10695515 h 10695515"/>
              <a:gd name="connsiteX19" fmla="*/ 9074 w 4106520"/>
              <a:gd name="connsiteY19" fmla="*/ 10659953 h 10695515"/>
              <a:gd name="connsiteX20" fmla="*/ 9074 w 4106520"/>
              <a:gd name="connsiteY20" fmla="*/ 8213677 h 10695515"/>
              <a:gd name="connsiteX21" fmla="*/ 9074 w 4106520"/>
              <a:gd name="connsiteY21" fmla="*/ 8117697 h 10695515"/>
              <a:gd name="connsiteX0" fmla="*/ 9074 w 4106520"/>
              <a:gd name="connsiteY0" fmla="*/ 8117697 h 10695515"/>
              <a:gd name="connsiteX1" fmla="*/ 15906 w 4106520"/>
              <a:gd name="connsiteY1" fmla="*/ 7826418 h 10695515"/>
              <a:gd name="connsiteX2" fmla="*/ 6625 w 4106520"/>
              <a:gd name="connsiteY2" fmla="*/ 7658609 h 10695515"/>
              <a:gd name="connsiteX3" fmla="*/ 9074 w 4106520"/>
              <a:gd name="connsiteY3" fmla="*/ 7295316 h 10695515"/>
              <a:gd name="connsiteX4" fmla="*/ 6337 w 4106520"/>
              <a:gd name="connsiteY4" fmla="*/ 7269284 h 10695515"/>
              <a:gd name="connsiteX5" fmla="*/ 9074 w 4106520"/>
              <a:gd name="connsiteY5" fmla="*/ 7181458 h 10695515"/>
              <a:gd name="connsiteX6" fmla="*/ 5346 w 4106520"/>
              <a:gd name="connsiteY6" fmla="*/ 7168704 h 10695515"/>
              <a:gd name="connsiteX7" fmla="*/ 9074 w 4106520"/>
              <a:gd name="connsiteY7" fmla="*/ 7082840 h 10695515"/>
              <a:gd name="connsiteX8" fmla="*/ 463 w 4106520"/>
              <a:gd name="connsiteY8" fmla="*/ 40543 h 10695515"/>
              <a:gd name="connsiteX9" fmla="*/ 25706 w 4106520"/>
              <a:gd name="connsiteY9" fmla="*/ 4670 h 10695515"/>
              <a:gd name="connsiteX10" fmla="*/ 46561 w 4106520"/>
              <a:gd name="connsiteY10" fmla="*/ 37 h 10695515"/>
              <a:gd name="connsiteX11" fmla="*/ 4068803 w 4106520"/>
              <a:gd name="connsiteY11" fmla="*/ 0 h 10695515"/>
              <a:gd name="connsiteX12" fmla="*/ 4102330 w 4106520"/>
              <a:gd name="connsiteY12" fmla="*/ 33528 h 10695515"/>
              <a:gd name="connsiteX13" fmla="*/ 4102329 w 4106520"/>
              <a:gd name="connsiteY13" fmla="*/ 10662081 h 10695515"/>
              <a:gd name="connsiteX14" fmla="*/ 4068802 w 4106520"/>
              <a:gd name="connsiteY14" fmla="*/ 10695514 h 10695515"/>
              <a:gd name="connsiteX15" fmla="*/ 4051295 w 4106520"/>
              <a:gd name="connsiteY15" fmla="*/ 10695514 h 10695515"/>
              <a:gd name="connsiteX16" fmla="*/ 4051295 w 4106520"/>
              <a:gd name="connsiteY16" fmla="*/ 10695515 h 10695515"/>
              <a:gd name="connsiteX17" fmla="*/ 46547 w 4106520"/>
              <a:gd name="connsiteY17" fmla="*/ 10695515 h 10695515"/>
              <a:gd name="connsiteX18" fmla="*/ 9074 w 4106520"/>
              <a:gd name="connsiteY18" fmla="*/ 10659953 h 10695515"/>
              <a:gd name="connsiteX19" fmla="*/ 9074 w 4106520"/>
              <a:gd name="connsiteY19" fmla="*/ 8213677 h 10695515"/>
              <a:gd name="connsiteX20" fmla="*/ 9074 w 4106520"/>
              <a:gd name="connsiteY20" fmla="*/ 8117697 h 10695515"/>
              <a:gd name="connsiteX0" fmla="*/ 9074 w 4106520"/>
              <a:gd name="connsiteY0" fmla="*/ 8117697 h 10695515"/>
              <a:gd name="connsiteX1" fmla="*/ 6625 w 4106520"/>
              <a:gd name="connsiteY1" fmla="*/ 7658609 h 10695515"/>
              <a:gd name="connsiteX2" fmla="*/ 9074 w 4106520"/>
              <a:gd name="connsiteY2" fmla="*/ 7295316 h 10695515"/>
              <a:gd name="connsiteX3" fmla="*/ 6337 w 4106520"/>
              <a:gd name="connsiteY3" fmla="*/ 7269284 h 10695515"/>
              <a:gd name="connsiteX4" fmla="*/ 9074 w 4106520"/>
              <a:gd name="connsiteY4" fmla="*/ 7181458 h 10695515"/>
              <a:gd name="connsiteX5" fmla="*/ 5346 w 4106520"/>
              <a:gd name="connsiteY5" fmla="*/ 7168704 h 10695515"/>
              <a:gd name="connsiteX6" fmla="*/ 9074 w 4106520"/>
              <a:gd name="connsiteY6" fmla="*/ 7082840 h 10695515"/>
              <a:gd name="connsiteX7" fmla="*/ 463 w 4106520"/>
              <a:gd name="connsiteY7" fmla="*/ 40543 h 10695515"/>
              <a:gd name="connsiteX8" fmla="*/ 25706 w 4106520"/>
              <a:gd name="connsiteY8" fmla="*/ 4670 h 10695515"/>
              <a:gd name="connsiteX9" fmla="*/ 46561 w 4106520"/>
              <a:gd name="connsiteY9" fmla="*/ 37 h 10695515"/>
              <a:gd name="connsiteX10" fmla="*/ 4068803 w 4106520"/>
              <a:gd name="connsiteY10" fmla="*/ 0 h 10695515"/>
              <a:gd name="connsiteX11" fmla="*/ 4102330 w 4106520"/>
              <a:gd name="connsiteY11" fmla="*/ 33528 h 10695515"/>
              <a:gd name="connsiteX12" fmla="*/ 4102329 w 4106520"/>
              <a:gd name="connsiteY12" fmla="*/ 10662081 h 10695515"/>
              <a:gd name="connsiteX13" fmla="*/ 4068802 w 4106520"/>
              <a:gd name="connsiteY13" fmla="*/ 10695514 h 10695515"/>
              <a:gd name="connsiteX14" fmla="*/ 4051295 w 4106520"/>
              <a:gd name="connsiteY14" fmla="*/ 10695514 h 10695515"/>
              <a:gd name="connsiteX15" fmla="*/ 4051295 w 4106520"/>
              <a:gd name="connsiteY15" fmla="*/ 10695515 h 10695515"/>
              <a:gd name="connsiteX16" fmla="*/ 46547 w 4106520"/>
              <a:gd name="connsiteY16" fmla="*/ 10695515 h 10695515"/>
              <a:gd name="connsiteX17" fmla="*/ 9074 w 4106520"/>
              <a:gd name="connsiteY17" fmla="*/ 10659953 h 10695515"/>
              <a:gd name="connsiteX18" fmla="*/ 9074 w 4106520"/>
              <a:gd name="connsiteY18" fmla="*/ 8213677 h 10695515"/>
              <a:gd name="connsiteX19" fmla="*/ 9074 w 4106520"/>
              <a:gd name="connsiteY19" fmla="*/ 8117697 h 10695515"/>
              <a:gd name="connsiteX0" fmla="*/ 9074 w 4106520"/>
              <a:gd name="connsiteY0" fmla="*/ 8117697 h 10695515"/>
              <a:gd name="connsiteX1" fmla="*/ 9074 w 4106520"/>
              <a:gd name="connsiteY1" fmla="*/ 7295316 h 10695515"/>
              <a:gd name="connsiteX2" fmla="*/ 6337 w 4106520"/>
              <a:gd name="connsiteY2" fmla="*/ 7269284 h 10695515"/>
              <a:gd name="connsiteX3" fmla="*/ 9074 w 4106520"/>
              <a:gd name="connsiteY3" fmla="*/ 7181458 h 10695515"/>
              <a:gd name="connsiteX4" fmla="*/ 5346 w 4106520"/>
              <a:gd name="connsiteY4" fmla="*/ 7168704 h 10695515"/>
              <a:gd name="connsiteX5" fmla="*/ 9074 w 4106520"/>
              <a:gd name="connsiteY5" fmla="*/ 7082840 h 10695515"/>
              <a:gd name="connsiteX6" fmla="*/ 463 w 4106520"/>
              <a:gd name="connsiteY6" fmla="*/ 40543 h 10695515"/>
              <a:gd name="connsiteX7" fmla="*/ 25706 w 4106520"/>
              <a:gd name="connsiteY7" fmla="*/ 4670 h 10695515"/>
              <a:gd name="connsiteX8" fmla="*/ 46561 w 4106520"/>
              <a:gd name="connsiteY8" fmla="*/ 37 h 10695515"/>
              <a:gd name="connsiteX9" fmla="*/ 4068803 w 4106520"/>
              <a:gd name="connsiteY9" fmla="*/ 0 h 10695515"/>
              <a:gd name="connsiteX10" fmla="*/ 4102330 w 4106520"/>
              <a:gd name="connsiteY10" fmla="*/ 33528 h 10695515"/>
              <a:gd name="connsiteX11" fmla="*/ 4102329 w 4106520"/>
              <a:gd name="connsiteY11" fmla="*/ 10662081 h 10695515"/>
              <a:gd name="connsiteX12" fmla="*/ 4068802 w 4106520"/>
              <a:gd name="connsiteY12" fmla="*/ 10695514 h 10695515"/>
              <a:gd name="connsiteX13" fmla="*/ 4051295 w 4106520"/>
              <a:gd name="connsiteY13" fmla="*/ 10695514 h 10695515"/>
              <a:gd name="connsiteX14" fmla="*/ 4051295 w 4106520"/>
              <a:gd name="connsiteY14" fmla="*/ 10695515 h 10695515"/>
              <a:gd name="connsiteX15" fmla="*/ 46547 w 4106520"/>
              <a:gd name="connsiteY15" fmla="*/ 10695515 h 10695515"/>
              <a:gd name="connsiteX16" fmla="*/ 9074 w 4106520"/>
              <a:gd name="connsiteY16" fmla="*/ 10659953 h 10695515"/>
              <a:gd name="connsiteX17" fmla="*/ 9074 w 4106520"/>
              <a:gd name="connsiteY17" fmla="*/ 8213677 h 10695515"/>
              <a:gd name="connsiteX18" fmla="*/ 9074 w 4106520"/>
              <a:gd name="connsiteY18" fmla="*/ 8117697 h 1069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06520" h="10695515">
                <a:moveTo>
                  <a:pt x="9074" y="8117697"/>
                </a:moveTo>
                <a:cubicBezTo>
                  <a:pt x="9074" y="7964637"/>
                  <a:pt x="9530" y="7436718"/>
                  <a:pt x="9074" y="7295316"/>
                </a:cubicBezTo>
                <a:lnTo>
                  <a:pt x="6337" y="7269284"/>
                </a:lnTo>
                <a:cubicBezTo>
                  <a:pt x="7249" y="7240009"/>
                  <a:pt x="8162" y="7210733"/>
                  <a:pt x="9074" y="7181458"/>
                </a:cubicBezTo>
                <a:lnTo>
                  <a:pt x="5346" y="7168704"/>
                </a:lnTo>
                <a:lnTo>
                  <a:pt x="9074" y="7082840"/>
                </a:lnTo>
                <a:cubicBezTo>
                  <a:pt x="8260" y="5894813"/>
                  <a:pt x="-2309" y="1220238"/>
                  <a:pt x="463" y="40543"/>
                </a:cubicBezTo>
                <a:cubicBezTo>
                  <a:pt x="8877" y="19945"/>
                  <a:pt x="11191" y="16628"/>
                  <a:pt x="25706" y="4670"/>
                </a:cubicBezTo>
                <a:lnTo>
                  <a:pt x="46561" y="37"/>
                </a:lnTo>
                <a:lnTo>
                  <a:pt x="4068803" y="0"/>
                </a:lnTo>
                <a:cubicBezTo>
                  <a:pt x="4087300" y="52"/>
                  <a:pt x="4102283" y="15032"/>
                  <a:pt x="4102330" y="33528"/>
                </a:cubicBezTo>
                <a:cubicBezTo>
                  <a:pt x="4107918" y="1810541"/>
                  <a:pt x="4107917" y="8885083"/>
                  <a:pt x="4102329" y="10662081"/>
                </a:cubicBezTo>
                <a:cubicBezTo>
                  <a:pt x="4102224" y="10680541"/>
                  <a:pt x="4087261" y="10695466"/>
                  <a:pt x="4068802" y="10695514"/>
                </a:cubicBezTo>
                <a:lnTo>
                  <a:pt x="4051295" y="10695514"/>
                </a:lnTo>
                <a:lnTo>
                  <a:pt x="4051295" y="10695515"/>
                </a:lnTo>
                <a:lnTo>
                  <a:pt x="46547" y="10695515"/>
                </a:lnTo>
                <a:cubicBezTo>
                  <a:pt x="25857" y="10695403"/>
                  <a:pt x="9128" y="10679532"/>
                  <a:pt x="9074" y="10659953"/>
                </a:cubicBezTo>
                <a:lnTo>
                  <a:pt x="9074" y="8213677"/>
                </a:lnTo>
                <a:lnTo>
                  <a:pt x="9074" y="8117697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 descr="A cartoon of a store front&#10;&#10;Description automatically generated">
            <a:extLst>
              <a:ext uri="{FF2B5EF4-FFF2-40B4-BE49-F238E27FC236}">
                <a16:creationId xmlns:a16="http://schemas.microsoft.com/office/drawing/2014/main" id="{61CC3131-236F-A8E7-04E8-16D5FF3DEA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29" t="370" r="12866"/>
          <a:stretch/>
        </p:blipFill>
        <p:spPr>
          <a:xfrm>
            <a:off x="3220225" y="787233"/>
            <a:ext cx="6441223" cy="4827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4154D-24A9-2352-3B08-A50780BB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635" y="3840480"/>
            <a:ext cx="8269356" cy="22562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Shop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65B8C92-2D61-44A2-857C-E6980C2A2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87043">
            <a:off x="740665" y="-390458"/>
            <a:ext cx="464589" cy="1890251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BD4796F-4D50-4634-A058-0EEBBC75A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FCC4C22-47D5-430A-918F-5F0BC9210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E1F53A8-026D-49F9-8C99-4D93566EA2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9F1A894-FB93-4D02-91C3-2E6004FF57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8BEE1C4-1B24-44C9-909C-3C3ACE161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016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E13D892A-1681-4822-B1E7-A7C2A2715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DF611737-3709-4A1A-AEA3-B073A8507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23641" y="271345"/>
            <a:ext cx="8898111" cy="6019503"/>
          </a:xfrm>
          <a:custGeom>
            <a:avLst/>
            <a:gdLst>
              <a:gd name="connsiteX0" fmla="*/ 533078 w 8898111"/>
              <a:gd name="connsiteY0" fmla="*/ 6019503 h 6019503"/>
              <a:gd name="connsiteX1" fmla="*/ 518522 w 8898111"/>
              <a:gd name="connsiteY1" fmla="*/ 5725400 h 6019503"/>
              <a:gd name="connsiteX2" fmla="*/ 0 w 8898111"/>
              <a:gd name="connsiteY2" fmla="*/ 5725400 h 6019503"/>
              <a:gd name="connsiteX3" fmla="*/ 0 w 8898111"/>
              <a:gd name="connsiteY3" fmla="*/ 96421 h 6019503"/>
              <a:gd name="connsiteX4" fmla="*/ 6672516 w 8898111"/>
              <a:gd name="connsiteY4" fmla="*/ 96421 h 6019503"/>
              <a:gd name="connsiteX5" fmla="*/ 8620676 w 8898111"/>
              <a:gd name="connsiteY5" fmla="*/ 0 h 6019503"/>
              <a:gd name="connsiteX6" fmla="*/ 8898111 w 8898111"/>
              <a:gd name="connsiteY6" fmla="*/ 5605489 h 6019503"/>
              <a:gd name="connsiteX7" fmla="*/ 8375272 w 8898111"/>
              <a:gd name="connsiteY7" fmla="*/ 5631366 h 6019503"/>
              <a:gd name="connsiteX8" fmla="*/ 8375272 w 8898111"/>
              <a:gd name="connsiteY8" fmla="*/ 5725400 h 6019503"/>
              <a:gd name="connsiteX9" fmla="*/ 6475352 w 8898111"/>
              <a:gd name="connsiteY9" fmla="*/ 5725400 h 601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98111" h="6019503">
                <a:moveTo>
                  <a:pt x="533078" y="6019503"/>
                </a:moveTo>
                <a:lnTo>
                  <a:pt x="518522" y="5725400"/>
                </a:lnTo>
                <a:lnTo>
                  <a:pt x="0" y="5725400"/>
                </a:lnTo>
                <a:lnTo>
                  <a:pt x="0" y="96421"/>
                </a:lnTo>
                <a:lnTo>
                  <a:pt x="6672516" y="96421"/>
                </a:lnTo>
                <a:lnTo>
                  <a:pt x="8620676" y="0"/>
                </a:lnTo>
                <a:lnTo>
                  <a:pt x="8898111" y="5605489"/>
                </a:lnTo>
                <a:lnTo>
                  <a:pt x="8375272" y="5631366"/>
                </a:lnTo>
                <a:lnTo>
                  <a:pt x="8375272" y="5725400"/>
                </a:lnTo>
                <a:lnTo>
                  <a:pt x="6475352" y="5725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CCD16A29-2620-483F-958C-5D7A916D8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9993">
            <a:off x="680246" y="468450"/>
            <a:ext cx="8664138" cy="5815855"/>
          </a:xfrm>
          <a:custGeom>
            <a:avLst/>
            <a:gdLst>
              <a:gd name="connsiteX0" fmla="*/ 8124610 w 8664138"/>
              <a:gd name="connsiteY0" fmla="*/ 109700 h 5815855"/>
              <a:gd name="connsiteX1" fmla="*/ 8152781 w 8664138"/>
              <a:gd name="connsiteY1" fmla="*/ 143917 h 5815855"/>
              <a:gd name="connsiteX2" fmla="*/ 8152781 w 8664138"/>
              <a:gd name="connsiteY2" fmla="*/ 383939 h 5815855"/>
              <a:gd name="connsiteX3" fmla="*/ 8637660 w 8664138"/>
              <a:gd name="connsiteY3" fmla="*/ 407937 h 5815855"/>
              <a:gd name="connsiteX4" fmla="*/ 8664095 w 8664138"/>
              <a:gd name="connsiteY4" fmla="*/ 443705 h 5815855"/>
              <a:gd name="connsiteX5" fmla="*/ 8539585 w 8664138"/>
              <a:gd name="connsiteY5" fmla="*/ 2959385 h 5815855"/>
              <a:gd name="connsiteX6" fmla="*/ 8524357 w 8664138"/>
              <a:gd name="connsiteY6" fmla="*/ 3267070 h 5815855"/>
              <a:gd name="connsiteX7" fmla="*/ 8399847 w 8664138"/>
              <a:gd name="connsiteY7" fmla="*/ 5782751 h 5815855"/>
              <a:gd name="connsiteX8" fmla="*/ 8370005 w 8664138"/>
              <a:gd name="connsiteY8" fmla="*/ 5815831 h 5815855"/>
              <a:gd name="connsiteX9" fmla="*/ 5345305 w 8664138"/>
              <a:gd name="connsiteY9" fmla="*/ 5666129 h 5815855"/>
              <a:gd name="connsiteX10" fmla="*/ 3509784 w 8664138"/>
              <a:gd name="connsiteY10" fmla="*/ 5575283 h 5815855"/>
              <a:gd name="connsiteX11" fmla="*/ 3508673 w 8664138"/>
              <a:gd name="connsiteY11" fmla="*/ 5575454 h 5815855"/>
              <a:gd name="connsiteX12" fmla="*/ 3349859 w 8664138"/>
              <a:gd name="connsiteY12" fmla="*/ 5567521 h 5815855"/>
              <a:gd name="connsiteX13" fmla="*/ 3323731 w 8664138"/>
              <a:gd name="connsiteY13" fmla="*/ 5566074 h 5815855"/>
              <a:gd name="connsiteX14" fmla="*/ 2996673 w 8664138"/>
              <a:gd name="connsiteY14" fmla="*/ 5549887 h 5815855"/>
              <a:gd name="connsiteX15" fmla="*/ 2500126 w 8664138"/>
              <a:gd name="connsiteY15" fmla="*/ 5525311 h 5815855"/>
              <a:gd name="connsiteX16" fmla="*/ 1925720 w 8664138"/>
              <a:gd name="connsiteY16" fmla="*/ 5496882 h 5815855"/>
              <a:gd name="connsiteX17" fmla="*/ 1911895 w 8664138"/>
              <a:gd name="connsiteY17" fmla="*/ 5497728 h 5815855"/>
              <a:gd name="connsiteX18" fmla="*/ 1857876 w 8664138"/>
              <a:gd name="connsiteY18" fmla="*/ 5504519 h 5815855"/>
              <a:gd name="connsiteX19" fmla="*/ 1846176 w 8664138"/>
              <a:gd name="connsiteY19" fmla="*/ 5509249 h 5815855"/>
              <a:gd name="connsiteX20" fmla="*/ 1833052 w 8664138"/>
              <a:gd name="connsiteY20" fmla="*/ 5504064 h 5815855"/>
              <a:gd name="connsiteX21" fmla="*/ 1829303 w 8664138"/>
              <a:gd name="connsiteY21" fmla="*/ 5499431 h 5815855"/>
              <a:gd name="connsiteX22" fmla="*/ 1786268 w 8664138"/>
              <a:gd name="connsiteY22" fmla="*/ 5506134 h 5815855"/>
              <a:gd name="connsiteX23" fmla="*/ 1781106 w 8664138"/>
              <a:gd name="connsiteY23" fmla="*/ 5506126 h 5815855"/>
              <a:gd name="connsiteX24" fmla="*/ 1745658 w 8664138"/>
              <a:gd name="connsiteY24" fmla="*/ 5503122 h 5815855"/>
              <a:gd name="connsiteX25" fmla="*/ 1693162 w 8664138"/>
              <a:gd name="connsiteY25" fmla="*/ 5494070 h 5815855"/>
              <a:gd name="connsiteX26" fmla="*/ 1690765 w 8664138"/>
              <a:gd name="connsiteY26" fmla="*/ 5492690 h 5815855"/>
              <a:gd name="connsiteX27" fmla="*/ 1672437 w 8664138"/>
              <a:gd name="connsiteY27" fmla="*/ 5492690 h 5815855"/>
              <a:gd name="connsiteX28" fmla="*/ 1658671 w 8664138"/>
              <a:gd name="connsiteY28" fmla="*/ 5494209 h 5815855"/>
              <a:gd name="connsiteX29" fmla="*/ 1605053 w 8664138"/>
              <a:gd name="connsiteY29" fmla="*/ 5503607 h 5815855"/>
              <a:gd name="connsiteX30" fmla="*/ 1593602 w 8664138"/>
              <a:gd name="connsiteY30" fmla="*/ 5508878 h 5815855"/>
              <a:gd name="connsiteX31" fmla="*/ 1580238 w 8664138"/>
              <a:gd name="connsiteY31" fmla="*/ 5504375 h 5815855"/>
              <a:gd name="connsiteX32" fmla="*/ 1576264 w 8664138"/>
              <a:gd name="connsiteY32" fmla="*/ 5499959 h 5815855"/>
              <a:gd name="connsiteX33" fmla="*/ 1533613 w 8664138"/>
              <a:gd name="connsiteY33" fmla="*/ 5508730 h 5815855"/>
              <a:gd name="connsiteX34" fmla="*/ 1528456 w 8664138"/>
              <a:gd name="connsiteY34" fmla="*/ 5508975 h 5815855"/>
              <a:gd name="connsiteX35" fmla="*/ 1492904 w 8664138"/>
              <a:gd name="connsiteY35" fmla="*/ 5507734 h 5815855"/>
              <a:gd name="connsiteX36" fmla="*/ 1440025 w 8664138"/>
              <a:gd name="connsiteY36" fmla="*/ 5501326 h 5815855"/>
              <a:gd name="connsiteX37" fmla="*/ 1423049 w 8664138"/>
              <a:gd name="connsiteY37" fmla="*/ 5492689 h 5815855"/>
              <a:gd name="connsiteX38" fmla="*/ 1260031 w 8664138"/>
              <a:gd name="connsiteY38" fmla="*/ 5492689 h 5815855"/>
              <a:gd name="connsiteX39" fmla="*/ 1223214 w 8664138"/>
              <a:gd name="connsiteY39" fmla="*/ 5494943 h 5815855"/>
              <a:gd name="connsiteX40" fmla="*/ 1219106 w 8664138"/>
              <a:gd name="connsiteY40" fmla="*/ 5495459 h 5815855"/>
              <a:gd name="connsiteX41" fmla="*/ 1216223 w 8664138"/>
              <a:gd name="connsiteY41" fmla="*/ 5503436 h 5815855"/>
              <a:gd name="connsiteX42" fmla="*/ 1197887 w 8664138"/>
              <a:gd name="connsiteY42" fmla="*/ 5500296 h 5815855"/>
              <a:gd name="connsiteX43" fmla="*/ 1194681 w 8664138"/>
              <a:gd name="connsiteY43" fmla="*/ 5499559 h 5815855"/>
              <a:gd name="connsiteX44" fmla="*/ 1182765 w 8664138"/>
              <a:gd name="connsiteY44" fmla="*/ 5500867 h 5815855"/>
              <a:gd name="connsiteX45" fmla="*/ 1182083 w 8664138"/>
              <a:gd name="connsiteY45" fmla="*/ 5500113 h 5815855"/>
              <a:gd name="connsiteX46" fmla="*/ 1169194 w 8664138"/>
              <a:gd name="connsiteY46" fmla="*/ 5501734 h 5815855"/>
              <a:gd name="connsiteX47" fmla="*/ 1157496 w 8664138"/>
              <a:gd name="connsiteY47" fmla="*/ 5506464 h 5815855"/>
              <a:gd name="connsiteX48" fmla="*/ 1144372 w 8664138"/>
              <a:gd name="connsiteY48" fmla="*/ 5501279 h 5815855"/>
              <a:gd name="connsiteX49" fmla="*/ 1141536 w 8664138"/>
              <a:gd name="connsiteY49" fmla="*/ 5497775 h 5815855"/>
              <a:gd name="connsiteX50" fmla="*/ 1137910 w 8664138"/>
              <a:gd name="connsiteY50" fmla="*/ 5497959 h 5815855"/>
              <a:gd name="connsiteX51" fmla="*/ 1060984 w 8664138"/>
              <a:gd name="connsiteY51" fmla="*/ 5511209 h 5815855"/>
              <a:gd name="connsiteX52" fmla="*/ 1049131 w 8664138"/>
              <a:gd name="connsiteY52" fmla="*/ 5516631 h 5815855"/>
              <a:gd name="connsiteX53" fmla="*/ 970694 w 8664138"/>
              <a:gd name="connsiteY53" fmla="*/ 5525288 h 5815855"/>
              <a:gd name="connsiteX54" fmla="*/ 917076 w 8664138"/>
              <a:gd name="connsiteY54" fmla="*/ 5534686 h 5815855"/>
              <a:gd name="connsiteX55" fmla="*/ 905626 w 8664138"/>
              <a:gd name="connsiteY55" fmla="*/ 5539958 h 5815855"/>
              <a:gd name="connsiteX56" fmla="*/ 892262 w 8664138"/>
              <a:gd name="connsiteY56" fmla="*/ 5535455 h 5815855"/>
              <a:gd name="connsiteX57" fmla="*/ 888287 w 8664138"/>
              <a:gd name="connsiteY57" fmla="*/ 5531038 h 5815855"/>
              <a:gd name="connsiteX58" fmla="*/ 845637 w 8664138"/>
              <a:gd name="connsiteY58" fmla="*/ 5539809 h 5815855"/>
              <a:gd name="connsiteX59" fmla="*/ 840480 w 8664138"/>
              <a:gd name="connsiteY59" fmla="*/ 5540055 h 5815855"/>
              <a:gd name="connsiteX60" fmla="*/ 804929 w 8664138"/>
              <a:gd name="connsiteY60" fmla="*/ 5538814 h 5815855"/>
              <a:gd name="connsiteX61" fmla="*/ 752049 w 8664138"/>
              <a:gd name="connsiteY61" fmla="*/ 5532406 h 5815855"/>
              <a:gd name="connsiteX62" fmla="*/ 697174 w 8664138"/>
              <a:gd name="connsiteY62" fmla="*/ 5517546 h 5815855"/>
              <a:gd name="connsiteX63" fmla="*/ 665493 w 8664138"/>
              <a:gd name="connsiteY63" fmla="*/ 5511512 h 5815855"/>
              <a:gd name="connsiteX64" fmla="*/ 643453 w 8664138"/>
              <a:gd name="connsiteY64" fmla="*/ 5504572 h 5815855"/>
              <a:gd name="connsiteX65" fmla="*/ 581909 w 8664138"/>
              <a:gd name="connsiteY65" fmla="*/ 5500619 h 5815855"/>
              <a:gd name="connsiteX66" fmla="*/ 477619 w 8664138"/>
              <a:gd name="connsiteY66" fmla="*/ 5499799 h 5815855"/>
              <a:gd name="connsiteX67" fmla="*/ 452237 w 8664138"/>
              <a:gd name="connsiteY67" fmla="*/ 5496236 h 5815855"/>
              <a:gd name="connsiteX68" fmla="*/ 441612 w 8664138"/>
              <a:gd name="connsiteY68" fmla="*/ 5492690 h 5815855"/>
              <a:gd name="connsiteX69" fmla="*/ 26366 w 8664138"/>
              <a:gd name="connsiteY69" fmla="*/ 5492690 h 5815855"/>
              <a:gd name="connsiteX70" fmla="*/ 26366 w 8664138"/>
              <a:gd name="connsiteY70" fmla="*/ 5490721 h 5815855"/>
              <a:gd name="connsiteX71" fmla="*/ 7790 w 8664138"/>
              <a:gd name="connsiteY71" fmla="*/ 5481277 h 5815855"/>
              <a:gd name="connsiteX72" fmla="*/ 0 w 8664138"/>
              <a:gd name="connsiteY72" fmla="*/ 5458372 h 5815855"/>
              <a:gd name="connsiteX73" fmla="*/ 0 w 8664138"/>
              <a:gd name="connsiteY73" fmla="*/ 2811904 h 5815855"/>
              <a:gd name="connsiteX74" fmla="*/ 3275 w 8664138"/>
              <a:gd name="connsiteY74" fmla="*/ 2804099 h 5815855"/>
              <a:gd name="connsiteX75" fmla="*/ 29 w 8664138"/>
              <a:gd name="connsiteY75" fmla="*/ 2794553 h 5815855"/>
              <a:gd name="connsiteX76" fmla="*/ 29 w 8664138"/>
              <a:gd name="connsiteY76" fmla="*/ 138782 h 5815855"/>
              <a:gd name="connsiteX77" fmla="*/ 7845 w 8664138"/>
              <a:gd name="connsiteY77" fmla="*/ 115937 h 5815855"/>
              <a:gd name="connsiteX78" fmla="*/ 26366 w 8664138"/>
              <a:gd name="connsiteY78" fmla="*/ 106539 h 5815855"/>
              <a:gd name="connsiteX79" fmla="*/ 26366 w 8664138"/>
              <a:gd name="connsiteY79" fmla="*/ 102118 h 5815855"/>
              <a:gd name="connsiteX80" fmla="*/ 518248 w 8664138"/>
              <a:gd name="connsiteY80" fmla="*/ 102557 h 5815855"/>
              <a:gd name="connsiteX81" fmla="*/ 521566 w 8664138"/>
              <a:gd name="connsiteY81" fmla="*/ 35532 h 5815855"/>
              <a:gd name="connsiteX82" fmla="*/ 530507 w 8664138"/>
              <a:gd name="connsiteY82" fmla="*/ 12967 h 5815855"/>
              <a:gd name="connsiteX83" fmla="*/ 549474 w 8664138"/>
              <a:gd name="connsiteY83" fmla="*/ 4442 h 5815855"/>
              <a:gd name="connsiteX84" fmla="*/ 549694 w 8664138"/>
              <a:gd name="connsiteY84" fmla="*/ 0 h 5815855"/>
              <a:gd name="connsiteX85" fmla="*/ 2622079 w 8664138"/>
              <a:gd name="connsiteY85" fmla="*/ 104436 h 5815855"/>
              <a:gd name="connsiteX86" fmla="*/ 5111130 w 8664138"/>
              <a:gd name="connsiteY86" fmla="*/ 106660 h 5815855"/>
              <a:gd name="connsiteX87" fmla="*/ 5168766 w 8664138"/>
              <a:gd name="connsiteY87" fmla="*/ 98505 h 5815855"/>
              <a:gd name="connsiteX88" fmla="*/ 5194497 w 8664138"/>
              <a:gd name="connsiteY88" fmla="*/ 98356 h 5815855"/>
              <a:gd name="connsiteX89" fmla="*/ 5210841 w 8664138"/>
              <a:gd name="connsiteY89" fmla="*/ 99037 h 5815855"/>
              <a:gd name="connsiteX90" fmla="*/ 5216406 w 8664138"/>
              <a:gd name="connsiteY90" fmla="*/ 106809 h 5815855"/>
              <a:gd name="connsiteX91" fmla="*/ 5290930 w 8664138"/>
              <a:gd name="connsiteY91" fmla="*/ 109700 h 5815855"/>
              <a:gd name="connsiteX92" fmla="*/ 5358949 w 8664138"/>
              <a:gd name="connsiteY92" fmla="*/ 106296 h 5815855"/>
              <a:gd name="connsiteX93" fmla="*/ 5369052 w 8664138"/>
              <a:gd name="connsiteY93" fmla="*/ 109700 h 5815855"/>
              <a:gd name="connsiteX94" fmla="*/ 5438625 w 8664138"/>
              <a:gd name="connsiteY94" fmla="*/ 107201 h 5815855"/>
              <a:gd name="connsiteX95" fmla="*/ 5459247 w 8664138"/>
              <a:gd name="connsiteY95" fmla="*/ 109700 h 5815855"/>
              <a:gd name="connsiteX96" fmla="*/ 5738799 w 8664138"/>
              <a:gd name="connsiteY96" fmla="*/ 109700 h 5815855"/>
              <a:gd name="connsiteX97" fmla="*/ 5747037 w 8664138"/>
              <a:gd name="connsiteY97" fmla="*/ 107464 h 5815855"/>
              <a:gd name="connsiteX98" fmla="*/ 5789760 w 8664138"/>
              <a:gd name="connsiteY98" fmla="*/ 100162 h 5815855"/>
              <a:gd name="connsiteX99" fmla="*/ 5851823 w 8664138"/>
              <a:gd name="connsiteY99" fmla="*/ 93312 h 5815855"/>
              <a:gd name="connsiteX100" fmla="*/ 5894248 w 8664138"/>
              <a:gd name="connsiteY100" fmla="*/ 85875 h 5815855"/>
              <a:gd name="connsiteX101" fmla="*/ 5917027 w 8664138"/>
              <a:gd name="connsiteY101" fmla="*/ 88762 h 5815855"/>
              <a:gd name="connsiteX102" fmla="*/ 5950774 w 8664138"/>
              <a:gd name="connsiteY102" fmla="*/ 81822 h 5815855"/>
              <a:gd name="connsiteX103" fmla="*/ 5982984 w 8664138"/>
              <a:gd name="connsiteY103" fmla="*/ 82609 h 5815855"/>
              <a:gd name="connsiteX104" fmla="*/ 6024825 w 8664138"/>
              <a:gd name="connsiteY104" fmla="*/ 87679 h 5815855"/>
              <a:gd name="connsiteX105" fmla="*/ 6068244 w 8664138"/>
              <a:gd name="connsiteY105" fmla="*/ 99439 h 5815855"/>
              <a:gd name="connsiteX106" fmla="*/ 6110712 w 8664138"/>
              <a:gd name="connsiteY106" fmla="*/ 109700 h 5815855"/>
              <a:gd name="connsiteX107" fmla="*/ 6186745 w 8664138"/>
              <a:gd name="connsiteY107" fmla="*/ 109700 h 5815855"/>
              <a:gd name="connsiteX108" fmla="*/ 6759555 w 8664138"/>
              <a:gd name="connsiteY108" fmla="*/ 109700 h 5815855"/>
              <a:gd name="connsiteX109" fmla="*/ 6802539 w 8664138"/>
              <a:gd name="connsiteY109" fmla="*/ 100072 h 5815855"/>
              <a:gd name="connsiteX110" fmla="*/ 6844328 w 8664138"/>
              <a:gd name="connsiteY110" fmla="*/ 109700 h 581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8664138" h="5815855">
                <a:moveTo>
                  <a:pt x="8124610" y="109700"/>
                </a:moveTo>
                <a:cubicBezTo>
                  <a:pt x="8140120" y="109750"/>
                  <a:pt x="8152693" y="125025"/>
                  <a:pt x="8152781" y="143917"/>
                </a:cubicBezTo>
                <a:lnTo>
                  <a:pt x="8152781" y="383939"/>
                </a:lnTo>
                <a:lnTo>
                  <a:pt x="8637660" y="407937"/>
                </a:lnTo>
                <a:cubicBezTo>
                  <a:pt x="8653147" y="408754"/>
                  <a:pt x="8664946" y="424721"/>
                  <a:pt x="8664095" y="443705"/>
                </a:cubicBezTo>
                <a:lnTo>
                  <a:pt x="8539585" y="2959385"/>
                </a:lnTo>
                <a:lnTo>
                  <a:pt x="8524357" y="3267070"/>
                </a:lnTo>
                <a:lnTo>
                  <a:pt x="8399847" y="5782751"/>
                </a:lnTo>
                <a:cubicBezTo>
                  <a:pt x="8398866" y="5801766"/>
                  <a:pt x="8385530" y="5816546"/>
                  <a:pt x="8370005" y="5815831"/>
                </a:cubicBezTo>
                <a:lnTo>
                  <a:pt x="5345305" y="5666129"/>
                </a:lnTo>
                <a:lnTo>
                  <a:pt x="3509784" y="5575283"/>
                </a:lnTo>
                <a:lnTo>
                  <a:pt x="3508673" y="5575454"/>
                </a:lnTo>
                <a:cubicBezTo>
                  <a:pt x="3464745" y="5579057"/>
                  <a:pt x="3343717" y="5574237"/>
                  <a:pt x="3349859" y="5567521"/>
                </a:cubicBezTo>
                <a:lnTo>
                  <a:pt x="3323731" y="5566074"/>
                </a:lnTo>
                <a:lnTo>
                  <a:pt x="2996673" y="5549887"/>
                </a:lnTo>
                <a:lnTo>
                  <a:pt x="2500126" y="5525311"/>
                </a:lnTo>
                <a:lnTo>
                  <a:pt x="1925720" y="5496882"/>
                </a:lnTo>
                <a:lnTo>
                  <a:pt x="1911895" y="5497728"/>
                </a:lnTo>
                <a:lnTo>
                  <a:pt x="1857876" y="5504519"/>
                </a:lnTo>
                <a:lnTo>
                  <a:pt x="1846176" y="5509249"/>
                </a:lnTo>
                <a:lnTo>
                  <a:pt x="1833052" y="5504064"/>
                </a:lnTo>
                <a:cubicBezTo>
                  <a:pt x="1831478" y="5502651"/>
                  <a:pt x="1830215" y="5501088"/>
                  <a:pt x="1829303" y="5499431"/>
                </a:cubicBezTo>
                <a:lnTo>
                  <a:pt x="1786268" y="5506134"/>
                </a:lnTo>
                <a:lnTo>
                  <a:pt x="1781106" y="5506126"/>
                </a:lnTo>
                <a:lnTo>
                  <a:pt x="1745658" y="5503122"/>
                </a:lnTo>
                <a:lnTo>
                  <a:pt x="1693162" y="5494070"/>
                </a:lnTo>
                <a:lnTo>
                  <a:pt x="1690765" y="5492690"/>
                </a:lnTo>
                <a:lnTo>
                  <a:pt x="1672437" y="5492690"/>
                </a:lnTo>
                <a:lnTo>
                  <a:pt x="1658671" y="5494209"/>
                </a:lnTo>
                <a:lnTo>
                  <a:pt x="1605053" y="5503607"/>
                </a:lnTo>
                <a:lnTo>
                  <a:pt x="1593602" y="5508878"/>
                </a:lnTo>
                <a:lnTo>
                  <a:pt x="1580238" y="5504375"/>
                </a:lnTo>
                <a:cubicBezTo>
                  <a:pt x="1578596" y="5503050"/>
                  <a:pt x="1577257" y="5501560"/>
                  <a:pt x="1576264" y="5499959"/>
                </a:cubicBezTo>
                <a:lnTo>
                  <a:pt x="1533613" y="5508730"/>
                </a:lnTo>
                <a:lnTo>
                  <a:pt x="1528456" y="5508975"/>
                </a:lnTo>
                <a:lnTo>
                  <a:pt x="1492904" y="5507734"/>
                </a:lnTo>
                <a:lnTo>
                  <a:pt x="1440025" y="5501326"/>
                </a:lnTo>
                <a:lnTo>
                  <a:pt x="1423049" y="5492689"/>
                </a:lnTo>
                <a:lnTo>
                  <a:pt x="1260031" y="5492689"/>
                </a:lnTo>
                <a:lnTo>
                  <a:pt x="1223214" y="5494943"/>
                </a:lnTo>
                <a:lnTo>
                  <a:pt x="1219106" y="5495459"/>
                </a:lnTo>
                <a:lnTo>
                  <a:pt x="1216223" y="5503436"/>
                </a:lnTo>
                <a:cubicBezTo>
                  <a:pt x="1210071" y="5502969"/>
                  <a:pt x="1204003" y="5501728"/>
                  <a:pt x="1197887" y="5500296"/>
                </a:cubicBezTo>
                <a:lnTo>
                  <a:pt x="1194681" y="5499559"/>
                </a:lnTo>
                <a:lnTo>
                  <a:pt x="1182765" y="5500867"/>
                </a:lnTo>
                <a:lnTo>
                  <a:pt x="1182083" y="5500113"/>
                </a:lnTo>
                <a:lnTo>
                  <a:pt x="1169194" y="5501734"/>
                </a:lnTo>
                <a:lnTo>
                  <a:pt x="1157496" y="5506464"/>
                </a:lnTo>
                <a:lnTo>
                  <a:pt x="1144372" y="5501279"/>
                </a:lnTo>
                <a:lnTo>
                  <a:pt x="1141536" y="5497775"/>
                </a:lnTo>
                <a:lnTo>
                  <a:pt x="1137910" y="5497959"/>
                </a:lnTo>
                <a:cubicBezTo>
                  <a:pt x="1120664" y="5511427"/>
                  <a:pt x="1088038" y="5505256"/>
                  <a:pt x="1060984" y="5511209"/>
                </a:cubicBezTo>
                <a:lnTo>
                  <a:pt x="1049131" y="5516631"/>
                </a:lnTo>
                <a:lnTo>
                  <a:pt x="970694" y="5525288"/>
                </a:lnTo>
                <a:lnTo>
                  <a:pt x="917076" y="5534686"/>
                </a:lnTo>
                <a:lnTo>
                  <a:pt x="905626" y="5539958"/>
                </a:lnTo>
                <a:lnTo>
                  <a:pt x="892262" y="5535455"/>
                </a:lnTo>
                <a:cubicBezTo>
                  <a:pt x="890619" y="5534129"/>
                  <a:pt x="889281" y="5532640"/>
                  <a:pt x="888287" y="5531038"/>
                </a:cubicBezTo>
                <a:lnTo>
                  <a:pt x="845637" y="5539809"/>
                </a:lnTo>
                <a:lnTo>
                  <a:pt x="840480" y="5540055"/>
                </a:lnTo>
                <a:lnTo>
                  <a:pt x="804929" y="5538814"/>
                </a:lnTo>
                <a:lnTo>
                  <a:pt x="752049" y="5532406"/>
                </a:lnTo>
                <a:cubicBezTo>
                  <a:pt x="734558" y="5527452"/>
                  <a:pt x="718765" y="5507177"/>
                  <a:pt x="697174" y="5517546"/>
                </a:cubicBezTo>
                <a:cubicBezTo>
                  <a:pt x="701957" y="5506066"/>
                  <a:pt x="671528" y="5521196"/>
                  <a:pt x="665493" y="5511512"/>
                </a:cubicBezTo>
                <a:cubicBezTo>
                  <a:pt x="661947" y="5503456"/>
                  <a:pt x="651890" y="5506169"/>
                  <a:pt x="643453" y="5504572"/>
                </a:cubicBezTo>
                <a:cubicBezTo>
                  <a:pt x="636086" y="5497067"/>
                  <a:pt x="595276" y="5496765"/>
                  <a:pt x="581909" y="5500619"/>
                </a:cubicBezTo>
                <a:cubicBezTo>
                  <a:pt x="545305" y="5516531"/>
                  <a:pt x="507072" y="5487965"/>
                  <a:pt x="477619" y="5499799"/>
                </a:cubicBezTo>
                <a:cubicBezTo>
                  <a:pt x="465766" y="5499084"/>
                  <a:pt x="457934" y="5497713"/>
                  <a:pt x="452237" y="5496236"/>
                </a:cubicBezTo>
                <a:lnTo>
                  <a:pt x="441612" y="5492690"/>
                </a:lnTo>
                <a:lnTo>
                  <a:pt x="26366" y="5492690"/>
                </a:lnTo>
                <a:lnTo>
                  <a:pt x="26366" y="5490721"/>
                </a:lnTo>
                <a:lnTo>
                  <a:pt x="7790" y="5481277"/>
                </a:lnTo>
                <a:cubicBezTo>
                  <a:pt x="2994" y="5475413"/>
                  <a:pt x="21" y="5467317"/>
                  <a:pt x="0" y="5458372"/>
                </a:cubicBezTo>
                <a:lnTo>
                  <a:pt x="0" y="2811904"/>
                </a:lnTo>
                <a:lnTo>
                  <a:pt x="3275" y="2804099"/>
                </a:lnTo>
                <a:lnTo>
                  <a:pt x="29" y="2794553"/>
                </a:lnTo>
                <a:lnTo>
                  <a:pt x="29" y="138782"/>
                </a:lnTo>
                <a:cubicBezTo>
                  <a:pt x="71" y="129855"/>
                  <a:pt x="3051" y="121783"/>
                  <a:pt x="7845" y="115937"/>
                </a:cubicBezTo>
                <a:lnTo>
                  <a:pt x="26366" y="106539"/>
                </a:lnTo>
                <a:lnTo>
                  <a:pt x="26366" y="102118"/>
                </a:lnTo>
                <a:lnTo>
                  <a:pt x="518248" y="102557"/>
                </a:lnTo>
                <a:lnTo>
                  <a:pt x="521566" y="35532"/>
                </a:lnTo>
                <a:cubicBezTo>
                  <a:pt x="522051" y="26566"/>
                  <a:pt x="525429" y="18604"/>
                  <a:pt x="530507" y="12967"/>
                </a:cubicBezTo>
                <a:lnTo>
                  <a:pt x="549474" y="4442"/>
                </a:lnTo>
                <a:lnTo>
                  <a:pt x="549694" y="0"/>
                </a:lnTo>
                <a:lnTo>
                  <a:pt x="2622079" y="104436"/>
                </a:lnTo>
                <a:lnTo>
                  <a:pt x="5111130" y="106660"/>
                </a:lnTo>
                <a:lnTo>
                  <a:pt x="5168766" y="98505"/>
                </a:lnTo>
                <a:cubicBezTo>
                  <a:pt x="5169739" y="98454"/>
                  <a:pt x="5193301" y="98950"/>
                  <a:pt x="5194497" y="98356"/>
                </a:cubicBezTo>
                <a:lnTo>
                  <a:pt x="5210841" y="99037"/>
                </a:lnTo>
                <a:lnTo>
                  <a:pt x="5216406" y="106809"/>
                </a:lnTo>
                <a:cubicBezTo>
                  <a:pt x="5229373" y="109979"/>
                  <a:pt x="5268405" y="109219"/>
                  <a:pt x="5290930" y="109700"/>
                </a:cubicBezTo>
                <a:lnTo>
                  <a:pt x="5358949" y="106296"/>
                </a:lnTo>
                <a:lnTo>
                  <a:pt x="5369052" y="109700"/>
                </a:lnTo>
                <a:lnTo>
                  <a:pt x="5438625" y="107201"/>
                </a:lnTo>
                <a:lnTo>
                  <a:pt x="5459247" y="109700"/>
                </a:lnTo>
                <a:lnTo>
                  <a:pt x="5738799" y="109700"/>
                </a:lnTo>
                <a:lnTo>
                  <a:pt x="5747037" y="107464"/>
                </a:lnTo>
                <a:lnTo>
                  <a:pt x="5789760" y="100162"/>
                </a:lnTo>
                <a:lnTo>
                  <a:pt x="5851823" y="93312"/>
                </a:lnTo>
                <a:lnTo>
                  <a:pt x="5894248" y="85875"/>
                </a:lnTo>
                <a:cubicBezTo>
                  <a:pt x="5905114" y="85117"/>
                  <a:pt x="5907606" y="89437"/>
                  <a:pt x="5917027" y="88762"/>
                </a:cubicBezTo>
                <a:lnTo>
                  <a:pt x="5950774" y="81822"/>
                </a:lnTo>
                <a:lnTo>
                  <a:pt x="5982984" y="82609"/>
                </a:lnTo>
                <a:lnTo>
                  <a:pt x="6024825" y="87679"/>
                </a:lnTo>
                <a:cubicBezTo>
                  <a:pt x="6038665" y="91600"/>
                  <a:pt x="6051160" y="107643"/>
                  <a:pt x="6068244" y="99439"/>
                </a:cubicBezTo>
                <a:lnTo>
                  <a:pt x="6110712" y="109700"/>
                </a:lnTo>
                <a:lnTo>
                  <a:pt x="6186745" y="109700"/>
                </a:lnTo>
                <a:lnTo>
                  <a:pt x="6759555" y="109700"/>
                </a:lnTo>
                <a:cubicBezTo>
                  <a:pt x="6773883" y="106491"/>
                  <a:pt x="6779085" y="100496"/>
                  <a:pt x="6802539" y="100072"/>
                </a:cubicBezTo>
                <a:lnTo>
                  <a:pt x="6844328" y="109700"/>
                </a:ln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4" name="Picture 3" descr="A group of children sitting at laptops&#10;&#10;Description automatically generated">
            <a:extLst>
              <a:ext uri="{FF2B5EF4-FFF2-40B4-BE49-F238E27FC236}">
                <a16:creationId xmlns:a16="http://schemas.microsoft.com/office/drawing/2014/main" id="{C7FEFEA9-E544-1FA9-3A18-1F3FE69FB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3000"/>
          </a:blip>
          <a:srcRect t="13622" r="-2" b="-2"/>
          <a:stretch/>
        </p:blipFill>
        <p:spPr>
          <a:xfrm>
            <a:off x="547336" y="392840"/>
            <a:ext cx="8668587" cy="5784336"/>
          </a:xfrm>
          <a:custGeom>
            <a:avLst/>
            <a:gdLst/>
            <a:ahLst/>
            <a:cxnLst/>
            <a:rect l="l" t="t" r="r" b="b"/>
            <a:pathLst>
              <a:path w="8668587" h="5784336">
                <a:moveTo>
                  <a:pt x="8113251" y="26"/>
                </a:moveTo>
                <a:cubicBezTo>
                  <a:pt x="8128744" y="-691"/>
                  <a:pt x="8142057" y="13944"/>
                  <a:pt x="8143079" y="32808"/>
                </a:cubicBezTo>
                <a:lnTo>
                  <a:pt x="8154944" y="272537"/>
                </a:lnTo>
                <a:lnTo>
                  <a:pt x="8640416" y="272537"/>
                </a:lnTo>
                <a:cubicBezTo>
                  <a:pt x="8655925" y="272587"/>
                  <a:pt x="8668499" y="287951"/>
                  <a:pt x="8668587" y="306954"/>
                </a:cubicBezTo>
                <a:lnTo>
                  <a:pt x="8668587" y="2825714"/>
                </a:lnTo>
                <a:lnTo>
                  <a:pt x="8668587" y="3133775"/>
                </a:lnTo>
                <a:lnTo>
                  <a:pt x="8668587" y="5652536"/>
                </a:lnTo>
                <a:cubicBezTo>
                  <a:pt x="8668547" y="5671576"/>
                  <a:pt x="8655958" y="5686997"/>
                  <a:pt x="8640416" y="5687050"/>
                </a:cubicBezTo>
                <a:lnTo>
                  <a:pt x="5612014" y="5687051"/>
                </a:lnTo>
                <a:lnTo>
                  <a:pt x="3774247" y="5687051"/>
                </a:lnTo>
                <a:lnTo>
                  <a:pt x="3773145" y="5687277"/>
                </a:lnTo>
                <a:cubicBezTo>
                  <a:pt x="3729449" y="5693047"/>
                  <a:pt x="3608331" y="5694216"/>
                  <a:pt x="3614133" y="5687204"/>
                </a:cubicBezTo>
                <a:lnTo>
                  <a:pt x="3587966" y="5687051"/>
                </a:lnTo>
                <a:lnTo>
                  <a:pt x="3260508" y="5687051"/>
                </a:lnTo>
                <a:lnTo>
                  <a:pt x="2763353" y="5687051"/>
                </a:lnTo>
                <a:lnTo>
                  <a:pt x="2188243" y="5687051"/>
                </a:lnTo>
                <a:lnTo>
                  <a:pt x="2174477" y="5688579"/>
                </a:lnTo>
                <a:lnTo>
                  <a:pt x="2120860" y="5698032"/>
                </a:lnTo>
                <a:lnTo>
                  <a:pt x="2109408" y="5703335"/>
                </a:lnTo>
                <a:lnTo>
                  <a:pt x="2096044" y="5698805"/>
                </a:lnTo>
                <a:cubicBezTo>
                  <a:pt x="2094402" y="5697471"/>
                  <a:pt x="2093063" y="5695973"/>
                  <a:pt x="2092071" y="5694363"/>
                </a:cubicBezTo>
                <a:lnTo>
                  <a:pt x="2049419" y="5703185"/>
                </a:lnTo>
                <a:lnTo>
                  <a:pt x="2044263" y="5703432"/>
                </a:lnTo>
                <a:lnTo>
                  <a:pt x="2008710" y="5702184"/>
                </a:lnTo>
                <a:lnTo>
                  <a:pt x="1955831" y="5695738"/>
                </a:lnTo>
                <a:lnTo>
                  <a:pt x="1953369" y="5694478"/>
                </a:lnTo>
                <a:lnTo>
                  <a:pt x="1935063" y="5695385"/>
                </a:lnTo>
                <a:lnTo>
                  <a:pt x="1921389" y="5697582"/>
                </a:lnTo>
                <a:lnTo>
                  <a:pt x="1868301" y="5709619"/>
                </a:lnTo>
                <a:lnTo>
                  <a:pt x="1857125" y="5715450"/>
                </a:lnTo>
                <a:lnTo>
                  <a:pt x="1843554" y="5711613"/>
                </a:lnTo>
                <a:cubicBezTo>
                  <a:pt x="1841849" y="5710371"/>
                  <a:pt x="1840438" y="5708949"/>
                  <a:pt x="1839367" y="5707399"/>
                </a:cubicBezTo>
                <a:lnTo>
                  <a:pt x="1797202" y="5718267"/>
                </a:lnTo>
                <a:lnTo>
                  <a:pt x="1792063" y="5718767"/>
                </a:lnTo>
                <a:lnTo>
                  <a:pt x="1756493" y="5719285"/>
                </a:lnTo>
                <a:lnTo>
                  <a:pt x="1703362" y="5715499"/>
                </a:lnTo>
                <a:lnTo>
                  <a:pt x="1685980" y="5707711"/>
                </a:lnTo>
                <a:lnTo>
                  <a:pt x="1523161" y="5715770"/>
                </a:lnTo>
                <a:lnTo>
                  <a:pt x="1486500" y="5719841"/>
                </a:lnTo>
                <a:lnTo>
                  <a:pt x="1482423" y="5720560"/>
                </a:lnTo>
                <a:lnTo>
                  <a:pt x="1479938" y="5728669"/>
                </a:lnTo>
                <a:cubicBezTo>
                  <a:pt x="1473771" y="5728507"/>
                  <a:pt x="1467648" y="5727567"/>
                  <a:pt x="1461469" y="5726440"/>
                </a:cubicBezTo>
                <a:lnTo>
                  <a:pt x="1458231" y="5725862"/>
                </a:lnTo>
                <a:lnTo>
                  <a:pt x="1446394" y="5727757"/>
                </a:lnTo>
                <a:lnTo>
                  <a:pt x="1445676" y="5727038"/>
                </a:lnTo>
                <a:lnTo>
                  <a:pt x="1432882" y="5729294"/>
                </a:lnTo>
                <a:lnTo>
                  <a:pt x="1421432" y="5734597"/>
                </a:lnTo>
                <a:lnTo>
                  <a:pt x="1408068" y="5730067"/>
                </a:lnTo>
                <a:lnTo>
                  <a:pt x="1405063" y="5726707"/>
                </a:lnTo>
                <a:lnTo>
                  <a:pt x="1401450" y="5727070"/>
                </a:lnTo>
                <a:cubicBezTo>
                  <a:pt x="1384891" y="5741374"/>
                  <a:pt x="1352000" y="5736824"/>
                  <a:pt x="1325273" y="5744107"/>
                </a:cubicBezTo>
                <a:lnTo>
                  <a:pt x="1313702" y="5750108"/>
                </a:lnTo>
                <a:lnTo>
                  <a:pt x="1235789" y="5762632"/>
                </a:lnTo>
                <a:lnTo>
                  <a:pt x="1182701" y="5774669"/>
                </a:lnTo>
                <a:lnTo>
                  <a:pt x="1171526" y="5780500"/>
                </a:lnTo>
                <a:lnTo>
                  <a:pt x="1157956" y="5776664"/>
                </a:lnTo>
                <a:cubicBezTo>
                  <a:pt x="1156249" y="5775420"/>
                  <a:pt x="1154839" y="5773999"/>
                  <a:pt x="1153767" y="5772448"/>
                </a:cubicBezTo>
                <a:lnTo>
                  <a:pt x="1111603" y="5783317"/>
                </a:lnTo>
                <a:lnTo>
                  <a:pt x="1106465" y="5783818"/>
                </a:lnTo>
                <a:lnTo>
                  <a:pt x="1070896" y="5784336"/>
                </a:lnTo>
                <a:lnTo>
                  <a:pt x="1017763" y="5780549"/>
                </a:lnTo>
                <a:cubicBezTo>
                  <a:pt x="1000049" y="5776466"/>
                  <a:pt x="983273" y="5756997"/>
                  <a:pt x="962221" y="5768420"/>
                </a:cubicBezTo>
                <a:cubicBezTo>
                  <a:pt x="966431" y="5756718"/>
                  <a:pt x="936787" y="5773333"/>
                  <a:pt x="930280" y="5763960"/>
                </a:cubicBezTo>
                <a:cubicBezTo>
                  <a:pt x="926341" y="5756089"/>
                  <a:pt x="916430" y="5759296"/>
                  <a:pt x="907924" y="5758118"/>
                </a:cubicBezTo>
                <a:cubicBezTo>
                  <a:pt x="900195" y="5750986"/>
                  <a:pt x="859420" y="5752702"/>
                  <a:pt x="846260" y="5757212"/>
                </a:cubicBezTo>
                <a:cubicBezTo>
                  <a:pt x="810487" y="5774914"/>
                  <a:pt x="770889" y="5748273"/>
                  <a:pt x="742057" y="5761548"/>
                </a:cubicBezTo>
                <a:cubicBezTo>
                  <a:pt x="730183" y="5761420"/>
                  <a:pt x="722293" y="5760438"/>
                  <a:pt x="716530" y="5759244"/>
                </a:cubicBezTo>
                <a:lnTo>
                  <a:pt x="705743" y="5756228"/>
                </a:lnTo>
                <a:lnTo>
                  <a:pt x="291004" y="5776755"/>
                </a:lnTo>
                <a:lnTo>
                  <a:pt x="290907" y="5774788"/>
                </a:lnTo>
                <a:lnTo>
                  <a:pt x="271887" y="5766274"/>
                </a:lnTo>
                <a:cubicBezTo>
                  <a:pt x="266807" y="5760654"/>
                  <a:pt x="263437" y="5752715"/>
                  <a:pt x="262974" y="5743782"/>
                </a:cubicBezTo>
                <a:lnTo>
                  <a:pt x="132152" y="3100549"/>
                </a:lnTo>
                <a:lnTo>
                  <a:pt x="135037" y="3092592"/>
                </a:lnTo>
                <a:lnTo>
                  <a:pt x="131323" y="3083218"/>
                </a:lnTo>
                <a:lnTo>
                  <a:pt x="41" y="430694"/>
                </a:lnTo>
                <a:cubicBezTo>
                  <a:pt x="-359" y="421776"/>
                  <a:pt x="2219" y="413566"/>
                  <a:pt x="6718" y="407490"/>
                </a:cubicBezTo>
                <a:lnTo>
                  <a:pt x="24751" y="397188"/>
                </a:lnTo>
                <a:lnTo>
                  <a:pt x="24533" y="392773"/>
                </a:lnTo>
                <a:lnTo>
                  <a:pt x="515835" y="368896"/>
                </a:lnTo>
                <a:lnTo>
                  <a:pt x="515836" y="301789"/>
                </a:lnTo>
                <a:cubicBezTo>
                  <a:pt x="515877" y="292810"/>
                  <a:pt x="518857" y="284691"/>
                  <a:pt x="523651" y="278809"/>
                </a:cubicBezTo>
                <a:lnTo>
                  <a:pt x="542173" y="269357"/>
                </a:lnTo>
                <a:lnTo>
                  <a:pt x="542173" y="264910"/>
                </a:lnTo>
                <a:lnTo>
                  <a:pt x="2617187" y="266774"/>
                </a:lnTo>
                <a:lnTo>
                  <a:pt x="5103305" y="145955"/>
                </a:lnTo>
                <a:lnTo>
                  <a:pt x="5160468" y="134960"/>
                </a:lnTo>
                <a:cubicBezTo>
                  <a:pt x="5161437" y="134861"/>
                  <a:pt x="5184995" y="134192"/>
                  <a:pt x="5186160" y="133540"/>
                </a:cubicBezTo>
                <a:lnTo>
                  <a:pt x="5202517" y="133412"/>
                </a:lnTo>
                <a:lnTo>
                  <a:pt x="5208460" y="140899"/>
                </a:lnTo>
                <a:cubicBezTo>
                  <a:pt x="5221568" y="143424"/>
                  <a:pt x="5260514" y="140736"/>
                  <a:pt x="5283036" y="140103"/>
                </a:cubicBezTo>
                <a:lnTo>
                  <a:pt x="5350803" y="133341"/>
                </a:lnTo>
                <a:lnTo>
                  <a:pt x="5361062" y="136241"/>
                </a:lnTo>
                <a:lnTo>
                  <a:pt x="5430426" y="130306"/>
                </a:lnTo>
                <a:lnTo>
                  <a:pt x="5451147" y="131782"/>
                </a:lnTo>
                <a:lnTo>
                  <a:pt x="5730357" y="117963"/>
                </a:lnTo>
                <a:lnTo>
                  <a:pt x="5738474" y="115323"/>
                </a:lnTo>
                <a:lnTo>
                  <a:pt x="5780784" y="105918"/>
                </a:lnTo>
                <a:lnTo>
                  <a:pt x="5842433" y="96008"/>
                </a:lnTo>
                <a:lnTo>
                  <a:pt x="5884438" y="86483"/>
                </a:lnTo>
                <a:cubicBezTo>
                  <a:pt x="5895253" y="85189"/>
                  <a:pt x="5897956" y="89381"/>
                  <a:pt x="5907332" y="88241"/>
                </a:cubicBezTo>
                <a:lnTo>
                  <a:pt x="5940695" y="79641"/>
                </a:lnTo>
                <a:lnTo>
                  <a:pt x="5972904" y="78835"/>
                </a:lnTo>
                <a:lnTo>
                  <a:pt x="6014945" y="81830"/>
                </a:lnTo>
                <a:cubicBezTo>
                  <a:pt x="6028962" y="85062"/>
                  <a:pt x="6042234" y="100468"/>
                  <a:pt x="6058892" y="91430"/>
                </a:cubicBezTo>
                <a:lnTo>
                  <a:pt x="6101815" y="99579"/>
                </a:lnTo>
                <a:lnTo>
                  <a:pt x="6177755" y="95820"/>
                </a:lnTo>
                <a:lnTo>
                  <a:pt x="6749865" y="67504"/>
                </a:lnTo>
                <a:cubicBezTo>
                  <a:pt x="6764017" y="63591"/>
                  <a:pt x="6768916" y="57346"/>
                  <a:pt x="6792321" y="55763"/>
                </a:cubicBezTo>
                <a:lnTo>
                  <a:pt x="6834534" y="63314"/>
                </a:lnTo>
                <a:close/>
              </a:path>
            </a:pathLst>
          </a:custGeom>
        </p:spPr>
      </p:pic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97C3C80E-3472-4B57-B2B9-0110F1E4D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4085" y="669120"/>
            <a:ext cx="4121838" cy="5414514"/>
          </a:xfrm>
          <a:custGeom>
            <a:avLst/>
            <a:gdLst>
              <a:gd name="connsiteX0" fmla="*/ 1063293 w 1618629"/>
              <a:gd name="connsiteY0" fmla="*/ 26 h 5687051"/>
              <a:gd name="connsiteX1" fmla="*/ 1093121 w 1618629"/>
              <a:gd name="connsiteY1" fmla="*/ 32808 h 5687051"/>
              <a:gd name="connsiteX2" fmla="*/ 1104986 w 1618629"/>
              <a:gd name="connsiteY2" fmla="*/ 272537 h 5687051"/>
              <a:gd name="connsiteX3" fmla="*/ 1590458 w 1618629"/>
              <a:gd name="connsiteY3" fmla="*/ 272537 h 5687051"/>
              <a:gd name="connsiteX4" fmla="*/ 1618629 w 1618629"/>
              <a:gd name="connsiteY4" fmla="*/ 306954 h 5687051"/>
              <a:gd name="connsiteX5" fmla="*/ 1618629 w 1618629"/>
              <a:gd name="connsiteY5" fmla="*/ 2825714 h 5687051"/>
              <a:gd name="connsiteX6" fmla="*/ 1618629 w 1618629"/>
              <a:gd name="connsiteY6" fmla="*/ 3133775 h 5687051"/>
              <a:gd name="connsiteX7" fmla="*/ 1618629 w 1618629"/>
              <a:gd name="connsiteY7" fmla="*/ 5652536 h 5687051"/>
              <a:gd name="connsiteX8" fmla="*/ 1590458 w 1618629"/>
              <a:gd name="connsiteY8" fmla="*/ 5687050 h 5687051"/>
              <a:gd name="connsiteX9" fmla="*/ 0 w 1618629"/>
              <a:gd name="connsiteY9" fmla="*/ 5687051 h 5687051"/>
              <a:gd name="connsiteX10" fmla="*/ 0 w 1618629"/>
              <a:gd name="connsiteY10" fmla="*/ 52652 h 5687051"/>
              <a:gd name="connsiteX0" fmla="*/ 3487517 w 4042853"/>
              <a:gd name="connsiteY0" fmla="*/ 26 h 5687051"/>
              <a:gd name="connsiteX1" fmla="*/ 3517345 w 4042853"/>
              <a:gd name="connsiteY1" fmla="*/ 32808 h 5687051"/>
              <a:gd name="connsiteX2" fmla="*/ 3529210 w 4042853"/>
              <a:gd name="connsiteY2" fmla="*/ 272537 h 5687051"/>
              <a:gd name="connsiteX3" fmla="*/ 4014682 w 4042853"/>
              <a:gd name="connsiteY3" fmla="*/ 272537 h 5687051"/>
              <a:gd name="connsiteX4" fmla="*/ 4042853 w 4042853"/>
              <a:gd name="connsiteY4" fmla="*/ 306954 h 5687051"/>
              <a:gd name="connsiteX5" fmla="*/ 4042853 w 4042853"/>
              <a:gd name="connsiteY5" fmla="*/ 2825714 h 5687051"/>
              <a:gd name="connsiteX6" fmla="*/ 4042853 w 4042853"/>
              <a:gd name="connsiteY6" fmla="*/ 3133775 h 5687051"/>
              <a:gd name="connsiteX7" fmla="*/ 4042853 w 4042853"/>
              <a:gd name="connsiteY7" fmla="*/ 5652536 h 5687051"/>
              <a:gd name="connsiteX8" fmla="*/ 4014682 w 4042853"/>
              <a:gd name="connsiteY8" fmla="*/ 5687050 h 5687051"/>
              <a:gd name="connsiteX9" fmla="*/ 0 w 4042853"/>
              <a:gd name="connsiteY9" fmla="*/ 5687051 h 5687051"/>
              <a:gd name="connsiteX10" fmla="*/ 2424224 w 4042853"/>
              <a:gd name="connsiteY10" fmla="*/ 52652 h 5687051"/>
              <a:gd name="connsiteX11" fmla="*/ 3487517 w 4042853"/>
              <a:gd name="connsiteY11" fmla="*/ 26 h 5687051"/>
              <a:gd name="connsiteX0" fmla="*/ 3487517 w 4042853"/>
              <a:gd name="connsiteY0" fmla="*/ 26 h 5687051"/>
              <a:gd name="connsiteX1" fmla="*/ 3517345 w 4042853"/>
              <a:gd name="connsiteY1" fmla="*/ 32808 h 5687051"/>
              <a:gd name="connsiteX2" fmla="*/ 3529210 w 4042853"/>
              <a:gd name="connsiteY2" fmla="*/ 272537 h 5687051"/>
              <a:gd name="connsiteX3" fmla="*/ 4014682 w 4042853"/>
              <a:gd name="connsiteY3" fmla="*/ 272537 h 5687051"/>
              <a:gd name="connsiteX4" fmla="*/ 4042853 w 4042853"/>
              <a:gd name="connsiteY4" fmla="*/ 306954 h 5687051"/>
              <a:gd name="connsiteX5" fmla="*/ 4042853 w 4042853"/>
              <a:gd name="connsiteY5" fmla="*/ 2825714 h 5687051"/>
              <a:gd name="connsiteX6" fmla="*/ 4042853 w 4042853"/>
              <a:gd name="connsiteY6" fmla="*/ 3133775 h 5687051"/>
              <a:gd name="connsiteX7" fmla="*/ 4042853 w 4042853"/>
              <a:gd name="connsiteY7" fmla="*/ 5652536 h 5687051"/>
              <a:gd name="connsiteX8" fmla="*/ 4014682 w 4042853"/>
              <a:gd name="connsiteY8" fmla="*/ 5687050 h 5687051"/>
              <a:gd name="connsiteX9" fmla="*/ 0 w 4042853"/>
              <a:gd name="connsiteY9" fmla="*/ 5687051 h 5687051"/>
              <a:gd name="connsiteX10" fmla="*/ 2838894 w 4042853"/>
              <a:gd name="connsiteY10" fmla="*/ 4507694 h 5687051"/>
              <a:gd name="connsiteX11" fmla="*/ 3487517 w 4042853"/>
              <a:gd name="connsiteY11" fmla="*/ 26 h 5687051"/>
              <a:gd name="connsiteX0" fmla="*/ 3487517 w 4042853"/>
              <a:gd name="connsiteY0" fmla="*/ 26 h 5689429"/>
              <a:gd name="connsiteX1" fmla="*/ 3517345 w 4042853"/>
              <a:gd name="connsiteY1" fmla="*/ 32808 h 5689429"/>
              <a:gd name="connsiteX2" fmla="*/ 3529210 w 4042853"/>
              <a:gd name="connsiteY2" fmla="*/ 272537 h 5689429"/>
              <a:gd name="connsiteX3" fmla="*/ 4014682 w 4042853"/>
              <a:gd name="connsiteY3" fmla="*/ 272537 h 5689429"/>
              <a:gd name="connsiteX4" fmla="*/ 4042853 w 4042853"/>
              <a:gd name="connsiteY4" fmla="*/ 306954 h 5689429"/>
              <a:gd name="connsiteX5" fmla="*/ 4042853 w 4042853"/>
              <a:gd name="connsiteY5" fmla="*/ 2825714 h 5689429"/>
              <a:gd name="connsiteX6" fmla="*/ 4042853 w 4042853"/>
              <a:gd name="connsiteY6" fmla="*/ 3133775 h 5689429"/>
              <a:gd name="connsiteX7" fmla="*/ 4042853 w 4042853"/>
              <a:gd name="connsiteY7" fmla="*/ 5652536 h 5689429"/>
              <a:gd name="connsiteX8" fmla="*/ 4014682 w 4042853"/>
              <a:gd name="connsiteY8" fmla="*/ 5687050 h 5689429"/>
              <a:gd name="connsiteX9" fmla="*/ 0 w 4042853"/>
              <a:gd name="connsiteY9" fmla="*/ 5687051 h 5689429"/>
              <a:gd name="connsiteX10" fmla="*/ 2838894 w 4042853"/>
              <a:gd name="connsiteY10" fmla="*/ 4507694 h 5689429"/>
              <a:gd name="connsiteX11" fmla="*/ 3487517 w 4042853"/>
              <a:gd name="connsiteY11" fmla="*/ 26 h 5689429"/>
              <a:gd name="connsiteX0" fmla="*/ 3487517 w 4042853"/>
              <a:gd name="connsiteY0" fmla="*/ 26 h 5687051"/>
              <a:gd name="connsiteX1" fmla="*/ 3517345 w 4042853"/>
              <a:gd name="connsiteY1" fmla="*/ 32808 h 5687051"/>
              <a:gd name="connsiteX2" fmla="*/ 3529210 w 4042853"/>
              <a:gd name="connsiteY2" fmla="*/ 272537 h 5687051"/>
              <a:gd name="connsiteX3" fmla="*/ 4014682 w 4042853"/>
              <a:gd name="connsiteY3" fmla="*/ 272537 h 5687051"/>
              <a:gd name="connsiteX4" fmla="*/ 4042853 w 4042853"/>
              <a:gd name="connsiteY4" fmla="*/ 306954 h 5687051"/>
              <a:gd name="connsiteX5" fmla="*/ 4042853 w 4042853"/>
              <a:gd name="connsiteY5" fmla="*/ 2825714 h 5687051"/>
              <a:gd name="connsiteX6" fmla="*/ 4042853 w 4042853"/>
              <a:gd name="connsiteY6" fmla="*/ 3133775 h 5687051"/>
              <a:gd name="connsiteX7" fmla="*/ 4042853 w 4042853"/>
              <a:gd name="connsiteY7" fmla="*/ 5652536 h 5687051"/>
              <a:gd name="connsiteX8" fmla="*/ 4014682 w 4042853"/>
              <a:gd name="connsiteY8" fmla="*/ 5687050 h 5687051"/>
              <a:gd name="connsiteX9" fmla="*/ 0 w 4042853"/>
              <a:gd name="connsiteY9" fmla="*/ 5687051 h 5687051"/>
              <a:gd name="connsiteX10" fmla="*/ 2838894 w 4042853"/>
              <a:gd name="connsiteY10" fmla="*/ 4507694 h 5687051"/>
              <a:gd name="connsiteX11" fmla="*/ 3487517 w 4042853"/>
              <a:gd name="connsiteY11" fmla="*/ 26 h 5687051"/>
              <a:gd name="connsiteX0" fmla="*/ 3688017 w 4042853"/>
              <a:gd name="connsiteY0" fmla="*/ 1948047 h 5654378"/>
              <a:gd name="connsiteX1" fmla="*/ 3517345 w 4042853"/>
              <a:gd name="connsiteY1" fmla="*/ 135 h 5654378"/>
              <a:gd name="connsiteX2" fmla="*/ 3529210 w 4042853"/>
              <a:gd name="connsiteY2" fmla="*/ 239864 h 5654378"/>
              <a:gd name="connsiteX3" fmla="*/ 4014682 w 4042853"/>
              <a:gd name="connsiteY3" fmla="*/ 239864 h 5654378"/>
              <a:gd name="connsiteX4" fmla="*/ 4042853 w 4042853"/>
              <a:gd name="connsiteY4" fmla="*/ 274281 h 5654378"/>
              <a:gd name="connsiteX5" fmla="*/ 4042853 w 4042853"/>
              <a:gd name="connsiteY5" fmla="*/ 2793041 h 5654378"/>
              <a:gd name="connsiteX6" fmla="*/ 4042853 w 4042853"/>
              <a:gd name="connsiteY6" fmla="*/ 3101102 h 5654378"/>
              <a:gd name="connsiteX7" fmla="*/ 4042853 w 4042853"/>
              <a:gd name="connsiteY7" fmla="*/ 5619863 h 5654378"/>
              <a:gd name="connsiteX8" fmla="*/ 4014682 w 4042853"/>
              <a:gd name="connsiteY8" fmla="*/ 5654377 h 5654378"/>
              <a:gd name="connsiteX9" fmla="*/ 0 w 4042853"/>
              <a:gd name="connsiteY9" fmla="*/ 5654378 h 5654378"/>
              <a:gd name="connsiteX10" fmla="*/ 2838894 w 4042853"/>
              <a:gd name="connsiteY10" fmla="*/ 4475021 h 5654378"/>
              <a:gd name="connsiteX11" fmla="*/ 3688017 w 4042853"/>
              <a:gd name="connsiteY11" fmla="*/ 1948047 h 5654378"/>
              <a:gd name="connsiteX0" fmla="*/ 3688017 w 4042853"/>
              <a:gd name="connsiteY0" fmla="*/ 1708183 h 5414514"/>
              <a:gd name="connsiteX1" fmla="*/ 3657087 w 4042853"/>
              <a:gd name="connsiteY1" fmla="*/ 641254 h 5414514"/>
              <a:gd name="connsiteX2" fmla="*/ 3529210 w 4042853"/>
              <a:gd name="connsiteY2" fmla="*/ 0 h 5414514"/>
              <a:gd name="connsiteX3" fmla="*/ 4014682 w 4042853"/>
              <a:gd name="connsiteY3" fmla="*/ 0 h 5414514"/>
              <a:gd name="connsiteX4" fmla="*/ 4042853 w 4042853"/>
              <a:gd name="connsiteY4" fmla="*/ 34417 h 5414514"/>
              <a:gd name="connsiteX5" fmla="*/ 4042853 w 4042853"/>
              <a:gd name="connsiteY5" fmla="*/ 2553177 h 5414514"/>
              <a:gd name="connsiteX6" fmla="*/ 4042853 w 4042853"/>
              <a:gd name="connsiteY6" fmla="*/ 2861238 h 5414514"/>
              <a:gd name="connsiteX7" fmla="*/ 4042853 w 4042853"/>
              <a:gd name="connsiteY7" fmla="*/ 5379999 h 5414514"/>
              <a:gd name="connsiteX8" fmla="*/ 4014682 w 4042853"/>
              <a:gd name="connsiteY8" fmla="*/ 5414513 h 5414514"/>
              <a:gd name="connsiteX9" fmla="*/ 0 w 4042853"/>
              <a:gd name="connsiteY9" fmla="*/ 5414514 h 5414514"/>
              <a:gd name="connsiteX10" fmla="*/ 2838894 w 4042853"/>
              <a:gd name="connsiteY10" fmla="*/ 4235157 h 5414514"/>
              <a:gd name="connsiteX11" fmla="*/ 3688017 w 4042853"/>
              <a:gd name="connsiteY11" fmla="*/ 1708183 h 5414514"/>
              <a:gd name="connsiteX0" fmla="*/ 3688017 w 4042853"/>
              <a:gd name="connsiteY0" fmla="*/ 1708183 h 5414514"/>
              <a:gd name="connsiteX1" fmla="*/ 3657087 w 4042853"/>
              <a:gd name="connsiteY1" fmla="*/ 641254 h 5414514"/>
              <a:gd name="connsiteX2" fmla="*/ 3620347 w 4042853"/>
              <a:gd name="connsiteY2" fmla="*/ 0 h 5414514"/>
              <a:gd name="connsiteX3" fmla="*/ 4014682 w 4042853"/>
              <a:gd name="connsiteY3" fmla="*/ 0 h 5414514"/>
              <a:gd name="connsiteX4" fmla="*/ 4042853 w 4042853"/>
              <a:gd name="connsiteY4" fmla="*/ 34417 h 5414514"/>
              <a:gd name="connsiteX5" fmla="*/ 4042853 w 4042853"/>
              <a:gd name="connsiteY5" fmla="*/ 2553177 h 5414514"/>
              <a:gd name="connsiteX6" fmla="*/ 4042853 w 4042853"/>
              <a:gd name="connsiteY6" fmla="*/ 2861238 h 5414514"/>
              <a:gd name="connsiteX7" fmla="*/ 4042853 w 4042853"/>
              <a:gd name="connsiteY7" fmla="*/ 5379999 h 5414514"/>
              <a:gd name="connsiteX8" fmla="*/ 4014682 w 4042853"/>
              <a:gd name="connsiteY8" fmla="*/ 5414513 h 5414514"/>
              <a:gd name="connsiteX9" fmla="*/ 0 w 4042853"/>
              <a:gd name="connsiteY9" fmla="*/ 5414514 h 5414514"/>
              <a:gd name="connsiteX10" fmla="*/ 2838894 w 4042853"/>
              <a:gd name="connsiteY10" fmla="*/ 4235157 h 5414514"/>
              <a:gd name="connsiteX11" fmla="*/ 3688017 w 4042853"/>
              <a:gd name="connsiteY11" fmla="*/ 1708183 h 5414514"/>
              <a:gd name="connsiteX0" fmla="*/ 3688017 w 4042853"/>
              <a:gd name="connsiteY0" fmla="*/ 1708183 h 5414514"/>
              <a:gd name="connsiteX1" fmla="*/ 3657087 w 4042853"/>
              <a:gd name="connsiteY1" fmla="*/ 641254 h 5414514"/>
              <a:gd name="connsiteX2" fmla="*/ 3620347 w 4042853"/>
              <a:gd name="connsiteY2" fmla="*/ 0 h 5414514"/>
              <a:gd name="connsiteX3" fmla="*/ 4014682 w 4042853"/>
              <a:gd name="connsiteY3" fmla="*/ 0 h 5414514"/>
              <a:gd name="connsiteX4" fmla="*/ 4042853 w 4042853"/>
              <a:gd name="connsiteY4" fmla="*/ 34417 h 5414514"/>
              <a:gd name="connsiteX5" fmla="*/ 4042853 w 4042853"/>
              <a:gd name="connsiteY5" fmla="*/ 2553177 h 5414514"/>
              <a:gd name="connsiteX6" fmla="*/ 4042853 w 4042853"/>
              <a:gd name="connsiteY6" fmla="*/ 2861238 h 5414514"/>
              <a:gd name="connsiteX7" fmla="*/ 4042853 w 4042853"/>
              <a:gd name="connsiteY7" fmla="*/ 5379999 h 5414514"/>
              <a:gd name="connsiteX8" fmla="*/ 4014682 w 4042853"/>
              <a:gd name="connsiteY8" fmla="*/ 5414513 h 5414514"/>
              <a:gd name="connsiteX9" fmla="*/ 0 w 4042853"/>
              <a:gd name="connsiteY9" fmla="*/ 5414514 h 5414514"/>
              <a:gd name="connsiteX10" fmla="*/ 3889999 w 4042853"/>
              <a:gd name="connsiteY10" fmla="*/ 5189050 h 5414514"/>
              <a:gd name="connsiteX11" fmla="*/ 3688017 w 4042853"/>
              <a:gd name="connsiteY11" fmla="*/ 1708183 h 5414514"/>
              <a:gd name="connsiteX0" fmla="*/ 3688017 w 4042853"/>
              <a:gd name="connsiteY0" fmla="*/ 1708183 h 5414514"/>
              <a:gd name="connsiteX1" fmla="*/ 3657087 w 4042853"/>
              <a:gd name="connsiteY1" fmla="*/ 641254 h 5414514"/>
              <a:gd name="connsiteX2" fmla="*/ 3620347 w 4042853"/>
              <a:gd name="connsiteY2" fmla="*/ 0 h 5414514"/>
              <a:gd name="connsiteX3" fmla="*/ 4014682 w 4042853"/>
              <a:gd name="connsiteY3" fmla="*/ 0 h 5414514"/>
              <a:gd name="connsiteX4" fmla="*/ 4042853 w 4042853"/>
              <a:gd name="connsiteY4" fmla="*/ 34417 h 5414514"/>
              <a:gd name="connsiteX5" fmla="*/ 4042853 w 4042853"/>
              <a:gd name="connsiteY5" fmla="*/ 2553177 h 5414514"/>
              <a:gd name="connsiteX6" fmla="*/ 4042853 w 4042853"/>
              <a:gd name="connsiteY6" fmla="*/ 2861238 h 5414514"/>
              <a:gd name="connsiteX7" fmla="*/ 4042853 w 4042853"/>
              <a:gd name="connsiteY7" fmla="*/ 5379999 h 5414514"/>
              <a:gd name="connsiteX8" fmla="*/ 4014682 w 4042853"/>
              <a:gd name="connsiteY8" fmla="*/ 5414513 h 5414514"/>
              <a:gd name="connsiteX9" fmla="*/ 0 w 4042853"/>
              <a:gd name="connsiteY9" fmla="*/ 5414514 h 5414514"/>
              <a:gd name="connsiteX10" fmla="*/ 3889999 w 4042853"/>
              <a:gd name="connsiteY10" fmla="*/ 5189050 h 5414514"/>
              <a:gd name="connsiteX11" fmla="*/ 3688017 w 4042853"/>
              <a:gd name="connsiteY11" fmla="*/ 1708183 h 5414514"/>
              <a:gd name="connsiteX0" fmla="*/ 3688017 w 4042853"/>
              <a:gd name="connsiteY0" fmla="*/ 1708183 h 5414514"/>
              <a:gd name="connsiteX1" fmla="*/ 3657087 w 4042853"/>
              <a:gd name="connsiteY1" fmla="*/ 641254 h 5414514"/>
              <a:gd name="connsiteX2" fmla="*/ 3620347 w 4042853"/>
              <a:gd name="connsiteY2" fmla="*/ 0 h 5414514"/>
              <a:gd name="connsiteX3" fmla="*/ 4014682 w 4042853"/>
              <a:gd name="connsiteY3" fmla="*/ 0 h 5414514"/>
              <a:gd name="connsiteX4" fmla="*/ 4042853 w 4042853"/>
              <a:gd name="connsiteY4" fmla="*/ 34417 h 5414514"/>
              <a:gd name="connsiteX5" fmla="*/ 4042853 w 4042853"/>
              <a:gd name="connsiteY5" fmla="*/ 2553177 h 5414514"/>
              <a:gd name="connsiteX6" fmla="*/ 4042853 w 4042853"/>
              <a:gd name="connsiteY6" fmla="*/ 2861238 h 5414514"/>
              <a:gd name="connsiteX7" fmla="*/ 4042853 w 4042853"/>
              <a:gd name="connsiteY7" fmla="*/ 5379999 h 5414514"/>
              <a:gd name="connsiteX8" fmla="*/ 4014682 w 4042853"/>
              <a:gd name="connsiteY8" fmla="*/ 5414513 h 5414514"/>
              <a:gd name="connsiteX9" fmla="*/ 0 w 4042853"/>
              <a:gd name="connsiteY9" fmla="*/ 5414514 h 5414514"/>
              <a:gd name="connsiteX10" fmla="*/ 3871772 w 4042853"/>
              <a:gd name="connsiteY10" fmla="*/ 5201201 h 5414514"/>
              <a:gd name="connsiteX11" fmla="*/ 3688017 w 4042853"/>
              <a:gd name="connsiteY11" fmla="*/ 1708183 h 5414514"/>
              <a:gd name="connsiteX0" fmla="*/ 3688017 w 4042853"/>
              <a:gd name="connsiteY0" fmla="*/ 1708183 h 5414514"/>
              <a:gd name="connsiteX1" fmla="*/ 3657087 w 4042853"/>
              <a:gd name="connsiteY1" fmla="*/ 641254 h 5414514"/>
              <a:gd name="connsiteX2" fmla="*/ 3620347 w 4042853"/>
              <a:gd name="connsiteY2" fmla="*/ 0 h 5414514"/>
              <a:gd name="connsiteX3" fmla="*/ 4014682 w 4042853"/>
              <a:gd name="connsiteY3" fmla="*/ 0 h 5414514"/>
              <a:gd name="connsiteX4" fmla="*/ 4042853 w 4042853"/>
              <a:gd name="connsiteY4" fmla="*/ 34417 h 5414514"/>
              <a:gd name="connsiteX5" fmla="*/ 4042853 w 4042853"/>
              <a:gd name="connsiteY5" fmla="*/ 2553177 h 5414514"/>
              <a:gd name="connsiteX6" fmla="*/ 4042853 w 4042853"/>
              <a:gd name="connsiteY6" fmla="*/ 2861238 h 5414514"/>
              <a:gd name="connsiteX7" fmla="*/ 4042853 w 4042853"/>
              <a:gd name="connsiteY7" fmla="*/ 5379999 h 5414514"/>
              <a:gd name="connsiteX8" fmla="*/ 4014682 w 4042853"/>
              <a:gd name="connsiteY8" fmla="*/ 5414513 h 5414514"/>
              <a:gd name="connsiteX9" fmla="*/ 0 w 4042853"/>
              <a:gd name="connsiteY9" fmla="*/ 5414514 h 5414514"/>
              <a:gd name="connsiteX10" fmla="*/ 3871772 w 4042853"/>
              <a:gd name="connsiteY10" fmla="*/ 5201201 h 5414514"/>
              <a:gd name="connsiteX11" fmla="*/ 3688017 w 4042853"/>
              <a:gd name="connsiteY11" fmla="*/ 1708183 h 5414514"/>
              <a:gd name="connsiteX0" fmla="*/ 3688017 w 4042853"/>
              <a:gd name="connsiteY0" fmla="*/ 1708183 h 5414514"/>
              <a:gd name="connsiteX1" fmla="*/ 3657087 w 4042853"/>
              <a:gd name="connsiteY1" fmla="*/ 641254 h 5414514"/>
              <a:gd name="connsiteX2" fmla="*/ 3620347 w 4042853"/>
              <a:gd name="connsiteY2" fmla="*/ 0 h 5414514"/>
              <a:gd name="connsiteX3" fmla="*/ 4014682 w 4042853"/>
              <a:gd name="connsiteY3" fmla="*/ 0 h 5414514"/>
              <a:gd name="connsiteX4" fmla="*/ 4042853 w 4042853"/>
              <a:gd name="connsiteY4" fmla="*/ 34417 h 5414514"/>
              <a:gd name="connsiteX5" fmla="*/ 4042853 w 4042853"/>
              <a:gd name="connsiteY5" fmla="*/ 2553177 h 5414514"/>
              <a:gd name="connsiteX6" fmla="*/ 4042853 w 4042853"/>
              <a:gd name="connsiteY6" fmla="*/ 2861238 h 5414514"/>
              <a:gd name="connsiteX7" fmla="*/ 4042853 w 4042853"/>
              <a:gd name="connsiteY7" fmla="*/ 5379999 h 5414514"/>
              <a:gd name="connsiteX8" fmla="*/ 4014682 w 4042853"/>
              <a:gd name="connsiteY8" fmla="*/ 5414513 h 5414514"/>
              <a:gd name="connsiteX9" fmla="*/ 0 w 4042853"/>
              <a:gd name="connsiteY9" fmla="*/ 5414514 h 5414514"/>
              <a:gd name="connsiteX10" fmla="*/ 3871772 w 4042853"/>
              <a:gd name="connsiteY10" fmla="*/ 5207277 h 5414514"/>
              <a:gd name="connsiteX11" fmla="*/ 3688017 w 4042853"/>
              <a:gd name="connsiteY11" fmla="*/ 1708183 h 5414514"/>
              <a:gd name="connsiteX0" fmla="*/ 3767002 w 4121838"/>
              <a:gd name="connsiteY0" fmla="*/ 1708183 h 5414514"/>
              <a:gd name="connsiteX1" fmla="*/ 3736072 w 4121838"/>
              <a:gd name="connsiteY1" fmla="*/ 641254 h 5414514"/>
              <a:gd name="connsiteX2" fmla="*/ 3699332 w 4121838"/>
              <a:gd name="connsiteY2" fmla="*/ 0 h 5414514"/>
              <a:gd name="connsiteX3" fmla="*/ 4093667 w 4121838"/>
              <a:gd name="connsiteY3" fmla="*/ 0 h 5414514"/>
              <a:gd name="connsiteX4" fmla="*/ 4121838 w 4121838"/>
              <a:gd name="connsiteY4" fmla="*/ 34417 h 5414514"/>
              <a:gd name="connsiteX5" fmla="*/ 4121838 w 4121838"/>
              <a:gd name="connsiteY5" fmla="*/ 2553177 h 5414514"/>
              <a:gd name="connsiteX6" fmla="*/ 4121838 w 4121838"/>
              <a:gd name="connsiteY6" fmla="*/ 2861238 h 5414514"/>
              <a:gd name="connsiteX7" fmla="*/ 4121838 w 4121838"/>
              <a:gd name="connsiteY7" fmla="*/ 5379999 h 5414514"/>
              <a:gd name="connsiteX8" fmla="*/ 4093667 w 4121838"/>
              <a:gd name="connsiteY8" fmla="*/ 5414513 h 5414514"/>
              <a:gd name="connsiteX9" fmla="*/ 0 w 4121838"/>
              <a:gd name="connsiteY9" fmla="*/ 5414514 h 5414514"/>
              <a:gd name="connsiteX10" fmla="*/ 3950757 w 4121838"/>
              <a:gd name="connsiteY10" fmla="*/ 5207277 h 5414514"/>
              <a:gd name="connsiteX11" fmla="*/ 3767002 w 4121838"/>
              <a:gd name="connsiteY11" fmla="*/ 1708183 h 5414514"/>
              <a:gd name="connsiteX0" fmla="*/ 3767002 w 4121838"/>
              <a:gd name="connsiteY0" fmla="*/ 1708183 h 5414514"/>
              <a:gd name="connsiteX1" fmla="*/ 3736072 w 4121838"/>
              <a:gd name="connsiteY1" fmla="*/ 641254 h 5414514"/>
              <a:gd name="connsiteX2" fmla="*/ 3699332 w 4121838"/>
              <a:gd name="connsiteY2" fmla="*/ 0 h 5414514"/>
              <a:gd name="connsiteX3" fmla="*/ 4093667 w 4121838"/>
              <a:gd name="connsiteY3" fmla="*/ 0 h 5414514"/>
              <a:gd name="connsiteX4" fmla="*/ 4121838 w 4121838"/>
              <a:gd name="connsiteY4" fmla="*/ 34417 h 5414514"/>
              <a:gd name="connsiteX5" fmla="*/ 4121838 w 4121838"/>
              <a:gd name="connsiteY5" fmla="*/ 2553177 h 5414514"/>
              <a:gd name="connsiteX6" fmla="*/ 4121838 w 4121838"/>
              <a:gd name="connsiteY6" fmla="*/ 2861238 h 5414514"/>
              <a:gd name="connsiteX7" fmla="*/ 4121838 w 4121838"/>
              <a:gd name="connsiteY7" fmla="*/ 5379999 h 5414514"/>
              <a:gd name="connsiteX8" fmla="*/ 4093667 w 4121838"/>
              <a:gd name="connsiteY8" fmla="*/ 5414513 h 5414514"/>
              <a:gd name="connsiteX9" fmla="*/ 0 w 4121838"/>
              <a:gd name="connsiteY9" fmla="*/ 5414514 h 5414514"/>
              <a:gd name="connsiteX10" fmla="*/ 3950757 w 4121838"/>
              <a:gd name="connsiteY10" fmla="*/ 5207277 h 5414514"/>
              <a:gd name="connsiteX11" fmla="*/ 3767002 w 4121838"/>
              <a:gd name="connsiteY11" fmla="*/ 1708183 h 5414514"/>
              <a:gd name="connsiteX0" fmla="*/ 3774362 w 4121838"/>
              <a:gd name="connsiteY0" fmla="*/ 1711863 h 5414514"/>
              <a:gd name="connsiteX1" fmla="*/ 3736072 w 4121838"/>
              <a:gd name="connsiteY1" fmla="*/ 641254 h 5414514"/>
              <a:gd name="connsiteX2" fmla="*/ 3699332 w 4121838"/>
              <a:gd name="connsiteY2" fmla="*/ 0 h 5414514"/>
              <a:gd name="connsiteX3" fmla="*/ 4093667 w 4121838"/>
              <a:gd name="connsiteY3" fmla="*/ 0 h 5414514"/>
              <a:gd name="connsiteX4" fmla="*/ 4121838 w 4121838"/>
              <a:gd name="connsiteY4" fmla="*/ 34417 h 5414514"/>
              <a:gd name="connsiteX5" fmla="*/ 4121838 w 4121838"/>
              <a:gd name="connsiteY5" fmla="*/ 2553177 h 5414514"/>
              <a:gd name="connsiteX6" fmla="*/ 4121838 w 4121838"/>
              <a:gd name="connsiteY6" fmla="*/ 2861238 h 5414514"/>
              <a:gd name="connsiteX7" fmla="*/ 4121838 w 4121838"/>
              <a:gd name="connsiteY7" fmla="*/ 5379999 h 5414514"/>
              <a:gd name="connsiteX8" fmla="*/ 4093667 w 4121838"/>
              <a:gd name="connsiteY8" fmla="*/ 5414513 h 5414514"/>
              <a:gd name="connsiteX9" fmla="*/ 0 w 4121838"/>
              <a:gd name="connsiteY9" fmla="*/ 5414514 h 5414514"/>
              <a:gd name="connsiteX10" fmla="*/ 3950757 w 4121838"/>
              <a:gd name="connsiteY10" fmla="*/ 5207277 h 5414514"/>
              <a:gd name="connsiteX11" fmla="*/ 3774362 w 4121838"/>
              <a:gd name="connsiteY11" fmla="*/ 1711863 h 5414514"/>
              <a:gd name="connsiteX0" fmla="*/ 3774362 w 4121838"/>
              <a:gd name="connsiteY0" fmla="*/ 1711863 h 5414514"/>
              <a:gd name="connsiteX1" fmla="*/ 3736072 w 4121838"/>
              <a:gd name="connsiteY1" fmla="*/ 641254 h 5414514"/>
              <a:gd name="connsiteX2" fmla="*/ 3699332 w 4121838"/>
              <a:gd name="connsiteY2" fmla="*/ 0 h 5414514"/>
              <a:gd name="connsiteX3" fmla="*/ 4093667 w 4121838"/>
              <a:gd name="connsiteY3" fmla="*/ 0 h 5414514"/>
              <a:gd name="connsiteX4" fmla="*/ 4121838 w 4121838"/>
              <a:gd name="connsiteY4" fmla="*/ 34417 h 5414514"/>
              <a:gd name="connsiteX5" fmla="*/ 4121838 w 4121838"/>
              <a:gd name="connsiteY5" fmla="*/ 2553177 h 5414514"/>
              <a:gd name="connsiteX6" fmla="*/ 4121838 w 4121838"/>
              <a:gd name="connsiteY6" fmla="*/ 2861238 h 5414514"/>
              <a:gd name="connsiteX7" fmla="*/ 4121838 w 4121838"/>
              <a:gd name="connsiteY7" fmla="*/ 5379999 h 5414514"/>
              <a:gd name="connsiteX8" fmla="*/ 4093667 w 4121838"/>
              <a:gd name="connsiteY8" fmla="*/ 5414513 h 5414514"/>
              <a:gd name="connsiteX9" fmla="*/ 0 w 4121838"/>
              <a:gd name="connsiteY9" fmla="*/ 5414514 h 5414514"/>
              <a:gd name="connsiteX10" fmla="*/ 3950757 w 4121838"/>
              <a:gd name="connsiteY10" fmla="*/ 5207277 h 5414514"/>
              <a:gd name="connsiteX11" fmla="*/ 3774362 w 4121838"/>
              <a:gd name="connsiteY11" fmla="*/ 1711863 h 5414514"/>
              <a:gd name="connsiteX0" fmla="*/ 3774362 w 4121838"/>
              <a:gd name="connsiteY0" fmla="*/ 1711863 h 5414514"/>
              <a:gd name="connsiteX1" fmla="*/ 3736072 w 4121838"/>
              <a:gd name="connsiteY1" fmla="*/ 641254 h 5414514"/>
              <a:gd name="connsiteX2" fmla="*/ 3699332 w 4121838"/>
              <a:gd name="connsiteY2" fmla="*/ 0 h 5414514"/>
              <a:gd name="connsiteX3" fmla="*/ 4093667 w 4121838"/>
              <a:gd name="connsiteY3" fmla="*/ 0 h 5414514"/>
              <a:gd name="connsiteX4" fmla="*/ 4121838 w 4121838"/>
              <a:gd name="connsiteY4" fmla="*/ 34417 h 5414514"/>
              <a:gd name="connsiteX5" fmla="*/ 4121838 w 4121838"/>
              <a:gd name="connsiteY5" fmla="*/ 2553177 h 5414514"/>
              <a:gd name="connsiteX6" fmla="*/ 4121838 w 4121838"/>
              <a:gd name="connsiteY6" fmla="*/ 2861238 h 5414514"/>
              <a:gd name="connsiteX7" fmla="*/ 4121838 w 4121838"/>
              <a:gd name="connsiteY7" fmla="*/ 5379999 h 5414514"/>
              <a:gd name="connsiteX8" fmla="*/ 4093667 w 4121838"/>
              <a:gd name="connsiteY8" fmla="*/ 5414513 h 5414514"/>
              <a:gd name="connsiteX9" fmla="*/ 0 w 4121838"/>
              <a:gd name="connsiteY9" fmla="*/ 5414514 h 5414514"/>
              <a:gd name="connsiteX10" fmla="*/ 3950757 w 4121838"/>
              <a:gd name="connsiteY10" fmla="*/ 5207277 h 5414514"/>
              <a:gd name="connsiteX11" fmla="*/ 3774362 w 4121838"/>
              <a:gd name="connsiteY11" fmla="*/ 1711863 h 5414514"/>
              <a:gd name="connsiteX0" fmla="*/ 3774362 w 4121838"/>
              <a:gd name="connsiteY0" fmla="*/ 1711863 h 5414514"/>
              <a:gd name="connsiteX1" fmla="*/ 3728713 w 4121838"/>
              <a:gd name="connsiteY1" fmla="*/ 644934 h 5414514"/>
              <a:gd name="connsiteX2" fmla="*/ 3699332 w 4121838"/>
              <a:gd name="connsiteY2" fmla="*/ 0 h 5414514"/>
              <a:gd name="connsiteX3" fmla="*/ 4093667 w 4121838"/>
              <a:gd name="connsiteY3" fmla="*/ 0 h 5414514"/>
              <a:gd name="connsiteX4" fmla="*/ 4121838 w 4121838"/>
              <a:gd name="connsiteY4" fmla="*/ 34417 h 5414514"/>
              <a:gd name="connsiteX5" fmla="*/ 4121838 w 4121838"/>
              <a:gd name="connsiteY5" fmla="*/ 2553177 h 5414514"/>
              <a:gd name="connsiteX6" fmla="*/ 4121838 w 4121838"/>
              <a:gd name="connsiteY6" fmla="*/ 2861238 h 5414514"/>
              <a:gd name="connsiteX7" fmla="*/ 4121838 w 4121838"/>
              <a:gd name="connsiteY7" fmla="*/ 5379999 h 5414514"/>
              <a:gd name="connsiteX8" fmla="*/ 4093667 w 4121838"/>
              <a:gd name="connsiteY8" fmla="*/ 5414513 h 5414514"/>
              <a:gd name="connsiteX9" fmla="*/ 0 w 4121838"/>
              <a:gd name="connsiteY9" fmla="*/ 5414514 h 5414514"/>
              <a:gd name="connsiteX10" fmla="*/ 3950757 w 4121838"/>
              <a:gd name="connsiteY10" fmla="*/ 5207277 h 5414514"/>
              <a:gd name="connsiteX11" fmla="*/ 3774362 w 4121838"/>
              <a:gd name="connsiteY11" fmla="*/ 1711863 h 5414514"/>
              <a:gd name="connsiteX0" fmla="*/ 3950757 w 4186009"/>
              <a:gd name="connsiteY0" fmla="*/ 5207277 h 5414514"/>
              <a:gd name="connsiteX1" fmla="*/ 3728713 w 4186009"/>
              <a:gd name="connsiteY1" fmla="*/ 644934 h 5414514"/>
              <a:gd name="connsiteX2" fmla="*/ 3699332 w 4186009"/>
              <a:gd name="connsiteY2" fmla="*/ 0 h 5414514"/>
              <a:gd name="connsiteX3" fmla="*/ 4093667 w 4186009"/>
              <a:gd name="connsiteY3" fmla="*/ 0 h 5414514"/>
              <a:gd name="connsiteX4" fmla="*/ 4121838 w 4186009"/>
              <a:gd name="connsiteY4" fmla="*/ 34417 h 5414514"/>
              <a:gd name="connsiteX5" fmla="*/ 4121838 w 4186009"/>
              <a:gd name="connsiteY5" fmla="*/ 2553177 h 5414514"/>
              <a:gd name="connsiteX6" fmla="*/ 4121838 w 4186009"/>
              <a:gd name="connsiteY6" fmla="*/ 2861238 h 5414514"/>
              <a:gd name="connsiteX7" fmla="*/ 4121838 w 4186009"/>
              <a:gd name="connsiteY7" fmla="*/ 5379999 h 5414514"/>
              <a:gd name="connsiteX8" fmla="*/ 4093667 w 4186009"/>
              <a:gd name="connsiteY8" fmla="*/ 5414513 h 5414514"/>
              <a:gd name="connsiteX9" fmla="*/ 0 w 4186009"/>
              <a:gd name="connsiteY9" fmla="*/ 5414514 h 5414514"/>
              <a:gd name="connsiteX10" fmla="*/ 3950757 w 4186009"/>
              <a:gd name="connsiteY10" fmla="*/ 5207277 h 5414514"/>
              <a:gd name="connsiteX0" fmla="*/ 3950757 w 4191529"/>
              <a:gd name="connsiteY0" fmla="*/ 5207277 h 5414514"/>
              <a:gd name="connsiteX1" fmla="*/ 3757401 w 4191529"/>
              <a:gd name="connsiteY1" fmla="*/ 1290393 h 5414514"/>
              <a:gd name="connsiteX2" fmla="*/ 3699332 w 4191529"/>
              <a:gd name="connsiteY2" fmla="*/ 0 h 5414514"/>
              <a:gd name="connsiteX3" fmla="*/ 4093667 w 4191529"/>
              <a:gd name="connsiteY3" fmla="*/ 0 h 5414514"/>
              <a:gd name="connsiteX4" fmla="*/ 4121838 w 4191529"/>
              <a:gd name="connsiteY4" fmla="*/ 34417 h 5414514"/>
              <a:gd name="connsiteX5" fmla="*/ 4121838 w 4191529"/>
              <a:gd name="connsiteY5" fmla="*/ 2553177 h 5414514"/>
              <a:gd name="connsiteX6" fmla="*/ 4121838 w 4191529"/>
              <a:gd name="connsiteY6" fmla="*/ 2861238 h 5414514"/>
              <a:gd name="connsiteX7" fmla="*/ 4121838 w 4191529"/>
              <a:gd name="connsiteY7" fmla="*/ 5379999 h 5414514"/>
              <a:gd name="connsiteX8" fmla="*/ 4093667 w 4191529"/>
              <a:gd name="connsiteY8" fmla="*/ 5414513 h 5414514"/>
              <a:gd name="connsiteX9" fmla="*/ 0 w 4191529"/>
              <a:gd name="connsiteY9" fmla="*/ 5414514 h 5414514"/>
              <a:gd name="connsiteX10" fmla="*/ 3950757 w 4191529"/>
              <a:gd name="connsiteY10" fmla="*/ 5207277 h 5414514"/>
              <a:gd name="connsiteX0" fmla="*/ 3950757 w 4121838"/>
              <a:gd name="connsiteY0" fmla="*/ 5207277 h 5414514"/>
              <a:gd name="connsiteX1" fmla="*/ 3757401 w 4121838"/>
              <a:gd name="connsiteY1" fmla="*/ 1290393 h 5414514"/>
              <a:gd name="connsiteX2" fmla="*/ 3699332 w 4121838"/>
              <a:gd name="connsiteY2" fmla="*/ 0 h 5414514"/>
              <a:gd name="connsiteX3" fmla="*/ 4093667 w 4121838"/>
              <a:gd name="connsiteY3" fmla="*/ 0 h 5414514"/>
              <a:gd name="connsiteX4" fmla="*/ 4121838 w 4121838"/>
              <a:gd name="connsiteY4" fmla="*/ 34417 h 5414514"/>
              <a:gd name="connsiteX5" fmla="*/ 4121838 w 4121838"/>
              <a:gd name="connsiteY5" fmla="*/ 2553177 h 5414514"/>
              <a:gd name="connsiteX6" fmla="*/ 4121838 w 4121838"/>
              <a:gd name="connsiteY6" fmla="*/ 2861238 h 5414514"/>
              <a:gd name="connsiteX7" fmla="*/ 4121838 w 4121838"/>
              <a:gd name="connsiteY7" fmla="*/ 5379999 h 5414514"/>
              <a:gd name="connsiteX8" fmla="*/ 4093667 w 4121838"/>
              <a:gd name="connsiteY8" fmla="*/ 5414513 h 5414514"/>
              <a:gd name="connsiteX9" fmla="*/ 0 w 4121838"/>
              <a:gd name="connsiteY9" fmla="*/ 5414514 h 5414514"/>
              <a:gd name="connsiteX10" fmla="*/ 3950757 w 4121838"/>
              <a:gd name="connsiteY10" fmla="*/ 5207277 h 5414514"/>
              <a:gd name="connsiteX0" fmla="*/ 3950757 w 4121838"/>
              <a:gd name="connsiteY0" fmla="*/ 5204046 h 5414514"/>
              <a:gd name="connsiteX1" fmla="*/ 3757401 w 4121838"/>
              <a:gd name="connsiteY1" fmla="*/ 1290393 h 5414514"/>
              <a:gd name="connsiteX2" fmla="*/ 3699332 w 4121838"/>
              <a:gd name="connsiteY2" fmla="*/ 0 h 5414514"/>
              <a:gd name="connsiteX3" fmla="*/ 4093667 w 4121838"/>
              <a:gd name="connsiteY3" fmla="*/ 0 h 5414514"/>
              <a:gd name="connsiteX4" fmla="*/ 4121838 w 4121838"/>
              <a:gd name="connsiteY4" fmla="*/ 34417 h 5414514"/>
              <a:gd name="connsiteX5" fmla="*/ 4121838 w 4121838"/>
              <a:gd name="connsiteY5" fmla="*/ 2553177 h 5414514"/>
              <a:gd name="connsiteX6" fmla="*/ 4121838 w 4121838"/>
              <a:gd name="connsiteY6" fmla="*/ 2861238 h 5414514"/>
              <a:gd name="connsiteX7" fmla="*/ 4121838 w 4121838"/>
              <a:gd name="connsiteY7" fmla="*/ 5379999 h 5414514"/>
              <a:gd name="connsiteX8" fmla="*/ 4093667 w 4121838"/>
              <a:gd name="connsiteY8" fmla="*/ 5414513 h 5414514"/>
              <a:gd name="connsiteX9" fmla="*/ 0 w 4121838"/>
              <a:gd name="connsiteY9" fmla="*/ 5414514 h 5414514"/>
              <a:gd name="connsiteX10" fmla="*/ 3950757 w 4121838"/>
              <a:gd name="connsiteY10" fmla="*/ 5204046 h 5414514"/>
              <a:gd name="connsiteX0" fmla="*/ 3950757 w 4121838"/>
              <a:gd name="connsiteY0" fmla="*/ 5204046 h 5414514"/>
              <a:gd name="connsiteX1" fmla="*/ 3757401 w 4121838"/>
              <a:gd name="connsiteY1" fmla="*/ 1290393 h 5414514"/>
              <a:gd name="connsiteX2" fmla="*/ 3699332 w 4121838"/>
              <a:gd name="connsiteY2" fmla="*/ 0 h 5414514"/>
              <a:gd name="connsiteX3" fmla="*/ 4093667 w 4121838"/>
              <a:gd name="connsiteY3" fmla="*/ 0 h 5414514"/>
              <a:gd name="connsiteX4" fmla="*/ 4121838 w 4121838"/>
              <a:gd name="connsiteY4" fmla="*/ 34417 h 5414514"/>
              <a:gd name="connsiteX5" fmla="*/ 4121838 w 4121838"/>
              <a:gd name="connsiteY5" fmla="*/ 2553177 h 5414514"/>
              <a:gd name="connsiteX6" fmla="*/ 4121838 w 4121838"/>
              <a:gd name="connsiteY6" fmla="*/ 2861238 h 5414514"/>
              <a:gd name="connsiteX7" fmla="*/ 4121838 w 4121838"/>
              <a:gd name="connsiteY7" fmla="*/ 5379999 h 5414514"/>
              <a:gd name="connsiteX8" fmla="*/ 4093667 w 4121838"/>
              <a:gd name="connsiteY8" fmla="*/ 5414513 h 5414514"/>
              <a:gd name="connsiteX9" fmla="*/ 0 w 4121838"/>
              <a:gd name="connsiteY9" fmla="*/ 5414514 h 5414514"/>
              <a:gd name="connsiteX10" fmla="*/ 3950757 w 4121838"/>
              <a:gd name="connsiteY10" fmla="*/ 5204046 h 5414514"/>
              <a:gd name="connsiteX0" fmla="*/ 3950757 w 4121838"/>
              <a:gd name="connsiteY0" fmla="*/ 5204046 h 5414514"/>
              <a:gd name="connsiteX1" fmla="*/ 3757401 w 4121838"/>
              <a:gd name="connsiteY1" fmla="*/ 1290393 h 5414514"/>
              <a:gd name="connsiteX2" fmla="*/ 3699332 w 4121838"/>
              <a:gd name="connsiteY2" fmla="*/ 0 h 5414514"/>
              <a:gd name="connsiteX3" fmla="*/ 4093667 w 4121838"/>
              <a:gd name="connsiteY3" fmla="*/ 0 h 5414514"/>
              <a:gd name="connsiteX4" fmla="*/ 4121838 w 4121838"/>
              <a:gd name="connsiteY4" fmla="*/ 34417 h 5414514"/>
              <a:gd name="connsiteX5" fmla="*/ 4121838 w 4121838"/>
              <a:gd name="connsiteY5" fmla="*/ 2553177 h 5414514"/>
              <a:gd name="connsiteX6" fmla="*/ 4121838 w 4121838"/>
              <a:gd name="connsiteY6" fmla="*/ 2861238 h 5414514"/>
              <a:gd name="connsiteX7" fmla="*/ 4121838 w 4121838"/>
              <a:gd name="connsiteY7" fmla="*/ 5379999 h 5414514"/>
              <a:gd name="connsiteX8" fmla="*/ 4093667 w 4121838"/>
              <a:gd name="connsiteY8" fmla="*/ 5414513 h 5414514"/>
              <a:gd name="connsiteX9" fmla="*/ 0 w 4121838"/>
              <a:gd name="connsiteY9" fmla="*/ 5414514 h 5414514"/>
              <a:gd name="connsiteX10" fmla="*/ 3950757 w 4121838"/>
              <a:gd name="connsiteY10" fmla="*/ 5204046 h 5414514"/>
              <a:gd name="connsiteX0" fmla="*/ 3953988 w 4121838"/>
              <a:gd name="connsiteY0" fmla="*/ 5204046 h 5414514"/>
              <a:gd name="connsiteX1" fmla="*/ 3757401 w 4121838"/>
              <a:gd name="connsiteY1" fmla="*/ 1290393 h 5414514"/>
              <a:gd name="connsiteX2" fmla="*/ 3699332 w 4121838"/>
              <a:gd name="connsiteY2" fmla="*/ 0 h 5414514"/>
              <a:gd name="connsiteX3" fmla="*/ 4093667 w 4121838"/>
              <a:gd name="connsiteY3" fmla="*/ 0 h 5414514"/>
              <a:gd name="connsiteX4" fmla="*/ 4121838 w 4121838"/>
              <a:gd name="connsiteY4" fmla="*/ 34417 h 5414514"/>
              <a:gd name="connsiteX5" fmla="*/ 4121838 w 4121838"/>
              <a:gd name="connsiteY5" fmla="*/ 2553177 h 5414514"/>
              <a:gd name="connsiteX6" fmla="*/ 4121838 w 4121838"/>
              <a:gd name="connsiteY6" fmla="*/ 2861238 h 5414514"/>
              <a:gd name="connsiteX7" fmla="*/ 4121838 w 4121838"/>
              <a:gd name="connsiteY7" fmla="*/ 5379999 h 5414514"/>
              <a:gd name="connsiteX8" fmla="*/ 4093667 w 4121838"/>
              <a:gd name="connsiteY8" fmla="*/ 5414513 h 5414514"/>
              <a:gd name="connsiteX9" fmla="*/ 0 w 4121838"/>
              <a:gd name="connsiteY9" fmla="*/ 5414514 h 5414514"/>
              <a:gd name="connsiteX10" fmla="*/ 3953988 w 4121838"/>
              <a:gd name="connsiteY10" fmla="*/ 5204046 h 541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21838" h="5414514">
                <a:moveTo>
                  <a:pt x="3953988" y="5204046"/>
                </a:moveTo>
                <a:cubicBezTo>
                  <a:pt x="3872607" y="3770829"/>
                  <a:pt x="3799305" y="2158273"/>
                  <a:pt x="3757401" y="1290393"/>
                </a:cubicBezTo>
                <a:lnTo>
                  <a:pt x="3699332" y="0"/>
                </a:lnTo>
                <a:lnTo>
                  <a:pt x="4093667" y="0"/>
                </a:lnTo>
                <a:cubicBezTo>
                  <a:pt x="4109176" y="50"/>
                  <a:pt x="4121750" y="15414"/>
                  <a:pt x="4121838" y="34417"/>
                </a:cubicBezTo>
                <a:lnTo>
                  <a:pt x="4121838" y="2553177"/>
                </a:lnTo>
                <a:lnTo>
                  <a:pt x="4121838" y="2861238"/>
                </a:lnTo>
                <a:lnTo>
                  <a:pt x="4121838" y="5379999"/>
                </a:lnTo>
                <a:cubicBezTo>
                  <a:pt x="4121798" y="5399039"/>
                  <a:pt x="4109209" y="5414460"/>
                  <a:pt x="4093667" y="5414513"/>
                </a:cubicBezTo>
                <a:lnTo>
                  <a:pt x="0" y="5414514"/>
                </a:lnTo>
                <a:cubicBezTo>
                  <a:pt x="1436914" y="5322651"/>
                  <a:pt x="3620015" y="5231367"/>
                  <a:pt x="3953988" y="5204046"/>
                </a:cubicBezTo>
                <a:close/>
              </a:path>
            </a:pathLst>
          </a:cu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3D2CA78E-71D2-435E-AE9B-73FF8CC5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629993">
            <a:off x="543579" y="474922"/>
            <a:ext cx="8375272" cy="5612351"/>
          </a:xfrm>
          <a:custGeom>
            <a:avLst/>
            <a:gdLst>
              <a:gd name="connsiteX0" fmla="*/ 132690 w 8375272"/>
              <a:gd name="connsiteY0" fmla="*/ 5496017 h 5612351"/>
              <a:gd name="connsiteX1" fmla="*/ 1412972 w 8375272"/>
              <a:gd name="connsiteY1" fmla="*/ 5496017 h 5612351"/>
              <a:gd name="connsiteX2" fmla="*/ 1454761 w 8375272"/>
              <a:gd name="connsiteY2" fmla="*/ 5505645 h 5612351"/>
              <a:gd name="connsiteX3" fmla="*/ 1497745 w 8375272"/>
              <a:gd name="connsiteY3" fmla="*/ 5496017 h 5612351"/>
              <a:gd name="connsiteX4" fmla="*/ 2070555 w 8375272"/>
              <a:gd name="connsiteY4" fmla="*/ 5496017 h 5612351"/>
              <a:gd name="connsiteX5" fmla="*/ 2146589 w 8375272"/>
              <a:gd name="connsiteY5" fmla="*/ 5496017 h 5612351"/>
              <a:gd name="connsiteX6" fmla="*/ 2189056 w 8375272"/>
              <a:gd name="connsiteY6" fmla="*/ 5506279 h 5612351"/>
              <a:gd name="connsiteX7" fmla="*/ 2232475 w 8375272"/>
              <a:gd name="connsiteY7" fmla="*/ 5518038 h 5612351"/>
              <a:gd name="connsiteX8" fmla="*/ 2274316 w 8375272"/>
              <a:gd name="connsiteY8" fmla="*/ 5523108 h 5612351"/>
              <a:gd name="connsiteX9" fmla="*/ 2306527 w 8375272"/>
              <a:gd name="connsiteY9" fmla="*/ 5523895 h 5612351"/>
              <a:gd name="connsiteX10" fmla="*/ 2340273 w 8375272"/>
              <a:gd name="connsiteY10" fmla="*/ 5516955 h 5612351"/>
              <a:gd name="connsiteX11" fmla="*/ 2363052 w 8375272"/>
              <a:gd name="connsiteY11" fmla="*/ 5519842 h 5612351"/>
              <a:gd name="connsiteX12" fmla="*/ 2405477 w 8375272"/>
              <a:gd name="connsiteY12" fmla="*/ 5512406 h 5612351"/>
              <a:gd name="connsiteX13" fmla="*/ 2467540 w 8375272"/>
              <a:gd name="connsiteY13" fmla="*/ 5505555 h 5612351"/>
              <a:gd name="connsiteX14" fmla="*/ 2510263 w 8375272"/>
              <a:gd name="connsiteY14" fmla="*/ 5498253 h 5612351"/>
              <a:gd name="connsiteX15" fmla="*/ 2518501 w 8375272"/>
              <a:gd name="connsiteY15" fmla="*/ 5496017 h 5612351"/>
              <a:gd name="connsiteX16" fmla="*/ 2798053 w 8375272"/>
              <a:gd name="connsiteY16" fmla="*/ 5496017 h 5612351"/>
              <a:gd name="connsiteX17" fmla="*/ 2818675 w 8375272"/>
              <a:gd name="connsiteY17" fmla="*/ 5498516 h 5612351"/>
              <a:gd name="connsiteX18" fmla="*/ 2888248 w 8375272"/>
              <a:gd name="connsiteY18" fmla="*/ 5496017 h 5612351"/>
              <a:gd name="connsiteX19" fmla="*/ 2898351 w 8375272"/>
              <a:gd name="connsiteY19" fmla="*/ 5499422 h 5612351"/>
              <a:gd name="connsiteX20" fmla="*/ 2966370 w 8375272"/>
              <a:gd name="connsiteY20" fmla="*/ 5496017 h 5612351"/>
              <a:gd name="connsiteX21" fmla="*/ 3040894 w 8375272"/>
              <a:gd name="connsiteY21" fmla="*/ 5498909 h 5612351"/>
              <a:gd name="connsiteX22" fmla="*/ 3046459 w 8375272"/>
              <a:gd name="connsiteY22" fmla="*/ 5506680 h 5612351"/>
              <a:gd name="connsiteX23" fmla="*/ 3062803 w 8375272"/>
              <a:gd name="connsiteY23" fmla="*/ 5507362 h 5612351"/>
              <a:gd name="connsiteX24" fmla="*/ 3088534 w 8375272"/>
              <a:gd name="connsiteY24" fmla="*/ 5507213 h 5612351"/>
              <a:gd name="connsiteX25" fmla="*/ 3146170 w 8375272"/>
              <a:gd name="connsiteY25" fmla="*/ 5499058 h 5612351"/>
              <a:gd name="connsiteX26" fmla="*/ 8230934 w 8375272"/>
              <a:gd name="connsiteY26" fmla="*/ 5503600 h 5612351"/>
              <a:gd name="connsiteX27" fmla="*/ 8230934 w 8375272"/>
              <a:gd name="connsiteY27" fmla="*/ 5499179 h 5612351"/>
              <a:gd name="connsiteX28" fmla="*/ 8249455 w 8375272"/>
              <a:gd name="connsiteY28" fmla="*/ 5489781 h 5612351"/>
              <a:gd name="connsiteX29" fmla="*/ 8257271 w 8375272"/>
              <a:gd name="connsiteY29" fmla="*/ 5466936 h 5612351"/>
              <a:gd name="connsiteX30" fmla="*/ 8257271 w 8375272"/>
              <a:gd name="connsiteY30" fmla="*/ 2811164 h 5612351"/>
              <a:gd name="connsiteX31" fmla="*/ 8254026 w 8375272"/>
              <a:gd name="connsiteY31" fmla="*/ 2801618 h 5612351"/>
              <a:gd name="connsiteX32" fmla="*/ 8257300 w 8375272"/>
              <a:gd name="connsiteY32" fmla="*/ 2793813 h 5612351"/>
              <a:gd name="connsiteX33" fmla="*/ 8257300 w 8375272"/>
              <a:gd name="connsiteY33" fmla="*/ 147346 h 5612351"/>
              <a:gd name="connsiteX34" fmla="*/ 8249510 w 8375272"/>
              <a:gd name="connsiteY34" fmla="*/ 124441 h 5612351"/>
              <a:gd name="connsiteX35" fmla="*/ 8230934 w 8375272"/>
              <a:gd name="connsiteY35" fmla="*/ 114996 h 5612351"/>
              <a:gd name="connsiteX36" fmla="*/ 8230934 w 8375272"/>
              <a:gd name="connsiteY36" fmla="*/ 113028 h 5612351"/>
              <a:gd name="connsiteX37" fmla="*/ 7815689 w 8375272"/>
              <a:gd name="connsiteY37" fmla="*/ 113028 h 5612351"/>
              <a:gd name="connsiteX38" fmla="*/ 7805063 w 8375272"/>
              <a:gd name="connsiteY38" fmla="*/ 109481 h 5612351"/>
              <a:gd name="connsiteX39" fmla="*/ 7779681 w 8375272"/>
              <a:gd name="connsiteY39" fmla="*/ 105918 h 5612351"/>
              <a:gd name="connsiteX40" fmla="*/ 7675391 w 8375272"/>
              <a:gd name="connsiteY40" fmla="*/ 105099 h 5612351"/>
              <a:gd name="connsiteX41" fmla="*/ 7613847 w 8375272"/>
              <a:gd name="connsiteY41" fmla="*/ 101145 h 5612351"/>
              <a:gd name="connsiteX42" fmla="*/ 7591807 w 8375272"/>
              <a:gd name="connsiteY42" fmla="*/ 94206 h 5612351"/>
              <a:gd name="connsiteX43" fmla="*/ 7560126 w 8375272"/>
              <a:gd name="connsiteY43" fmla="*/ 88172 h 5612351"/>
              <a:gd name="connsiteX44" fmla="*/ 7505251 w 8375272"/>
              <a:gd name="connsiteY44" fmla="*/ 73311 h 5612351"/>
              <a:gd name="connsiteX45" fmla="*/ 7452371 w 8375272"/>
              <a:gd name="connsiteY45" fmla="*/ 66903 h 5612351"/>
              <a:gd name="connsiteX46" fmla="*/ 7416820 w 8375272"/>
              <a:gd name="connsiteY46" fmla="*/ 65662 h 5612351"/>
              <a:gd name="connsiteX47" fmla="*/ 7411663 w 8375272"/>
              <a:gd name="connsiteY47" fmla="*/ 65908 h 5612351"/>
              <a:gd name="connsiteX48" fmla="*/ 7369013 w 8375272"/>
              <a:gd name="connsiteY48" fmla="*/ 74680 h 5612351"/>
              <a:gd name="connsiteX49" fmla="*/ 7365038 w 8375272"/>
              <a:gd name="connsiteY49" fmla="*/ 70262 h 5612351"/>
              <a:gd name="connsiteX50" fmla="*/ 7351674 w 8375272"/>
              <a:gd name="connsiteY50" fmla="*/ 65759 h 5612351"/>
              <a:gd name="connsiteX51" fmla="*/ 7340224 w 8375272"/>
              <a:gd name="connsiteY51" fmla="*/ 71031 h 5612351"/>
              <a:gd name="connsiteX52" fmla="*/ 7286606 w 8375272"/>
              <a:gd name="connsiteY52" fmla="*/ 80429 h 5612351"/>
              <a:gd name="connsiteX53" fmla="*/ 7208169 w 8375272"/>
              <a:gd name="connsiteY53" fmla="*/ 89087 h 5612351"/>
              <a:gd name="connsiteX54" fmla="*/ 7196316 w 8375272"/>
              <a:gd name="connsiteY54" fmla="*/ 94509 h 5612351"/>
              <a:gd name="connsiteX55" fmla="*/ 7119390 w 8375272"/>
              <a:gd name="connsiteY55" fmla="*/ 107758 h 5612351"/>
              <a:gd name="connsiteX56" fmla="*/ 7079025 w 8375272"/>
              <a:gd name="connsiteY56" fmla="*/ 109806 h 5612351"/>
              <a:gd name="connsiteX57" fmla="*/ 7074535 w 8375272"/>
              <a:gd name="connsiteY57" fmla="*/ 104851 h 5612351"/>
              <a:gd name="connsiteX58" fmla="*/ 7062619 w 8375272"/>
              <a:gd name="connsiteY58" fmla="*/ 106159 h 5612351"/>
              <a:gd name="connsiteX59" fmla="*/ 7059413 w 8375272"/>
              <a:gd name="connsiteY59" fmla="*/ 105421 h 5612351"/>
              <a:gd name="connsiteX60" fmla="*/ 7041078 w 8375272"/>
              <a:gd name="connsiteY60" fmla="*/ 102281 h 5612351"/>
              <a:gd name="connsiteX61" fmla="*/ 7037676 w 8375272"/>
              <a:gd name="connsiteY61" fmla="*/ 111692 h 5612351"/>
              <a:gd name="connsiteX62" fmla="*/ 7032270 w 8375272"/>
              <a:gd name="connsiteY62" fmla="*/ 113028 h 5612351"/>
              <a:gd name="connsiteX63" fmla="*/ 6834251 w 8375272"/>
              <a:gd name="connsiteY63" fmla="*/ 113028 h 5612351"/>
              <a:gd name="connsiteX64" fmla="*/ 6817275 w 8375272"/>
              <a:gd name="connsiteY64" fmla="*/ 104392 h 5612351"/>
              <a:gd name="connsiteX65" fmla="*/ 6764396 w 8375272"/>
              <a:gd name="connsiteY65" fmla="*/ 97983 h 5612351"/>
              <a:gd name="connsiteX66" fmla="*/ 6728844 w 8375272"/>
              <a:gd name="connsiteY66" fmla="*/ 96742 h 5612351"/>
              <a:gd name="connsiteX67" fmla="*/ 6723687 w 8375272"/>
              <a:gd name="connsiteY67" fmla="*/ 96988 h 5612351"/>
              <a:gd name="connsiteX68" fmla="*/ 6681036 w 8375272"/>
              <a:gd name="connsiteY68" fmla="*/ 105759 h 5612351"/>
              <a:gd name="connsiteX69" fmla="*/ 6677062 w 8375272"/>
              <a:gd name="connsiteY69" fmla="*/ 101342 h 5612351"/>
              <a:gd name="connsiteX70" fmla="*/ 6663698 w 8375272"/>
              <a:gd name="connsiteY70" fmla="*/ 96839 h 5612351"/>
              <a:gd name="connsiteX71" fmla="*/ 6652247 w 8375272"/>
              <a:gd name="connsiteY71" fmla="*/ 102110 h 5612351"/>
              <a:gd name="connsiteX72" fmla="*/ 6598629 w 8375272"/>
              <a:gd name="connsiteY72" fmla="*/ 111508 h 5612351"/>
              <a:gd name="connsiteX73" fmla="*/ 6584863 w 8375272"/>
              <a:gd name="connsiteY73" fmla="*/ 113028 h 5612351"/>
              <a:gd name="connsiteX74" fmla="*/ 6009754 w 8375272"/>
              <a:gd name="connsiteY74" fmla="*/ 113028 h 5612351"/>
              <a:gd name="connsiteX75" fmla="*/ 5512599 w 8375272"/>
              <a:gd name="connsiteY75" fmla="*/ 113028 h 5612351"/>
              <a:gd name="connsiteX76" fmla="*/ 5185141 w 8375272"/>
              <a:gd name="connsiteY76" fmla="*/ 113028 h 5612351"/>
              <a:gd name="connsiteX77" fmla="*/ 5158973 w 8375272"/>
              <a:gd name="connsiteY77" fmla="*/ 112876 h 5612351"/>
              <a:gd name="connsiteX78" fmla="*/ 4999961 w 8375272"/>
              <a:gd name="connsiteY78" fmla="*/ 112804 h 5612351"/>
              <a:gd name="connsiteX79" fmla="*/ 4998860 w 8375272"/>
              <a:gd name="connsiteY79" fmla="*/ 113028 h 5612351"/>
              <a:gd name="connsiteX80" fmla="*/ 3161093 w 8375272"/>
              <a:gd name="connsiteY80" fmla="*/ 113028 h 5612351"/>
              <a:gd name="connsiteX81" fmla="*/ 132690 w 8375272"/>
              <a:gd name="connsiteY81" fmla="*/ 113028 h 5612351"/>
              <a:gd name="connsiteX82" fmla="*/ 104519 w 8375272"/>
              <a:gd name="connsiteY82" fmla="*/ 147343 h 5612351"/>
              <a:gd name="connsiteX83" fmla="*/ 104519 w 8375272"/>
              <a:gd name="connsiteY83" fmla="*/ 2651438 h 5612351"/>
              <a:gd name="connsiteX84" fmla="*/ 104520 w 8375272"/>
              <a:gd name="connsiteY84" fmla="*/ 2957706 h 5612351"/>
              <a:gd name="connsiteX85" fmla="*/ 104519 w 8375272"/>
              <a:gd name="connsiteY85" fmla="*/ 5461800 h 5612351"/>
              <a:gd name="connsiteX86" fmla="*/ 132690 w 8375272"/>
              <a:gd name="connsiteY86" fmla="*/ 5496017 h 5612351"/>
              <a:gd name="connsiteX87" fmla="*/ 0 w 8375272"/>
              <a:gd name="connsiteY87" fmla="*/ 5612351 h 5612351"/>
              <a:gd name="connsiteX88" fmla="*/ 0 w 8375272"/>
              <a:gd name="connsiteY88" fmla="*/ 0 h 5612351"/>
              <a:gd name="connsiteX89" fmla="*/ 8375272 w 8375272"/>
              <a:gd name="connsiteY89" fmla="*/ 0 h 5612351"/>
              <a:gd name="connsiteX90" fmla="*/ 8375272 w 8375272"/>
              <a:gd name="connsiteY90" fmla="*/ 5612351 h 561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8375272" h="5612351">
                <a:moveTo>
                  <a:pt x="132690" y="5496017"/>
                </a:moveTo>
                <a:lnTo>
                  <a:pt x="1412972" y="5496017"/>
                </a:lnTo>
                <a:lnTo>
                  <a:pt x="1454761" y="5505645"/>
                </a:lnTo>
                <a:cubicBezTo>
                  <a:pt x="1478215" y="5505222"/>
                  <a:pt x="1483417" y="5499226"/>
                  <a:pt x="1497745" y="5496017"/>
                </a:cubicBezTo>
                <a:lnTo>
                  <a:pt x="2070555" y="5496017"/>
                </a:lnTo>
                <a:lnTo>
                  <a:pt x="2146589" y="5496017"/>
                </a:lnTo>
                <a:lnTo>
                  <a:pt x="2189056" y="5506279"/>
                </a:lnTo>
                <a:cubicBezTo>
                  <a:pt x="2206140" y="5498074"/>
                  <a:pt x="2218635" y="5514117"/>
                  <a:pt x="2232475" y="5518038"/>
                </a:cubicBezTo>
                <a:lnTo>
                  <a:pt x="2274316" y="5523108"/>
                </a:lnTo>
                <a:lnTo>
                  <a:pt x="2306527" y="5523895"/>
                </a:lnTo>
                <a:lnTo>
                  <a:pt x="2340273" y="5516955"/>
                </a:lnTo>
                <a:cubicBezTo>
                  <a:pt x="2349694" y="5516280"/>
                  <a:pt x="2352186" y="5520600"/>
                  <a:pt x="2363052" y="5519842"/>
                </a:cubicBezTo>
                <a:lnTo>
                  <a:pt x="2405477" y="5512406"/>
                </a:lnTo>
                <a:lnTo>
                  <a:pt x="2467540" y="5505555"/>
                </a:lnTo>
                <a:lnTo>
                  <a:pt x="2510263" y="5498253"/>
                </a:lnTo>
                <a:lnTo>
                  <a:pt x="2518501" y="5496017"/>
                </a:lnTo>
                <a:lnTo>
                  <a:pt x="2798053" y="5496017"/>
                </a:lnTo>
                <a:lnTo>
                  <a:pt x="2818675" y="5498516"/>
                </a:lnTo>
                <a:lnTo>
                  <a:pt x="2888248" y="5496017"/>
                </a:lnTo>
                <a:lnTo>
                  <a:pt x="2898351" y="5499422"/>
                </a:lnTo>
                <a:lnTo>
                  <a:pt x="2966370" y="5496017"/>
                </a:lnTo>
                <a:cubicBezTo>
                  <a:pt x="2988895" y="5496499"/>
                  <a:pt x="3027927" y="5495739"/>
                  <a:pt x="3040894" y="5498909"/>
                </a:cubicBezTo>
                <a:lnTo>
                  <a:pt x="3046459" y="5506680"/>
                </a:lnTo>
                <a:lnTo>
                  <a:pt x="3062803" y="5507362"/>
                </a:lnTo>
                <a:cubicBezTo>
                  <a:pt x="3063999" y="5506767"/>
                  <a:pt x="3087562" y="5507263"/>
                  <a:pt x="3088534" y="5507213"/>
                </a:cubicBezTo>
                <a:lnTo>
                  <a:pt x="3146170" y="5499058"/>
                </a:lnTo>
                <a:lnTo>
                  <a:pt x="8230934" y="5503600"/>
                </a:lnTo>
                <a:lnTo>
                  <a:pt x="8230934" y="5499179"/>
                </a:lnTo>
                <a:lnTo>
                  <a:pt x="8249455" y="5489781"/>
                </a:lnTo>
                <a:cubicBezTo>
                  <a:pt x="8254249" y="5483935"/>
                  <a:pt x="8257229" y="5475863"/>
                  <a:pt x="8257271" y="5466936"/>
                </a:cubicBezTo>
                <a:lnTo>
                  <a:pt x="8257271" y="2811164"/>
                </a:lnTo>
                <a:lnTo>
                  <a:pt x="8254026" y="2801618"/>
                </a:lnTo>
                <a:lnTo>
                  <a:pt x="8257300" y="2793813"/>
                </a:lnTo>
                <a:lnTo>
                  <a:pt x="8257300" y="147346"/>
                </a:lnTo>
                <a:cubicBezTo>
                  <a:pt x="8257279" y="138401"/>
                  <a:pt x="8254306" y="130305"/>
                  <a:pt x="8249510" y="124441"/>
                </a:cubicBezTo>
                <a:lnTo>
                  <a:pt x="8230934" y="114996"/>
                </a:lnTo>
                <a:lnTo>
                  <a:pt x="8230934" y="113028"/>
                </a:lnTo>
                <a:lnTo>
                  <a:pt x="7815689" y="113028"/>
                </a:lnTo>
                <a:lnTo>
                  <a:pt x="7805063" y="109481"/>
                </a:lnTo>
                <a:cubicBezTo>
                  <a:pt x="7799367" y="108005"/>
                  <a:pt x="7791534" y="106633"/>
                  <a:pt x="7779681" y="105918"/>
                </a:cubicBezTo>
                <a:cubicBezTo>
                  <a:pt x="7750228" y="117752"/>
                  <a:pt x="7711995" y="89187"/>
                  <a:pt x="7675391" y="105099"/>
                </a:cubicBezTo>
                <a:cubicBezTo>
                  <a:pt x="7662024" y="108953"/>
                  <a:pt x="7621214" y="108651"/>
                  <a:pt x="7613847" y="101145"/>
                </a:cubicBezTo>
                <a:cubicBezTo>
                  <a:pt x="7605410" y="99548"/>
                  <a:pt x="7595353" y="102262"/>
                  <a:pt x="7591807" y="94206"/>
                </a:cubicBezTo>
                <a:cubicBezTo>
                  <a:pt x="7585772" y="84521"/>
                  <a:pt x="7555343" y="99651"/>
                  <a:pt x="7560126" y="88172"/>
                </a:cubicBezTo>
                <a:cubicBezTo>
                  <a:pt x="7538535" y="98541"/>
                  <a:pt x="7522743" y="78265"/>
                  <a:pt x="7505251" y="73311"/>
                </a:cubicBezTo>
                <a:lnTo>
                  <a:pt x="7452371" y="66903"/>
                </a:lnTo>
                <a:lnTo>
                  <a:pt x="7416820" y="65662"/>
                </a:lnTo>
                <a:lnTo>
                  <a:pt x="7411663" y="65908"/>
                </a:lnTo>
                <a:lnTo>
                  <a:pt x="7369013" y="74680"/>
                </a:lnTo>
                <a:cubicBezTo>
                  <a:pt x="7368019" y="73078"/>
                  <a:pt x="7366681" y="71589"/>
                  <a:pt x="7365038" y="70262"/>
                </a:cubicBezTo>
                <a:lnTo>
                  <a:pt x="7351674" y="65759"/>
                </a:lnTo>
                <a:lnTo>
                  <a:pt x="7340224" y="71031"/>
                </a:lnTo>
                <a:lnTo>
                  <a:pt x="7286606" y="80429"/>
                </a:lnTo>
                <a:lnTo>
                  <a:pt x="7208169" y="89087"/>
                </a:lnTo>
                <a:lnTo>
                  <a:pt x="7196316" y="94509"/>
                </a:lnTo>
                <a:cubicBezTo>
                  <a:pt x="7169262" y="100461"/>
                  <a:pt x="7136636" y="94291"/>
                  <a:pt x="7119390" y="107758"/>
                </a:cubicBezTo>
                <a:lnTo>
                  <a:pt x="7079025" y="109806"/>
                </a:lnTo>
                <a:lnTo>
                  <a:pt x="7074535" y="104851"/>
                </a:lnTo>
                <a:lnTo>
                  <a:pt x="7062619" y="106159"/>
                </a:lnTo>
                <a:lnTo>
                  <a:pt x="7059413" y="105421"/>
                </a:lnTo>
                <a:cubicBezTo>
                  <a:pt x="7053297" y="103989"/>
                  <a:pt x="7047229" y="102749"/>
                  <a:pt x="7041078" y="102281"/>
                </a:cubicBezTo>
                <a:cubicBezTo>
                  <a:pt x="7041727" y="106959"/>
                  <a:pt x="7040313" y="109888"/>
                  <a:pt x="7037676" y="111692"/>
                </a:cubicBezTo>
                <a:lnTo>
                  <a:pt x="7032270" y="113028"/>
                </a:lnTo>
                <a:lnTo>
                  <a:pt x="6834251" y="113028"/>
                </a:lnTo>
                <a:lnTo>
                  <a:pt x="6817275" y="104392"/>
                </a:lnTo>
                <a:lnTo>
                  <a:pt x="6764396" y="97983"/>
                </a:lnTo>
                <a:lnTo>
                  <a:pt x="6728844" y="96742"/>
                </a:lnTo>
                <a:lnTo>
                  <a:pt x="6723687" y="96988"/>
                </a:lnTo>
                <a:lnTo>
                  <a:pt x="6681036" y="105759"/>
                </a:lnTo>
                <a:cubicBezTo>
                  <a:pt x="6680043" y="104158"/>
                  <a:pt x="6678705" y="102668"/>
                  <a:pt x="6677062" y="101342"/>
                </a:cubicBezTo>
                <a:lnTo>
                  <a:pt x="6663698" y="96839"/>
                </a:lnTo>
                <a:lnTo>
                  <a:pt x="6652247" y="102110"/>
                </a:lnTo>
                <a:lnTo>
                  <a:pt x="6598629" y="111508"/>
                </a:lnTo>
                <a:lnTo>
                  <a:pt x="6584863" y="113028"/>
                </a:lnTo>
                <a:lnTo>
                  <a:pt x="6009754" y="113028"/>
                </a:lnTo>
                <a:lnTo>
                  <a:pt x="5512599" y="113028"/>
                </a:lnTo>
                <a:lnTo>
                  <a:pt x="5185141" y="113028"/>
                </a:lnTo>
                <a:lnTo>
                  <a:pt x="5158973" y="112876"/>
                </a:lnTo>
                <a:cubicBezTo>
                  <a:pt x="5164776" y="105905"/>
                  <a:pt x="5043657" y="107067"/>
                  <a:pt x="4999961" y="112804"/>
                </a:cubicBezTo>
                <a:lnTo>
                  <a:pt x="4998860" y="113028"/>
                </a:lnTo>
                <a:lnTo>
                  <a:pt x="3161093" y="113028"/>
                </a:lnTo>
                <a:lnTo>
                  <a:pt x="132690" y="113028"/>
                </a:lnTo>
                <a:cubicBezTo>
                  <a:pt x="117148" y="113081"/>
                  <a:pt x="104559" y="128413"/>
                  <a:pt x="104519" y="147343"/>
                </a:cubicBezTo>
                <a:lnTo>
                  <a:pt x="104519" y="2651438"/>
                </a:lnTo>
                <a:lnTo>
                  <a:pt x="104520" y="2957706"/>
                </a:lnTo>
                <a:lnTo>
                  <a:pt x="104519" y="5461800"/>
                </a:lnTo>
                <a:cubicBezTo>
                  <a:pt x="104607" y="5480693"/>
                  <a:pt x="117180" y="5495968"/>
                  <a:pt x="132690" y="5496017"/>
                </a:cubicBezTo>
                <a:close/>
                <a:moveTo>
                  <a:pt x="0" y="5612351"/>
                </a:moveTo>
                <a:lnTo>
                  <a:pt x="0" y="0"/>
                </a:lnTo>
                <a:lnTo>
                  <a:pt x="8375272" y="0"/>
                </a:lnTo>
                <a:lnTo>
                  <a:pt x="8375272" y="56123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33435-389E-EA83-5EFB-CE2CA9E24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1" y="1295400"/>
            <a:ext cx="4922519" cy="32781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b="1" i="1" kern="120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How this technology helps us?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2220419-B881-4DC4-9361-B85A6729A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93702"/>
            <a:ext cx="358083" cy="368964"/>
            <a:chOff x="4135740" y="1795926"/>
            <a:chExt cx="558732" cy="575710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34DD7B3D-BD42-403C-8CEA-4B26883A0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3508C39-55C0-45AF-84FA-240CEE2AFF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DB44042E-C0B3-4663-AF51-32F6628D9B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181AD31-D8E5-413D-8536-05329D71F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236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A0980D0-C2CB-4F0C-833C-1B6483572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16287B8-D771-4102-A547-95F1D4846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4481674" y="478435"/>
            <a:ext cx="7411319" cy="561210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02B3F3D7-F61A-47E5-9E6D-4718104A5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340000">
            <a:off x="5313971" y="-448352"/>
            <a:ext cx="5762562" cy="7461412"/>
          </a:xfrm>
          <a:custGeom>
            <a:avLst/>
            <a:gdLst>
              <a:gd name="connsiteX0" fmla="*/ 51 w 5747715"/>
              <a:gd name="connsiteY0" fmla="*/ 7156095 h 7476434"/>
              <a:gd name="connsiteX1" fmla="*/ 372468 w 5747715"/>
              <a:gd name="connsiteY1" fmla="*/ 49980 h 7476434"/>
              <a:gd name="connsiteX2" fmla="*/ 428298 w 5747715"/>
              <a:gd name="connsiteY2" fmla="*/ 36 h 7476434"/>
              <a:gd name="connsiteX3" fmla="*/ 1260896 w 5747715"/>
              <a:gd name="connsiteY3" fmla="*/ 43670 h 7476434"/>
              <a:gd name="connsiteX4" fmla="*/ 1260903 w 5747715"/>
              <a:gd name="connsiteY4" fmla="*/ 43667 h 7476434"/>
              <a:gd name="connsiteX5" fmla="*/ 5703188 w 5747715"/>
              <a:gd name="connsiteY5" fmla="*/ 276477 h 7476434"/>
              <a:gd name="connsiteX6" fmla="*/ 5731744 w 5747715"/>
              <a:gd name="connsiteY6" fmla="*/ 290068 h 7476434"/>
              <a:gd name="connsiteX7" fmla="*/ 5737944 w 5747715"/>
              <a:gd name="connsiteY7" fmla="*/ 307379 h 7476434"/>
              <a:gd name="connsiteX8" fmla="*/ 5747715 w 5747715"/>
              <a:gd name="connsiteY8" fmla="*/ 310316 h 7476434"/>
              <a:gd name="connsiteX9" fmla="*/ 5742359 w 5747715"/>
              <a:gd name="connsiteY9" fmla="*/ 368088 h 7476434"/>
              <a:gd name="connsiteX10" fmla="*/ 5729800 w 5747715"/>
              <a:gd name="connsiteY10" fmla="*/ 582441 h 7476434"/>
              <a:gd name="connsiteX11" fmla="*/ 5729763 w 5747715"/>
              <a:gd name="connsiteY11" fmla="*/ 583226 h 7476434"/>
              <a:gd name="connsiteX12" fmla="*/ 5703604 w 5747715"/>
              <a:gd name="connsiteY12" fmla="*/ 1111310 h 7476434"/>
              <a:gd name="connsiteX13" fmla="*/ 5701408 w 5747715"/>
              <a:gd name="connsiteY13" fmla="*/ 1154921 h 7476434"/>
              <a:gd name="connsiteX14" fmla="*/ 5702723 w 5747715"/>
              <a:gd name="connsiteY14" fmla="*/ 1160573 h 7476434"/>
              <a:gd name="connsiteX15" fmla="*/ 5704569 w 5747715"/>
              <a:gd name="connsiteY15" fmla="*/ 1189001 h 7476434"/>
              <a:gd name="connsiteX16" fmla="*/ 5698571 w 5747715"/>
              <a:gd name="connsiteY16" fmla="*/ 1305093 h 7476434"/>
              <a:gd name="connsiteX17" fmla="*/ 5698439 w 5747715"/>
              <a:gd name="connsiteY17" fmla="*/ 1373782 h 7476434"/>
              <a:gd name="connsiteX18" fmla="*/ 5703819 w 5747715"/>
              <a:gd name="connsiteY18" fmla="*/ 1398663 h 7476434"/>
              <a:gd name="connsiteX19" fmla="*/ 5705163 w 5747715"/>
              <a:gd name="connsiteY19" fmla="*/ 1564478 h 7476434"/>
              <a:gd name="connsiteX20" fmla="*/ 5698497 w 5747715"/>
              <a:gd name="connsiteY20" fmla="*/ 1620768 h 7476434"/>
              <a:gd name="connsiteX21" fmla="*/ 5682815 w 5747715"/>
              <a:gd name="connsiteY21" fmla="*/ 1736849 h 7476434"/>
              <a:gd name="connsiteX22" fmla="*/ 5683823 w 5747715"/>
              <a:gd name="connsiteY22" fmla="*/ 1825831 h 7476434"/>
              <a:gd name="connsiteX23" fmla="*/ 5677720 w 5747715"/>
              <a:gd name="connsiteY23" fmla="*/ 1838743 h 7476434"/>
              <a:gd name="connsiteX24" fmla="*/ 5671230 w 5747715"/>
              <a:gd name="connsiteY24" fmla="*/ 1885441 h 7476434"/>
              <a:gd name="connsiteX25" fmla="*/ 5662929 w 5747715"/>
              <a:gd name="connsiteY25" fmla="*/ 1912918 h 7476434"/>
              <a:gd name="connsiteX26" fmla="*/ 5658020 w 5747715"/>
              <a:gd name="connsiteY26" fmla="*/ 2008900 h 7476434"/>
              <a:gd name="connsiteX27" fmla="*/ 5650780 w 5747715"/>
              <a:gd name="connsiteY27" fmla="*/ 2149876 h 7476434"/>
              <a:gd name="connsiteX28" fmla="*/ 5651025 w 5747715"/>
              <a:gd name="connsiteY28" fmla="*/ 2150933 h 7476434"/>
              <a:gd name="connsiteX29" fmla="*/ 5652871 w 5747715"/>
              <a:gd name="connsiteY29" fmla="*/ 2179360 h 7476434"/>
              <a:gd name="connsiteX30" fmla="*/ 5646872 w 5747715"/>
              <a:gd name="connsiteY30" fmla="*/ 2295452 h 7476434"/>
              <a:gd name="connsiteX31" fmla="*/ 5646741 w 5747715"/>
              <a:gd name="connsiteY31" fmla="*/ 2364141 h 7476434"/>
              <a:gd name="connsiteX32" fmla="*/ 5657938 w 5747715"/>
              <a:gd name="connsiteY32" fmla="*/ 2389009 h 7476434"/>
              <a:gd name="connsiteX33" fmla="*/ 5533444 w 5747715"/>
              <a:gd name="connsiteY33" fmla="*/ 4422183 h 7476434"/>
              <a:gd name="connsiteX34" fmla="*/ 5526370 w 5747715"/>
              <a:gd name="connsiteY34" fmla="*/ 4537395 h 7476434"/>
              <a:gd name="connsiteX35" fmla="*/ 5503188 w 5747715"/>
              <a:gd name="connsiteY35" fmla="*/ 4975984 h 7476434"/>
              <a:gd name="connsiteX36" fmla="*/ 5369324 w 5747715"/>
              <a:gd name="connsiteY36" fmla="*/ 7437603 h 7476434"/>
              <a:gd name="connsiteX37" fmla="*/ 5325855 w 5747715"/>
              <a:gd name="connsiteY37" fmla="*/ 7476382 h 7476434"/>
              <a:gd name="connsiteX38" fmla="*/ 4493251 w 5747715"/>
              <a:gd name="connsiteY38" fmla="*/ 7432748 h 7476434"/>
              <a:gd name="connsiteX39" fmla="*/ 4493249 w 5747715"/>
              <a:gd name="connsiteY39" fmla="*/ 7432748 h 7476434"/>
              <a:gd name="connsiteX40" fmla="*/ 39226 w 5747715"/>
              <a:gd name="connsiteY40" fmla="*/ 7199323 h 7476434"/>
              <a:gd name="connsiteX41" fmla="*/ 28872 w 5747715"/>
              <a:gd name="connsiteY41" fmla="*/ 7194396 h 7476434"/>
              <a:gd name="connsiteX42" fmla="*/ 23220 w 5747715"/>
              <a:gd name="connsiteY42" fmla="*/ 7194103 h 7476434"/>
              <a:gd name="connsiteX43" fmla="*/ 23354 w 5747715"/>
              <a:gd name="connsiteY43" fmla="*/ 7191771 h 7476434"/>
              <a:gd name="connsiteX44" fmla="*/ 10670 w 5747715"/>
              <a:gd name="connsiteY44" fmla="*/ 7185736 h 7476434"/>
              <a:gd name="connsiteX45" fmla="*/ 51 w 5747715"/>
              <a:gd name="connsiteY45" fmla="*/ 7156095 h 747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747715" h="7476434">
                <a:moveTo>
                  <a:pt x="51" y="7156095"/>
                </a:moveTo>
                <a:cubicBezTo>
                  <a:pt x="124190" y="4787390"/>
                  <a:pt x="248330" y="2418685"/>
                  <a:pt x="372468" y="49980"/>
                </a:cubicBezTo>
                <a:cubicBezTo>
                  <a:pt x="373654" y="27351"/>
                  <a:pt x="405522" y="-1158"/>
                  <a:pt x="428298" y="36"/>
                </a:cubicBezTo>
                <a:lnTo>
                  <a:pt x="1260896" y="43670"/>
                </a:lnTo>
                <a:lnTo>
                  <a:pt x="1260903" y="43667"/>
                </a:lnTo>
                <a:lnTo>
                  <a:pt x="5703188" y="276477"/>
                </a:lnTo>
                <a:cubicBezTo>
                  <a:pt x="5714585" y="277107"/>
                  <a:pt x="5724660" y="282250"/>
                  <a:pt x="5731744" y="290068"/>
                </a:cubicBezTo>
                <a:lnTo>
                  <a:pt x="5737944" y="307379"/>
                </a:lnTo>
                <a:lnTo>
                  <a:pt x="5747715" y="310316"/>
                </a:lnTo>
                <a:cubicBezTo>
                  <a:pt x="5746977" y="322786"/>
                  <a:pt x="5743096" y="355617"/>
                  <a:pt x="5742359" y="368088"/>
                </a:cubicBezTo>
                <a:lnTo>
                  <a:pt x="5729800" y="582441"/>
                </a:lnTo>
                <a:lnTo>
                  <a:pt x="5729763" y="583226"/>
                </a:lnTo>
                <a:cubicBezTo>
                  <a:pt x="5722428" y="733989"/>
                  <a:pt x="5713606" y="911960"/>
                  <a:pt x="5703604" y="1111310"/>
                </a:cubicBezTo>
                <a:lnTo>
                  <a:pt x="5701408" y="1154921"/>
                </a:lnTo>
                <a:lnTo>
                  <a:pt x="5702723" y="1160573"/>
                </a:lnTo>
                <a:cubicBezTo>
                  <a:pt x="5703803" y="1166988"/>
                  <a:pt x="5704640" y="1175774"/>
                  <a:pt x="5704569" y="1189001"/>
                </a:cubicBezTo>
                <a:cubicBezTo>
                  <a:pt x="5691019" y="1221169"/>
                  <a:pt x="5716594" y="1265177"/>
                  <a:pt x="5698571" y="1305093"/>
                </a:cubicBezTo>
                <a:cubicBezTo>
                  <a:pt x="5693911" y="1319772"/>
                  <a:pt x="5691545" y="1365200"/>
                  <a:pt x="5698439" y="1373782"/>
                </a:cubicBezTo>
                <a:cubicBezTo>
                  <a:pt x="5699458" y="1383251"/>
                  <a:pt x="5696136" y="1394305"/>
                  <a:pt x="5703819" y="1398663"/>
                </a:cubicBezTo>
                <a:cubicBezTo>
                  <a:pt x="5704940" y="1430445"/>
                  <a:pt x="5706050" y="1527461"/>
                  <a:pt x="5705163" y="1564478"/>
                </a:cubicBezTo>
                <a:cubicBezTo>
                  <a:pt x="5704796" y="1577686"/>
                  <a:pt x="5698864" y="1607559"/>
                  <a:pt x="5698497" y="1620768"/>
                </a:cubicBezTo>
                <a:cubicBezTo>
                  <a:pt x="5692571" y="1683165"/>
                  <a:pt x="5688920" y="1698353"/>
                  <a:pt x="5682815" y="1736849"/>
                </a:cubicBezTo>
                <a:cubicBezTo>
                  <a:pt x="5683151" y="1766510"/>
                  <a:pt x="5683487" y="1796170"/>
                  <a:pt x="5683823" y="1825831"/>
                </a:cubicBezTo>
                <a:lnTo>
                  <a:pt x="5677720" y="1838743"/>
                </a:lnTo>
                <a:cubicBezTo>
                  <a:pt x="5673913" y="1853643"/>
                  <a:pt x="5672993" y="1870248"/>
                  <a:pt x="5671230" y="1885441"/>
                </a:cubicBezTo>
                <a:lnTo>
                  <a:pt x="5662929" y="1912918"/>
                </a:lnTo>
                <a:lnTo>
                  <a:pt x="5658020" y="2008900"/>
                </a:lnTo>
                <a:lnTo>
                  <a:pt x="5650780" y="2149876"/>
                </a:lnTo>
                <a:lnTo>
                  <a:pt x="5651025" y="2150933"/>
                </a:lnTo>
                <a:cubicBezTo>
                  <a:pt x="5652105" y="2157348"/>
                  <a:pt x="5652942" y="2166133"/>
                  <a:pt x="5652871" y="2179360"/>
                </a:cubicBezTo>
                <a:cubicBezTo>
                  <a:pt x="5639321" y="2211528"/>
                  <a:pt x="5664896" y="2255536"/>
                  <a:pt x="5646872" y="2295452"/>
                </a:cubicBezTo>
                <a:cubicBezTo>
                  <a:pt x="5642213" y="2310133"/>
                  <a:pt x="5639848" y="2355559"/>
                  <a:pt x="5646741" y="2364141"/>
                </a:cubicBezTo>
                <a:cubicBezTo>
                  <a:pt x="5647760" y="2373611"/>
                  <a:pt x="5650256" y="2384651"/>
                  <a:pt x="5657938" y="2389009"/>
                </a:cubicBezTo>
                <a:cubicBezTo>
                  <a:pt x="5636135" y="2742946"/>
                  <a:pt x="5586710" y="3553874"/>
                  <a:pt x="5533444" y="4422183"/>
                </a:cubicBezTo>
                <a:lnTo>
                  <a:pt x="5526370" y="4537395"/>
                </a:lnTo>
                <a:lnTo>
                  <a:pt x="5503188" y="4975984"/>
                </a:lnTo>
                <a:cubicBezTo>
                  <a:pt x="5446496" y="6045372"/>
                  <a:pt x="5395355" y="6990311"/>
                  <a:pt x="5369324" y="7437603"/>
                </a:cubicBezTo>
                <a:cubicBezTo>
                  <a:pt x="5368009" y="7460204"/>
                  <a:pt x="5348609" y="7477516"/>
                  <a:pt x="5325855" y="7476382"/>
                </a:cubicBezTo>
                <a:lnTo>
                  <a:pt x="4493251" y="7432748"/>
                </a:lnTo>
                <a:lnTo>
                  <a:pt x="4493249" y="7432748"/>
                </a:lnTo>
                <a:lnTo>
                  <a:pt x="39226" y="7199323"/>
                </a:lnTo>
                <a:lnTo>
                  <a:pt x="28872" y="7194396"/>
                </a:lnTo>
                <a:lnTo>
                  <a:pt x="23220" y="7194103"/>
                </a:lnTo>
                <a:lnTo>
                  <a:pt x="23354" y="7191771"/>
                </a:lnTo>
                <a:lnTo>
                  <a:pt x="10670" y="7185736"/>
                </a:lnTo>
                <a:cubicBezTo>
                  <a:pt x="3585" y="7177918"/>
                  <a:pt x="-510" y="7167425"/>
                  <a:pt x="51" y="71560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nline Media 3" title="What If TECHNOLOGY Didn't Exist? Life Without Technology | Best Learning Videos For Kids | iWonder">
            <a:hlinkClick r:id="" action="ppaction://media"/>
            <a:extLst>
              <a:ext uri="{FF2B5EF4-FFF2-40B4-BE49-F238E27FC236}">
                <a16:creationId xmlns:a16="http://schemas.microsoft.com/office/drawing/2014/main" id="{69FEFDAF-1D91-C907-0AD7-70314DDE0D4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 rot="21751251">
            <a:off x="4811281" y="729227"/>
            <a:ext cx="6774072" cy="5080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2D69D9-33C8-318E-4B7C-9620B6285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717" y="1814649"/>
            <a:ext cx="4451132" cy="3101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/>
              <a:t>Digital technology makes life easier .</a:t>
            </a:r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BEA892B-8C13-4097-9211-8894FB81B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246142">
            <a:off x="10976334" y="-447338"/>
            <a:ext cx="444795" cy="205837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464AF36-4E8E-4205-B8DE-FFA5665C9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9823D03-625A-44AF-9047-BEBE5E2D6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861FA53-1B2D-42E4-917A-1EFD6335A4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1868A989-D930-4AD4-B238-66F0189140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3729635-CDB3-4134-BFCD-E66EF4736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093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F955142-ED30-45FF-AC79-EA514B9BD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504561" y="517498"/>
            <a:ext cx="6746664" cy="533184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DD1AA99-03AE-49F6-9116-9CA2BBCA0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80000">
            <a:off x="1325340" y="-90887"/>
            <a:ext cx="5107326" cy="6522933"/>
          </a:xfrm>
          <a:custGeom>
            <a:avLst/>
            <a:gdLst>
              <a:gd name="connsiteX0" fmla="*/ 0 w 4401242"/>
              <a:gd name="connsiteY0" fmla="*/ 4137242 h 5590022"/>
              <a:gd name="connsiteX1" fmla="*/ 5579 w 4401242"/>
              <a:gd name="connsiteY1" fmla="*/ 4114978 h 5590022"/>
              <a:gd name="connsiteX2" fmla="*/ 3258 w 4401242"/>
              <a:gd name="connsiteY2" fmla="*/ 4099949 h 5590022"/>
              <a:gd name="connsiteX3" fmla="*/ 9236 w 4401242"/>
              <a:gd name="connsiteY3" fmla="*/ 4071959 h 5590022"/>
              <a:gd name="connsiteX4" fmla="*/ 14743 w 4401242"/>
              <a:gd name="connsiteY4" fmla="*/ 4031013 h 5590022"/>
              <a:gd name="connsiteX5" fmla="*/ 20613 w 4401242"/>
              <a:gd name="connsiteY5" fmla="*/ 4002827 h 5590022"/>
              <a:gd name="connsiteX6" fmla="*/ 22410 w 4401242"/>
              <a:gd name="connsiteY6" fmla="*/ 3997392 h 5590022"/>
              <a:gd name="connsiteX7" fmla="*/ 22410 w 4401242"/>
              <a:gd name="connsiteY7" fmla="*/ 3812956 h 5590022"/>
              <a:gd name="connsiteX8" fmla="*/ 20401 w 4401242"/>
              <a:gd name="connsiteY8" fmla="*/ 3799351 h 5590022"/>
              <a:gd name="connsiteX9" fmla="*/ 22410 w 4401242"/>
              <a:gd name="connsiteY9" fmla="*/ 3753450 h 5590022"/>
              <a:gd name="connsiteX10" fmla="*/ 19673 w 4401242"/>
              <a:gd name="connsiteY10" fmla="*/ 3746784 h 5590022"/>
              <a:gd name="connsiteX11" fmla="*/ 22410 w 4401242"/>
              <a:gd name="connsiteY11" fmla="*/ 3701909 h 5590022"/>
              <a:gd name="connsiteX12" fmla="*/ 20086 w 4401242"/>
              <a:gd name="connsiteY12" fmla="*/ 3652741 h 5590022"/>
              <a:gd name="connsiteX13" fmla="*/ 13839 w 4401242"/>
              <a:gd name="connsiteY13" fmla="*/ 3649070 h 5590022"/>
              <a:gd name="connsiteX14" fmla="*/ 13290 w 4401242"/>
              <a:gd name="connsiteY14" fmla="*/ 3638287 h 5590022"/>
              <a:gd name="connsiteX15" fmla="*/ 13410 w 4401242"/>
              <a:gd name="connsiteY15" fmla="*/ 3621311 h 5590022"/>
              <a:gd name="connsiteX16" fmla="*/ 19966 w 4401242"/>
              <a:gd name="connsiteY16" fmla="*/ 3583286 h 5590022"/>
              <a:gd name="connsiteX17" fmla="*/ 16089 w 4401242"/>
              <a:gd name="connsiteY17" fmla="*/ 21355 h 5590022"/>
              <a:gd name="connsiteX18" fmla="*/ 34619 w 4401242"/>
              <a:gd name="connsiteY18" fmla="*/ 2606 h 5590022"/>
              <a:gd name="connsiteX19" fmla="*/ 49927 w 4401242"/>
              <a:gd name="connsiteY19" fmla="*/ 185 h 5590022"/>
              <a:gd name="connsiteX20" fmla="*/ 917193 w 4401242"/>
              <a:gd name="connsiteY20" fmla="*/ 11 h 5590022"/>
              <a:gd name="connsiteX21" fmla="*/ 938319 w 4401242"/>
              <a:gd name="connsiteY21" fmla="*/ 10 h 5590022"/>
              <a:gd name="connsiteX22" fmla="*/ 938338 w 4401242"/>
              <a:gd name="connsiteY22" fmla="*/ 0 h 5590022"/>
              <a:gd name="connsiteX23" fmla="*/ 4365378 w 4401242"/>
              <a:gd name="connsiteY23" fmla="*/ 0 h 5590022"/>
              <a:gd name="connsiteX24" fmla="*/ 4397257 w 4401242"/>
              <a:gd name="connsiteY24" fmla="*/ 31881 h 5590022"/>
              <a:gd name="connsiteX25" fmla="*/ 4397256 w 4401242"/>
              <a:gd name="connsiteY25" fmla="*/ 5558231 h 5590022"/>
              <a:gd name="connsiteX26" fmla="*/ 4365377 w 4401242"/>
              <a:gd name="connsiteY26" fmla="*/ 5590021 h 5590022"/>
              <a:gd name="connsiteX27" fmla="*/ 4322085 w 4401242"/>
              <a:gd name="connsiteY27" fmla="*/ 5590021 h 5590022"/>
              <a:gd name="connsiteX28" fmla="*/ 4322083 w 4401242"/>
              <a:gd name="connsiteY28" fmla="*/ 5590022 h 5590022"/>
              <a:gd name="connsiteX29" fmla="*/ 49916 w 4401242"/>
              <a:gd name="connsiteY29" fmla="*/ 5590022 h 5590022"/>
              <a:gd name="connsiteX30" fmla="*/ 22410 w 4401242"/>
              <a:gd name="connsiteY30" fmla="*/ 5571435 h 5590022"/>
              <a:gd name="connsiteX31" fmla="*/ 22410 w 4401242"/>
              <a:gd name="connsiteY31" fmla="*/ 4726767 h 5590022"/>
              <a:gd name="connsiteX32" fmla="*/ 14670 w 4401242"/>
              <a:gd name="connsiteY32" fmla="*/ 4699196 h 5590022"/>
              <a:gd name="connsiteX33" fmla="*/ 22410 w 4401242"/>
              <a:gd name="connsiteY33" fmla="*/ 4670837 h 5590022"/>
              <a:gd name="connsiteX34" fmla="*/ 22410 w 4401242"/>
              <a:gd name="connsiteY34" fmla="*/ 4292925 h 5590022"/>
              <a:gd name="connsiteX35" fmla="*/ 22410 w 4401242"/>
              <a:gd name="connsiteY35" fmla="*/ 4242762 h 5590022"/>
              <a:gd name="connsiteX36" fmla="*/ 14161 w 4401242"/>
              <a:gd name="connsiteY36" fmla="*/ 4214744 h 5590022"/>
              <a:gd name="connsiteX37" fmla="*/ 4708 w 4401242"/>
              <a:gd name="connsiteY37" fmla="*/ 4186098 h 5590022"/>
              <a:gd name="connsiteX38" fmla="*/ 632 w 4401242"/>
              <a:gd name="connsiteY38" fmla="*/ 4158493 h 55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01242" h="5590022">
                <a:moveTo>
                  <a:pt x="0" y="4137242"/>
                </a:moveTo>
                <a:lnTo>
                  <a:pt x="5579" y="4114978"/>
                </a:lnTo>
                <a:cubicBezTo>
                  <a:pt x="6121" y="4108762"/>
                  <a:pt x="2648" y="4107119"/>
                  <a:pt x="3258" y="4099949"/>
                </a:cubicBezTo>
                <a:lnTo>
                  <a:pt x="9236" y="4071959"/>
                </a:lnTo>
                <a:lnTo>
                  <a:pt x="14743" y="4031013"/>
                </a:lnTo>
                <a:lnTo>
                  <a:pt x="20613" y="4002827"/>
                </a:lnTo>
                <a:lnTo>
                  <a:pt x="22410" y="3997392"/>
                </a:lnTo>
                <a:lnTo>
                  <a:pt x="22410" y="3812956"/>
                </a:lnTo>
                <a:lnTo>
                  <a:pt x="20401" y="3799351"/>
                </a:lnTo>
                <a:lnTo>
                  <a:pt x="22410" y="3753450"/>
                </a:lnTo>
                <a:lnTo>
                  <a:pt x="19673" y="3746784"/>
                </a:lnTo>
                <a:lnTo>
                  <a:pt x="22410" y="3701909"/>
                </a:lnTo>
                <a:cubicBezTo>
                  <a:pt x="22023" y="3687048"/>
                  <a:pt x="22634" y="3661297"/>
                  <a:pt x="20086" y="3652741"/>
                </a:cubicBezTo>
                <a:lnTo>
                  <a:pt x="13839" y="3649070"/>
                </a:lnTo>
                <a:lnTo>
                  <a:pt x="13290" y="3638287"/>
                </a:lnTo>
                <a:cubicBezTo>
                  <a:pt x="13769" y="3637498"/>
                  <a:pt x="13370" y="3621952"/>
                  <a:pt x="13410" y="3621311"/>
                </a:cubicBezTo>
                <a:lnTo>
                  <a:pt x="19966" y="3583286"/>
                </a:lnTo>
                <a:lnTo>
                  <a:pt x="16089" y="21355"/>
                </a:lnTo>
                <a:cubicBezTo>
                  <a:pt x="22266" y="10589"/>
                  <a:pt x="23964" y="8856"/>
                  <a:pt x="34619" y="2606"/>
                </a:cubicBezTo>
                <a:lnTo>
                  <a:pt x="49927" y="185"/>
                </a:lnTo>
                <a:cubicBezTo>
                  <a:pt x="228245" y="83"/>
                  <a:pt x="539504" y="31"/>
                  <a:pt x="917193" y="11"/>
                </a:cubicBezTo>
                <a:lnTo>
                  <a:pt x="938319" y="10"/>
                </a:lnTo>
                <a:lnTo>
                  <a:pt x="938338" y="0"/>
                </a:lnTo>
                <a:lnTo>
                  <a:pt x="4365378" y="0"/>
                </a:lnTo>
                <a:cubicBezTo>
                  <a:pt x="4382966" y="50"/>
                  <a:pt x="4397213" y="14294"/>
                  <a:pt x="4397257" y="31881"/>
                </a:cubicBezTo>
                <a:cubicBezTo>
                  <a:pt x="4402571" y="958253"/>
                  <a:pt x="4402570" y="4631875"/>
                  <a:pt x="4397256" y="5558231"/>
                </a:cubicBezTo>
                <a:cubicBezTo>
                  <a:pt x="4397157" y="5575784"/>
                  <a:pt x="4382929" y="5589975"/>
                  <a:pt x="4365377" y="5590021"/>
                </a:cubicBezTo>
                <a:lnTo>
                  <a:pt x="4322085" y="5590021"/>
                </a:lnTo>
                <a:lnTo>
                  <a:pt x="4322083" y="5590022"/>
                </a:lnTo>
                <a:lnTo>
                  <a:pt x="49916" y="5590022"/>
                </a:lnTo>
                <a:cubicBezTo>
                  <a:pt x="34729" y="5589963"/>
                  <a:pt x="22450" y="5581668"/>
                  <a:pt x="22410" y="5571435"/>
                </a:cubicBezTo>
                <a:lnTo>
                  <a:pt x="22410" y="4726767"/>
                </a:lnTo>
                <a:lnTo>
                  <a:pt x="14670" y="4699196"/>
                </a:lnTo>
                <a:cubicBezTo>
                  <a:pt x="15011" y="4683722"/>
                  <a:pt x="19831" y="4680290"/>
                  <a:pt x="22410" y="4670837"/>
                </a:cubicBezTo>
                <a:lnTo>
                  <a:pt x="22410" y="4292925"/>
                </a:lnTo>
                <a:lnTo>
                  <a:pt x="22410" y="4242762"/>
                </a:lnTo>
                <a:lnTo>
                  <a:pt x="14161" y="4214744"/>
                </a:lnTo>
                <a:cubicBezTo>
                  <a:pt x="20757" y="4203473"/>
                  <a:pt x="7860" y="4195229"/>
                  <a:pt x="4708" y="4186098"/>
                </a:cubicBezTo>
                <a:lnTo>
                  <a:pt x="632" y="4158493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Online Media 3" title="Learn My Way - Keeping in touch with family and friends">
            <a:hlinkClick r:id="" action="ppaction://media"/>
            <a:extLst>
              <a:ext uri="{FF2B5EF4-FFF2-40B4-BE49-F238E27FC236}">
                <a16:creationId xmlns:a16="http://schemas.microsoft.com/office/drawing/2014/main" id="{CFDD2F1D-D062-536D-6EC9-989192FFFD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 rot="21472266">
            <a:off x="817781" y="874835"/>
            <a:ext cx="6151619" cy="4613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7EFB93-42BF-0494-3587-9F3181299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265" y="2473207"/>
            <a:ext cx="4984750" cy="1911741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100" b="1"/>
              <a:t>Digital technology makes it easy to stay in touch with friends, family.</a:t>
            </a:r>
            <a:endParaRPr lang="en-US" sz="310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0090A0D-04AE-42BC-AE85-FA2E647F0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55470" y="5035596"/>
            <a:ext cx="444795" cy="1823662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4912FC9-6D3C-4857-AD07-669D24A58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DC8BF22-7DAB-434C-9110-00A56AB1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D332D1D-F11A-48A6-8348-E2076D2297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6BAC72E-20B6-4BED-B0BA-5350DB14C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5043DB4-3F92-4F4F-9BA4-A9807D02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7903612"/>
      </p:ext>
    </p:extLst>
  </p:cSld>
  <p:clrMapOvr>
    <a:masterClrMapping/>
  </p:clrMapOvr>
</p:sld>
</file>

<file path=ppt/theme/theme1.xml><?xml version="1.0" encoding="utf-8"?>
<a:theme xmlns:a="http://schemas.openxmlformats.org/drawingml/2006/main" name="StreetscapeVTI">
  <a:themeElements>
    <a:clrScheme name="Streetscape2">
      <a:dk1>
        <a:sysClr val="windowText" lastClr="000000"/>
      </a:dk1>
      <a:lt1>
        <a:srgbClr val="FFFFFF"/>
      </a:lt1>
      <a:dk2>
        <a:srgbClr val="191919"/>
      </a:dk2>
      <a:lt2>
        <a:srgbClr val="F3F2EE"/>
      </a:lt2>
      <a:accent1>
        <a:srgbClr val="448885"/>
      </a:accent1>
      <a:accent2>
        <a:srgbClr val="627C58"/>
      </a:accent2>
      <a:accent3>
        <a:srgbClr val="848358"/>
      </a:accent3>
      <a:accent4>
        <a:srgbClr val="547096"/>
      </a:accent4>
      <a:accent5>
        <a:srgbClr val="646464"/>
      </a:accent5>
      <a:accent6>
        <a:srgbClr val="A8A8A8"/>
      </a:accent6>
      <a:hlink>
        <a:srgbClr val="0563C1"/>
      </a:hlink>
      <a:folHlink>
        <a:srgbClr val="954F72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F4550D1A235C449CC6DCFD5FA01541" ma:contentTypeVersion="15" ma:contentTypeDescription="Create a new document." ma:contentTypeScope="" ma:versionID="06b1871b4094f09f3c4cf74e62b8c493">
  <xsd:schema xmlns:xsd="http://www.w3.org/2001/XMLSchema" xmlns:xs="http://www.w3.org/2001/XMLSchema" xmlns:p="http://schemas.microsoft.com/office/2006/metadata/properties" xmlns:ns2="fca3373c-0934-4f76-b456-34db1497ca9c" xmlns:ns3="0e9d3a74-97ea-4944-93b4-9d3e137eda14" targetNamespace="http://schemas.microsoft.com/office/2006/metadata/properties" ma:root="true" ma:fieldsID="3969d811c1d350e181086d0504124950" ns2:_="" ns3:_="">
    <xsd:import namespace="fca3373c-0934-4f76-b456-34db1497ca9c"/>
    <xsd:import namespace="0e9d3a74-97ea-4944-93b4-9d3e137ed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3373c-0934-4f76-b456-34db1497c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d3a74-97ea-4944-93b4-9d3e137ed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32585712-7e57-402f-a54f-5d0a28736713}" ma:internalName="TaxCatchAll" ma:showField="CatchAllData" ma:web="0e9d3a74-97ea-4944-93b4-9d3e137ed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fca3373c-0934-4f76-b456-34db1497ca9c" xsi:nil="true"/>
    <SharedWithUsers xmlns="0e9d3a74-97ea-4944-93b4-9d3e137eda14">
      <UserInfo>
        <DisplayName/>
        <AccountId xsi:nil="true"/>
        <AccountType/>
      </UserInfo>
    </SharedWithUsers>
    <lcf76f155ced4ddcb4097134ff3c332f xmlns="fca3373c-0934-4f76-b456-34db1497ca9c">
      <Terms xmlns="http://schemas.microsoft.com/office/infopath/2007/PartnerControls"/>
    </lcf76f155ced4ddcb4097134ff3c332f>
    <TaxCatchAll xmlns="0e9d3a74-97ea-4944-93b4-9d3e137eda1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BB375E-1136-4B05-A1EC-A01F060802CC}">
  <ds:schemaRefs>
    <ds:schemaRef ds:uri="0e9d3a74-97ea-4944-93b4-9d3e137eda14"/>
    <ds:schemaRef ds:uri="fca3373c-0934-4f76-b456-34db1497ca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0307C25-55BE-4CFC-BC05-5D7BC5F668B3}">
  <ds:schemaRefs>
    <ds:schemaRef ds:uri="0e9d3a74-97ea-4944-93b4-9d3e137eda14"/>
    <ds:schemaRef ds:uri="fca3373c-0934-4f76-b456-34db1497ca9c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C12B461-8454-447C-8C24-7CADCC56AE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StreetscapeVTI</vt:lpstr>
      <vt:lpstr>PowerPoint Presentation</vt:lpstr>
      <vt:lpstr>where we can use digital technology</vt:lpstr>
      <vt:lpstr>Home</vt:lpstr>
      <vt:lpstr>PowerPoint Presentation</vt:lpstr>
      <vt:lpstr>Hospital</vt:lpstr>
      <vt:lpstr>Shop</vt:lpstr>
      <vt:lpstr>How this technology helps us?</vt:lpstr>
      <vt:lpstr>Digital technology makes life easier .</vt:lpstr>
      <vt:lpstr>Digital technology makes it easy to stay in touch with friends, family.</vt:lpstr>
      <vt:lpstr>Activity</vt:lpstr>
      <vt:lpstr>How to use the keyboard?</vt:lpstr>
      <vt:lpstr>Text Formatting (Size)</vt:lpstr>
      <vt:lpstr>To change the handwriting style </vt:lpstr>
      <vt:lpstr>Bye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2023-09-05T11:20:39Z</dcterms:created>
  <dcterms:modified xsi:type="dcterms:W3CDTF">2023-09-13T06:03:10Z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0x01010006F4550D1A235C449CC6DCFD5FA01541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