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752513+00_00" ContentType="image/g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6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04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6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5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4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191CBAF-F009-4341-A716-2CB1E87DEFB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9CB370B-5CC8-44E6-8B95-1379EAD45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752513+00_00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Conductors and insulators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Unit 9 year 7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78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1-steel-aluminium</a:t>
            </a:r>
          </a:p>
          <a:p>
            <a:r>
              <a:rPr lang="en-GB" dirty="0" smtClean="0"/>
              <a:t>Wood-plastic</a:t>
            </a:r>
          </a:p>
          <a:p>
            <a:r>
              <a:rPr lang="en-GB" dirty="0" smtClean="0"/>
              <a:t>2-as silver is very expensive.</a:t>
            </a:r>
          </a:p>
          <a:p>
            <a:r>
              <a:rPr lang="en-GB" dirty="0" smtClean="0"/>
              <a:t>3-to protect us from getting an electric shock.</a:t>
            </a:r>
          </a:p>
          <a:p>
            <a:r>
              <a:rPr lang="en-GB" dirty="0" smtClean="0"/>
              <a:t>So that it conducts the electric current to the device.</a:t>
            </a:r>
          </a:p>
          <a:p>
            <a:r>
              <a:rPr lang="en-GB" dirty="0" smtClean="0"/>
              <a:t>4-conductors contain free electrons while insulators do not contain </a:t>
            </a:r>
            <a:r>
              <a:rPr lang="en-GB" smtClean="0"/>
              <a:t>free electrons.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answer the following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Electrons-are free to move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0" y="2628900"/>
            <a:ext cx="7666891" cy="21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your mind: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wires in any circuit made of?</a:t>
            </a:r>
          </a:p>
          <a:p>
            <a:r>
              <a:rPr lang="en-GB" dirty="0" smtClean="0"/>
              <a:t>Copper</a:t>
            </a:r>
          </a:p>
          <a:p>
            <a:r>
              <a:rPr lang="en-GB" dirty="0" smtClean="0"/>
              <a:t>Why?</a:t>
            </a:r>
          </a:p>
          <a:p>
            <a:r>
              <a:rPr lang="en-GB" dirty="0" smtClean="0"/>
              <a:t>As it is a good conductor of electricity.</a:t>
            </a:r>
          </a:p>
          <a:p>
            <a:r>
              <a:rPr lang="en-GB" dirty="0" smtClean="0"/>
              <a:t>Can you guess what do I mean by a good conductor?</a:t>
            </a:r>
          </a:p>
          <a:p>
            <a:r>
              <a:rPr lang="en-GB" dirty="0" smtClean="0"/>
              <a:t>The material that allows the current to flow through them.</a:t>
            </a:r>
          </a:p>
          <a:p>
            <a:r>
              <a:rPr lang="en-GB" dirty="0" smtClean="0"/>
              <a:t>Can you mention any other conducting material?</a:t>
            </a:r>
          </a:p>
          <a:p>
            <a:r>
              <a:rPr lang="en-GB" dirty="0" smtClean="0"/>
              <a:t>Iron, silver and aluminium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121408"/>
            <a:ext cx="2751991" cy="34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conductors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metals are good conductors of electric current because they contain free moving electrons all what is needed then is to connect it to a cell and the cell will push those electrons to move in one direction.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31" y="3306225"/>
            <a:ext cx="8616461" cy="23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your mind: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302" y="1681793"/>
            <a:ext cx="10058400" cy="4050792"/>
          </a:xfrm>
        </p:spPr>
        <p:txBody>
          <a:bodyPr/>
          <a:lstStyle/>
          <a:p>
            <a:r>
              <a:rPr lang="en-GB" dirty="0" smtClean="0"/>
              <a:t>Silver is a very good conductor of electricity can you think about a reason why do not we use it to make wires?</a:t>
            </a:r>
          </a:p>
          <a:p>
            <a:r>
              <a:rPr lang="en-GB" dirty="0" smtClean="0"/>
              <a:t>Because it is very expensive.</a:t>
            </a:r>
          </a:p>
          <a:p>
            <a:r>
              <a:rPr lang="en-GB" dirty="0" smtClean="0"/>
              <a:t>Wires that are extended for long distances are made of steel or aluminium because they are cheaper than copper.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23" y="3675185"/>
            <a:ext cx="6717323" cy="28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 conductors: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circuits, such as those in </a:t>
            </a:r>
            <a:r>
              <a:rPr lang="en-GB" dirty="0" smtClean="0"/>
              <a:t>phones and </a:t>
            </a:r>
            <a:r>
              <a:rPr lang="en-GB" dirty="0"/>
              <a:t>laptops, do not use wires. The </a:t>
            </a:r>
            <a:r>
              <a:rPr lang="en-GB" dirty="0" smtClean="0"/>
              <a:t>printed circuit </a:t>
            </a:r>
            <a:r>
              <a:rPr lang="en-GB" dirty="0"/>
              <a:t>board in the bottom right picture </a:t>
            </a:r>
            <a:r>
              <a:rPr lang="en-GB" dirty="0" smtClean="0"/>
              <a:t>has copper </a:t>
            </a:r>
            <a:r>
              <a:rPr lang="en-GB" dirty="0"/>
              <a:t>tracks instead of wires. The tracks </a:t>
            </a:r>
            <a:r>
              <a:rPr lang="en-GB" dirty="0" smtClean="0"/>
              <a:t>are green </a:t>
            </a:r>
            <a:r>
              <a:rPr lang="en-GB" dirty="0"/>
              <a:t>because the copper is coated with </a:t>
            </a:r>
            <a:r>
              <a:rPr lang="en-GB" dirty="0" smtClean="0"/>
              <a:t>another material.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30" y="3349870"/>
            <a:ext cx="6521986" cy="29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9132"/>
            <a:ext cx="10058400" cy="1143000"/>
          </a:xfrm>
        </p:spPr>
        <p:txBody>
          <a:bodyPr/>
          <a:lstStyle/>
          <a:p>
            <a:r>
              <a:rPr lang="en-GB" dirty="0" smtClean="0"/>
              <a:t>Work your mind: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60585"/>
            <a:ext cx="10058400" cy="5169877"/>
          </a:xfrm>
        </p:spPr>
        <p:txBody>
          <a:bodyPr>
            <a:normAutofit/>
          </a:bodyPr>
          <a:lstStyle/>
          <a:p>
            <a:r>
              <a:rPr lang="en-GB" dirty="0" smtClean="0"/>
              <a:t>Can you guess what will happen to the this person and why?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He will get an electric shock as he touches a bare wire.</a:t>
            </a:r>
          </a:p>
          <a:p>
            <a:r>
              <a:rPr lang="en-GB" dirty="0" smtClean="0"/>
              <a:t>What should he do to the wires then to protect himself?</a:t>
            </a:r>
          </a:p>
          <a:p>
            <a:r>
              <a:rPr lang="en-GB" dirty="0" smtClean="0"/>
              <a:t>He should cover the wires with insulating material.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72" y="1728237"/>
            <a:ext cx="209550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80" y="1829166"/>
            <a:ext cx="4762500" cy="24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8853"/>
          </a:xfrm>
        </p:spPr>
        <p:txBody>
          <a:bodyPr/>
          <a:lstStyle/>
          <a:p>
            <a:r>
              <a:rPr lang="en-GB" dirty="0" smtClean="0"/>
              <a:t>Electric insulators: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03485"/>
            <a:ext cx="10058400" cy="4668715"/>
          </a:xfrm>
        </p:spPr>
        <p:txBody>
          <a:bodyPr>
            <a:normAutofit/>
          </a:bodyPr>
          <a:lstStyle/>
          <a:p>
            <a:r>
              <a:rPr lang="en-GB" dirty="0" smtClean="0"/>
              <a:t>Electric insulators are the materials that do not allow the current to flow through them.</a:t>
            </a:r>
          </a:p>
          <a:p>
            <a:r>
              <a:rPr lang="en-GB" dirty="0"/>
              <a:t>Most non-metals, such as plastic, wood, air </a:t>
            </a:r>
            <a:r>
              <a:rPr lang="en-GB" dirty="0" smtClean="0"/>
              <a:t>and cotton</a:t>
            </a:r>
            <a:r>
              <a:rPr lang="en-GB" dirty="0"/>
              <a:t>, are insulators.</a:t>
            </a:r>
          </a:p>
          <a:p>
            <a:r>
              <a:rPr lang="en-GB" dirty="0"/>
              <a:t>In an insulator, the electrons are </a:t>
            </a:r>
            <a:r>
              <a:rPr lang="en-GB" b="1" dirty="0"/>
              <a:t>not </a:t>
            </a:r>
            <a:r>
              <a:rPr lang="en-GB" dirty="0"/>
              <a:t>free to </a:t>
            </a:r>
            <a:r>
              <a:rPr lang="en-GB" dirty="0" smtClean="0"/>
              <a:t>move. Because </a:t>
            </a:r>
            <a:r>
              <a:rPr lang="en-GB" dirty="0"/>
              <a:t>the electrons are </a:t>
            </a:r>
            <a:r>
              <a:rPr lang="en-GB" b="1" dirty="0"/>
              <a:t>not </a:t>
            </a:r>
            <a:r>
              <a:rPr lang="en-GB" dirty="0"/>
              <a:t>free to move, current</a:t>
            </a:r>
          </a:p>
          <a:p>
            <a:r>
              <a:rPr lang="en-GB" dirty="0"/>
              <a:t>cannot </a:t>
            </a:r>
            <a:r>
              <a:rPr lang="en-GB" dirty="0" smtClean="0"/>
              <a:t>flow</a:t>
            </a:r>
            <a:r>
              <a:rPr lang="en-GB" dirty="0"/>
              <a:t>. Insulators </a:t>
            </a:r>
            <a:r>
              <a:rPr lang="en-GB" b="1" dirty="0"/>
              <a:t>inhibit </a:t>
            </a:r>
            <a:r>
              <a:rPr lang="en-GB" dirty="0"/>
              <a:t>electron </a:t>
            </a:r>
            <a:r>
              <a:rPr lang="en-GB" dirty="0" smtClean="0"/>
              <a:t>flow</a:t>
            </a:r>
            <a:r>
              <a:rPr lang="en-GB" dirty="0"/>
              <a:t>.</a:t>
            </a:r>
          </a:p>
          <a:p>
            <a:r>
              <a:rPr lang="en-GB" dirty="0"/>
              <a:t>Insulators are used to keep people safe </a:t>
            </a:r>
            <a:r>
              <a:rPr lang="en-GB" dirty="0" smtClean="0"/>
              <a:t>from electricity.</a:t>
            </a:r>
          </a:p>
          <a:p>
            <a:r>
              <a:rPr lang="en-GB" dirty="0"/>
              <a:t>The insulators on these power lines stop </a:t>
            </a:r>
            <a:r>
              <a:rPr lang="en-GB" dirty="0" smtClean="0"/>
              <a:t>the current </a:t>
            </a:r>
            <a:r>
              <a:rPr lang="en-GB" dirty="0"/>
              <a:t>from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flowing </a:t>
            </a:r>
            <a:r>
              <a:rPr lang="en-GB" dirty="0"/>
              <a:t>from the wires into the</a:t>
            </a:r>
          </a:p>
          <a:p>
            <a:r>
              <a:rPr lang="en-GB" dirty="0"/>
              <a:t>metal pylon. If the current </a:t>
            </a:r>
            <a:r>
              <a:rPr lang="en-GB" dirty="0" smtClean="0"/>
              <a:t>flowed </a:t>
            </a:r>
            <a:r>
              <a:rPr lang="en-GB" dirty="0"/>
              <a:t>to the </a:t>
            </a:r>
            <a:r>
              <a:rPr lang="en-GB" dirty="0" smtClean="0"/>
              <a:t>pylon,</a:t>
            </a:r>
          </a:p>
          <a:p>
            <a:pPr marL="0" indent="0">
              <a:buNone/>
            </a:pPr>
            <a:r>
              <a:rPr lang="en-GB" dirty="0" smtClean="0"/>
              <a:t>electrical </a:t>
            </a:r>
            <a:r>
              <a:rPr lang="en-GB" dirty="0"/>
              <a:t>energy would be dissipated into </a:t>
            </a:r>
            <a:r>
              <a:rPr lang="en-GB" dirty="0" smtClean="0"/>
              <a:t>the ground</a:t>
            </a:r>
            <a:r>
              <a:rPr lang="en-GB" dirty="0"/>
              <a:t>. Also, people and animals touching </a:t>
            </a:r>
            <a:r>
              <a:rPr lang="en-GB" dirty="0" smtClean="0"/>
              <a:t>the pylon </a:t>
            </a:r>
            <a:r>
              <a:rPr lang="en-GB" dirty="0"/>
              <a:t>would get electric shocks.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3" y="3372327"/>
            <a:ext cx="3454282" cy="1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25" y="-315468"/>
            <a:ext cx="10058400" cy="1609344"/>
          </a:xfrm>
        </p:spPr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069" y="923192"/>
            <a:ext cx="8976945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</TotalTime>
  <Words>441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Conductors and insulators</vt:lpstr>
      <vt:lpstr>Pre assessment</vt:lpstr>
      <vt:lpstr>Work your mind:</vt:lpstr>
      <vt:lpstr>conductors</vt:lpstr>
      <vt:lpstr>Work your mind:</vt:lpstr>
      <vt:lpstr>Electric conductors:</vt:lpstr>
      <vt:lpstr>Work your mind:</vt:lpstr>
      <vt:lpstr>Electric insulators:</vt:lpstr>
      <vt:lpstr>assessment</vt:lpstr>
      <vt:lpstr>Answers: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Conductors and insulators</dc:title>
  <dc:creator>Nada</dc:creator>
  <cp:lastModifiedBy>Nada</cp:lastModifiedBy>
  <cp:revision>5</cp:revision>
  <dcterms:created xsi:type="dcterms:W3CDTF">2023-02-20T07:06:41Z</dcterms:created>
  <dcterms:modified xsi:type="dcterms:W3CDTF">2023-02-20T07:42:33Z</dcterms:modified>
</cp:coreProperties>
</file>