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0" r:id="rId3"/>
    <p:sldId id="281" r:id="rId4"/>
    <p:sldId id="282" r:id="rId5"/>
    <p:sldId id="283" r:id="rId6"/>
    <p:sldId id="284" r:id="rId7"/>
    <p:sldId id="285" r:id="rId8"/>
    <p:sldId id="289" r:id="rId9"/>
    <p:sldId id="290" r:id="rId10"/>
    <p:sldId id="291" r:id="rId11"/>
    <p:sldId id="292" r:id="rId12"/>
    <p:sldId id="293" r:id="rId13"/>
    <p:sldId id="294" r:id="rId14"/>
    <p:sldId id="298" r:id="rId15"/>
  </p:sldIdLst>
  <p:sldSz cx="9144000" cy="6858000" type="screen4x3"/>
  <p:notesSz cx="6858000" cy="9144000"/>
  <p:embeddedFontLst>
    <p:embeddedFont>
      <p:font typeface="Twinkl" pitchFamily="2" charset="0"/>
      <p:regular r:id="rId18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459B"/>
    <a:srgbClr val="F1C756"/>
    <a:srgbClr val="F9A057"/>
    <a:srgbClr val="7ECCBF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116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xmlns="" val="31632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5116604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How many spaceships can you see? Can you click on the matching number?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5</a:t>
            </a:r>
          </a:p>
        </p:txBody>
      </p:sp>
      <p:sp>
        <p:nvSpPr>
          <p:cNvPr id="12" name="Rectangle: Rounded Corners 11">
            <a:hlinkClick r:id="rId4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4</a:t>
            </a:r>
          </a:p>
        </p:txBody>
      </p:sp>
      <p:sp>
        <p:nvSpPr>
          <p:cNvPr id="13" name="Rectangle: Rounded Corners 12">
            <a:hlinkClick r:id="rId4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314" y="3246118"/>
            <a:ext cx="1335901" cy="849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4821" y="2958985"/>
            <a:ext cx="1335901" cy="849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0157" y="3133614"/>
            <a:ext cx="1335901" cy="8493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6664" y="2896350"/>
            <a:ext cx="1335901" cy="8493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5936" y="3246118"/>
            <a:ext cx="1335901" cy="84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214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029739" y="2706868"/>
            <a:ext cx="3812961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schemeClr val="bg1"/>
                </a:solidFill>
                <a:latin typeface="+mn-lt"/>
              </a:rPr>
              <a:t>5 </a:t>
            </a:r>
            <a:r>
              <a:rPr lang="en-GB" sz="4400" dirty="0">
                <a:solidFill>
                  <a:schemeClr val="bg1"/>
                </a:solidFill>
                <a:latin typeface="+mn-lt"/>
              </a:rPr>
              <a:t>spaceships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" action="ppaction://noaction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0516" y="4822416"/>
            <a:ext cx="1028972" cy="6541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9842" y="3939588"/>
            <a:ext cx="1028972" cy="6541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2561" y="3959881"/>
            <a:ext cx="1028972" cy="6541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4566" y="4534722"/>
            <a:ext cx="1028972" cy="6541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6842" y="3955674"/>
            <a:ext cx="1028972" cy="6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58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xmlns="" val="26980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927100"/>
            <a:ext cx="9144001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0"/>
          <p:cNvSpPr txBox="1">
            <a:spLocks/>
          </p:cNvSpPr>
          <p:nvPr/>
        </p:nvSpPr>
        <p:spPr>
          <a:xfrm>
            <a:off x="457200" y="1275174"/>
            <a:ext cx="8220075" cy="995363"/>
          </a:xfrm>
          <a:prstGeom prst="roundRect">
            <a:avLst>
              <a:gd name="adj" fmla="val 9639"/>
            </a:avLst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A057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Stellar Job!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F9A057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03" y="2405664"/>
            <a:ext cx="5286396" cy="4164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5116604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How many shooting stars can you see? Can you click on the matching number?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0</a:t>
            </a:r>
          </a:p>
        </p:txBody>
      </p:sp>
      <p:sp>
        <p:nvSpPr>
          <p:cNvPr id="12" name="Rectangle: Rounded Corners 11">
            <a:hlinkClick r:id="rId4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5</a:t>
            </a:r>
          </a:p>
        </p:txBody>
      </p:sp>
      <p:sp>
        <p:nvSpPr>
          <p:cNvPr id="13" name="Rectangle: Rounded Corners 12">
            <a:hlinkClick r:id="rId3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4821" y="2180581"/>
            <a:ext cx="1996061" cy="916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4702" y="3276738"/>
            <a:ext cx="1996061" cy="916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0059" y="2579874"/>
            <a:ext cx="1996061" cy="9166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1012" y="1983614"/>
            <a:ext cx="1996061" cy="916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3371" y="2673938"/>
            <a:ext cx="1996061" cy="91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11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3323302" y="2913321"/>
            <a:ext cx="5028536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latin typeface="+mn-lt"/>
              </a:rPr>
              <a:t>5 shooting stars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4" action="ppaction://hlinksldjump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036489"/>
            <a:ext cx="2314147" cy="1062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7766" y="4213387"/>
            <a:ext cx="2314147" cy="1062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1857" y="4072694"/>
            <a:ext cx="2314147" cy="1062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3816" y="4162696"/>
            <a:ext cx="2314147" cy="1062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3680" y="4285796"/>
            <a:ext cx="2314147" cy="10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8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xmlns="" val="37497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5116604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How many rockets can you see? Can you click on the matching number?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4</a:t>
            </a:r>
          </a:p>
        </p:txBody>
      </p:sp>
      <p:sp>
        <p:nvSpPr>
          <p:cNvPr id="12" name="Rectangle: Rounded Corners 11">
            <a:hlinkClick r:id="rId4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2</a:t>
            </a:r>
          </a:p>
        </p:txBody>
      </p:sp>
      <p:sp>
        <p:nvSpPr>
          <p:cNvPr id="13" name="Rectangle: Rounded Corners 12">
            <a:hlinkClick r:id="rId4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2446" y="2286000"/>
            <a:ext cx="1323447" cy="1517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7901" y="2646259"/>
            <a:ext cx="1323447" cy="15172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9923" y="2019300"/>
            <a:ext cx="1323447" cy="15172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378" y="2379559"/>
            <a:ext cx="1323447" cy="15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23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029739" y="2706868"/>
            <a:ext cx="3812961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latin typeface="+mn-lt"/>
              </a:rPr>
              <a:t>4 rockets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4" action="ppaction://hlinksldjump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7584" y="3857624"/>
            <a:ext cx="1273844" cy="14603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809" y="3857624"/>
            <a:ext cx="1273844" cy="14603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4034" y="3857624"/>
            <a:ext cx="1273844" cy="14603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2259" y="3857624"/>
            <a:ext cx="1273844" cy="146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8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xmlns="" val="16534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5116604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How many astronauts can you see? Can you click on the matching number?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5</a:t>
            </a:r>
          </a:p>
        </p:txBody>
      </p:sp>
      <p:sp>
        <p:nvSpPr>
          <p:cNvPr id="12" name="Rectangle: Rounded Corners 11">
            <a:hlinkClick r:id="rId3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8</a:t>
            </a:r>
          </a:p>
        </p:txBody>
      </p:sp>
      <p:sp>
        <p:nvSpPr>
          <p:cNvPr id="13" name="Rectangle: Rounded Corners 12">
            <a:hlinkClick r:id="rId4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4</a:t>
            </a:r>
            <a:endParaRPr lang="en-GB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8519" y="1934915"/>
            <a:ext cx="1228299" cy="232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0119" y="1921707"/>
            <a:ext cx="1228299" cy="23246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1817" y="1961332"/>
            <a:ext cx="1228299" cy="2324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2125" y="1943915"/>
            <a:ext cx="1228299" cy="23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27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029739" y="2706868"/>
            <a:ext cx="4212924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schemeClr val="bg1"/>
                </a:solidFill>
                <a:latin typeface="+mn-lt"/>
              </a:rPr>
              <a:t>4 </a:t>
            </a:r>
            <a:r>
              <a:rPr lang="en-GB" sz="4400" dirty="0">
                <a:solidFill>
                  <a:schemeClr val="bg1"/>
                </a:solidFill>
                <a:latin typeface="+mn-lt"/>
              </a:rPr>
              <a:t>astronauts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4" action="ppaction://hlinksldjump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7388" y="3986391"/>
            <a:ext cx="1424056" cy="2695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4838" y="3964619"/>
            <a:ext cx="1424056" cy="2695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0245" y="4002718"/>
            <a:ext cx="1424056" cy="2695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5652" y="3964619"/>
            <a:ext cx="1424056" cy="26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32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778</TotalTime>
  <Words>113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Twinkl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Professional</cp:lastModifiedBy>
  <cp:revision>34</cp:revision>
  <dcterms:created xsi:type="dcterms:W3CDTF">2019-01-17T13:29:47Z</dcterms:created>
  <dcterms:modified xsi:type="dcterms:W3CDTF">2023-10-03T02:20:01Z</dcterms:modified>
</cp:coreProperties>
</file>