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0" r:id="rId5"/>
    <p:sldId id="350" r:id="rId6"/>
    <p:sldId id="349" r:id="rId7"/>
    <p:sldId id="348" r:id="rId8"/>
    <p:sldId id="347" r:id="rId9"/>
    <p:sldId id="346" r:id="rId10"/>
    <p:sldId id="345" r:id="rId11"/>
    <p:sldId id="344" r:id="rId12"/>
    <p:sldId id="343" r:id="rId13"/>
    <p:sldId id="342" r:id="rId14"/>
    <p:sldId id="341" r:id="rId15"/>
    <p:sldId id="340" r:id="rId16"/>
    <p:sldId id="339" r:id="rId17"/>
    <p:sldId id="338" r:id="rId18"/>
    <p:sldId id="337" r:id="rId19"/>
    <p:sldId id="336" r:id="rId20"/>
    <p:sldId id="335" r:id="rId21"/>
    <p:sldId id="334" r:id="rId22"/>
    <p:sldId id="333" r:id="rId23"/>
    <p:sldId id="332" r:id="rId24"/>
    <p:sldId id="331" r:id="rId25"/>
    <p:sldId id="330" r:id="rId26"/>
    <p:sldId id="329" r:id="rId27"/>
    <p:sldId id="328" r:id="rId28"/>
    <p:sldId id="327" r:id="rId29"/>
    <p:sldId id="326" r:id="rId30"/>
    <p:sldId id="325" r:id="rId31"/>
    <p:sldId id="324" r:id="rId32"/>
    <p:sldId id="323" r:id="rId33"/>
    <p:sldId id="322" r:id="rId34"/>
    <p:sldId id="321" r:id="rId35"/>
    <p:sldId id="320" r:id="rId36"/>
    <p:sldId id="317" r:id="rId37"/>
    <p:sldId id="319" r:id="rId38"/>
    <p:sldId id="318" r:id="rId39"/>
    <p:sldId id="316" r:id="rId40"/>
    <p:sldId id="315" r:id="rId41"/>
    <p:sldId id="314" r:id="rId42"/>
    <p:sldId id="313" r:id="rId43"/>
    <p:sldId id="312" r:id="rId44"/>
    <p:sldId id="311" r:id="rId45"/>
    <p:sldId id="310" r:id="rId46"/>
    <p:sldId id="309" r:id="rId47"/>
    <p:sldId id="308" r:id="rId48"/>
    <p:sldId id="307" r:id="rId49"/>
    <p:sldId id="306" r:id="rId50"/>
    <p:sldId id="305" r:id="rId51"/>
    <p:sldId id="304" r:id="rId52"/>
    <p:sldId id="303" r:id="rId53"/>
    <p:sldId id="302" r:id="rId54"/>
    <p:sldId id="301" r:id="rId55"/>
    <p:sldId id="300" r:id="rId56"/>
    <p:sldId id="299" r:id="rId57"/>
    <p:sldId id="298" r:id="rId58"/>
    <p:sldId id="29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020B1-888E-4B3D-A7B9-5F8EF3FE30CA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2D134C-5CBE-4C34-A208-4CA533FA887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غزوات الرسول  </a:t>
          </a:r>
          <a:r>
            <a:rPr lang="ar-EG" b="1" i="0" dirty="0" smtClean="0">
              <a:solidFill>
                <a:schemeClr val="tx1"/>
              </a:solidFill>
            </a:rPr>
            <a:t>ﷺ ( دعواته وكفاحه ) </a:t>
          </a:r>
          <a:endParaRPr lang="en-US" b="1" dirty="0">
            <a:solidFill>
              <a:schemeClr val="tx1"/>
            </a:solidFill>
          </a:endParaRPr>
        </a:p>
      </dgm:t>
    </dgm:pt>
    <dgm:pt modelId="{82B93017-A488-4C98-9FA5-49B482C3BF94}" type="parTrans" cxnId="{5F427B19-C222-40A6-A980-2B50644E1BE8}">
      <dgm:prSet/>
      <dgm:spPr/>
      <dgm:t>
        <a:bodyPr/>
        <a:lstStyle/>
        <a:p>
          <a:endParaRPr lang="en-US"/>
        </a:p>
      </dgm:t>
    </dgm:pt>
    <dgm:pt modelId="{FC6F9CDF-7970-432C-A1FF-2AEBFA62DF16}" type="sibTrans" cxnId="{5F427B19-C222-40A6-A980-2B50644E1BE8}">
      <dgm:prSet/>
      <dgm:spPr/>
      <dgm:t>
        <a:bodyPr/>
        <a:lstStyle/>
        <a:p>
          <a:endParaRPr lang="en-US"/>
        </a:p>
      </dgm:t>
    </dgm:pt>
    <dgm:pt modelId="{B7E89198-6FA7-43CC-990C-3B43F769BAB1}" type="pres">
      <dgm:prSet presAssocID="{EB6020B1-888E-4B3D-A7B9-5F8EF3FE30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C582985-72A0-4F1B-9291-660DCA8E86F0}" type="pres">
      <dgm:prSet presAssocID="{EB6020B1-888E-4B3D-A7B9-5F8EF3FE30CA}" presName="Name1" presStyleCnt="0"/>
      <dgm:spPr/>
    </dgm:pt>
    <dgm:pt modelId="{8BC78CC2-4BF0-4D5E-BEF0-4A45A8276540}" type="pres">
      <dgm:prSet presAssocID="{EB6020B1-888E-4B3D-A7B9-5F8EF3FE30CA}" presName="cycle" presStyleCnt="0"/>
      <dgm:spPr/>
    </dgm:pt>
    <dgm:pt modelId="{86B3A799-3135-413F-9794-52B769E7758D}" type="pres">
      <dgm:prSet presAssocID="{EB6020B1-888E-4B3D-A7B9-5F8EF3FE30CA}" presName="srcNode" presStyleLbl="node1" presStyleIdx="0" presStyleCnt="1"/>
      <dgm:spPr/>
    </dgm:pt>
    <dgm:pt modelId="{508B22B9-5C92-4C3D-B360-69CD6D5DCCF4}" type="pres">
      <dgm:prSet presAssocID="{EB6020B1-888E-4B3D-A7B9-5F8EF3FE30CA}" presName="conn" presStyleLbl="parChTrans1D2" presStyleIdx="0" presStyleCnt="1"/>
      <dgm:spPr/>
      <dgm:t>
        <a:bodyPr/>
        <a:lstStyle/>
        <a:p>
          <a:endParaRPr lang="en-US"/>
        </a:p>
      </dgm:t>
    </dgm:pt>
    <dgm:pt modelId="{7EC10275-432B-4772-A218-21633D577A7F}" type="pres">
      <dgm:prSet presAssocID="{EB6020B1-888E-4B3D-A7B9-5F8EF3FE30CA}" presName="extraNode" presStyleLbl="node1" presStyleIdx="0" presStyleCnt="1"/>
      <dgm:spPr/>
    </dgm:pt>
    <dgm:pt modelId="{52D842E8-2BC6-4BE5-B421-6FAB68FD7C09}" type="pres">
      <dgm:prSet presAssocID="{EB6020B1-888E-4B3D-A7B9-5F8EF3FE30CA}" presName="dstNode" presStyleLbl="node1" presStyleIdx="0" presStyleCnt="1"/>
      <dgm:spPr/>
    </dgm:pt>
    <dgm:pt modelId="{769F840E-5DC3-4520-8F16-39CB1A91D408}" type="pres">
      <dgm:prSet presAssocID="{BE2D134C-5CBE-4C34-A208-4CA533FA887A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5D689-8858-400B-AA33-E14B4A6EE252}" type="pres">
      <dgm:prSet presAssocID="{BE2D134C-5CBE-4C34-A208-4CA533FA887A}" presName="accent_1" presStyleCnt="0"/>
      <dgm:spPr/>
    </dgm:pt>
    <dgm:pt modelId="{A2645FB6-DEDA-4717-9F71-3CC7A7D2AA0A}" type="pres">
      <dgm:prSet presAssocID="{BE2D134C-5CBE-4C34-A208-4CA533FA887A}" presName="accentRepeatNode" presStyleLbl="solidFgAcc1" presStyleIdx="0" presStyleCnt="1"/>
      <dgm:spPr/>
    </dgm:pt>
  </dgm:ptLst>
  <dgm:cxnLst>
    <dgm:cxn modelId="{5F427B19-C222-40A6-A980-2B50644E1BE8}" srcId="{EB6020B1-888E-4B3D-A7B9-5F8EF3FE30CA}" destId="{BE2D134C-5CBE-4C34-A208-4CA533FA887A}" srcOrd="0" destOrd="0" parTransId="{82B93017-A488-4C98-9FA5-49B482C3BF94}" sibTransId="{FC6F9CDF-7970-432C-A1FF-2AEBFA62DF16}"/>
    <dgm:cxn modelId="{3BD48E07-37D1-4F7A-A5AB-FBC83D29C008}" type="presOf" srcId="{BE2D134C-5CBE-4C34-A208-4CA533FA887A}" destId="{769F840E-5DC3-4520-8F16-39CB1A91D408}" srcOrd="0" destOrd="0" presId="urn:microsoft.com/office/officeart/2008/layout/VerticalCurvedList"/>
    <dgm:cxn modelId="{99822BD4-3AD6-40A1-A456-35CFCE7C4013}" type="presOf" srcId="{FC6F9CDF-7970-432C-A1FF-2AEBFA62DF16}" destId="{508B22B9-5C92-4C3D-B360-69CD6D5DCCF4}" srcOrd="0" destOrd="0" presId="urn:microsoft.com/office/officeart/2008/layout/VerticalCurvedList"/>
    <dgm:cxn modelId="{343D8406-1FBE-4E3C-A199-A162E0D3B79D}" type="presOf" srcId="{EB6020B1-888E-4B3D-A7B9-5F8EF3FE30CA}" destId="{B7E89198-6FA7-43CC-990C-3B43F769BAB1}" srcOrd="0" destOrd="0" presId="urn:microsoft.com/office/officeart/2008/layout/VerticalCurvedList"/>
    <dgm:cxn modelId="{21CA5EF6-CBB1-45EB-AD7C-376822782191}" type="presParOf" srcId="{B7E89198-6FA7-43CC-990C-3B43F769BAB1}" destId="{BC582985-72A0-4F1B-9291-660DCA8E86F0}" srcOrd="0" destOrd="0" presId="urn:microsoft.com/office/officeart/2008/layout/VerticalCurvedList"/>
    <dgm:cxn modelId="{300B7CC7-79F8-41C8-9A19-835B75194F90}" type="presParOf" srcId="{BC582985-72A0-4F1B-9291-660DCA8E86F0}" destId="{8BC78CC2-4BF0-4D5E-BEF0-4A45A8276540}" srcOrd="0" destOrd="0" presId="urn:microsoft.com/office/officeart/2008/layout/VerticalCurvedList"/>
    <dgm:cxn modelId="{B8A75E21-B31D-4471-9112-2A7D6E0B75EB}" type="presParOf" srcId="{8BC78CC2-4BF0-4D5E-BEF0-4A45A8276540}" destId="{86B3A799-3135-413F-9794-52B769E7758D}" srcOrd="0" destOrd="0" presId="urn:microsoft.com/office/officeart/2008/layout/VerticalCurvedList"/>
    <dgm:cxn modelId="{E6BC2333-FAE5-40E8-ABC2-7D49D0DB56FD}" type="presParOf" srcId="{8BC78CC2-4BF0-4D5E-BEF0-4A45A8276540}" destId="{508B22B9-5C92-4C3D-B360-69CD6D5DCCF4}" srcOrd="1" destOrd="0" presId="urn:microsoft.com/office/officeart/2008/layout/VerticalCurvedList"/>
    <dgm:cxn modelId="{7D72FDD8-1FFC-41FA-8BE0-425627F8D59B}" type="presParOf" srcId="{8BC78CC2-4BF0-4D5E-BEF0-4A45A8276540}" destId="{7EC10275-432B-4772-A218-21633D577A7F}" srcOrd="2" destOrd="0" presId="urn:microsoft.com/office/officeart/2008/layout/VerticalCurvedList"/>
    <dgm:cxn modelId="{51221DCA-CF6A-4950-A371-8B05958DB077}" type="presParOf" srcId="{8BC78CC2-4BF0-4D5E-BEF0-4A45A8276540}" destId="{52D842E8-2BC6-4BE5-B421-6FAB68FD7C09}" srcOrd="3" destOrd="0" presId="urn:microsoft.com/office/officeart/2008/layout/VerticalCurvedList"/>
    <dgm:cxn modelId="{80C0E18F-2ADB-4E32-B564-C679511CD604}" type="presParOf" srcId="{BC582985-72A0-4F1B-9291-660DCA8E86F0}" destId="{769F840E-5DC3-4520-8F16-39CB1A91D408}" srcOrd="1" destOrd="0" presId="urn:microsoft.com/office/officeart/2008/layout/VerticalCurvedList"/>
    <dgm:cxn modelId="{4F88034A-CF9F-4D58-A493-1ED707BC7255}" type="presParOf" srcId="{BC582985-72A0-4F1B-9291-660DCA8E86F0}" destId="{C795D689-8858-400B-AA33-E14B4A6EE252}" srcOrd="2" destOrd="0" presId="urn:microsoft.com/office/officeart/2008/layout/VerticalCurvedList"/>
    <dgm:cxn modelId="{2FEAD708-0127-4529-979B-D1A9D51F7765}" type="presParOf" srcId="{C795D689-8858-400B-AA33-E14B4A6EE252}" destId="{A2645FB6-DEDA-4717-9F71-3CC7A7D2AA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أطرافها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قريش ضد المسلمين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F6B2C262-0C37-43C5-A40F-BF2C0AC8338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المكان</a:t>
          </a:r>
          <a:endParaRPr lang="en-US" sz="3200" b="1" dirty="0">
            <a:solidFill>
              <a:schemeClr val="tx1"/>
            </a:solidFill>
          </a:endParaRPr>
        </a:p>
      </dgm:t>
    </dgm:pt>
    <dgm:pt modelId="{701DDF8D-2782-4CB0-B628-74FF4325C7F8}" type="parTrans" cxnId="{0C9FA043-B21C-40FB-AB4A-5C5089C97CF2}">
      <dgm:prSet/>
      <dgm:spPr/>
      <dgm:t>
        <a:bodyPr/>
        <a:lstStyle/>
        <a:p>
          <a:endParaRPr lang="en-US"/>
        </a:p>
      </dgm:t>
    </dgm:pt>
    <dgm:pt modelId="{9DC904EC-97A6-47A9-80AC-827B7F1CA246}" type="sibTrans" cxnId="{0C9FA043-B21C-40FB-AB4A-5C5089C97CF2}">
      <dgm:prSet/>
      <dgm:spPr/>
      <dgm:t>
        <a:bodyPr/>
        <a:lstStyle/>
        <a:p>
          <a:endParaRPr lang="en-US"/>
        </a:p>
      </dgm:t>
    </dgm:pt>
    <dgm:pt modelId="{467A8AEB-C543-41AD-A6D9-93A7B565B479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بالقرب من جبل أحد</a:t>
          </a:r>
          <a:endParaRPr lang="en-US" sz="3200" b="1" dirty="0">
            <a:solidFill>
              <a:schemeClr val="tx1"/>
            </a:solidFill>
          </a:endParaRPr>
        </a:p>
      </dgm:t>
    </dgm:pt>
    <dgm:pt modelId="{DEB3D96E-A02E-4B17-A4D5-6510FEA3906A}" type="parTrans" cxnId="{36978E45-FAE2-4398-8E7B-9371214EC21D}">
      <dgm:prSet/>
      <dgm:spPr/>
      <dgm:t>
        <a:bodyPr/>
        <a:lstStyle/>
        <a:p>
          <a:endParaRPr lang="en-US"/>
        </a:p>
      </dgm:t>
    </dgm:pt>
    <dgm:pt modelId="{5A48F7DA-038D-4CB9-B382-B6FC49713A0A}" type="sibTrans" cxnId="{36978E45-FAE2-4398-8E7B-9371214EC21D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17A732-80C2-4D88-BBC7-097E2BF77B54}" type="pres">
      <dgm:prSet presAssocID="{467A8AEB-C543-41AD-A6D9-93A7B565B479}" presName="boxAndChildren" presStyleCnt="0"/>
      <dgm:spPr/>
    </dgm:pt>
    <dgm:pt modelId="{D33063B6-CAD7-46F6-8223-B251570DCAE7}" type="pres">
      <dgm:prSet presAssocID="{467A8AEB-C543-41AD-A6D9-93A7B565B479}" presName="parentTextBox" presStyleLbl="node1" presStyleIdx="0" presStyleCnt="4"/>
      <dgm:spPr/>
      <dgm:t>
        <a:bodyPr/>
        <a:lstStyle/>
        <a:p>
          <a:endParaRPr lang="en-US"/>
        </a:p>
      </dgm:t>
    </dgm:pt>
    <dgm:pt modelId="{85A850DA-F43D-4261-90F4-14861BCDD42C}" type="pres">
      <dgm:prSet presAssocID="{9DC904EC-97A6-47A9-80AC-827B7F1CA246}" presName="sp" presStyleCnt="0"/>
      <dgm:spPr/>
    </dgm:pt>
    <dgm:pt modelId="{C503E378-ACC0-454A-A055-B914D62EFBCE}" type="pres">
      <dgm:prSet presAssocID="{F6B2C262-0C37-43C5-A40F-BF2C0AC83388}" presName="arrowAndChildren" presStyleCnt="0"/>
      <dgm:spPr/>
    </dgm:pt>
    <dgm:pt modelId="{4D24E9D4-CB2D-4B8E-8A4A-FA77CFF6AD04}" type="pres">
      <dgm:prSet presAssocID="{F6B2C262-0C37-43C5-A40F-BF2C0AC8338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2AE2017A-3958-4380-9780-C0AECB38BAD3}" type="pres">
      <dgm:prSet presAssocID="{33BFE666-C7C3-48AC-AB89-69DF04AAABF8}" presName="sp" presStyleCnt="0"/>
      <dgm:spPr/>
    </dgm:pt>
    <dgm:pt modelId="{2C34E229-598F-4DA1-AF6A-3B02C481A5C5}" type="pres">
      <dgm:prSet presAssocID="{62ECCECB-C3D7-4027-BEFB-395B966BAF17}" presName="arrowAndChildren" presStyleCnt="0"/>
      <dgm:spPr/>
    </dgm:pt>
    <dgm:pt modelId="{4AAF1D4E-85C3-4D36-B85A-FB0A058B69D5}" type="pres">
      <dgm:prSet presAssocID="{62ECCECB-C3D7-4027-BEFB-395B966BAF1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36978E45-FAE2-4398-8E7B-9371214EC21D}" srcId="{D25B7EC2-DCF1-45B3-8E18-C7C7F4E9F1B0}" destId="{467A8AEB-C543-41AD-A6D9-93A7B565B479}" srcOrd="3" destOrd="0" parTransId="{DEB3D96E-A02E-4B17-A4D5-6510FEA3906A}" sibTransId="{5A48F7DA-038D-4CB9-B382-B6FC49713A0A}"/>
    <dgm:cxn modelId="{002E2A21-8709-49A6-A10D-96B501BA236F}" type="presOf" srcId="{62ECCECB-C3D7-4027-BEFB-395B966BAF17}" destId="{4AAF1D4E-85C3-4D36-B85A-FB0A058B69D5}" srcOrd="0" destOrd="0" presId="urn:microsoft.com/office/officeart/2005/8/layout/process4"/>
    <dgm:cxn modelId="{96172577-AA89-4305-9BC6-BDF69DDA5F1C}" type="presOf" srcId="{F6B2C262-0C37-43C5-A40F-BF2C0AC83388}" destId="{4D24E9D4-CB2D-4B8E-8A4A-FA77CFF6AD04}" srcOrd="0" destOrd="0" presId="urn:microsoft.com/office/officeart/2005/8/layout/process4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6C42FC3-BB3E-4E8D-AD72-839874CF2FC1}" type="presOf" srcId="{467A8AEB-C543-41AD-A6D9-93A7B565B479}" destId="{D33063B6-CAD7-46F6-8223-B251570DCAE7}" srcOrd="0" destOrd="0" presId="urn:microsoft.com/office/officeart/2005/8/layout/process4"/>
    <dgm:cxn modelId="{0C9FA043-B21C-40FB-AB4A-5C5089C97CF2}" srcId="{D25B7EC2-DCF1-45B3-8E18-C7C7F4E9F1B0}" destId="{F6B2C262-0C37-43C5-A40F-BF2C0AC83388}" srcOrd="2" destOrd="0" parTransId="{701DDF8D-2782-4CB0-B628-74FF4325C7F8}" sibTransId="{9DC904EC-97A6-47A9-80AC-827B7F1CA246}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C7A3D320-0FF4-4C90-9C19-EE95D0B47C98}" type="presParOf" srcId="{AC695189-042B-4716-A189-F37D6F36C25A}" destId="{6917A732-80C2-4D88-BBC7-097E2BF77B54}" srcOrd="0" destOrd="0" presId="urn:microsoft.com/office/officeart/2005/8/layout/process4"/>
    <dgm:cxn modelId="{A4E3E4A2-CE96-4779-9197-58AC373AC201}" type="presParOf" srcId="{6917A732-80C2-4D88-BBC7-097E2BF77B54}" destId="{D33063B6-CAD7-46F6-8223-B251570DCAE7}" srcOrd="0" destOrd="0" presId="urn:microsoft.com/office/officeart/2005/8/layout/process4"/>
    <dgm:cxn modelId="{D7AC7D98-C72A-4EED-8C4F-9A960F078CBE}" type="presParOf" srcId="{AC695189-042B-4716-A189-F37D6F36C25A}" destId="{85A850DA-F43D-4261-90F4-14861BCDD42C}" srcOrd="1" destOrd="0" presId="urn:microsoft.com/office/officeart/2005/8/layout/process4"/>
    <dgm:cxn modelId="{90EBD443-2902-4A21-9308-73C3487D03B0}" type="presParOf" srcId="{AC695189-042B-4716-A189-F37D6F36C25A}" destId="{C503E378-ACC0-454A-A055-B914D62EFBCE}" srcOrd="2" destOrd="0" presId="urn:microsoft.com/office/officeart/2005/8/layout/process4"/>
    <dgm:cxn modelId="{0C962481-F03E-43DC-B3AB-E243635B0A95}" type="presParOf" srcId="{C503E378-ACC0-454A-A055-B914D62EFBCE}" destId="{4D24E9D4-CB2D-4B8E-8A4A-FA77CFF6AD04}" srcOrd="0" destOrd="0" presId="urn:microsoft.com/office/officeart/2005/8/layout/process4"/>
    <dgm:cxn modelId="{9130BC50-5250-4944-9261-8B79A5200A46}" type="presParOf" srcId="{AC695189-042B-4716-A189-F37D6F36C25A}" destId="{2AE2017A-3958-4380-9780-C0AECB38BAD3}" srcOrd="3" destOrd="0" presId="urn:microsoft.com/office/officeart/2005/8/layout/process4"/>
    <dgm:cxn modelId="{1184CAB2-C18E-4204-9144-C8C9ED48F090}" type="presParOf" srcId="{AC695189-042B-4716-A189-F37D6F36C25A}" destId="{2C34E229-598F-4DA1-AF6A-3B02C481A5C5}" srcOrd="4" destOrd="0" presId="urn:microsoft.com/office/officeart/2005/8/layout/process4"/>
    <dgm:cxn modelId="{BE7C5A8C-6912-4072-ACDF-5C40334B42AD}" type="presParOf" srcId="{2C34E229-598F-4DA1-AF6A-3B02C481A5C5}" destId="{4AAF1D4E-85C3-4D36-B85A-FB0A058B69D5}" srcOrd="0" destOrd="0" presId="urn:microsoft.com/office/officeart/2005/8/layout/process4"/>
    <dgm:cxn modelId="{1C7B1570-1546-4D41-A6FC-0439515E1460}" type="presParOf" srcId="{AC695189-042B-4716-A189-F37D6F36C25A}" destId="{77017D6B-4531-476B-8320-B35F504B0893}" srcOrd="5" destOrd="0" presId="urn:microsoft.com/office/officeart/2005/8/layout/process4"/>
    <dgm:cxn modelId="{F3F8FC0F-996C-494F-946F-0C329B32F7EC}" type="presParOf" srcId="{AC695189-042B-4716-A189-F37D6F36C25A}" destId="{BF8CDBCB-13F5-43B6-A002-C613C70E638D}" srcOrd="6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أرادت قريش الانتقام من المسلمين لما حدث لها يوم بدر </a:t>
          </a:r>
          <a:endParaRPr lang="en-US" sz="36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A4207D-506A-4B7C-89BA-B730ADE3005C}" type="pres">
      <dgm:prSet presAssocID="{49656917-B653-48AD-A668-76A7481AA080}" presName="boxAndChildren" presStyleCnt="0"/>
      <dgm:spPr/>
    </dgm:pt>
    <dgm:pt modelId="{445515FA-D701-4956-B119-023FA28B4C05}" type="pres">
      <dgm:prSet presAssocID="{49656917-B653-48AD-A668-76A7481AA080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AC89E6AF-CCAE-465D-84FC-9A0B67F7BBFC}" type="presOf" srcId="{49656917-B653-48AD-A668-76A7481AA080}" destId="{445515FA-D701-4956-B119-023FA28B4C05}" srcOrd="0" destOrd="0" presId="urn:microsoft.com/office/officeart/2005/8/layout/process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99F86324-1DD8-468E-9B21-226AB1AFE3E6}" type="presParOf" srcId="{AC695189-042B-4716-A189-F37D6F36C25A}" destId="{68A4207D-506A-4B7C-89BA-B730ADE3005C}" srcOrd="0" destOrd="0" presId="urn:microsoft.com/office/officeart/2005/8/layout/process4"/>
    <dgm:cxn modelId="{2F13B52F-CDD6-42DA-AE92-970FAC0A24D2}" type="presParOf" srcId="{68A4207D-506A-4B7C-89BA-B730ADE3005C}" destId="{445515FA-D701-4956-B119-023FA28B4C0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</a:t>
          </a:r>
          <a:r>
            <a:rPr lang="ar-EG" sz="2800" b="1" baseline="0" dirty="0" smtClean="0">
              <a:solidFill>
                <a:schemeClr val="tx1"/>
              </a:solidFill>
            </a:rPr>
            <a:t> جهز المشركون جيشا كبيرا للقضاء على المسلمين بلغ عدده ثلاثة ألاف مقاتل تحركوا نحو المدينة حتى نزلوا قريبا من جبل أحد</a:t>
          </a:r>
          <a:endParaRPr lang="en-US" sz="28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2- استشار  الرسول  </a:t>
          </a:r>
          <a:r>
            <a:rPr lang="ar-EG" sz="3200" b="1" i="0" dirty="0" smtClean="0">
              <a:solidFill>
                <a:schemeClr val="tx1"/>
              </a:solidFill>
            </a:rPr>
            <a:t>ﷺ أصحابه فأشاروا عليه بالخروج من المدينة 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2800" b="1" i="0" dirty="0" smtClean="0">
              <a:solidFill>
                <a:schemeClr val="tx1"/>
              </a:solidFill>
            </a:rPr>
            <a:t>3- خرج الرسول ﷺ مع ألف من أصحابه وفى الطريق رجع عبدالله بن أبى ابن سلول زعيم المنافقين بثلث الجيش </a:t>
          </a:r>
          <a:endParaRPr lang="en-US" sz="28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</a:t>
          </a:r>
          <a:r>
            <a:rPr lang="ar-EG" sz="3200" b="1" baseline="0" dirty="0" smtClean="0">
              <a:solidFill>
                <a:schemeClr val="tx1"/>
              </a:solidFill>
            </a:rPr>
            <a:t> خطط الرسول  </a:t>
          </a:r>
          <a:r>
            <a:rPr lang="ar-EG" sz="3200" b="1" i="0" dirty="0" smtClean="0">
              <a:solidFill>
                <a:schemeClr val="tx1"/>
              </a:solidFill>
            </a:rPr>
            <a:t>ﷺ للمعركة فاختار خمسين راميا للوقوف على على يشرف على أرض المعركة وأمرهم بعدم التحرك من أماكنهم فى حالة النصر أو الهزيمة إلا بأمره 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2800" b="1" i="0" dirty="0" smtClean="0">
              <a:solidFill>
                <a:schemeClr val="tx1"/>
              </a:solidFill>
            </a:rPr>
            <a:t>5- دارت المعركة وكان النصر حليف المسلمين فى بداية المعركة .</a:t>
          </a:r>
          <a:endParaRPr lang="en-US" sz="28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5- خالف الرماة أوامر الرسول  </a:t>
          </a:r>
          <a:r>
            <a:rPr lang="ar-EG" sz="3200" b="1" i="0" dirty="0" smtClean="0">
              <a:solidFill>
                <a:schemeClr val="tx1"/>
              </a:solidFill>
            </a:rPr>
            <a:t>ﷺ وتركوا أماكنهم لجمع الغنائم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03471D59-8CB0-489F-8B6E-328FD7EB6A5E}">
      <dgm:prSet phldrT="[Text]"/>
      <dgm:spPr/>
      <dgm:t>
        <a:bodyPr/>
        <a:lstStyle/>
        <a:p>
          <a:r>
            <a:rPr lang="ar-EG" b="1" i="0" smtClean="0">
              <a:solidFill>
                <a:schemeClr val="tx1"/>
              </a:solidFill>
            </a:rPr>
            <a:t>أدى إلى أن خالد بن الوليد استغل الفرصة فاستدار من خلف الجبل وانقض بجيشه على المسلمين فتحول النصر إلى هزيمة </a:t>
          </a:r>
          <a:endParaRPr lang="en-US" b="1" dirty="0">
            <a:solidFill>
              <a:schemeClr val="tx1"/>
            </a:solidFill>
          </a:endParaRPr>
        </a:p>
      </dgm:t>
    </dgm:pt>
    <dgm:pt modelId="{DDEAFD89-42B3-414C-8FBD-538A9530D340}" type="parTrans" cxnId="{A01452BE-2DA1-440C-8EF6-C71EC8CE80B5}">
      <dgm:prSet/>
      <dgm:spPr/>
      <dgm:t>
        <a:bodyPr/>
        <a:lstStyle/>
        <a:p>
          <a:endParaRPr lang="en-US"/>
        </a:p>
      </dgm:t>
    </dgm:pt>
    <dgm:pt modelId="{6D598837-6221-4B4E-AC3C-DF14553F2A3C}" type="sibTrans" cxnId="{A01452BE-2DA1-440C-8EF6-C71EC8CE80B5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  <dgm:pt modelId="{AE354730-D839-4F25-BDEC-662605535AFE}" type="pres">
      <dgm:prSet presAssocID="{33BFE666-C7C3-48AC-AB89-69DF04AAABF8}" presName="sibSpaceOne" presStyleCnt="0"/>
      <dgm:spPr/>
    </dgm:pt>
    <dgm:pt modelId="{12EC0324-FDEB-427C-B654-1E4062845492}" type="pres">
      <dgm:prSet presAssocID="{03471D59-8CB0-489F-8B6E-328FD7EB6A5E}" presName="vertOne" presStyleCnt="0"/>
      <dgm:spPr/>
    </dgm:pt>
    <dgm:pt modelId="{BFF37ADE-C015-4107-A610-3B3508B7F532}" type="pres">
      <dgm:prSet presAssocID="{03471D59-8CB0-489F-8B6E-328FD7EB6A5E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64B618-966D-4BD7-BF5B-02298DF99B58}" type="pres">
      <dgm:prSet presAssocID="{03471D59-8CB0-489F-8B6E-328FD7EB6A5E}" presName="horzOne" presStyleCnt="0"/>
      <dgm:spPr/>
    </dgm:pt>
  </dgm:ptLst>
  <dgm:cxnLst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4E5634C0-0E8F-420B-AD5A-7BEF309AC831}" type="presOf" srcId="{03471D59-8CB0-489F-8B6E-328FD7EB6A5E}" destId="{BFF37ADE-C015-4107-A610-3B3508B7F532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A01452BE-2DA1-440C-8EF6-C71EC8CE80B5}" srcId="{D25B7EC2-DCF1-45B3-8E18-C7C7F4E9F1B0}" destId="{03471D59-8CB0-489F-8B6E-328FD7EB6A5E}" srcOrd="2" destOrd="0" parTransId="{DDEAFD89-42B3-414C-8FBD-538A9530D340}" sibTransId="{6D598837-6221-4B4E-AC3C-DF14553F2A3C}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  <dgm:cxn modelId="{4859CE7B-9339-43C0-A856-FA85779C4FC3}" type="presParOf" srcId="{792EE893-F8E2-4FE4-9F0B-13D618064737}" destId="{AE354730-D839-4F25-BDEC-662605535AFE}" srcOrd="3" destOrd="0" presId="urn:microsoft.com/office/officeart/2005/8/layout/hierarchy4"/>
    <dgm:cxn modelId="{8E3D214C-10F0-4180-A148-EE525B244F79}" type="presParOf" srcId="{792EE893-F8E2-4FE4-9F0B-13D618064737}" destId="{12EC0324-FDEB-427C-B654-1E4062845492}" srcOrd="4" destOrd="0" presId="urn:microsoft.com/office/officeart/2005/8/layout/hierarchy4"/>
    <dgm:cxn modelId="{D0AD0A74-16D0-4872-9436-CD536B4327B4}" type="presParOf" srcId="{12EC0324-FDEB-427C-B654-1E4062845492}" destId="{BFF37ADE-C015-4107-A610-3B3508B7F532}" srcOrd="0" destOrd="0" presId="urn:microsoft.com/office/officeart/2005/8/layout/hierarchy4"/>
    <dgm:cxn modelId="{2FAFB96A-D648-420A-8663-8AF129460661}" type="presParOf" srcId="{12EC0324-FDEB-427C-B654-1E4062845492}" destId="{1364B618-966D-4BD7-BF5B-02298DF99B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هزيمة</a:t>
          </a:r>
          <a:r>
            <a:rPr lang="ar-EG" sz="3600" b="1" baseline="0" dirty="0" smtClean="0">
              <a:solidFill>
                <a:schemeClr val="tx1"/>
              </a:solidFill>
            </a:rPr>
            <a:t> المسلمين </a:t>
          </a:r>
          <a:endParaRPr lang="en-US" sz="36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</dgm:ptLst>
  <dgm:cxnLst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ضرورة</a:t>
          </a:r>
          <a:r>
            <a:rPr lang="ar-EG" sz="3600" b="1" baseline="0" dirty="0" smtClean="0">
              <a:solidFill>
                <a:schemeClr val="tx1"/>
              </a:solidFill>
            </a:rPr>
            <a:t> الإلتزام بأوامر القائد فى الحرب </a:t>
          </a:r>
          <a:endParaRPr lang="en-US" sz="36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1" custLinFactNeighborX="-1993" custLinFactNeighborY="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</dgm:ptLst>
  <dgm:cxnLst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أطرافها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قريش وحلفاؤها ضد المسلمين 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قامت مجموعة من سادات يهود بنى النضير الذين أخرجهم الرسول   </a:t>
          </a:r>
          <a:r>
            <a:rPr lang="ar-EG" sz="3200" b="1" i="0" dirty="0" smtClean="0">
              <a:solidFill>
                <a:schemeClr val="tx1"/>
              </a:solidFill>
            </a:rPr>
            <a:t>ﷺ من المدينة لغدرهم وخيانتهم إلى قريش والقبائل المجاورة لها يحرضونهم على قتال الرسول  ﷺ وأصحابه فاستجابت قريش وحلفاؤها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1" custLinFactNeighborX="-1993" custLinFactNeighborY="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</dgm:ptLst>
  <dgm:cxnLst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2800" b="1" i="0" dirty="0" smtClean="0">
              <a:solidFill>
                <a:schemeClr val="tx1"/>
              </a:solidFill>
            </a:rPr>
            <a:t>1- خرجت قريش وحلفاؤها فى جمع عدده عشرة ألاف مقاتل نحو المدينة </a:t>
          </a:r>
          <a:endParaRPr lang="en-US" sz="28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2- استشار الرسول  </a:t>
          </a:r>
          <a:r>
            <a:rPr lang="ar-EG" sz="3200" b="1" i="0" dirty="0" smtClean="0">
              <a:solidFill>
                <a:schemeClr val="tx1"/>
              </a:solidFill>
            </a:rPr>
            <a:t>ﷺ أصحابه فأشار عليه سليمان الفارسى بحفر خندق حول المدينة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B5D7F7-EDCE-4EBE-B2C0-6D7D5D3F249F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6395010-DAB4-480B-AA74-35F793FA630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بعد أن استقر الرسول  </a:t>
          </a:r>
          <a:r>
            <a:rPr lang="ar-EG" sz="3200" b="1" i="0" dirty="0" smtClean="0">
              <a:solidFill>
                <a:schemeClr val="tx1"/>
              </a:solidFill>
            </a:rPr>
            <a:t>ﷺ  فى المدينة وأسس دعائم الدولة الإسلامية بدأ يستكمل باقى مراحل الدعوة الإسلامية وهى :</a:t>
          </a:r>
          <a:r>
            <a:rPr lang="ar-EG" sz="3200" b="1" dirty="0" smtClean="0">
              <a:solidFill>
                <a:schemeClr val="tx1"/>
              </a:solidFill>
            </a:rPr>
            <a:t> </a:t>
          </a:r>
          <a:endParaRPr lang="en-US" sz="3200" b="1" dirty="0">
            <a:solidFill>
              <a:schemeClr val="tx1"/>
            </a:solidFill>
          </a:endParaRPr>
        </a:p>
      </dgm:t>
    </dgm:pt>
    <dgm:pt modelId="{1A4B5CD4-89AD-42B2-93EA-22091F85C008}" type="parTrans" cxnId="{60CA3A62-CA5E-4058-AF27-4436F7DBB538}">
      <dgm:prSet/>
      <dgm:spPr/>
      <dgm:t>
        <a:bodyPr/>
        <a:lstStyle/>
        <a:p>
          <a:endParaRPr lang="en-US"/>
        </a:p>
      </dgm:t>
    </dgm:pt>
    <dgm:pt modelId="{68E7F196-3BD3-4ED1-89D8-2011874B61F2}" type="sibTrans" cxnId="{60CA3A62-CA5E-4058-AF27-4436F7DBB538}">
      <dgm:prSet/>
      <dgm:spPr/>
      <dgm:t>
        <a:bodyPr/>
        <a:lstStyle/>
        <a:p>
          <a:endParaRPr lang="en-US"/>
        </a:p>
      </dgm:t>
    </dgm:pt>
    <dgm:pt modelId="{594CFDFA-D7BE-486D-86D4-A0930500B419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chemeClr val="tx1"/>
              </a:solidFill>
            </a:rPr>
            <a:t>المرحلة الرابعة عالمية الدعوة </a:t>
          </a:r>
          <a:endParaRPr lang="en-US" b="1" dirty="0">
            <a:solidFill>
              <a:schemeClr val="tx1"/>
            </a:solidFill>
          </a:endParaRPr>
        </a:p>
      </dgm:t>
    </dgm:pt>
    <dgm:pt modelId="{22B4839B-2C12-462A-B725-62EBE3A457A1}" type="parTrans" cxnId="{1F84CC1E-F398-4C04-8EF9-C0139811F248}">
      <dgm:prSet/>
      <dgm:spPr/>
      <dgm:t>
        <a:bodyPr/>
        <a:lstStyle/>
        <a:p>
          <a:endParaRPr lang="en-US"/>
        </a:p>
      </dgm:t>
    </dgm:pt>
    <dgm:pt modelId="{5A7726EF-88FF-4984-B066-EB5BD718482A}" type="sibTrans" cxnId="{1F84CC1E-F398-4C04-8EF9-C0139811F248}">
      <dgm:prSet/>
      <dgm:spPr/>
      <dgm:t>
        <a:bodyPr/>
        <a:lstStyle/>
        <a:p>
          <a:endParaRPr lang="en-US"/>
        </a:p>
      </dgm:t>
    </dgm:pt>
    <dgm:pt modelId="{5F41DEB2-AD75-4356-BB66-CBAEB0D2EB82}">
      <dgm:prSet/>
      <dgm:spPr/>
      <dgm:t>
        <a:bodyPr/>
        <a:lstStyle/>
        <a:p>
          <a:r>
            <a:rPr lang="ar-EG" b="1" i="0" dirty="0" smtClean="0">
              <a:solidFill>
                <a:schemeClr val="tx1"/>
              </a:solidFill>
            </a:rPr>
            <a:t>المرحلة الثالثة مواجهة المعتدين </a:t>
          </a:r>
          <a:endParaRPr lang="ar-EG" b="1" i="0" dirty="0">
            <a:solidFill>
              <a:schemeClr val="tx1"/>
            </a:solidFill>
          </a:endParaRPr>
        </a:p>
      </dgm:t>
    </dgm:pt>
    <dgm:pt modelId="{34902437-03EA-44FB-AC51-31F44D929D8D}" type="parTrans" cxnId="{5A5E5993-0F66-4CEC-964A-B77A41EA4A12}">
      <dgm:prSet/>
      <dgm:spPr/>
      <dgm:t>
        <a:bodyPr/>
        <a:lstStyle/>
        <a:p>
          <a:endParaRPr lang="en-US"/>
        </a:p>
      </dgm:t>
    </dgm:pt>
    <dgm:pt modelId="{74CEAEB0-4634-47C7-99BF-FC45D32E4F9A}" type="sibTrans" cxnId="{5A5E5993-0F66-4CEC-964A-B77A41EA4A12}">
      <dgm:prSet/>
      <dgm:spPr/>
      <dgm:t>
        <a:bodyPr/>
        <a:lstStyle/>
        <a:p>
          <a:endParaRPr lang="en-US"/>
        </a:p>
      </dgm:t>
    </dgm:pt>
    <dgm:pt modelId="{48F6DB30-BB0F-47AB-84B5-5B1DCDC8614C}" type="pres">
      <dgm:prSet presAssocID="{DFB5D7F7-EDCE-4EBE-B2C0-6D7D5D3F2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5B44B-43C2-471A-8CDA-961ED7278CDA}" type="pres">
      <dgm:prSet presAssocID="{594CFDFA-D7BE-486D-86D4-A0930500B419}" presName="boxAndChildren" presStyleCnt="0"/>
      <dgm:spPr/>
    </dgm:pt>
    <dgm:pt modelId="{E0E1CAB6-5D1D-488D-9738-98BE6991FAE2}" type="pres">
      <dgm:prSet presAssocID="{594CFDFA-D7BE-486D-86D4-A0930500B419}" presName="parentTextBox" presStyleLbl="node1" presStyleIdx="0" presStyleCnt="3"/>
      <dgm:spPr/>
      <dgm:t>
        <a:bodyPr/>
        <a:lstStyle/>
        <a:p>
          <a:endParaRPr lang="en-US"/>
        </a:p>
      </dgm:t>
    </dgm:pt>
    <dgm:pt modelId="{B783D1D4-9AB9-4D97-9CF2-0B87BE8D5C7A}" type="pres">
      <dgm:prSet presAssocID="{74CEAEB0-4634-47C7-99BF-FC45D32E4F9A}" presName="sp" presStyleCnt="0"/>
      <dgm:spPr/>
    </dgm:pt>
    <dgm:pt modelId="{EB355E11-A266-4E5B-86F4-6A02131209BF}" type="pres">
      <dgm:prSet presAssocID="{5F41DEB2-AD75-4356-BB66-CBAEB0D2EB82}" presName="arrowAndChildren" presStyleCnt="0"/>
      <dgm:spPr/>
    </dgm:pt>
    <dgm:pt modelId="{007790E3-12F8-4E6F-B55B-0B5B49DA6483}" type="pres">
      <dgm:prSet presAssocID="{5F41DEB2-AD75-4356-BB66-CBAEB0D2EB8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4EC8FD4-0204-4E52-91E0-9596CE75BDA9}" type="pres">
      <dgm:prSet presAssocID="{68E7F196-3BD3-4ED1-89D8-2011874B61F2}" presName="sp" presStyleCnt="0"/>
      <dgm:spPr/>
    </dgm:pt>
    <dgm:pt modelId="{F110E35C-C0DA-4A8A-ACBC-F7AD4CCF0F49}" type="pres">
      <dgm:prSet presAssocID="{96395010-DAB4-480B-AA74-35F793FA630D}" presName="arrowAndChildren" presStyleCnt="0"/>
      <dgm:spPr/>
    </dgm:pt>
    <dgm:pt modelId="{893EFE03-0631-49B7-8A2C-CB1F30E61731}" type="pres">
      <dgm:prSet presAssocID="{96395010-DAB4-480B-AA74-35F793FA630D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B278C75-388F-4127-9344-927097B22A9B}" type="presOf" srcId="{5F41DEB2-AD75-4356-BB66-CBAEB0D2EB82}" destId="{007790E3-12F8-4E6F-B55B-0B5B49DA6483}" srcOrd="0" destOrd="0" presId="urn:microsoft.com/office/officeart/2005/8/layout/process4"/>
    <dgm:cxn modelId="{277C53A1-6CCE-4EC1-8D32-5E6EB7FE55FC}" type="presOf" srcId="{DFB5D7F7-EDCE-4EBE-B2C0-6D7D5D3F249F}" destId="{48F6DB30-BB0F-47AB-84B5-5B1DCDC8614C}" srcOrd="0" destOrd="0" presId="urn:microsoft.com/office/officeart/2005/8/layout/process4"/>
    <dgm:cxn modelId="{A459A17F-FAFB-4B0D-90A9-366DBAFB4932}" type="presOf" srcId="{594CFDFA-D7BE-486D-86D4-A0930500B419}" destId="{E0E1CAB6-5D1D-488D-9738-98BE6991FAE2}" srcOrd="0" destOrd="0" presId="urn:microsoft.com/office/officeart/2005/8/layout/process4"/>
    <dgm:cxn modelId="{5A5E5993-0F66-4CEC-964A-B77A41EA4A12}" srcId="{DFB5D7F7-EDCE-4EBE-B2C0-6D7D5D3F249F}" destId="{5F41DEB2-AD75-4356-BB66-CBAEB0D2EB82}" srcOrd="1" destOrd="0" parTransId="{34902437-03EA-44FB-AC51-31F44D929D8D}" sibTransId="{74CEAEB0-4634-47C7-99BF-FC45D32E4F9A}"/>
    <dgm:cxn modelId="{60CA3A62-CA5E-4058-AF27-4436F7DBB538}" srcId="{DFB5D7F7-EDCE-4EBE-B2C0-6D7D5D3F249F}" destId="{96395010-DAB4-480B-AA74-35F793FA630D}" srcOrd="0" destOrd="0" parTransId="{1A4B5CD4-89AD-42B2-93EA-22091F85C008}" sibTransId="{68E7F196-3BD3-4ED1-89D8-2011874B61F2}"/>
    <dgm:cxn modelId="{1F84CC1E-F398-4C04-8EF9-C0139811F248}" srcId="{DFB5D7F7-EDCE-4EBE-B2C0-6D7D5D3F249F}" destId="{594CFDFA-D7BE-486D-86D4-A0930500B419}" srcOrd="2" destOrd="0" parTransId="{22B4839B-2C12-462A-B725-62EBE3A457A1}" sibTransId="{5A7726EF-88FF-4984-B066-EB5BD718482A}"/>
    <dgm:cxn modelId="{D102E633-DB22-4F0F-A5FD-D36DEA1AA8D9}" type="presOf" srcId="{96395010-DAB4-480B-AA74-35F793FA630D}" destId="{893EFE03-0631-49B7-8A2C-CB1F30E61731}" srcOrd="0" destOrd="0" presId="urn:microsoft.com/office/officeart/2005/8/layout/process4"/>
    <dgm:cxn modelId="{E56808BE-0B95-4212-A8F5-0E87AC330D77}" type="presParOf" srcId="{48F6DB30-BB0F-47AB-84B5-5B1DCDC8614C}" destId="{DAE5B44B-43C2-471A-8CDA-961ED7278CDA}" srcOrd="0" destOrd="0" presId="urn:microsoft.com/office/officeart/2005/8/layout/process4"/>
    <dgm:cxn modelId="{A47F0B28-8DD5-4F70-8B64-0D614F73EFA2}" type="presParOf" srcId="{DAE5B44B-43C2-471A-8CDA-961ED7278CDA}" destId="{E0E1CAB6-5D1D-488D-9738-98BE6991FAE2}" srcOrd="0" destOrd="0" presId="urn:microsoft.com/office/officeart/2005/8/layout/process4"/>
    <dgm:cxn modelId="{FC2771F0-87EC-4643-ADE4-ACC19006A387}" type="presParOf" srcId="{48F6DB30-BB0F-47AB-84B5-5B1DCDC8614C}" destId="{B783D1D4-9AB9-4D97-9CF2-0B87BE8D5C7A}" srcOrd="1" destOrd="0" presId="urn:microsoft.com/office/officeart/2005/8/layout/process4"/>
    <dgm:cxn modelId="{2C3CDD9F-E3C2-4CE1-9E8A-C8BD07CF8446}" type="presParOf" srcId="{48F6DB30-BB0F-47AB-84B5-5B1DCDC8614C}" destId="{EB355E11-A266-4E5B-86F4-6A02131209BF}" srcOrd="2" destOrd="0" presId="urn:microsoft.com/office/officeart/2005/8/layout/process4"/>
    <dgm:cxn modelId="{B966F9C6-4F06-4DA4-A422-0FA52625CC66}" type="presParOf" srcId="{EB355E11-A266-4E5B-86F4-6A02131209BF}" destId="{007790E3-12F8-4E6F-B55B-0B5B49DA6483}" srcOrd="0" destOrd="0" presId="urn:microsoft.com/office/officeart/2005/8/layout/process4"/>
    <dgm:cxn modelId="{CF465282-FC7E-4A41-8951-F3EEE112FA54}" type="presParOf" srcId="{48F6DB30-BB0F-47AB-84B5-5B1DCDC8614C}" destId="{84EC8FD4-0204-4E52-91E0-9596CE75BDA9}" srcOrd="3" destOrd="0" presId="urn:microsoft.com/office/officeart/2005/8/layout/process4"/>
    <dgm:cxn modelId="{E8FB15B0-F489-4AD6-A722-F11DF74DF22B}" type="presParOf" srcId="{48F6DB30-BB0F-47AB-84B5-5B1DCDC8614C}" destId="{F110E35C-C0DA-4A8A-ACBC-F7AD4CCF0F49}" srcOrd="4" destOrd="0" presId="urn:microsoft.com/office/officeart/2005/8/layout/process4"/>
    <dgm:cxn modelId="{5E9846B6-B2E9-49E8-BF11-D353FF65A8E7}" type="presParOf" srcId="{F110E35C-C0DA-4A8A-ACBC-F7AD4CCF0F49}" destId="{893EFE03-0631-49B7-8A2C-CB1F30E617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أعجب الرسول  </a:t>
          </a:r>
          <a:r>
            <a:rPr lang="ar-EG" sz="3200" b="1" i="0" dirty="0" smtClean="0">
              <a:solidFill>
                <a:schemeClr val="tx1"/>
              </a:solidFill>
            </a:rPr>
            <a:t>ﷺ بالفكرة وأسرع هو وأصحابه فى حفر الخندق وتم الانتهاء منه قبل مجىء جيش المشركين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4- خرج الرسول  </a:t>
          </a:r>
          <a:r>
            <a:rPr lang="ar-EG" sz="3200" b="1" i="0" dirty="0" smtClean="0">
              <a:solidFill>
                <a:schemeClr val="tx1"/>
              </a:solidFill>
            </a:rPr>
            <a:t>ﷺ وأصحابه فى جيش بلغ عدده ثلاثة ألاف مقاتل فكان الجبل خلفه والخندق أمامه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5- عندما رأت قريش وحلفاؤها الخندق قالوا :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إنها مكيدة ما عرفها العرب من قبل ففرضوا الحصار على المسلمين واستمر شهرا كاملا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غدر يهود بنى قريظة بالعهد الذى كان بينهم وبين الرسول  </a:t>
          </a:r>
          <a:r>
            <a:rPr lang="ar-EG" sz="3200" b="1" i="0" dirty="0" smtClean="0">
              <a:solidFill>
                <a:schemeClr val="tx1"/>
              </a:solidFill>
            </a:rPr>
            <a:t>ﷺ فانضموا للمشركين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اشتد الحصار على المسلمين حيث حاصرهم عدو من الداخل يهود بنى قريظة وأخر من الخارج المشركون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أرسل الله ريحا شديدة اقتلعت خيام المشركين وقذف فى قلوبهم الرعب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فعادوا إلى بلادهم خاسرين ففرح المسلمين بنصر الله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انتصار المسلمين وهزيمة المشركين </a:t>
          </a:r>
          <a:endParaRPr lang="en-US" sz="36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600" b="1" baseline="0" dirty="0" smtClean="0">
              <a:solidFill>
                <a:schemeClr val="tx1"/>
              </a:solidFill>
            </a:rPr>
            <a:t>2- توجه الرسول </a:t>
          </a:r>
          <a:r>
            <a:rPr lang="ar-EG" sz="3600" b="1" i="0" dirty="0" smtClean="0">
              <a:solidFill>
                <a:schemeClr val="tx1"/>
              </a:solidFill>
            </a:rPr>
            <a:t>ﷺ إلى يهود بنى قريظة وحاصرهم وأمر بخرجهم من المدينة وذلك بسبب غدرهم وخيانتهم للعهد </a:t>
          </a:r>
          <a:r>
            <a:rPr lang="ar-EG" sz="3600" b="1" baseline="0" dirty="0" smtClean="0">
              <a:solidFill>
                <a:schemeClr val="tx1"/>
              </a:solidFill>
            </a:rPr>
            <a:t>  </a:t>
          </a:r>
          <a:endParaRPr lang="en-US" sz="36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التماس النصر من عند الله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التأكيد على مبدأ الشورى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C0C4DBF-45A3-4281-932C-8EA3A62681C0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93DAC5-A62B-482B-92BC-0EC57DA30500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عالمية الدعوة </a:t>
          </a:r>
          <a:endParaRPr lang="en-US" sz="4400" b="1" dirty="0">
            <a:solidFill>
              <a:schemeClr val="tx1"/>
            </a:solidFill>
          </a:endParaRPr>
        </a:p>
      </dgm:t>
    </dgm:pt>
    <dgm:pt modelId="{AEE49EAF-E022-4767-80A8-70137A02B320}" type="parTrans" cxnId="{E7109161-5E9B-4989-A504-BA768C48F72A}">
      <dgm:prSet/>
      <dgm:spPr/>
      <dgm:t>
        <a:bodyPr/>
        <a:lstStyle/>
        <a:p>
          <a:endParaRPr lang="en-US"/>
        </a:p>
      </dgm:t>
    </dgm:pt>
    <dgm:pt modelId="{9B606443-3181-4FF1-B0D2-C84C6C73078D}" type="sibTrans" cxnId="{E7109161-5E9B-4989-A504-BA768C48F72A}">
      <dgm:prSet/>
      <dgm:spPr/>
      <dgm:t>
        <a:bodyPr/>
        <a:lstStyle/>
        <a:p>
          <a:endParaRPr lang="en-US"/>
        </a:p>
      </dgm:t>
    </dgm:pt>
    <dgm:pt modelId="{5C813AA8-F7CB-47CF-B544-2A4256D1009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خيبر 7</a:t>
          </a:r>
          <a:r>
            <a:rPr lang="ar-EG" b="1" dirty="0" smtClean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rPr>
            <a:t>ه</a:t>
          </a:r>
          <a:endParaRPr lang="en-US" b="1" dirty="0">
            <a:solidFill>
              <a:schemeClr val="tx1"/>
            </a:solidFill>
            <a:latin typeface="Aldhabi" panose="01000000000000000000" pitchFamily="2" charset="-78"/>
            <a:cs typeface="Aldhabi" panose="01000000000000000000" pitchFamily="2" charset="-78"/>
          </a:endParaRPr>
        </a:p>
      </dgm:t>
    </dgm:pt>
    <dgm:pt modelId="{E21C2493-4E79-4B22-9B52-91BE30D07498}" type="parTrans" cxnId="{82EB0C00-F2F7-4819-8141-BE511BF6EB6A}">
      <dgm:prSet/>
      <dgm:spPr/>
      <dgm:t>
        <a:bodyPr/>
        <a:lstStyle/>
        <a:p>
          <a:endParaRPr lang="en-US"/>
        </a:p>
      </dgm:t>
    </dgm:pt>
    <dgm:pt modelId="{07B5E977-93ED-47C9-8643-43841B3B93DB}" type="sibTrans" cxnId="{82EB0C00-F2F7-4819-8141-BE511BF6EB6A}">
      <dgm:prSet/>
      <dgm:spPr/>
      <dgm:t>
        <a:bodyPr/>
        <a:lstStyle/>
        <a:p>
          <a:endParaRPr lang="en-US"/>
        </a:p>
      </dgm:t>
    </dgm:pt>
    <dgm:pt modelId="{60741311-5948-4820-A868-D0FA7403B51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فتح مكة 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8ه 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71E8824-0367-4E93-97D3-4BFC4F8CE81A}" type="parTrans" cxnId="{CCCB56EC-E729-4B5B-A22D-BF0D6BBF0E6B}">
      <dgm:prSet/>
      <dgm:spPr/>
      <dgm:t>
        <a:bodyPr/>
        <a:lstStyle/>
        <a:p>
          <a:endParaRPr lang="en-US"/>
        </a:p>
      </dgm:t>
    </dgm:pt>
    <dgm:pt modelId="{1A2B3195-262B-4F44-A906-DFE23AEF0D94}" type="sibTrans" cxnId="{CCCB56EC-E729-4B5B-A22D-BF0D6BBF0E6B}">
      <dgm:prSet/>
      <dgm:spPr/>
      <dgm:t>
        <a:bodyPr/>
        <a:lstStyle/>
        <a:p>
          <a:endParaRPr lang="en-US"/>
        </a:p>
      </dgm:t>
    </dgm:pt>
    <dgm:pt modelId="{C4FBF8D7-6782-4031-93B3-F6AE39304C6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حنين 8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06FC83C-3AE0-49E6-81A6-BCE2523057A8}" type="parTrans" cxnId="{DB632EF6-A718-45F8-8BFC-CA5C00A13DD4}">
      <dgm:prSet/>
      <dgm:spPr/>
      <dgm:t>
        <a:bodyPr/>
        <a:lstStyle/>
        <a:p>
          <a:endParaRPr lang="en-US"/>
        </a:p>
      </dgm:t>
    </dgm:pt>
    <dgm:pt modelId="{835979D5-8439-492A-AC2F-3120B365F788}" type="sibTrans" cxnId="{DB632EF6-A718-45F8-8BFC-CA5C00A13DD4}">
      <dgm:prSet/>
      <dgm:spPr/>
      <dgm:t>
        <a:bodyPr/>
        <a:lstStyle/>
        <a:p>
          <a:endParaRPr lang="en-US"/>
        </a:p>
      </dgm:t>
    </dgm:pt>
    <dgm:pt modelId="{31A1AD04-B5B5-423D-AD9F-68C87EEAD88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تبوك 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9ه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6D31855E-5484-48DC-A673-6DFB8CB7D86E}" type="parTrans" cxnId="{A98D6559-F0A4-4FE3-B721-5E61641CCDEB}">
      <dgm:prSet/>
      <dgm:spPr/>
      <dgm:t>
        <a:bodyPr/>
        <a:lstStyle/>
        <a:p>
          <a:endParaRPr lang="en-US"/>
        </a:p>
      </dgm:t>
    </dgm:pt>
    <dgm:pt modelId="{B3813017-6330-4925-9A86-550D72641AAB}" type="sibTrans" cxnId="{A98D6559-F0A4-4FE3-B721-5E61641CCDEB}">
      <dgm:prSet/>
      <dgm:spPr/>
      <dgm:t>
        <a:bodyPr/>
        <a:lstStyle/>
        <a:p>
          <a:endParaRPr lang="en-US"/>
        </a:p>
      </dgm:t>
    </dgm:pt>
    <dgm:pt modelId="{1C125809-4448-4FAA-A166-61D7EB9A6EA6}" type="pres">
      <dgm:prSet presAssocID="{CC0C4DBF-45A3-4281-932C-8EA3A62681C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84FAC9-2AC9-4052-802B-F9E2D71BB5B5}" type="pres">
      <dgm:prSet presAssocID="{B793DAC5-A62B-482B-92BC-0EC57DA30500}" presName="vertOne" presStyleCnt="0"/>
      <dgm:spPr/>
    </dgm:pt>
    <dgm:pt modelId="{7F414B8A-1595-4B29-B3E9-801FE7A3798A}" type="pres">
      <dgm:prSet presAssocID="{B793DAC5-A62B-482B-92BC-0EC57DA3050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68DF66-D7FF-4424-AF77-CDB370D1DBCF}" type="pres">
      <dgm:prSet presAssocID="{B793DAC5-A62B-482B-92BC-0EC57DA30500}" presName="parTransOne" presStyleCnt="0"/>
      <dgm:spPr/>
    </dgm:pt>
    <dgm:pt modelId="{5BB48F8F-7F57-45A0-B07B-165EF46F3F49}" type="pres">
      <dgm:prSet presAssocID="{B793DAC5-A62B-482B-92BC-0EC57DA30500}" presName="horzOne" presStyleCnt="0"/>
      <dgm:spPr/>
    </dgm:pt>
    <dgm:pt modelId="{5C1C82F1-A630-463F-9326-6334467014F2}" type="pres">
      <dgm:prSet presAssocID="{5C813AA8-F7CB-47CF-B544-2A4256D10093}" presName="vertTwo" presStyleCnt="0"/>
      <dgm:spPr/>
    </dgm:pt>
    <dgm:pt modelId="{FA133015-CEAE-4946-A1C6-45C43EE164EE}" type="pres">
      <dgm:prSet presAssocID="{5C813AA8-F7CB-47CF-B544-2A4256D10093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F22AA9-9CB4-4454-97EE-E0ECFC142BA4}" type="pres">
      <dgm:prSet presAssocID="{5C813AA8-F7CB-47CF-B544-2A4256D10093}" presName="horzTwo" presStyleCnt="0"/>
      <dgm:spPr/>
    </dgm:pt>
    <dgm:pt modelId="{08261EF0-0A60-41B0-947C-3701B4B2E014}" type="pres">
      <dgm:prSet presAssocID="{07B5E977-93ED-47C9-8643-43841B3B93DB}" presName="sibSpaceTwo" presStyleCnt="0"/>
      <dgm:spPr/>
    </dgm:pt>
    <dgm:pt modelId="{74A52E16-E934-4D08-A2F9-9D6D77D3D93B}" type="pres">
      <dgm:prSet presAssocID="{60741311-5948-4820-A868-D0FA7403B511}" presName="vertTwo" presStyleCnt="0"/>
      <dgm:spPr/>
    </dgm:pt>
    <dgm:pt modelId="{08F94D4D-0161-4F76-B6EB-FD99E33CC0D5}" type="pres">
      <dgm:prSet presAssocID="{60741311-5948-4820-A868-D0FA7403B51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A84A7C-30E3-497D-A5A7-77F7312FA42B}" type="pres">
      <dgm:prSet presAssocID="{60741311-5948-4820-A868-D0FA7403B511}" presName="horzTwo" presStyleCnt="0"/>
      <dgm:spPr/>
    </dgm:pt>
    <dgm:pt modelId="{874C7C5E-189D-4A5E-A3DF-7B41804C1902}" type="pres">
      <dgm:prSet presAssocID="{1A2B3195-262B-4F44-A906-DFE23AEF0D94}" presName="sibSpaceTwo" presStyleCnt="0"/>
      <dgm:spPr/>
    </dgm:pt>
    <dgm:pt modelId="{AC574A89-329E-4292-8CB6-73B5848393D9}" type="pres">
      <dgm:prSet presAssocID="{C4FBF8D7-6782-4031-93B3-F6AE39304C6B}" presName="vertTwo" presStyleCnt="0"/>
      <dgm:spPr/>
    </dgm:pt>
    <dgm:pt modelId="{9D05C145-5CEA-4277-BF5C-EDA46BDE94A9}" type="pres">
      <dgm:prSet presAssocID="{C4FBF8D7-6782-4031-93B3-F6AE39304C6B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D129A9-8D68-4F5D-A4CD-67058D4DFD8A}" type="pres">
      <dgm:prSet presAssocID="{C4FBF8D7-6782-4031-93B3-F6AE39304C6B}" presName="horzTwo" presStyleCnt="0"/>
      <dgm:spPr/>
    </dgm:pt>
    <dgm:pt modelId="{4DD2F5BC-4CCA-44C0-8277-8E5DBEC81536}" type="pres">
      <dgm:prSet presAssocID="{835979D5-8439-492A-AC2F-3120B365F788}" presName="sibSpaceTwo" presStyleCnt="0"/>
      <dgm:spPr/>
    </dgm:pt>
    <dgm:pt modelId="{DD475726-B32E-4F01-A078-3397DEE75BCB}" type="pres">
      <dgm:prSet presAssocID="{31A1AD04-B5B5-423D-AD9F-68C87EEAD884}" presName="vertTwo" presStyleCnt="0"/>
      <dgm:spPr/>
    </dgm:pt>
    <dgm:pt modelId="{412375E7-2C54-44EA-9485-54BA747A845F}" type="pres">
      <dgm:prSet presAssocID="{31A1AD04-B5B5-423D-AD9F-68C87EEAD884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1E238C-1A2F-4BDE-B687-67C8A502CD30}" type="pres">
      <dgm:prSet presAssocID="{31A1AD04-B5B5-423D-AD9F-68C87EEAD884}" presName="horzTwo" presStyleCnt="0"/>
      <dgm:spPr/>
    </dgm:pt>
  </dgm:ptLst>
  <dgm:cxnLst>
    <dgm:cxn modelId="{BE9AE4F2-149F-43D8-AF0F-33B818E382F8}" type="presOf" srcId="{31A1AD04-B5B5-423D-AD9F-68C87EEAD884}" destId="{412375E7-2C54-44EA-9485-54BA747A845F}" srcOrd="0" destOrd="0" presId="urn:microsoft.com/office/officeart/2005/8/layout/hierarchy4"/>
    <dgm:cxn modelId="{E7109161-5E9B-4989-A504-BA768C48F72A}" srcId="{CC0C4DBF-45A3-4281-932C-8EA3A62681C0}" destId="{B793DAC5-A62B-482B-92BC-0EC57DA30500}" srcOrd="0" destOrd="0" parTransId="{AEE49EAF-E022-4767-80A8-70137A02B320}" sibTransId="{9B606443-3181-4FF1-B0D2-C84C6C73078D}"/>
    <dgm:cxn modelId="{A98D6559-F0A4-4FE3-B721-5E61641CCDEB}" srcId="{B793DAC5-A62B-482B-92BC-0EC57DA30500}" destId="{31A1AD04-B5B5-423D-AD9F-68C87EEAD884}" srcOrd="3" destOrd="0" parTransId="{6D31855E-5484-48DC-A673-6DFB8CB7D86E}" sibTransId="{B3813017-6330-4925-9A86-550D72641AAB}"/>
    <dgm:cxn modelId="{DB632EF6-A718-45F8-8BFC-CA5C00A13DD4}" srcId="{B793DAC5-A62B-482B-92BC-0EC57DA30500}" destId="{C4FBF8D7-6782-4031-93B3-F6AE39304C6B}" srcOrd="2" destOrd="0" parTransId="{906FC83C-3AE0-49E6-81A6-BCE2523057A8}" sibTransId="{835979D5-8439-492A-AC2F-3120B365F788}"/>
    <dgm:cxn modelId="{82EB0C00-F2F7-4819-8141-BE511BF6EB6A}" srcId="{B793DAC5-A62B-482B-92BC-0EC57DA30500}" destId="{5C813AA8-F7CB-47CF-B544-2A4256D10093}" srcOrd="0" destOrd="0" parTransId="{E21C2493-4E79-4B22-9B52-91BE30D07498}" sibTransId="{07B5E977-93ED-47C9-8643-43841B3B93DB}"/>
    <dgm:cxn modelId="{CCCB56EC-E729-4B5B-A22D-BF0D6BBF0E6B}" srcId="{B793DAC5-A62B-482B-92BC-0EC57DA30500}" destId="{60741311-5948-4820-A868-D0FA7403B511}" srcOrd="1" destOrd="0" parTransId="{271E8824-0367-4E93-97D3-4BFC4F8CE81A}" sibTransId="{1A2B3195-262B-4F44-A906-DFE23AEF0D94}"/>
    <dgm:cxn modelId="{BD7134EC-5025-4E60-A89D-D6BB58911FE9}" type="presOf" srcId="{CC0C4DBF-45A3-4281-932C-8EA3A62681C0}" destId="{1C125809-4448-4FAA-A166-61D7EB9A6EA6}" srcOrd="0" destOrd="0" presId="urn:microsoft.com/office/officeart/2005/8/layout/hierarchy4"/>
    <dgm:cxn modelId="{0AE4A937-93A3-4E0C-94DA-C75947521515}" type="presOf" srcId="{B793DAC5-A62B-482B-92BC-0EC57DA30500}" destId="{7F414B8A-1595-4B29-B3E9-801FE7A3798A}" srcOrd="0" destOrd="0" presId="urn:microsoft.com/office/officeart/2005/8/layout/hierarchy4"/>
    <dgm:cxn modelId="{13F8C15F-982E-40F2-A8C0-522FE01600C5}" type="presOf" srcId="{60741311-5948-4820-A868-D0FA7403B511}" destId="{08F94D4D-0161-4F76-B6EB-FD99E33CC0D5}" srcOrd="0" destOrd="0" presId="urn:microsoft.com/office/officeart/2005/8/layout/hierarchy4"/>
    <dgm:cxn modelId="{B420B175-2DDE-476A-90C8-C77220A33AD6}" type="presOf" srcId="{C4FBF8D7-6782-4031-93B3-F6AE39304C6B}" destId="{9D05C145-5CEA-4277-BF5C-EDA46BDE94A9}" srcOrd="0" destOrd="0" presId="urn:microsoft.com/office/officeart/2005/8/layout/hierarchy4"/>
    <dgm:cxn modelId="{F7149B37-7192-4346-AC8F-D0B1EFBE493B}" type="presOf" srcId="{5C813AA8-F7CB-47CF-B544-2A4256D10093}" destId="{FA133015-CEAE-4946-A1C6-45C43EE164EE}" srcOrd="0" destOrd="0" presId="urn:microsoft.com/office/officeart/2005/8/layout/hierarchy4"/>
    <dgm:cxn modelId="{349DBF8C-0525-4F10-965E-021E15148F14}" type="presParOf" srcId="{1C125809-4448-4FAA-A166-61D7EB9A6EA6}" destId="{E684FAC9-2AC9-4052-802B-F9E2D71BB5B5}" srcOrd="0" destOrd="0" presId="urn:microsoft.com/office/officeart/2005/8/layout/hierarchy4"/>
    <dgm:cxn modelId="{830BD15D-3BEA-4AA2-96AB-3FE80AAA3B22}" type="presParOf" srcId="{E684FAC9-2AC9-4052-802B-F9E2D71BB5B5}" destId="{7F414B8A-1595-4B29-B3E9-801FE7A3798A}" srcOrd="0" destOrd="0" presId="urn:microsoft.com/office/officeart/2005/8/layout/hierarchy4"/>
    <dgm:cxn modelId="{2F088D7C-86E2-4278-B3D1-93EF99C0BAC8}" type="presParOf" srcId="{E684FAC9-2AC9-4052-802B-F9E2D71BB5B5}" destId="{BA68DF66-D7FF-4424-AF77-CDB370D1DBCF}" srcOrd="1" destOrd="0" presId="urn:microsoft.com/office/officeart/2005/8/layout/hierarchy4"/>
    <dgm:cxn modelId="{A1855316-E137-406B-AEED-8389F41FE9B9}" type="presParOf" srcId="{E684FAC9-2AC9-4052-802B-F9E2D71BB5B5}" destId="{5BB48F8F-7F57-45A0-B07B-165EF46F3F49}" srcOrd="2" destOrd="0" presId="urn:microsoft.com/office/officeart/2005/8/layout/hierarchy4"/>
    <dgm:cxn modelId="{5987F0F4-8BD1-4C05-8879-F348EC7D1136}" type="presParOf" srcId="{5BB48F8F-7F57-45A0-B07B-165EF46F3F49}" destId="{5C1C82F1-A630-463F-9326-6334467014F2}" srcOrd="0" destOrd="0" presId="urn:microsoft.com/office/officeart/2005/8/layout/hierarchy4"/>
    <dgm:cxn modelId="{343C0C84-DE79-403D-AFEC-B7D160FB9694}" type="presParOf" srcId="{5C1C82F1-A630-463F-9326-6334467014F2}" destId="{FA133015-CEAE-4946-A1C6-45C43EE164EE}" srcOrd="0" destOrd="0" presId="urn:microsoft.com/office/officeart/2005/8/layout/hierarchy4"/>
    <dgm:cxn modelId="{F507C5AE-1453-4E39-A170-EA37210CD8D8}" type="presParOf" srcId="{5C1C82F1-A630-463F-9326-6334467014F2}" destId="{04F22AA9-9CB4-4454-97EE-E0ECFC142BA4}" srcOrd="1" destOrd="0" presId="urn:microsoft.com/office/officeart/2005/8/layout/hierarchy4"/>
    <dgm:cxn modelId="{CE4CBB02-70EA-4151-A83C-CCEB681C570F}" type="presParOf" srcId="{5BB48F8F-7F57-45A0-B07B-165EF46F3F49}" destId="{08261EF0-0A60-41B0-947C-3701B4B2E014}" srcOrd="1" destOrd="0" presId="urn:microsoft.com/office/officeart/2005/8/layout/hierarchy4"/>
    <dgm:cxn modelId="{91F4BF91-450A-46A4-8013-1609A2887DD0}" type="presParOf" srcId="{5BB48F8F-7F57-45A0-B07B-165EF46F3F49}" destId="{74A52E16-E934-4D08-A2F9-9D6D77D3D93B}" srcOrd="2" destOrd="0" presId="urn:microsoft.com/office/officeart/2005/8/layout/hierarchy4"/>
    <dgm:cxn modelId="{9A90DC13-146F-41E1-8A9B-B3AB09B63FB4}" type="presParOf" srcId="{74A52E16-E934-4D08-A2F9-9D6D77D3D93B}" destId="{08F94D4D-0161-4F76-B6EB-FD99E33CC0D5}" srcOrd="0" destOrd="0" presId="urn:microsoft.com/office/officeart/2005/8/layout/hierarchy4"/>
    <dgm:cxn modelId="{CB12DCA4-3D44-4344-89DC-6C27272FE672}" type="presParOf" srcId="{74A52E16-E934-4D08-A2F9-9D6D77D3D93B}" destId="{0FA84A7C-30E3-497D-A5A7-77F7312FA42B}" srcOrd="1" destOrd="0" presId="urn:microsoft.com/office/officeart/2005/8/layout/hierarchy4"/>
    <dgm:cxn modelId="{91EA9860-8EC1-48A3-AF45-891CF21C8022}" type="presParOf" srcId="{5BB48F8F-7F57-45A0-B07B-165EF46F3F49}" destId="{874C7C5E-189D-4A5E-A3DF-7B41804C1902}" srcOrd="3" destOrd="0" presId="urn:microsoft.com/office/officeart/2005/8/layout/hierarchy4"/>
    <dgm:cxn modelId="{7E855EE0-E07F-42C2-9C7B-41523AF51C44}" type="presParOf" srcId="{5BB48F8F-7F57-45A0-B07B-165EF46F3F49}" destId="{AC574A89-329E-4292-8CB6-73B5848393D9}" srcOrd="4" destOrd="0" presId="urn:microsoft.com/office/officeart/2005/8/layout/hierarchy4"/>
    <dgm:cxn modelId="{08431C39-A95F-4073-BB54-86DDC3FA3F31}" type="presParOf" srcId="{AC574A89-329E-4292-8CB6-73B5848393D9}" destId="{9D05C145-5CEA-4277-BF5C-EDA46BDE94A9}" srcOrd="0" destOrd="0" presId="urn:microsoft.com/office/officeart/2005/8/layout/hierarchy4"/>
    <dgm:cxn modelId="{44247FFD-468E-487D-B3D3-B66CAC8006AB}" type="presParOf" srcId="{AC574A89-329E-4292-8CB6-73B5848393D9}" destId="{5BD129A9-8D68-4F5D-A4CD-67058D4DFD8A}" srcOrd="1" destOrd="0" presId="urn:microsoft.com/office/officeart/2005/8/layout/hierarchy4"/>
    <dgm:cxn modelId="{A8702E35-56D8-484A-9843-DA0CC7D3F648}" type="presParOf" srcId="{5BB48F8F-7F57-45A0-B07B-165EF46F3F49}" destId="{4DD2F5BC-4CCA-44C0-8277-8E5DBEC81536}" srcOrd="5" destOrd="0" presId="urn:microsoft.com/office/officeart/2005/8/layout/hierarchy4"/>
    <dgm:cxn modelId="{980759D7-2207-4A92-8200-0E5322C7F698}" type="presParOf" srcId="{5BB48F8F-7F57-45A0-B07B-165EF46F3F49}" destId="{DD475726-B32E-4F01-A078-3397DEE75BCB}" srcOrd="6" destOrd="0" presId="urn:microsoft.com/office/officeart/2005/8/layout/hierarchy4"/>
    <dgm:cxn modelId="{DE424902-9102-4DF4-95DB-309180E35507}" type="presParOf" srcId="{DD475726-B32E-4F01-A078-3397DEE75BCB}" destId="{412375E7-2C54-44EA-9485-54BA747A845F}" srcOrd="0" destOrd="0" presId="urn:microsoft.com/office/officeart/2005/8/layout/hierarchy4"/>
    <dgm:cxn modelId="{909657A2-5428-43F8-8314-8EAB64B73A8A}" type="presParOf" srcId="{DD475726-B32E-4F01-A078-3397DEE75BCB}" destId="{691E238C-1A2F-4BDE-B687-67C8A502CD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الأطراف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المسلمون مع أهل مكة ( قريش)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خرج  الرسول  </a:t>
          </a:r>
          <a:r>
            <a:rPr lang="ar-EG" sz="3200" b="1" i="0" dirty="0" smtClean="0">
              <a:solidFill>
                <a:schemeClr val="tx1"/>
              </a:solidFill>
            </a:rPr>
            <a:t>ﷺ فى جمع من أصحابه قاصدين مكة لأداء العمرة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2- عندما وصل الرسول  </a:t>
          </a:r>
          <a:r>
            <a:rPr lang="ar-EG" sz="3200" b="1" i="0" dirty="0" smtClean="0">
              <a:solidFill>
                <a:schemeClr val="tx1"/>
              </a:solidFill>
            </a:rPr>
            <a:t>ﷺ وأصحابه إلى مكان يسمى الحديبية أرسل عثمان بن عفان رضى الله عنه إلى قريش ليخبرهم بأنه لم يأت لقتال ولكن قريشا أصرت على منعهم من الدخول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تأخر عثمان بن عفان رضى الله عنه فى العودة من قرسش وشاع خبر مقتله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4- قام الرسول  </a:t>
          </a:r>
          <a:r>
            <a:rPr lang="ar-EG" sz="3200" b="1" i="0" dirty="0" smtClean="0">
              <a:solidFill>
                <a:schemeClr val="tx1"/>
              </a:solidFill>
            </a:rPr>
            <a:t>ﷺ بمبايعة أصحابه على قتال قريش وعرفت هذه البيعة ببيعة الرضوان ولكن سرعان ما عاد عثمان بن عفان .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0C4DBF-45A3-4281-932C-8EA3A62681C0}" type="doc">
      <dgm:prSet loTypeId="urn:microsoft.com/office/officeart/2005/8/layout/hierarchy4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8E9C0E-D623-47C0-8664-C1448D264605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أهم غزوات الرسول  </a:t>
          </a:r>
          <a:r>
            <a:rPr lang="ar-EG" sz="4400" b="1" i="0" dirty="0" smtClean="0">
              <a:solidFill>
                <a:schemeClr val="tx1"/>
              </a:solidFill>
            </a:rPr>
            <a:t>ﷺ </a:t>
          </a:r>
          <a:endParaRPr lang="en-US" sz="4400" b="1" dirty="0">
            <a:solidFill>
              <a:schemeClr val="tx1"/>
            </a:solidFill>
          </a:endParaRPr>
        </a:p>
      </dgm:t>
    </dgm:pt>
    <dgm:pt modelId="{95A601AF-FFEF-4956-ABEE-755CB85DCAB4}" type="parTrans" cxnId="{E678848C-19C2-45FA-A82E-8AEE9D6A9C47}">
      <dgm:prSet/>
      <dgm:spPr/>
      <dgm:t>
        <a:bodyPr/>
        <a:lstStyle/>
        <a:p>
          <a:endParaRPr lang="en-US"/>
        </a:p>
      </dgm:t>
    </dgm:pt>
    <dgm:pt modelId="{296B19DD-0B88-4F7B-8A10-B5727920C94D}" type="sibTrans" cxnId="{E678848C-19C2-45FA-A82E-8AEE9D6A9C47}">
      <dgm:prSet/>
      <dgm:spPr/>
      <dgm:t>
        <a:bodyPr/>
        <a:lstStyle/>
        <a:p>
          <a:endParaRPr lang="en-US"/>
        </a:p>
      </dgm:t>
    </dgm:pt>
    <dgm:pt modelId="{B793DAC5-A62B-482B-92BC-0EC57DA30500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عالمية الدعوة </a:t>
          </a:r>
          <a:endParaRPr lang="en-US" sz="4400" b="1" dirty="0">
            <a:solidFill>
              <a:schemeClr val="tx1"/>
            </a:solidFill>
          </a:endParaRPr>
        </a:p>
      </dgm:t>
    </dgm:pt>
    <dgm:pt modelId="{AEE49EAF-E022-4767-80A8-70137A02B320}" type="parTrans" cxnId="{E7109161-5E9B-4989-A504-BA768C48F72A}">
      <dgm:prSet/>
      <dgm:spPr/>
      <dgm:t>
        <a:bodyPr/>
        <a:lstStyle/>
        <a:p>
          <a:endParaRPr lang="en-US"/>
        </a:p>
      </dgm:t>
    </dgm:pt>
    <dgm:pt modelId="{9B606443-3181-4FF1-B0D2-C84C6C73078D}" type="sibTrans" cxnId="{E7109161-5E9B-4989-A504-BA768C48F72A}">
      <dgm:prSet/>
      <dgm:spPr/>
      <dgm:t>
        <a:bodyPr/>
        <a:lstStyle/>
        <a:p>
          <a:endParaRPr lang="en-US"/>
        </a:p>
      </dgm:t>
    </dgm:pt>
    <dgm:pt modelId="{5C813AA8-F7CB-47CF-B544-2A4256D1009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خيبر 7</a:t>
          </a:r>
          <a:r>
            <a:rPr lang="ar-EG" b="1" dirty="0" smtClean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rPr>
            <a:t>ه</a:t>
          </a:r>
          <a:endParaRPr lang="en-US" b="1" dirty="0">
            <a:solidFill>
              <a:schemeClr val="tx1"/>
            </a:solidFill>
            <a:latin typeface="Aldhabi" panose="01000000000000000000" pitchFamily="2" charset="-78"/>
            <a:cs typeface="Aldhabi" panose="01000000000000000000" pitchFamily="2" charset="-78"/>
          </a:endParaRPr>
        </a:p>
      </dgm:t>
    </dgm:pt>
    <dgm:pt modelId="{E21C2493-4E79-4B22-9B52-91BE30D07498}" type="parTrans" cxnId="{82EB0C00-F2F7-4819-8141-BE511BF6EB6A}">
      <dgm:prSet/>
      <dgm:spPr/>
      <dgm:t>
        <a:bodyPr/>
        <a:lstStyle/>
        <a:p>
          <a:endParaRPr lang="en-US"/>
        </a:p>
      </dgm:t>
    </dgm:pt>
    <dgm:pt modelId="{07B5E977-93ED-47C9-8643-43841B3B93DB}" type="sibTrans" cxnId="{82EB0C00-F2F7-4819-8141-BE511BF6EB6A}">
      <dgm:prSet/>
      <dgm:spPr/>
      <dgm:t>
        <a:bodyPr/>
        <a:lstStyle/>
        <a:p>
          <a:endParaRPr lang="en-US"/>
        </a:p>
      </dgm:t>
    </dgm:pt>
    <dgm:pt modelId="{60741311-5948-4820-A868-D0FA7403B51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فتح مكة 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8ه 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71E8824-0367-4E93-97D3-4BFC4F8CE81A}" type="parTrans" cxnId="{CCCB56EC-E729-4B5B-A22D-BF0D6BBF0E6B}">
      <dgm:prSet/>
      <dgm:spPr/>
      <dgm:t>
        <a:bodyPr/>
        <a:lstStyle/>
        <a:p>
          <a:endParaRPr lang="en-US"/>
        </a:p>
      </dgm:t>
    </dgm:pt>
    <dgm:pt modelId="{1A2B3195-262B-4F44-A906-DFE23AEF0D94}" type="sibTrans" cxnId="{CCCB56EC-E729-4B5B-A22D-BF0D6BBF0E6B}">
      <dgm:prSet/>
      <dgm:spPr/>
      <dgm:t>
        <a:bodyPr/>
        <a:lstStyle/>
        <a:p>
          <a:endParaRPr lang="en-US"/>
        </a:p>
      </dgm:t>
    </dgm:pt>
    <dgm:pt modelId="{B1E440BC-9A29-488D-9D6C-746AFB51A41B}">
      <dgm:prSet phldrT="[Text]" custT="1"/>
      <dgm:spPr/>
      <dgm:t>
        <a:bodyPr/>
        <a:lstStyle/>
        <a:p>
          <a:r>
            <a:rPr lang="ar-EG" sz="4800" dirty="0" smtClean="0">
              <a:solidFill>
                <a:schemeClr val="tx1"/>
              </a:solidFill>
            </a:rPr>
            <a:t>مواجهة المعتدين </a:t>
          </a:r>
          <a:endParaRPr lang="en-US" sz="4800" dirty="0">
            <a:solidFill>
              <a:schemeClr val="tx1"/>
            </a:solidFill>
          </a:endParaRPr>
        </a:p>
      </dgm:t>
    </dgm:pt>
    <dgm:pt modelId="{BF0C8F85-ABA6-4771-9DB9-706CAB95A715}" type="parTrans" cxnId="{1A7D1795-B64E-41F1-ACC8-BF129DC69067}">
      <dgm:prSet/>
      <dgm:spPr/>
      <dgm:t>
        <a:bodyPr/>
        <a:lstStyle/>
        <a:p>
          <a:endParaRPr lang="en-US"/>
        </a:p>
      </dgm:t>
    </dgm:pt>
    <dgm:pt modelId="{C3DB2C52-B4B3-4047-AD4F-EB24C0156D22}" type="sibTrans" cxnId="{1A7D1795-B64E-41F1-ACC8-BF129DC69067}">
      <dgm:prSet/>
      <dgm:spPr/>
      <dgm:t>
        <a:bodyPr/>
        <a:lstStyle/>
        <a:p>
          <a:endParaRPr lang="en-US"/>
        </a:p>
      </dgm:t>
    </dgm:pt>
    <dgm:pt modelId="{BEC42C4B-0DB1-4952-842D-4979C472D63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بدر </a:t>
          </a:r>
          <a:r>
            <a:rPr lang="ar-EG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2ه</a:t>
          </a:r>
          <a:endParaRPr lang="en-US" b="1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9108A13-1AF0-47C2-B36C-4948F2D2EEC7}" type="parTrans" cxnId="{880482F5-7BAC-4EB1-85A2-8AB008F03C9B}">
      <dgm:prSet/>
      <dgm:spPr/>
      <dgm:t>
        <a:bodyPr/>
        <a:lstStyle/>
        <a:p>
          <a:endParaRPr lang="en-US"/>
        </a:p>
      </dgm:t>
    </dgm:pt>
    <dgm:pt modelId="{38A23846-C657-4398-8AE2-E18397881154}" type="sibTrans" cxnId="{880482F5-7BAC-4EB1-85A2-8AB008F03C9B}">
      <dgm:prSet/>
      <dgm:spPr/>
      <dgm:t>
        <a:bodyPr/>
        <a:lstStyle/>
        <a:p>
          <a:endParaRPr lang="en-US"/>
        </a:p>
      </dgm:t>
    </dgm:pt>
    <dgm:pt modelId="{65C83D17-D4B5-49BB-AE2F-D911E9A5E37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أحد</a:t>
          </a:r>
        </a:p>
        <a:p>
          <a:r>
            <a:rPr lang="ar-EG" dirty="0" smtClean="0">
              <a:solidFill>
                <a:schemeClr val="tx1"/>
              </a:solidFill>
            </a:rPr>
            <a:t> 3 </a:t>
          </a:r>
          <a:r>
            <a:rPr lang="ar-EG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ه</a:t>
          </a:r>
          <a:r>
            <a:rPr lang="ar-EG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D8140D67-8D54-4F00-9821-3AAFC1393D8F}" type="parTrans" cxnId="{43C0CF69-6C61-4005-A91E-4D00DC45B481}">
      <dgm:prSet/>
      <dgm:spPr/>
      <dgm:t>
        <a:bodyPr/>
        <a:lstStyle/>
        <a:p>
          <a:endParaRPr lang="en-US"/>
        </a:p>
      </dgm:t>
    </dgm:pt>
    <dgm:pt modelId="{A6681531-AE6C-464E-AA60-22D28B11972C}" type="sibTrans" cxnId="{43C0CF69-6C61-4005-A91E-4D00DC45B481}">
      <dgm:prSet/>
      <dgm:spPr/>
      <dgm:t>
        <a:bodyPr/>
        <a:lstStyle/>
        <a:p>
          <a:endParaRPr lang="en-US"/>
        </a:p>
      </dgm:t>
    </dgm:pt>
    <dgm:pt modelId="{DDA54AAB-EAC0-448F-BAB2-B094CF680BE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الخندق 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5ه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49669C66-3E65-43A6-B556-5EDE30884A27}" type="parTrans" cxnId="{68BB238F-9A28-4906-9A7F-44402C6E0C7E}">
      <dgm:prSet/>
      <dgm:spPr/>
      <dgm:t>
        <a:bodyPr/>
        <a:lstStyle/>
        <a:p>
          <a:endParaRPr lang="en-US"/>
        </a:p>
      </dgm:t>
    </dgm:pt>
    <dgm:pt modelId="{34B9566C-D2F6-42F2-8DDF-479C71EBF802}" type="sibTrans" cxnId="{68BB238F-9A28-4906-9A7F-44402C6E0C7E}">
      <dgm:prSet/>
      <dgm:spPr/>
      <dgm:t>
        <a:bodyPr/>
        <a:lstStyle/>
        <a:p>
          <a:endParaRPr lang="en-US"/>
        </a:p>
      </dgm:t>
    </dgm:pt>
    <dgm:pt modelId="{C4FBF8D7-6782-4031-93B3-F6AE39304C6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حنين 8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906FC83C-3AE0-49E6-81A6-BCE2523057A8}" type="parTrans" cxnId="{DB632EF6-A718-45F8-8BFC-CA5C00A13DD4}">
      <dgm:prSet/>
      <dgm:spPr/>
      <dgm:t>
        <a:bodyPr/>
        <a:lstStyle/>
        <a:p>
          <a:endParaRPr lang="en-US"/>
        </a:p>
      </dgm:t>
    </dgm:pt>
    <dgm:pt modelId="{835979D5-8439-492A-AC2F-3120B365F788}" type="sibTrans" cxnId="{DB632EF6-A718-45F8-8BFC-CA5C00A13DD4}">
      <dgm:prSet/>
      <dgm:spPr/>
      <dgm:t>
        <a:bodyPr/>
        <a:lstStyle/>
        <a:p>
          <a:endParaRPr lang="en-US"/>
        </a:p>
      </dgm:t>
    </dgm:pt>
    <dgm:pt modelId="{31A1AD04-B5B5-423D-AD9F-68C87EEAD884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تبوك 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9ه</a:t>
          </a:r>
          <a:endParaRPr lang="en-US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6D31855E-5484-48DC-A673-6DFB8CB7D86E}" type="parTrans" cxnId="{A98D6559-F0A4-4FE3-B721-5E61641CCDEB}">
      <dgm:prSet/>
      <dgm:spPr/>
      <dgm:t>
        <a:bodyPr/>
        <a:lstStyle/>
        <a:p>
          <a:endParaRPr lang="en-US"/>
        </a:p>
      </dgm:t>
    </dgm:pt>
    <dgm:pt modelId="{B3813017-6330-4925-9A86-550D72641AAB}" type="sibTrans" cxnId="{A98D6559-F0A4-4FE3-B721-5E61641CCDEB}">
      <dgm:prSet/>
      <dgm:spPr/>
      <dgm:t>
        <a:bodyPr/>
        <a:lstStyle/>
        <a:p>
          <a:endParaRPr lang="en-US"/>
        </a:p>
      </dgm:t>
    </dgm:pt>
    <dgm:pt modelId="{1C125809-4448-4FAA-A166-61D7EB9A6EA6}" type="pres">
      <dgm:prSet presAssocID="{CC0C4DBF-45A3-4281-932C-8EA3A62681C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396EA8-3C76-444E-BAA7-3CD8A2A7C5BF}" type="pres">
      <dgm:prSet presAssocID="{1A8E9C0E-D623-47C0-8664-C1448D264605}" presName="vertOne" presStyleCnt="0"/>
      <dgm:spPr/>
    </dgm:pt>
    <dgm:pt modelId="{601F817D-0387-4213-8E04-C62482D2E94A}" type="pres">
      <dgm:prSet presAssocID="{1A8E9C0E-D623-47C0-8664-C1448D26460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26331C-66A5-419C-A669-CE53E8E5837A}" type="pres">
      <dgm:prSet presAssocID="{1A8E9C0E-D623-47C0-8664-C1448D264605}" presName="parTransOne" presStyleCnt="0"/>
      <dgm:spPr/>
    </dgm:pt>
    <dgm:pt modelId="{4E02C284-B5D8-4056-9317-1C23BC886A16}" type="pres">
      <dgm:prSet presAssocID="{1A8E9C0E-D623-47C0-8664-C1448D264605}" presName="horzOne" presStyleCnt="0"/>
      <dgm:spPr/>
    </dgm:pt>
    <dgm:pt modelId="{F7259CCE-ABE4-4D73-AFE8-2B12021228AF}" type="pres">
      <dgm:prSet presAssocID="{B793DAC5-A62B-482B-92BC-0EC57DA30500}" presName="vertTwo" presStyleCnt="0"/>
      <dgm:spPr/>
    </dgm:pt>
    <dgm:pt modelId="{A5BF9E3B-5CE4-491C-9374-47139F704B90}" type="pres">
      <dgm:prSet presAssocID="{B793DAC5-A62B-482B-92BC-0EC57DA3050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DF4EEC-330B-4692-8167-22478422B3A3}" type="pres">
      <dgm:prSet presAssocID="{B793DAC5-A62B-482B-92BC-0EC57DA30500}" presName="parTransTwo" presStyleCnt="0"/>
      <dgm:spPr/>
    </dgm:pt>
    <dgm:pt modelId="{6228E5A9-3E28-4533-842F-87E648B8ED84}" type="pres">
      <dgm:prSet presAssocID="{B793DAC5-A62B-482B-92BC-0EC57DA30500}" presName="horzTwo" presStyleCnt="0"/>
      <dgm:spPr/>
    </dgm:pt>
    <dgm:pt modelId="{FD248B00-747C-44FA-AE80-06B4937130F4}" type="pres">
      <dgm:prSet presAssocID="{5C813AA8-F7CB-47CF-B544-2A4256D10093}" presName="vertThree" presStyleCnt="0"/>
      <dgm:spPr/>
    </dgm:pt>
    <dgm:pt modelId="{0FC35097-C9C7-4116-96FA-C611BBF6F34D}" type="pres">
      <dgm:prSet presAssocID="{5C813AA8-F7CB-47CF-B544-2A4256D10093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BF5F8D-E718-4140-946A-A8245444D5E8}" type="pres">
      <dgm:prSet presAssocID="{5C813AA8-F7CB-47CF-B544-2A4256D10093}" presName="horzThree" presStyleCnt="0"/>
      <dgm:spPr/>
    </dgm:pt>
    <dgm:pt modelId="{FFEF89F3-8936-4E14-8F27-C3CF00B15549}" type="pres">
      <dgm:prSet presAssocID="{07B5E977-93ED-47C9-8643-43841B3B93DB}" presName="sibSpaceThree" presStyleCnt="0"/>
      <dgm:spPr/>
    </dgm:pt>
    <dgm:pt modelId="{92A4FE1B-DC32-4770-9FB8-8522E3C280A8}" type="pres">
      <dgm:prSet presAssocID="{60741311-5948-4820-A868-D0FA7403B511}" presName="vertThree" presStyleCnt="0"/>
      <dgm:spPr/>
    </dgm:pt>
    <dgm:pt modelId="{745A4765-FF82-4645-AACD-2374CBC692BC}" type="pres">
      <dgm:prSet presAssocID="{60741311-5948-4820-A868-D0FA7403B511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CBA47E-D5D3-41AA-8342-3174CF93B968}" type="pres">
      <dgm:prSet presAssocID="{60741311-5948-4820-A868-D0FA7403B511}" presName="horzThree" presStyleCnt="0"/>
      <dgm:spPr/>
    </dgm:pt>
    <dgm:pt modelId="{012323B6-59E4-4886-B4AA-5DC9A8CDC10E}" type="pres">
      <dgm:prSet presAssocID="{1A2B3195-262B-4F44-A906-DFE23AEF0D94}" presName="sibSpaceThree" presStyleCnt="0"/>
      <dgm:spPr/>
    </dgm:pt>
    <dgm:pt modelId="{DD8C1840-76AD-4FF2-B992-6208A2D62E60}" type="pres">
      <dgm:prSet presAssocID="{C4FBF8D7-6782-4031-93B3-F6AE39304C6B}" presName="vertThree" presStyleCnt="0"/>
      <dgm:spPr/>
    </dgm:pt>
    <dgm:pt modelId="{C40857D5-B11E-47D8-AAF6-7CCA41B2CBDD}" type="pres">
      <dgm:prSet presAssocID="{C4FBF8D7-6782-4031-93B3-F6AE39304C6B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D1E30-2B59-4362-9C18-86ADD9A6C96F}" type="pres">
      <dgm:prSet presAssocID="{C4FBF8D7-6782-4031-93B3-F6AE39304C6B}" presName="horzThree" presStyleCnt="0"/>
      <dgm:spPr/>
    </dgm:pt>
    <dgm:pt modelId="{7932AF65-E2E2-4B93-9E86-47DCB34DB967}" type="pres">
      <dgm:prSet presAssocID="{835979D5-8439-492A-AC2F-3120B365F788}" presName="sibSpaceThree" presStyleCnt="0"/>
      <dgm:spPr/>
    </dgm:pt>
    <dgm:pt modelId="{C71E037F-5ADC-41EB-829C-4F56B7E4C418}" type="pres">
      <dgm:prSet presAssocID="{31A1AD04-B5B5-423D-AD9F-68C87EEAD884}" presName="vertThree" presStyleCnt="0"/>
      <dgm:spPr/>
    </dgm:pt>
    <dgm:pt modelId="{27FF08C8-34BF-4550-9953-9E98A7CA0707}" type="pres">
      <dgm:prSet presAssocID="{31A1AD04-B5B5-423D-AD9F-68C87EEAD884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654700-C410-43F4-BB24-4743305C1554}" type="pres">
      <dgm:prSet presAssocID="{31A1AD04-B5B5-423D-AD9F-68C87EEAD884}" presName="horzThree" presStyleCnt="0"/>
      <dgm:spPr/>
    </dgm:pt>
    <dgm:pt modelId="{E673D238-E6EF-4A23-BDF2-96E1BBD1CF09}" type="pres">
      <dgm:prSet presAssocID="{9B606443-3181-4FF1-B0D2-C84C6C73078D}" presName="sibSpaceTwo" presStyleCnt="0"/>
      <dgm:spPr/>
    </dgm:pt>
    <dgm:pt modelId="{CFF11C6C-B5B3-4379-AC61-28A109264CD7}" type="pres">
      <dgm:prSet presAssocID="{B1E440BC-9A29-488D-9D6C-746AFB51A41B}" presName="vertTwo" presStyleCnt="0"/>
      <dgm:spPr/>
    </dgm:pt>
    <dgm:pt modelId="{C114CECE-1D26-450C-8E71-4EBB5D12A42A}" type="pres">
      <dgm:prSet presAssocID="{B1E440BC-9A29-488D-9D6C-746AFB51A41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E33E09-3EEA-47F9-A1D8-4C5DF820C288}" type="pres">
      <dgm:prSet presAssocID="{B1E440BC-9A29-488D-9D6C-746AFB51A41B}" presName="parTransTwo" presStyleCnt="0"/>
      <dgm:spPr/>
    </dgm:pt>
    <dgm:pt modelId="{ACF3890A-873C-43F9-9DC7-481DAF6335E3}" type="pres">
      <dgm:prSet presAssocID="{B1E440BC-9A29-488D-9D6C-746AFB51A41B}" presName="horzTwo" presStyleCnt="0"/>
      <dgm:spPr/>
    </dgm:pt>
    <dgm:pt modelId="{C86160BC-A69A-4516-AAE4-62E1C329B52E}" type="pres">
      <dgm:prSet presAssocID="{BEC42C4B-0DB1-4952-842D-4979C472D634}" presName="vertThree" presStyleCnt="0"/>
      <dgm:spPr/>
    </dgm:pt>
    <dgm:pt modelId="{8688AA57-D9E4-4AE9-AFFC-5D80DB0377B6}" type="pres">
      <dgm:prSet presAssocID="{BEC42C4B-0DB1-4952-842D-4979C472D634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930FC9-C003-4ED3-8CFC-959799C6A561}" type="pres">
      <dgm:prSet presAssocID="{BEC42C4B-0DB1-4952-842D-4979C472D634}" presName="horzThree" presStyleCnt="0"/>
      <dgm:spPr/>
    </dgm:pt>
    <dgm:pt modelId="{8E4C2AA4-8212-4B86-891F-C183A0BB2963}" type="pres">
      <dgm:prSet presAssocID="{38A23846-C657-4398-8AE2-E18397881154}" presName="sibSpaceThree" presStyleCnt="0"/>
      <dgm:spPr/>
    </dgm:pt>
    <dgm:pt modelId="{E6537C26-E3FC-4FA7-ADAC-727CD4E51543}" type="pres">
      <dgm:prSet presAssocID="{65C83D17-D4B5-49BB-AE2F-D911E9A5E371}" presName="vertThree" presStyleCnt="0"/>
      <dgm:spPr/>
    </dgm:pt>
    <dgm:pt modelId="{28E73953-2C31-4F53-B7F8-65D8E5B99C1B}" type="pres">
      <dgm:prSet presAssocID="{65C83D17-D4B5-49BB-AE2F-D911E9A5E371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78047A-AB57-4BAB-8F3B-F20CCF746B76}" type="pres">
      <dgm:prSet presAssocID="{65C83D17-D4B5-49BB-AE2F-D911E9A5E371}" presName="horzThree" presStyleCnt="0"/>
      <dgm:spPr/>
    </dgm:pt>
    <dgm:pt modelId="{91C8CB9D-F247-4A93-BBC2-E68F5CEBBF45}" type="pres">
      <dgm:prSet presAssocID="{A6681531-AE6C-464E-AA60-22D28B11972C}" presName="sibSpaceThree" presStyleCnt="0"/>
      <dgm:spPr/>
    </dgm:pt>
    <dgm:pt modelId="{8061FF2B-FC03-4333-83B8-CBDB8AA564B1}" type="pres">
      <dgm:prSet presAssocID="{DDA54AAB-EAC0-448F-BAB2-B094CF680BEB}" presName="vertThree" presStyleCnt="0"/>
      <dgm:spPr/>
    </dgm:pt>
    <dgm:pt modelId="{39FB4E30-769E-4FCB-9B5D-E01FE7DB9FEE}" type="pres">
      <dgm:prSet presAssocID="{DDA54AAB-EAC0-448F-BAB2-B094CF680BEB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82E468-9A24-4894-9BBC-DA426D1E68FB}" type="pres">
      <dgm:prSet presAssocID="{DDA54AAB-EAC0-448F-BAB2-B094CF680BEB}" presName="horzThree" presStyleCnt="0"/>
      <dgm:spPr/>
    </dgm:pt>
  </dgm:ptLst>
  <dgm:cxnLst>
    <dgm:cxn modelId="{E42EE318-E1CC-4675-B482-E3BE60FBB4D0}" type="presOf" srcId="{65C83D17-D4B5-49BB-AE2F-D911E9A5E371}" destId="{28E73953-2C31-4F53-B7F8-65D8E5B99C1B}" srcOrd="0" destOrd="0" presId="urn:microsoft.com/office/officeart/2005/8/layout/hierarchy4"/>
    <dgm:cxn modelId="{A06F1619-1914-4E5C-A375-13B949F3A048}" type="presOf" srcId="{DDA54AAB-EAC0-448F-BAB2-B094CF680BEB}" destId="{39FB4E30-769E-4FCB-9B5D-E01FE7DB9FEE}" srcOrd="0" destOrd="0" presId="urn:microsoft.com/office/officeart/2005/8/layout/hierarchy4"/>
    <dgm:cxn modelId="{68BB238F-9A28-4906-9A7F-44402C6E0C7E}" srcId="{B1E440BC-9A29-488D-9D6C-746AFB51A41B}" destId="{DDA54AAB-EAC0-448F-BAB2-B094CF680BEB}" srcOrd="2" destOrd="0" parTransId="{49669C66-3E65-43A6-B556-5EDE30884A27}" sibTransId="{34B9566C-D2F6-42F2-8DDF-479C71EBF802}"/>
    <dgm:cxn modelId="{2FE88941-F843-472E-B858-092F6E1A9A9B}" type="presOf" srcId="{B793DAC5-A62B-482B-92BC-0EC57DA30500}" destId="{A5BF9E3B-5CE4-491C-9374-47139F704B90}" srcOrd="0" destOrd="0" presId="urn:microsoft.com/office/officeart/2005/8/layout/hierarchy4"/>
    <dgm:cxn modelId="{D284DF42-D163-4365-A325-4310D9569DD5}" type="presOf" srcId="{BEC42C4B-0DB1-4952-842D-4979C472D634}" destId="{8688AA57-D9E4-4AE9-AFFC-5D80DB0377B6}" srcOrd="0" destOrd="0" presId="urn:microsoft.com/office/officeart/2005/8/layout/hierarchy4"/>
    <dgm:cxn modelId="{83FA5E2E-7E03-4CDA-9587-5703CFAB6014}" type="presOf" srcId="{5C813AA8-F7CB-47CF-B544-2A4256D10093}" destId="{0FC35097-C9C7-4116-96FA-C611BBF6F34D}" srcOrd="0" destOrd="0" presId="urn:microsoft.com/office/officeart/2005/8/layout/hierarchy4"/>
    <dgm:cxn modelId="{F41B9B81-44B6-49FE-8B7C-EE51D9DBD7E9}" type="presOf" srcId="{31A1AD04-B5B5-423D-AD9F-68C87EEAD884}" destId="{27FF08C8-34BF-4550-9953-9E98A7CA0707}" srcOrd="0" destOrd="0" presId="urn:microsoft.com/office/officeart/2005/8/layout/hierarchy4"/>
    <dgm:cxn modelId="{B18B3BD3-A424-4CF7-BB42-DBFBEDDF4113}" type="presOf" srcId="{C4FBF8D7-6782-4031-93B3-F6AE39304C6B}" destId="{C40857D5-B11E-47D8-AAF6-7CCA41B2CBDD}" srcOrd="0" destOrd="0" presId="urn:microsoft.com/office/officeart/2005/8/layout/hierarchy4"/>
    <dgm:cxn modelId="{82EB0C00-F2F7-4819-8141-BE511BF6EB6A}" srcId="{B793DAC5-A62B-482B-92BC-0EC57DA30500}" destId="{5C813AA8-F7CB-47CF-B544-2A4256D10093}" srcOrd="0" destOrd="0" parTransId="{E21C2493-4E79-4B22-9B52-91BE30D07498}" sibTransId="{07B5E977-93ED-47C9-8643-43841B3B93DB}"/>
    <dgm:cxn modelId="{DB632EF6-A718-45F8-8BFC-CA5C00A13DD4}" srcId="{B793DAC5-A62B-482B-92BC-0EC57DA30500}" destId="{C4FBF8D7-6782-4031-93B3-F6AE39304C6B}" srcOrd="2" destOrd="0" parTransId="{906FC83C-3AE0-49E6-81A6-BCE2523057A8}" sibTransId="{835979D5-8439-492A-AC2F-3120B365F788}"/>
    <dgm:cxn modelId="{A98D6559-F0A4-4FE3-B721-5E61641CCDEB}" srcId="{B793DAC5-A62B-482B-92BC-0EC57DA30500}" destId="{31A1AD04-B5B5-423D-AD9F-68C87EEAD884}" srcOrd="3" destOrd="0" parTransId="{6D31855E-5484-48DC-A673-6DFB8CB7D86E}" sibTransId="{B3813017-6330-4925-9A86-550D72641AAB}"/>
    <dgm:cxn modelId="{880482F5-7BAC-4EB1-85A2-8AB008F03C9B}" srcId="{B1E440BC-9A29-488D-9D6C-746AFB51A41B}" destId="{BEC42C4B-0DB1-4952-842D-4979C472D634}" srcOrd="0" destOrd="0" parTransId="{69108A13-1AF0-47C2-B36C-4948F2D2EEC7}" sibTransId="{38A23846-C657-4398-8AE2-E18397881154}"/>
    <dgm:cxn modelId="{1A7D1795-B64E-41F1-ACC8-BF129DC69067}" srcId="{1A8E9C0E-D623-47C0-8664-C1448D264605}" destId="{B1E440BC-9A29-488D-9D6C-746AFB51A41B}" srcOrd="1" destOrd="0" parTransId="{BF0C8F85-ABA6-4771-9DB9-706CAB95A715}" sibTransId="{C3DB2C52-B4B3-4047-AD4F-EB24C0156D22}"/>
    <dgm:cxn modelId="{E7109161-5E9B-4989-A504-BA768C48F72A}" srcId="{1A8E9C0E-D623-47C0-8664-C1448D264605}" destId="{B793DAC5-A62B-482B-92BC-0EC57DA30500}" srcOrd="0" destOrd="0" parTransId="{AEE49EAF-E022-4767-80A8-70137A02B320}" sibTransId="{9B606443-3181-4FF1-B0D2-C84C6C73078D}"/>
    <dgm:cxn modelId="{F4758DD0-BDF1-4AF3-9C45-048971CB0457}" type="presOf" srcId="{60741311-5948-4820-A868-D0FA7403B511}" destId="{745A4765-FF82-4645-AACD-2374CBC692BC}" srcOrd="0" destOrd="0" presId="urn:microsoft.com/office/officeart/2005/8/layout/hierarchy4"/>
    <dgm:cxn modelId="{CCCB56EC-E729-4B5B-A22D-BF0D6BBF0E6B}" srcId="{B793DAC5-A62B-482B-92BC-0EC57DA30500}" destId="{60741311-5948-4820-A868-D0FA7403B511}" srcOrd="1" destOrd="0" parTransId="{271E8824-0367-4E93-97D3-4BFC4F8CE81A}" sibTransId="{1A2B3195-262B-4F44-A906-DFE23AEF0D94}"/>
    <dgm:cxn modelId="{43C0CF69-6C61-4005-A91E-4D00DC45B481}" srcId="{B1E440BC-9A29-488D-9D6C-746AFB51A41B}" destId="{65C83D17-D4B5-49BB-AE2F-D911E9A5E371}" srcOrd="1" destOrd="0" parTransId="{D8140D67-8D54-4F00-9821-3AAFC1393D8F}" sibTransId="{A6681531-AE6C-464E-AA60-22D28B11972C}"/>
    <dgm:cxn modelId="{472AD8E0-B2D7-454E-97B4-60A451E8AA63}" type="presOf" srcId="{B1E440BC-9A29-488D-9D6C-746AFB51A41B}" destId="{C114CECE-1D26-450C-8E71-4EBB5D12A42A}" srcOrd="0" destOrd="0" presId="urn:microsoft.com/office/officeart/2005/8/layout/hierarchy4"/>
    <dgm:cxn modelId="{2AA891FF-33D7-4E9E-8BC8-51FB273BA3A0}" type="presOf" srcId="{1A8E9C0E-D623-47C0-8664-C1448D264605}" destId="{601F817D-0387-4213-8E04-C62482D2E94A}" srcOrd="0" destOrd="0" presId="urn:microsoft.com/office/officeart/2005/8/layout/hierarchy4"/>
    <dgm:cxn modelId="{E678848C-19C2-45FA-A82E-8AEE9D6A9C47}" srcId="{CC0C4DBF-45A3-4281-932C-8EA3A62681C0}" destId="{1A8E9C0E-D623-47C0-8664-C1448D264605}" srcOrd="0" destOrd="0" parTransId="{95A601AF-FFEF-4956-ABEE-755CB85DCAB4}" sibTransId="{296B19DD-0B88-4F7B-8A10-B5727920C94D}"/>
    <dgm:cxn modelId="{BD7134EC-5025-4E60-A89D-D6BB58911FE9}" type="presOf" srcId="{CC0C4DBF-45A3-4281-932C-8EA3A62681C0}" destId="{1C125809-4448-4FAA-A166-61D7EB9A6EA6}" srcOrd="0" destOrd="0" presId="urn:microsoft.com/office/officeart/2005/8/layout/hierarchy4"/>
    <dgm:cxn modelId="{2A42456C-4875-4036-9F06-B41B11432F5A}" type="presParOf" srcId="{1C125809-4448-4FAA-A166-61D7EB9A6EA6}" destId="{5B396EA8-3C76-444E-BAA7-3CD8A2A7C5BF}" srcOrd="0" destOrd="0" presId="urn:microsoft.com/office/officeart/2005/8/layout/hierarchy4"/>
    <dgm:cxn modelId="{822A1996-7345-4CB3-AA0A-31AF5145B463}" type="presParOf" srcId="{5B396EA8-3C76-444E-BAA7-3CD8A2A7C5BF}" destId="{601F817D-0387-4213-8E04-C62482D2E94A}" srcOrd="0" destOrd="0" presId="urn:microsoft.com/office/officeart/2005/8/layout/hierarchy4"/>
    <dgm:cxn modelId="{10BDD157-2343-479B-A9FE-C9CE66702316}" type="presParOf" srcId="{5B396EA8-3C76-444E-BAA7-3CD8A2A7C5BF}" destId="{1326331C-66A5-419C-A669-CE53E8E5837A}" srcOrd="1" destOrd="0" presId="urn:microsoft.com/office/officeart/2005/8/layout/hierarchy4"/>
    <dgm:cxn modelId="{485E42B2-08DD-44A0-8A09-951BD8349790}" type="presParOf" srcId="{5B396EA8-3C76-444E-BAA7-3CD8A2A7C5BF}" destId="{4E02C284-B5D8-4056-9317-1C23BC886A16}" srcOrd="2" destOrd="0" presId="urn:microsoft.com/office/officeart/2005/8/layout/hierarchy4"/>
    <dgm:cxn modelId="{8EC2E851-E9BF-4AF5-B621-650925E0B545}" type="presParOf" srcId="{4E02C284-B5D8-4056-9317-1C23BC886A16}" destId="{F7259CCE-ABE4-4D73-AFE8-2B12021228AF}" srcOrd="0" destOrd="0" presId="urn:microsoft.com/office/officeart/2005/8/layout/hierarchy4"/>
    <dgm:cxn modelId="{362B916B-1468-4344-B34F-046A250759BB}" type="presParOf" srcId="{F7259CCE-ABE4-4D73-AFE8-2B12021228AF}" destId="{A5BF9E3B-5CE4-491C-9374-47139F704B90}" srcOrd="0" destOrd="0" presId="urn:microsoft.com/office/officeart/2005/8/layout/hierarchy4"/>
    <dgm:cxn modelId="{F70FBF23-BC27-4D52-A7FE-9EA3A61E8CC8}" type="presParOf" srcId="{F7259CCE-ABE4-4D73-AFE8-2B12021228AF}" destId="{35DF4EEC-330B-4692-8167-22478422B3A3}" srcOrd="1" destOrd="0" presId="urn:microsoft.com/office/officeart/2005/8/layout/hierarchy4"/>
    <dgm:cxn modelId="{A97EE879-8E12-42B2-A658-F0AB5DE0387C}" type="presParOf" srcId="{F7259CCE-ABE4-4D73-AFE8-2B12021228AF}" destId="{6228E5A9-3E28-4533-842F-87E648B8ED84}" srcOrd="2" destOrd="0" presId="urn:microsoft.com/office/officeart/2005/8/layout/hierarchy4"/>
    <dgm:cxn modelId="{F25C108E-1B87-4FC5-9814-DBEBF73C3C0A}" type="presParOf" srcId="{6228E5A9-3E28-4533-842F-87E648B8ED84}" destId="{FD248B00-747C-44FA-AE80-06B4937130F4}" srcOrd="0" destOrd="0" presId="urn:microsoft.com/office/officeart/2005/8/layout/hierarchy4"/>
    <dgm:cxn modelId="{97C4C41D-EBF5-44DB-8AEE-05C7BBA49667}" type="presParOf" srcId="{FD248B00-747C-44FA-AE80-06B4937130F4}" destId="{0FC35097-C9C7-4116-96FA-C611BBF6F34D}" srcOrd="0" destOrd="0" presId="urn:microsoft.com/office/officeart/2005/8/layout/hierarchy4"/>
    <dgm:cxn modelId="{A788721D-7F31-46D4-923B-21C67B496121}" type="presParOf" srcId="{FD248B00-747C-44FA-AE80-06B4937130F4}" destId="{29BF5F8D-E718-4140-946A-A8245444D5E8}" srcOrd="1" destOrd="0" presId="urn:microsoft.com/office/officeart/2005/8/layout/hierarchy4"/>
    <dgm:cxn modelId="{D8A10CAF-3745-4795-A4C8-98B72419C936}" type="presParOf" srcId="{6228E5A9-3E28-4533-842F-87E648B8ED84}" destId="{FFEF89F3-8936-4E14-8F27-C3CF00B15549}" srcOrd="1" destOrd="0" presId="urn:microsoft.com/office/officeart/2005/8/layout/hierarchy4"/>
    <dgm:cxn modelId="{B8F4FEED-D67C-4856-8FFA-B20837248E8B}" type="presParOf" srcId="{6228E5A9-3E28-4533-842F-87E648B8ED84}" destId="{92A4FE1B-DC32-4770-9FB8-8522E3C280A8}" srcOrd="2" destOrd="0" presId="urn:microsoft.com/office/officeart/2005/8/layout/hierarchy4"/>
    <dgm:cxn modelId="{173C160D-4343-4E3C-9F1B-50066AD11967}" type="presParOf" srcId="{92A4FE1B-DC32-4770-9FB8-8522E3C280A8}" destId="{745A4765-FF82-4645-AACD-2374CBC692BC}" srcOrd="0" destOrd="0" presId="urn:microsoft.com/office/officeart/2005/8/layout/hierarchy4"/>
    <dgm:cxn modelId="{320DEB54-ADE7-436B-B99D-1603DC69555F}" type="presParOf" srcId="{92A4FE1B-DC32-4770-9FB8-8522E3C280A8}" destId="{A7CBA47E-D5D3-41AA-8342-3174CF93B968}" srcOrd="1" destOrd="0" presId="urn:microsoft.com/office/officeart/2005/8/layout/hierarchy4"/>
    <dgm:cxn modelId="{6BDF16C9-B446-4B1C-BA6A-2B05506D43BC}" type="presParOf" srcId="{6228E5A9-3E28-4533-842F-87E648B8ED84}" destId="{012323B6-59E4-4886-B4AA-5DC9A8CDC10E}" srcOrd="3" destOrd="0" presId="urn:microsoft.com/office/officeart/2005/8/layout/hierarchy4"/>
    <dgm:cxn modelId="{6A9FFDB1-6789-44D9-B6D8-50C4454B7207}" type="presParOf" srcId="{6228E5A9-3E28-4533-842F-87E648B8ED84}" destId="{DD8C1840-76AD-4FF2-B992-6208A2D62E60}" srcOrd="4" destOrd="0" presId="urn:microsoft.com/office/officeart/2005/8/layout/hierarchy4"/>
    <dgm:cxn modelId="{FE475639-1930-4325-9F29-C8C80A9FE65C}" type="presParOf" srcId="{DD8C1840-76AD-4FF2-B992-6208A2D62E60}" destId="{C40857D5-B11E-47D8-AAF6-7CCA41B2CBDD}" srcOrd="0" destOrd="0" presId="urn:microsoft.com/office/officeart/2005/8/layout/hierarchy4"/>
    <dgm:cxn modelId="{DDD75791-A9A7-4DA6-811F-E3162C83AE38}" type="presParOf" srcId="{DD8C1840-76AD-4FF2-B992-6208A2D62E60}" destId="{C91D1E30-2B59-4362-9C18-86ADD9A6C96F}" srcOrd="1" destOrd="0" presId="urn:microsoft.com/office/officeart/2005/8/layout/hierarchy4"/>
    <dgm:cxn modelId="{BB797045-01D7-4DCC-9EBA-3B4E8A31D096}" type="presParOf" srcId="{6228E5A9-3E28-4533-842F-87E648B8ED84}" destId="{7932AF65-E2E2-4B93-9E86-47DCB34DB967}" srcOrd="5" destOrd="0" presId="urn:microsoft.com/office/officeart/2005/8/layout/hierarchy4"/>
    <dgm:cxn modelId="{8E70B871-0739-434B-A286-3EA832D305B0}" type="presParOf" srcId="{6228E5A9-3E28-4533-842F-87E648B8ED84}" destId="{C71E037F-5ADC-41EB-829C-4F56B7E4C418}" srcOrd="6" destOrd="0" presId="urn:microsoft.com/office/officeart/2005/8/layout/hierarchy4"/>
    <dgm:cxn modelId="{70D2D2A2-E0E2-4227-BC37-9F8A6465F057}" type="presParOf" srcId="{C71E037F-5ADC-41EB-829C-4F56B7E4C418}" destId="{27FF08C8-34BF-4550-9953-9E98A7CA0707}" srcOrd="0" destOrd="0" presId="urn:microsoft.com/office/officeart/2005/8/layout/hierarchy4"/>
    <dgm:cxn modelId="{19E99B0D-D5EB-4EA9-B92B-4387AF740A47}" type="presParOf" srcId="{C71E037F-5ADC-41EB-829C-4F56B7E4C418}" destId="{03654700-C410-43F4-BB24-4743305C1554}" srcOrd="1" destOrd="0" presId="urn:microsoft.com/office/officeart/2005/8/layout/hierarchy4"/>
    <dgm:cxn modelId="{53A2D549-7673-4340-87CD-8D56F21B0FCD}" type="presParOf" srcId="{4E02C284-B5D8-4056-9317-1C23BC886A16}" destId="{E673D238-E6EF-4A23-BDF2-96E1BBD1CF09}" srcOrd="1" destOrd="0" presId="urn:microsoft.com/office/officeart/2005/8/layout/hierarchy4"/>
    <dgm:cxn modelId="{5077570E-0537-4979-9FE4-A893C32366F6}" type="presParOf" srcId="{4E02C284-B5D8-4056-9317-1C23BC886A16}" destId="{CFF11C6C-B5B3-4379-AC61-28A109264CD7}" srcOrd="2" destOrd="0" presId="urn:microsoft.com/office/officeart/2005/8/layout/hierarchy4"/>
    <dgm:cxn modelId="{309B55A2-B075-4CEE-9DE9-51B1BBE80F11}" type="presParOf" srcId="{CFF11C6C-B5B3-4379-AC61-28A109264CD7}" destId="{C114CECE-1D26-450C-8E71-4EBB5D12A42A}" srcOrd="0" destOrd="0" presId="urn:microsoft.com/office/officeart/2005/8/layout/hierarchy4"/>
    <dgm:cxn modelId="{3CF4C6B0-FB65-4A8A-A10D-9378D90049F8}" type="presParOf" srcId="{CFF11C6C-B5B3-4379-AC61-28A109264CD7}" destId="{A9E33E09-3EEA-47F9-A1D8-4C5DF820C288}" srcOrd="1" destOrd="0" presId="urn:microsoft.com/office/officeart/2005/8/layout/hierarchy4"/>
    <dgm:cxn modelId="{A7CF024B-C4A2-4D61-A434-9FCD43E91259}" type="presParOf" srcId="{CFF11C6C-B5B3-4379-AC61-28A109264CD7}" destId="{ACF3890A-873C-43F9-9DC7-481DAF6335E3}" srcOrd="2" destOrd="0" presId="urn:microsoft.com/office/officeart/2005/8/layout/hierarchy4"/>
    <dgm:cxn modelId="{C8BAAE25-C3E5-4533-AA07-206EE1352B02}" type="presParOf" srcId="{ACF3890A-873C-43F9-9DC7-481DAF6335E3}" destId="{C86160BC-A69A-4516-AAE4-62E1C329B52E}" srcOrd="0" destOrd="0" presId="urn:microsoft.com/office/officeart/2005/8/layout/hierarchy4"/>
    <dgm:cxn modelId="{F459EA5D-B033-4BE6-8BA9-47DA58542660}" type="presParOf" srcId="{C86160BC-A69A-4516-AAE4-62E1C329B52E}" destId="{8688AA57-D9E4-4AE9-AFFC-5D80DB0377B6}" srcOrd="0" destOrd="0" presId="urn:microsoft.com/office/officeart/2005/8/layout/hierarchy4"/>
    <dgm:cxn modelId="{873A7E31-E285-41E7-B566-912D41620F05}" type="presParOf" srcId="{C86160BC-A69A-4516-AAE4-62E1C329B52E}" destId="{F7930FC9-C003-4ED3-8CFC-959799C6A561}" srcOrd="1" destOrd="0" presId="urn:microsoft.com/office/officeart/2005/8/layout/hierarchy4"/>
    <dgm:cxn modelId="{2D2DCC2A-4549-4057-A19E-F85EADB4ECDA}" type="presParOf" srcId="{ACF3890A-873C-43F9-9DC7-481DAF6335E3}" destId="{8E4C2AA4-8212-4B86-891F-C183A0BB2963}" srcOrd="1" destOrd="0" presId="urn:microsoft.com/office/officeart/2005/8/layout/hierarchy4"/>
    <dgm:cxn modelId="{E41AD69D-39B8-4533-BD85-BF05B381FD4A}" type="presParOf" srcId="{ACF3890A-873C-43F9-9DC7-481DAF6335E3}" destId="{E6537C26-E3FC-4FA7-ADAC-727CD4E51543}" srcOrd="2" destOrd="0" presId="urn:microsoft.com/office/officeart/2005/8/layout/hierarchy4"/>
    <dgm:cxn modelId="{FB155751-96C7-40CA-B989-8D024668FDC8}" type="presParOf" srcId="{E6537C26-E3FC-4FA7-ADAC-727CD4E51543}" destId="{28E73953-2C31-4F53-B7F8-65D8E5B99C1B}" srcOrd="0" destOrd="0" presId="urn:microsoft.com/office/officeart/2005/8/layout/hierarchy4"/>
    <dgm:cxn modelId="{7450C9A7-5B71-4DDD-B86E-4E7C78C7A0EC}" type="presParOf" srcId="{E6537C26-E3FC-4FA7-ADAC-727CD4E51543}" destId="{1C78047A-AB57-4BAB-8F3B-F20CCF746B76}" srcOrd="1" destOrd="0" presId="urn:microsoft.com/office/officeart/2005/8/layout/hierarchy4"/>
    <dgm:cxn modelId="{2E3DF304-6E4C-43AA-BBAD-5D3C8BA5C134}" type="presParOf" srcId="{ACF3890A-873C-43F9-9DC7-481DAF6335E3}" destId="{91C8CB9D-F247-4A93-BBC2-E68F5CEBBF45}" srcOrd="3" destOrd="0" presId="urn:microsoft.com/office/officeart/2005/8/layout/hierarchy4"/>
    <dgm:cxn modelId="{4E7C7986-D743-4249-A712-8FAB96F3A4E2}" type="presParOf" srcId="{ACF3890A-873C-43F9-9DC7-481DAF6335E3}" destId="{8061FF2B-FC03-4333-83B8-CBDB8AA564B1}" srcOrd="4" destOrd="0" presId="urn:microsoft.com/office/officeart/2005/8/layout/hierarchy4"/>
    <dgm:cxn modelId="{CF59BADD-A664-447F-9708-6507FDD6885E}" type="presParOf" srcId="{8061FF2B-FC03-4333-83B8-CBDB8AA564B1}" destId="{39FB4E30-769E-4FCB-9B5D-E01FE7DB9FEE}" srcOrd="0" destOrd="0" presId="urn:microsoft.com/office/officeart/2005/8/layout/hierarchy4"/>
    <dgm:cxn modelId="{4DC50EB8-67B9-419B-BE6F-654FAFD1D000}" type="presParOf" srcId="{8061FF2B-FC03-4333-83B8-CBDB8AA564B1}" destId="{B982E468-9A24-4894-9BBC-DA426D1E68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5- أرسلت قريش رسلا لمفاوضة  الرسول  </a:t>
          </a:r>
          <a:r>
            <a:rPr lang="ar-EG" sz="3200" b="1" i="0" dirty="0" smtClean="0">
              <a:solidFill>
                <a:schemeClr val="tx1"/>
              </a:solidFill>
            </a:rPr>
            <a:t>ﷺ وتوصل الطرفان إلى الصلح الذى أطلق عليه صلح الحديبية .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0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6A0D1B84-69F6-404F-931A-EDC90850CE41}" type="presParOf" srcId="{792EE893-F8E2-4FE4-9F0B-13D618064737}" destId="{FE239A59-051D-42E9-9AFB-386CE966091B}" srcOrd="0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إيقاف الحرب بين الطرفين لمدة عشر سنوات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3- من أراد من القبائل أن يدخل فى حلف محمد </a:t>
          </a:r>
          <a:r>
            <a:rPr lang="ar-EG" sz="3200" b="1" i="0" dirty="0" smtClean="0">
              <a:solidFill>
                <a:schemeClr val="tx1"/>
              </a:solidFill>
            </a:rPr>
            <a:t>ﷺ دخل فيه مثل قبيلة خزاعة  .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يؤجل دخول المسلمين إلى مكة للعام القادم</a:t>
          </a:r>
          <a:endParaRPr lang="en-US" sz="36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3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1" presStyleCnt="3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  <dgm:pt modelId="{851B106E-F105-43E5-A915-343062AF9380}" type="pres">
      <dgm:prSet presAssocID="{664818D1-E883-47CF-9FEE-218FA218C958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E9B6542-B1DF-4BBB-B4B1-FE3E08EBAF31}" srcId="{D25B7EC2-DCF1-45B3-8E18-C7C7F4E9F1B0}" destId="{2FDAF481-2F0C-44E1-A9A8-80DC83CAED68}" srcOrd="1" destOrd="0" parTransId="{9CB0FA03-06B3-4246-BB0C-F73A5F027C26}" sibTransId="{664818D1-E883-47CF-9FEE-218FA218C95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528E1420-21A7-42BC-A9B7-7964C3BBD854}" srcId="{D25B7EC2-DCF1-45B3-8E18-C7C7F4E9F1B0}" destId="{62ECCECB-C3D7-4027-BEFB-395B966BAF17}" srcOrd="2" destOrd="0" parTransId="{681D7E8C-E592-453D-8422-96B1931292AC}" sibTransId="{33BFE666-C7C3-48AC-AB89-69DF04AAABF8}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989DD773-8512-406C-B9FE-A656404D3619}" type="presParOf" srcId="{792EE893-F8E2-4FE4-9F0B-13D618064737}" destId="{F4D46519-2ECB-474B-93C5-ECB9D3A37209}" srcOrd="2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  <dgm:cxn modelId="{D355AA7B-3083-47FD-AA28-E19222C1DBA8}" type="presParOf" srcId="{792EE893-F8E2-4FE4-9F0B-13D618064737}" destId="{851B106E-F105-43E5-A915-343062AF9380}" srcOrd="3" destOrd="0" presId="urn:microsoft.com/office/officeart/2005/8/layout/hierarchy4"/>
    <dgm:cxn modelId="{6A0D1B84-69F6-404F-931A-EDC90850CE41}" type="presParOf" srcId="{792EE893-F8E2-4FE4-9F0B-13D618064737}" destId="{FE239A59-051D-42E9-9AFB-386CE966091B}" srcOrd="4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من أراد من القبائل أن يدخل فى حلف قريش دخل فيه مثل قبيلة بكر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5- من أتى إل قريش من المسلمين لا ترده ومن أتى إلى محمد  </a:t>
          </a:r>
          <a:r>
            <a:rPr lang="ar-EG" sz="3600" b="1" i="0" dirty="0" smtClean="0">
              <a:solidFill>
                <a:schemeClr val="tx1"/>
              </a:solidFill>
            </a:rPr>
            <a:t>ﷺ  من قريش رده إليهم </a:t>
          </a:r>
          <a:endParaRPr lang="en-US" sz="36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1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E9B6542-B1DF-4BBB-B4B1-FE3E08EBAF31}" srcId="{D25B7EC2-DCF1-45B3-8E18-C7C7F4E9F1B0}" destId="{2FDAF481-2F0C-44E1-A9A8-80DC83CAED68}" srcOrd="1" destOrd="0" parTransId="{9CB0FA03-06B3-4246-BB0C-F73A5F027C26}" sibTransId="{664818D1-E883-47CF-9FEE-218FA218C958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989DD773-8512-406C-B9FE-A656404D3619}" type="presParOf" srcId="{792EE893-F8E2-4FE4-9F0B-13D618064737}" destId="{F4D46519-2ECB-474B-93C5-ECB9D3A37209}" srcOrd="2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بعد أن اقر الرسول  </a:t>
          </a:r>
          <a:r>
            <a:rPr lang="ar-EG" sz="3200" b="1" i="0" dirty="0" smtClean="0">
              <a:solidFill>
                <a:schemeClr val="tx1"/>
              </a:solidFill>
            </a:rPr>
            <a:t>ﷺ صلح الحديبية قال النبى  ﷺ </a:t>
          </a:r>
        </a:p>
        <a:p>
          <a:r>
            <a:rPr lang="ar-EG" sz="3200" b="1" i="0" dirty="0" smtClean="0">
              <a:solidFill>
                <a:schemeClr val="tx1"/>
              </a:solidFill>
            </a:rPr>
            <a:t> (( قوموا فانحروا ثم احلقوا )) فتباطأ أصحابه لعدم رضاهم عن بنود الصلح فحزن النبى  ﷺ ودخل على أم سلمة التى كانت معه فى تلك العمرة فذكر لها ما لقى من الناس فقالت له </a:t>
          </a:r>
        </a:p>
        <a:p>
          <a:r>
            <a:rPr lang="ar-EG" sz="3200" b="1" i="0" dirty="0" smtClean="0">
              <a:solidFill>
                <a:schemeClr val="tx1"/>
              </a:solidFill>
            </a:rPr>
            <a:t>(( بانبى الله  أتحب ذلك ؟ اخرج ثم لا تكلم أحدا منهم كلمة حتى تنحر بدنك وتدعو القك فيحلقك )) فخرج فلم يكلم أحدا منهم حتى فعل ذلك , فنحر وحلق فلما رأى أصحابه ذلك قاموا فنحروا وجعل بعضهم يحلق بعضا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1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</dgm:ptLst>
  <dgm:cxnLst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كان هذا الصلح فتحا مبينا على المسلمين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حيث بدأ الرسول    </a:t>
          </a:r>
          <a:r>
            <a:rPr lang="ar-EG" sz="3200" b="1" i="0" dirty="0" smtClean="0">
              <a:solidFill>
                <a:schemeClr val="tx1"/>
              </a:solidFill>
            </a:rPr>
            <a:t>ﷺ فى إرسال الرسل إلى ملوك ورؤساء العالم ونشر فضائلها بين الناس جميعا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احترام العهود والمواثيق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أهمية دور المرأة فى المجتمع الإسلامى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الأطراف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المسلمون ضد يهود خيبر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أراد الرسول </a:t>
          </a:r>
          <a:r>
            <a:rPr lang="ar-EG" sz="3600" b="1" i="0" dirty="0" smtClean="0">
              <a:solidFill>
                <a:schemeClr val="tx1"/>
              </a:solidFill>
            </a:rPr>
            <a:t>ﷺ  فتح خيبر </a:t>
          </a:r>
          <a:endParaRPr lang="en-US" sz="36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F8155EF8-0353-4CEC-8B60-2A828811401C}">
      <dgm:prSet phldrT="[Text]" custT="1"/>
      <dgm:spPr/>
      <dgm:t>
        <a:bodyPr/>
        <a:lstStyle/>
        <a:p>
          <a:r>
            <a:rPr lang="ar-EG" sz="4400" b="1" dirty="0" smtClean="0">
              <a:solidFill>
                <a:schemeClr val="tx1"/>
              </a:solidFill>
            </a:rPr>
            <a:t>ليأمن شر اليهود وغدرهم </a:t>
          </a:r>
          <a:endParaRPr lang="en-US" sz="4400" b="1" dirty="0">
            <a:solidFill>
              <a:schemeClr val="tx1"/>
            </a:solidFill>
          </a:endParaRPr>
        </a:p>
      </dgm:t>
    </dgm:pt>
    <dgm:pt modelId="{CAB06902-A899-4E04-BD94-AD80E65A3E59}" type="parTrans" cxnId="{76CCA59A-7306-4A2A-8EDA-A8AA3E324725}">
      <dgm:prSet/>
      <dgm:spPr/>
      <dgm:t>
        <a:bodyPr/>
        <a:lstStyle/>
        <a:p>
          <a:endParaRPr lang="en-US"/>
        </a:p>
      </dgm:t>
    </dgm:pt>
    <dgm:pt modelId="{7E400071-A8BA-4DF1-93AD-E84740B50C16}" type="sibTrans" cxnId="{76CCA59A-7306-4A2A-8EDA-A8AA3E324725}">
      <dgm:prSet/>
      <dgm:spPr/>
      <dgm:t>
        <a:bodyPr/>
        <a:lstStyle/>
        <a:p>
          <a:endParaRPr lang="en-US"/>
        </a:p>
      </dgm:t>
    </dgm:pt>
    <dgm:pt modelId="{55129AA9-1813-43F4-B526-CA2A49D22BF9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3F3652-368B-45A6-A969-9B5CAC6A7E78}" type="pres">
      <dgm:prSet presAssocID="{49656917-B653-48AD-A668-76A7481AA080}" presName="vertOne" presStyleCnt="0"/>
      <dgm:spPr/>
    </dgm:pt>
    <dgm:pt modelId="{3873F874-4048-49DD-B1F3-D575057C2A64}" type="pres">
      <dgm:prSet presAssocID="{49656917-B653-48AD-A668-76A7481AA08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A65C43-A671-4966-B0B4-21893E4424C0}" type="pres">
      <dgm:prSet presAssocID="{49656917-B653-48AD-A668-76A7481AA080}" presName="horzOne" presStyleCnt="0"/>
      <dgm:spPr/>
    </dgm:pt>
    <dgm:pt modelId="{57A2E0FC-5FEC-4FFA-86D3-0883B4B95D84}" type="pres">
      <dgm:prSet presAssocID="{EA5A12A8-9D4D-4B77-A96A-1F72EB515E01}" presName="sibSpaceOne" presStyleCnt="0"/>
      <dgm:spPr/>
    </dgm:pt>
    <dgm:pt modelId="{36AAAF10-AB7D-49AE-8CA1-6B7E82D360F6}" type="pres">
      <dgm:prSet presAssocID="{F8155EF8-0353-4CEC-8B60-2A828811401C}" presName="vertOne" presStyleCnt="0"/>
      <dgm:spPr/>
    </dgm:pt>
    <dgm:pt modelId="{52F062B7-4B3F-4988-8A46-4717158829CF}" type="pres">
      <dgm:prSet presAssocID="{F8155EF8-0353-4CEC-8B60-2A828811401C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82C81D-8DBE-43D8-9707-0394326ECC11}" type="pres">
      <dgm:prSet presAssocID="{F8155EF8-0353-4CEC-8B60-2A828811401C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76CCA59A-7306-4A2A-8EDA-A8AA3E324725}" srcId="{D25B7EC2-DCF1-45B3-8E18-C7C7F4E9F1B0}" destId="{F8155EF8-0353-4CEC-8B60-2A828811401C}" srcOrd="1" destOrd="0" parTransId="{CAB06902-A899-4E04-BD94-AD80E65A3E59}" sibTransId="{7E400071-A8BA-4DF1-93AD-E84740B50C16}"/>
    <dgm:cxn modelId="{9FAD9ABF-36CF-4326-98C5-9D03D17B6753}" type="presOf" srcId="{D25B7EC2-DCF1-45B3-8E18-C7C7F4E9F1B0}" destId="{55129AA9-1813-43F4-B526-CA2A49D22BF9}" srcOrd="0" destOrd="0" presId="urn:microsoft.com/office/officeart/2005/8/layout/hierarchy4"/>
    <dgm:cxn modelId="{478E921E-E546-4F27-8C39-D845BC8BBC93}" type="presOf" srcId="{49656917-B653-48AD-A668-76A7481AA080}" destId="{3873F874-4048-49DD-B1F3-D575057C2A64}" srcOrd="0" destOrd="0" presId="urn:microsoft.com/office/officeart/2005/8/layout/hierarchy4"/>
    <dgm:cxn modelId="{A476CF49-1B5D-4A23-B94D-0161E6510296}" type="presOf" srcId="{F8155EF8-0353-4CEC-8B60-2A828811401C}" destId="{52F062B7-4B3F-4988-8A46-4717158829CF}" srcOrd="0" destOrd="0" presId="urn:microsoft.com/office/officeart/2005/8/layout/hierarchy4"/>
    <dgm:cxn modelId="{29C9631E-C092-431E-9DCA-71ED2E70EAE7}" type="presParOf" srcId="{55129AA9-1813-43F4-B526-CA2A49D22BF9}" destId="{893F3652-368B-45A6-A969-9B5CAC6A7E78}" srcOrd="0" destOrd="0" presId="urn:microsoft.com/office/officeart/2005/8/layout/hierarchy4"/>
    <dgm:cxn modelId="{AFFCCACC-1641-4323-B589-19AB67623DCF}" type="presParOf" srcId="{893F3652-368B-45A6-A969-9B5CAC6A7E78}" destId="{3873F874-4048-49DD-B1F3-D575057C2A64}" srcOrd="0" destOrd="0" presId="urn:microsoft.com/office/officeart/2005/8/layout/hierarchy4"/>
    <dgm:cxn modelId="{03D622D7-E997-4BB0-80A6-B25FE341D1E9}" type="presParOf" srcId="{893F3652-368B-45A6-A969-9B5CAC6A7E78}" destId="{58A65C43-A671-4966-B0B4-21893E4424C0}" srcOrd="1" destOrd="0" presId="urn:microsoft.com/office/officeart/2005/8/layout/hierarchy4"/>
    <dgm:cxn modelId="{5E24F635-1504-4CBA-97C2-4CB2AC9F121B}" type="presParOf" srcId="{55129AA9-1813-43F4-B526-CA2A49D22BF9}" destId="{57A2E0FC-5FEC-4FFA-86D3-0883B4B95D84}" srcOrd="1" destOrd="0" presId="urn:microsoft.com/office/officeart/2005/8/layout/hierarchy4"/>
    <dgm:cxn modelId="{3EEB70CD-0789-431A-8CEB-96FE44A8BB9F}" type="presParOf" srcId="{55129AA9-1813-43F4-B526-CA2A49D22BF9}" destId="{36AAAF10-AB7D-49AE-8CA1-6B7E82D360F6}" srcOrd="2" destOrd="0" presId="urn:microsoft.com/office/officeart/2005/8/layout/hierarchy4"/>
    <dgm:cxn modelId="{7C0658D3-8DE2-4D80-BFB3-648C143E9FA3}" type="presParOf" srcId="{36AAAF10-AB7D-49AE-8CA1-6B7E82D360F6}" destId="{52F062B7-4B3F-4988-8A46-4717158829CF}" srcOrd="0" destOrd="0" presId="urn:microsoft.com/office/officeart/2005/8/layout/hierarchy4"/>
    <dgm:cxn modelId="{90687592-31A2-4507-A41F-DC6E61C8C8E6}" type="presParOf" srcId="{36AAAF10-AB7D-49AE-8CA1-6B7E82D360F6}" destId="{6782C81D-8DBE-43D8-9707-0394326ECC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حيث انها كانت مركزا للمؤامرات والدسائس والغدر والخيانة</a:t>
          </a:r>
          <a:endParaRPr lang="en-US" sz="36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F8155EF8-0353-4CEC-8B60-2A828811401C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مأوى لمثيرى الشغب من اليهود الذين يحرضون القبائل على قتال الرسول </a:t>
          </a:r>
          <a:r>
            <a:rPr lang="ar-EG" sz="3600" b="1" i="0" dirty="0" smtClean="0">
              <a:solidFill>
                <a:schemeClr val="tx1"/>
              </a:solidFill>
            </a:rPr>
            <a:t>ﷺ وأصحابة . </a:t>
          </a:r>
          <a:r>
            <a:rPr lang="ar-EG" sz="3600" b="1" dirty="0" smtClean="0">
              <a:solidFill>
                <a:schemeClr val="tx1"/>
              </a:solidFill>
            </a:rPr>
            <a:t>  </a:t>
          </a:r>
          <a:endParaRPr lang="en-US" sz="3600" b="1" dirty="0">
            <a:solidFill>
              <a:schemeClr val="tx1"/>
            </a:solidFill>
          </a:endParaRPr>
        </a:p>
      </dgm:t>
    </dgm:pt>
    <dgm:pt modelId="{CAB06902-A899-4E04-BD94-AD80E65A3E59}" type="parTrans" cxnId="{76CCA59A-7306-4A2A-8EDA-A8AA3E324725}">
      <dgm:prSet/>
      <dgm:spPr/>
      <dgm:t>
        <a:bodyPr/>
        <a:lstStyle/>
        <a:p>
          <a:endParaRPr lang="en-US"/>
        </a:p>
      </dgm:t>
    </dgm:pt>
    <dgm:pt modelId="{7E400071-A8BA-4DF1-93AD-E84740B50C16}" type="sibTrans" cxnId="{76CCA59A-7306-4A2A-8EDA-A8AA3E324725}">
      <dgm:prSet/>
      <dgm:spPr/>
      <dgm:t>
        <a:bodyPr/>
        <a:lstStyle/>
        <a:p>
          <a:endParaRPr lang="en-US"/>
        </a:p>
      </dgm:t>
    </dgm:pt>
    <dgm:pt modelId="{55129AA9-1813-43F4-B526-CA2A49D22BF9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3F3652-368B-45A6-A969-9B5CAC6A7E78}" type="pres">
      <dgm:prSet presAssocID="{49656917-B653-48AD-A668-76A7481AA080}" presName="vertOne" presStyleCnt="0"/>
      <dgm:spPr/>
    </dgm:pt>
    <dgm:pt modelId="{3873F874-4048-49DD-B1F3-D575057C2A64}" type="pres">
      <dgm:prSet presAssocID="{49656917-B653-48AD-A668-76A7481AA08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A65C43-A671-4966-B0B4-21893E4424C0}" type="pres">
      <dgm:prSet presAssocID="{49656917-B653-48AD-A668-76A7481AA080}" presName="horzOne" presStyleCnt="0"/>
      <dgm:spPr/>
    </dgm:pt>
    <dgm:pt modelId="{57A2E0FC-5FEC-4FFA-86D3-0883B4B95D84}" type="pres">
      <dgm:prSet presAssocID="{EA5A12A8-9D4D-4B77-A96A-1F72EB515E01}" presName="sibSpaceOne" presStyleCnt="0"/>
      <dgm:spPr/>
    </dgm:pt>
    <dgm:pt modelId="{36AAAF10-AB7D-49AE-8CA1-6B7E82D360F6}" type="pres">
      <dgm:prSet presAssocID="{F8155EF8-0353-4CEC-8B60-2A828811401C}" presName="vertOne" presStyleCnt="0"/>
      <dgm:spPr/>
    </dgm:pt>
    <dgm:pt modelId="{52F062B7-4B3F-4988-8A46-4717158829CF}" type="pres">
      <dgm:prSet presAssocID="{F8155EF8-0353-4CEC-8B60-2A828811401C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82C81D-8DBE-43D8-9707-0394326ECC11}" type="pres">
      <dgm:prSet presAssocID="{F8155EF8-0353-4CEC-8B60-2A828811401C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76CCA59A-7306-4A2A-8EDA-A8AA3E324725}" srcId="{D25B7EC2-DCF1-45B3-8E18-C7C7F4E9F1B0}" destId="{F8155EF8-0353-4CEC-8B60-2A828811401C}" srcOrd="1" destOrd="0" parTransId="{CAB06902-A899-4E04-BD94-AD80E65A3E59}" sibTransId="{7E400071-A8BA-4DF1-93AD-E84740B50C16}"/>
    <dgm:cxn modelId="{9FAD9ABF-36CF-4326-98C5-9D03D17B6753}" type="presOf" srcId="{D25B7EC2-DCF1-45B3-8E18-C7C7F4E9F1B0}" destId="{55129AA9-1813-43F4-B526-CA2A49D22BF9}" srcOrd="0" destOrd="0" presId="urn:microsoft.com/office/officeart/2005/8/layout/hierarchy4"/>
    <dgm:cxn modelId="{478E921E-E546-4F27-8C39-D845BC8BBC93}" type="presOf" srcId="{49656917-B653-48AD-A668-76A7481AA080}" destId="{3873F874-4048-49DD-B1F3-D575057C2A64}" srcOrd="0" destOrd="0" presId="urn:microsoft.com/office/officeart/2005/8/layout/hierarchy4"/>
    <dgm:cxn modelId="{A476CF49-1B5D-4A23-B94D-0161E6510296}" type="presOf" srcId="{F8155EF8-0353-4CEC-8B60-2A828811401C}" destId="{52F062B7-4B3F-4988-8A46-4717158829CF}" srcOrd="0" destOrd="0" presId="urn:microsoft.com/office/officeart/2005/8/layout/hierarchy4"/>
    <dgm:cxn modelId="{29C9631E-C092-431E-9DCA-71ED2E70EAE7}" type="presParOf" srcId="{55129AA9-1813-43F4-B526-CA2A49D22BF9}" destId="{893F3652-368B-45A6-A969-9B5CAC6A7E78}" srcOrd="0" destOrd="0" presId="urn:microsoft.com/office/officeart/2005/8/layout/hierarchy4"/>
    <dgm:cxn modelId="{AFFCCACC-1641-4323-B589-19AB67623DCF}" type="presParOf" srcId="{893F3652-368B-45A6-A969-9B5CAC6A7E78}" destId="{3873F874-4048-49DD-B1F3-D575057C2A64}" srcOrd="0" destOrd="0" presId="urn:microsoft.com/office/officeart/2005/8/layout/hierarchy4"/>
    <dgm:cxn modelId="{03D622D7-E997-4BB0-80A6-B25FE341D1E9}" type="presParOf" srcId="{893F3652-368B-45A6-A969-9B5CAC6A7E78}" destId="{58A65C43-A671-4966-B0B4-21893E4424C0}" srcOrd="1" destOrd="0" presId="urn:microsoft.com/office/officeart/2005/8/layout/hierarchy4"/>
    <dgm:cxn modelId="{5E24F635-1504-4CBA-97C2-4CB2AC9F121B}" type="presParOf" srcId="{55129AA9-1813-43F4-B526-CA2A49D22BF9}" destId="{57A2E0FC-5FEC-4FFA-86D3-0883B4B95D84}" srcOrd="1" destOrd="0" presId="urn:microsoft.com/office/officeart/2005/8/layout/hierarchy4"/>
    <dgm:cxn modelId="{3EEB70CD-0789-431A-8CEB-96FE44A8BB9F}" type="presParOf" srcId="{55129AA9-1813-43F4-B526-CA2A49D22BF9}" destId="{36AAAF10-AB7D-49AE-8CA1-6B7E82D360F6}" srcOrd="2" destOrd="0" presId="urn:microsoft.com/office/officeart/2005/8/layout/hierarchy4"/>
    <dgm:cxn modelId="{7C0658D3-8DE2-4D80-BFB3-648C143E9FA3}" type="presParOf" srcId="{36AAAF10-AB7D-49AE-8CA1-6B7E82D360F6}" destId="{52F062B7-4B3F-4988-8A46-4717158829CF}" srcOrd="0" destOrd="0" presId="urn:microsoft.com/office/officeart/2005/8/layout/hierarchy4"/>
    <dgm:cxn modelId="{90687592-31A2-4507-A41F-DC6E61C8C8E6}" type="presParOf" srcId="{36AAAF10-AB7D-49AE-8CA1-6B7E82D360F6}" destId="{6782C81D-8DBE-43D8-9707-0394326ECC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8155EF8-0353-4CEC-8B60-2A828811401C}">
      <dgm:prSet phldrT="[Text]" custT="1"/>
      <dgm:spPr/>
      <dgm:t>
        <a:bodyPr/>
        <a:lstStyle/>
        <a:p>
          <a:r>
            <a:rPr lang="ar-EG" sz="3600" b="1" smtClean="0">
              <a:solidFill>
                <a:schemeClr val="tx1"/>
              </a:solidFill>
            </a:rPr>
            <a:t>2- خرج </a:t>
          </a:r>
          <a:r>
            <a:rPr lang="ar-EG" sz="3600" b="1" dirty="0" smtClean="0">
              <a:solidFill>
                <a:schemeClr val="tx1"/>
              </a:solidFill>
            </a:rPr>
            <a:t>الرسول </a:t>
          </a:r>
          <a:r>
            <a:rPr lang="ar-EG" sz="3600" b="1" i="0" dirty="0" smtClean="0">
              <a:solidFill>
                <a:schemeClr val="tx1"/>
              </a:solidFill>
            </a:rPr>
            <a:t>ﷺ فى جيش بلغ عدده ألفا وستمائة مقاتل وحاصر خيبر . </a:t>
          </a:r>
          <a:r>
            <a:rPr lang="ar-EG" sz="3600" b="1" dirty="0" smtClean="0">
              <a:solidFill>
                <a:schemeClr val="tx1"/>
              </a:solidFill>
            </a:rPr>
            <a:t>  </a:t>
          </a:r>
          <a:endParaRPr lang="en-US" sz="3600" b="1" dirty="0">
            <a:solidFill>
              <a:schemeClr val="tx1"/>
            </a:solidFill>
          </a:endParaRPr>
        </a:p>
      </dgm:t>
    </dgm:pt>
    <dgm:pt modelId="{CAB06902-A899-4E04-BD94-AD80E65A3E59}" type="parTrans" cxnId="{76CCA59A-7306-4A2A-8EDA-A8AA3E324725}">
      <dgm:prSet/>
      <dgm:spPr/>
      <dgm:t>
        <a:bodyPr/>
        <a:lstStyle/>
        <a:p>
          <a:endParaRPr lang="en-US"/>
        </a:p>
      </dgm:t>
    </dgm:pt>
    <dgm:pt modelId="{7E400071-A8BA-4DF1-93AD-E84740B50C16}" type="sibTrans" cxnId="{76CCA59A-7306-4A2A-8EDA-A8AA3E324725}">
      <dgm:prSet/>
      <dgm:spPr/>
      <dgm:t>
        <a:bodyPr/>
        <a:lstStyle/>
        <a:p>
          <a:endParaRPr lang="en-US"/>
        </a:p>
      </dgm:t>
    </dgm:pt>
    <dgm:pt modelId="{55129AA9-1813-43F4-B526-CA2A49D22BF9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AAAF10-AB7D-49AE-8CA1-6B7E82D360F6}" type="pres">
      <dgm:prSet presAssocID="{F8155EF8-0353-4CEC-8B60-2A828811401C}" presName="vertOne" presStyleCnt="0"/>
      <dgm:spPr/>
    </dgm:pt>
    <dgm:pt modelId="{52F062B7-4B3F-4988-8A46-4717158829CF}" type="pres">
      <dgm:prSet presAssocID="{F8155EF8-0353-4CEC-8B60-2A828811401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82C81D-8DBE-43D8-9707-0394326ECC11}" type="pres">
      <dgm:prSet presAssocID="{F8155EF8-0353-4CEC-8B60-2A828811401C}" presName="horzOne" presStyleCnt="0"/>
      <dgm:spPr/>
    </dgm:pt>
  </dgm:ptLst>
  <dgm:cxnLst>
    <dgm:cxn modelId="{76CCA59A-7306-4A2A-8EDA-A8AA3E324725}" srcId="{D25B7EC2-DCF1-45B3-8E18-C7C7F4E9F1B0}" destId="{F8155EF8-0353-4CEC-8B60-2A828811401C}" srcOrd="0" destOrd="0" parTransId="{CAB06902-A899-4E04-BD94-AD80E65A3E59}" sibTransId="{7E400071-A8BA-4DF1-93AD-E84740B50C16}"/>
    <dgm:cxn modelId="{9FAD9ABF-36CF-4326-98C5-9D03D17B6753}" type="presOf" srcId="{D25B7EC2-DCF1-45B3-8E18-C7C7F4E9F1B0}" destId="{55129AA9-1813-43F4-B526-CA2A49D22BF9}" srcOrd="0" destOrd="0" presId="urn:microsoft.com/office/officeart/2005/8/layout/hierarchy4"/>
    <dgm:cxn modelId="{A476CF49-1B5D-4A23-B94D-0161E6510296}" type="presOf" srcId="{F8155EF8-0353-4CEC-8B60-2A828811401C}" destId="{52F062B7-4B3F-4988-8A46-4717158829CF}" srcOrd="0" destOrd="0" presId="urn:microsoft.com/office/officeart/2005/8/layout/hierarchy4"/>
    <dgm:cxn modelId="{3EEB70CD-0789-431A-8CEB-96FE44A8BB9F}" type="presParOf" srcId="{55129AA9-1813-43F4-B526-CA2A49D22BF9}" destId="{36AAAF10-AB7D-49AE-8CA1-6B7E82D360F6}" srcOrd="0" destOrd="0" presId="urn:microsoft.com/office/officeart/2005/8/layout/hierarchy4"/>
    <dgm:cxn modelId="{7C0658D3-8DE2-4D80-BFB3-648C143E9FA3}" type="presParOf" srcId="{36AAAF10-AB7D-49AE-8CA1-6B7E82D360F6}" destId="{52F062B7-4B3F-4988-8A46-4717158829CF}" srcOrd="0" destOrd="0" presId="urn:microsoft.com/office/officeart/2005/8/layout/hierarchy4"/>
    <dgm:cxn modelId="{90687592-31A2-4507-A41F-DC6E61C8C8E6}" type="presParOf" srcId="{36AAAF10-AB7D-49AE-8CA1-6B7E82D360F6}" destId="{6782C81D-8DBE-43D8-9707-0394326ECC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أطرافها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قريش ضد المسلمين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F6B2C262-0C37-43C5-A40F-BF2C0AC8338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المكان</a:t>
          </a:r>
          <a:endParaRPr lang="en-US" sz="3200" b="1" dirty="0">
            <a:solidFill>
              <a:schemeClr val="tx1"/>
            </a:solidFill>
          </a:endParaRPr>
        </a:p>
      </dgm:t>
    </dgm:pt>
    <dgm:pt modelId="{701DDF8D-2782-4CB0-B628-74FF4325C7F8}" type="parTrans" cxnId="{0C9FA043-B21C-40FB-AB4A-5C5089C97CF2}">
      <dgm:prSet/>
      <dgm:spPr/>
      <dgm:t>
        <a:bodyPr/>
        <a:lstStyle/>
        <a:p>
          <a:endParaRPr lang="en-US"/>
        </a:p>
      </dgm:t>
    </dgm:pt>
    <dgm:pt modelId="{9DC904EC-97A6-47A9-80AC-827B7F1CA246}" type="sibTrans" cxnId="{0C9FA043-B21C-40FB-AB4A-5C5089C97CF2}">
      <dgm:prSet/>
      <dgm:spPr/>
      <dgm:t>
        <a:bodyPr/>
        <a:lstStyle/>
        <a:p>
          <a:endParaRPr lang="en-US"/>
        </a:p>
      </dgm:t>
    </dgm:pt>
    <dgm:pt modelId="{467A8AEB-C543-41AD-A6D9-93A7B565B479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بئر بدر بالقرب من المدينة </a:t>
          </a:r>
          <a:endParaRPr lang="en-US" sz="3200" b="1" dirty="0">
            <a:solidFill>
              <a:schemeClr val="tx1"/>
            </a:solidFill>
          </a:endParaRPr>
        </a:p>
      </dgm:t>
    </dgm:pt>
    <dgm:pt modelId="{DEB3D96E-A02E-4B17-A4D5-6510FEA3906A}" type="parTrans" cxnId="{36978E45-FAE2-4398-8E7B-9371214EC21D}">
      <dgm:prSet/>
      <dgm:spPr/>
      <dgm:t>
        <a:bodyPr/>
        <a:lstStyle/>
        <a:p>
          <a:endParaRPr lang="en-US"/>
        </a:p>
      </dgm:t>
    </dgm:pt>
    <dgm:pt modelId="{5A48F7DA-038D-4CB9-B382-B6FC49713A0A}" type="sibTrans" cxnId="{36978E45-FAE2-4398-8E7B-9371214EC21D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17A732-80C2-4D88-BBC7-097E2BF77B54}" type="pres">
      <dgm:prSet presAssocID="{467A8AEB-C543-41AD-A6D9-93A7B565B479}" presName="boxAndChildren" presStyleCnt="0"/>
      <dgm:spPr/>
    </dgm:pt>
    <dgm:pt modelId="{D33063B6-CAD7-46F6-8223-B251570DCAE7}" type="pres">
      <dgm:prSet presAssocID="{467A8AEB-C543-41AD-A6D9-93A7B565B479}" presName="parentTextBox" presStyleLbl="node1" presStyleIdx="0" presStyleCnt="4"/>
      <dgm:spPr/>
      <dgm:t>
        <a:bodyPr/>
        <a:lstStyle/>
        <a:p>
          <a:endParaRPr lang="en-US"/>
        </a:p>
      </dgm:t>
    </dgm:pt>
    <dgm:pt modelId="{85A850DA-F43D-4261-90F4-14861BCDD42C}" type="pres">
      <dgm:prSet presAssocID="{9DC904EC-97A6-47A9-80AC-827B7F1CA246}" presName="sp" presStyleCnt="0"/>
      <dgm:spPr/>
    </dgm:pt>
    <dgm:pt modelId="{C503E378-ACC0-454A-A055-B914D62EFBCE}" type="pres">
      <dgm:prSet presAssocID="{F6B2C262-0C37-43C5-A40F-BF2C0AC83388}" presName="arrowAndChildren" presStyleCnt="0"/>
      <dgm:spPr/>
    </dgm:pt>
    <dgm:pt modelId="{4D24E9D4-CB2D-4B8E-8A4A-FA77CFF6AD04}" type="pres">
      <dgm:prSet presAssocID="{F6B2C262-0C37-43C5-A40F-BF2C0AC83388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2AE2017A-3958-4380-9780-C0AECB38BAD3}" type="pres">
      <dgm:prSet presAssocID="{33BFE666-C7C3-48AC-AB89-69DF04AAABF8}" presName="sp" presStyleCnt="0"/>
      <dgm:spPr/>
    </dgm:pt>
    <dgm:pt modelId="{2C34E229-598F-4DA1-AF6A-3B02C481A5C5}" type="pres">
      <dgm:prSet presAssocID="{62ECCECB-C3D7-4027-BEFB-395B966BAF17}" presName="arrowAndChildren" presStyleCnt="0"/>
      <dgm:spPr/>
    </dgm:pt>
    <dgm:pt modelId="{4AAF1D4E-85C3-4D36-B85A-FB0A058B69D5}" type="pres">
      <dgm:prSet presAssocID="{62ECCECB-C3D7-4027-BEFB-395B966BAF1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36978E45-FAE2-4398-8E7B-9371214EC21D}" srcId="{D25B7EC2-DCF1-45B3-8E18-C7C7F4E9F1B0}" destId="{467A8AEB-C543-41AD-A6D9-93A7B565B479}" srcOrd="3" destOrd="0" parTransId="{DEB3D96E-A02E-4B17-A4D5-6510FEA3906A}" sibTransId="{5A48F7DA-038D-4CB9-B382-B6FC49713A0A}"/>
    <dgm:cxn modelId="{002E2A21-8709-49A6-A10D-96B501BA236F}" type="presOf" srcId="{62ECCECB-C3D7-4027-BEFB-395B966BAF17}" destId="{4AAF1D4E-85C3-4D36-B85A-FB0A058B69D5}" srcOrd="0" destOrd="0" presId="urn:microsoft.com/office/officeart/2005/8/layout/process4"/>
    <dgm:cxn modelId="{96172577-AA89-4305-9BC6-BDF69DDA5F1C}" type="presOf" srcId="{F6B2C262-0C37-43C5-A40F-BF2C0AC83388}" destId="{4D24E9D4-CB2D-4B8E-8A4A-FA77CFF6AD04}" srcOrd="0" destOrd="0" presId="urn:microsoft.com/office/officeart/2005/8/layout/process4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6C42FC3-BB3E-4E8D-AD72-839874CF2FC1}" type="presOf" srcId="{467A8AEB-C543-41AD-A6D9-93A7B565B479}" destId="{D33063B6-CAD7-46F6-8223-B251570DCAE7}" srcOrd="0" destOrd="0" presId="urn:microsoft.com/office/officeart/2005/8/layout/process4"/>
    <dgm:cxn modelId="{0C9FA043-B21C-40FB-AB4A-5C5089C97CF2}" srcId="{D25B7EC2-DCF1-45B3-8E18-C7C7F4E9F1B0}" destId="{F6B2C262-0C37-43C5-A40F-BF2C0AC83388}" srcOrd="2" destOrd="0" parTransId="{701DDF8D-2782-4CB0-B628-74FF4325C7F8}" sibTransId="{9DC904EC-97A6-47A9-80AC-827B7F1CA246}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C7A3D320-0FF4-4C90-9C19-EE95D0B47C98}" type="presParOf" srcId="{AC695189-042B-4716-A189-F37D6F36C25A}" destId="{6917A732-80C2-4D88-BBC7-097E2BF77B54}" srcOrd="0" destOrd="0" presId="urn:microsoft.com/office/officeart/2005/8/layout/process4"/>
    <dgm:cxn modelId="{A4E3E4A2-CE96-4779-9197-58AC373AC201}" type="presParOf" srcId="{6917A732-80C2-4D88-BBC7-097E2BF77B54}" destId="{D33063B6-CAD7-46F6-8223-B251570DCAE7}" srcOrd="0" destOrd="0" presId="urn:microsoft.com/office/officeart/2005/8/layout/process4"/>
    <dgm:cxn modelId="{D7AC7D98-C72A-4EED-8C4F-9A960F078CBE}" type="presParOf" srcId="{AC695189-042B-4716-A189-F37D6F36C25A}" destId="{85A850DA-F43D-4261-90F4-14861BCDD42C}" srcOrd="1" destOrd="0" presId="urn:microsoft.com/office/officeart/2005/8/layout/process4"/>
    <dgm:cxn modelId="{90EBD443-2902-4A21-9308-73C3487D03B0}" type="presParOf" srcId="{AC695189-042B-4716-A189-F37D6F36C25A}" destId="{C503E378-ACC0-454A-A055-B914D62EFBCE}" srcOrd="2" destOrd="0" presId="urn:microsoft.com/office/officeart/2005/8/layout/process4"/>
    <dgm:cxn modelId="{0C962481-F03E-43DC-B3AB-E243635B0A95}" type="presParOf" srcId="{C503E378-ACC0-454A-A055-B914D62EFBCE}" destId="{4D24E9D4-CB2D-4B8E-8A4A-FA77CFF6AD04}" srcOrd="0" destOrd="0" presId="urn:microsoft.com/office/officeart/2005/8/layout/process4"/>
    <dgm:cxn modelId="{9130BC50-5250-4944-9261-8B79A5200A46}" type="presParOf" srcId="{AC695189-042B-4716-A189-F37D6F36C25A}" destId="{2AE2017A-3958-4380-9780-C0AECB38BAD3}" srcOrd="3" destOrd="0" presId="urn:microsoft.com/office/officeart/2005/8/layout/process4"/>
    <dgm:cxn modelId="{1184CAB2-C18E-4204-9144-C8C9ED48F090}" type="presParOf" srcId="{AC695189-042B-4716-A189-F37D6F36C25A}" destId="{2C34E229-598F-4DA1-AF6A-3B02C481A5C5}" srcOrd="4" destOrd="0" presId="urn:microsoft.com/office/officeart/2005/8/layout/process4"/>
    <dgm:cxn modelId="{BE7C5A8C-6912-4072-ACDF-5C40334B42AD}" type="presParOf" srcId="{2C34E229-598F-4DA1-AF6A-3B02C481A5C5}" destId="{4AAF1D4E-85C3-4D36-B85A-FB0A058B69D5}" srcOrd="0" destOrd="0" presId="urn:microsoft.com/office/officeart/2005/8/layout/process4"/>
    <dgm:cxn modelId="{1C7B1570-1546-4D41-A6FC-0439515E1460}" type="presParOf" srcId="{AC695189-042B-4716-A189-F37D6F36C25A}" destId="{77017D6B-4531-476B-8320-B35F504B0893}" srcOrd="5" destOrd="0" presId="urn:microsoft.com/office/officeart/2005/8/layout/process4"/>
    <dgm:cxn modelId="{F3F8FC0F-996C-494F-946F-0C329B32F7EC}" type="presParOf" srcId="{AC695189-042B-4716-A189-F37D6F36C25A}" destId="{BF8CDBCB-13F5-43B6-A002-C613C70E638D}" srcOrd="6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انتصار المسلمين بعد استسلام كلحصون خيبر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baseline="0" dirty="0" smtClean="0">
              <a:solidFill>
                <a:schemeClr val="tx1"/>
              </a:solidFill>
            </a:rPr>
            <a:t>3- ظل اليهود بالمدينة حتى أخرجهم الخليفة عمر بن الخطاب رضى الله عنه منها لينتهى الوجود اليهودى من شبه الجزيرة العربية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ابقاء الرسول  </a:t>
          </a:r>
          <a:r>
            <a:rPr lang="ar-EG" sz="3200" b="1" i="0" dirty="0" smtClean="0">
              <a:solidFill>
                <a:schemeClr val="tx1"/>
              </a:solidFill>
            </a:rPr>
            <a:t>ﷺ على يهود خيبر ليعملوا بالزراعة على أن يكون للمسلمين نصف كل زرع يخرج منها </a:t>
          </a:r>
          <a:endParaRPr lang="en-US" sz="32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3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1" presStyleCnt="3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  <dgm:pt modelId="{851B106E-F105-43E5-A915-343062AF9380}" type="pres">
      <dgm:prSet presAssocID="{664818D1-E883-47CF-9FEE-218FA218C958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E9B6542-B1DF-4BBB-B4B1-FE3E08EBAF31}" srcId="{D25B7EC2-DCF1-45B3-8E18-C7C7F4E9F1B0}" destId="{2FDAF481-2F0C-44E1-A9A8-80DC83CAED68}" srcOrd="1" destOrd="0" parTransId="{9CB0FA03-06B3-4246-BB0C-F73A5F027C26}" sibTransId="{664818D1-E883-47CF-9FEE-218FA218C95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528E1420-21A7-42BC-A9B7-7964C3BBD854}" srcId="{D25B7EC2-DCF1-45B3-8E18-C7C7F4E9F1B0}" destId="{62ECCECB-C3D7-4027-BEFB-395B966BAF17}" srcOrd="2" destOrd="0" parTransId="{681D7E8C-E592-453D-8422-96B1931292AC}" sibTransId="{33BFE666-C7C3-48AC-AB89-69DF04AAABF8}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989DD773-8512-406C-B9FE-A656404D3619}" type="presParOf" srcId="{792EE893-F8E2-4FE4-9F0B-13D618064737}" destId="{F4D46519-2ECB-474B-93C5-ECB9D3A37209}" srcOrd="2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  <dgm:cxn modelId="{D355AA7B-3083-47FD-AA28-E19222C1DBA8}" type="presParOf" srcId="{792EE893-F8E2-4FE4-9F0B-13D618064737}" destId="{851B106E-F105-43E5-A915-343062AF9380}" srcOrd="3" destOrd="0" presId="urn:microsoft.com/office/officeart/2005/8/layout/hierarchy4"/>
    <dgm:cxn modelId="{6A0D1B84-69F6-404F-931A-EDC90850CE41}" type="presParOf" srcId="{792EE893-F8E2-4FE4-9F0B-13D618064737}" destId="{FE239A59-051D-42E9-9AFB-386CE966091B}" srcOrd="4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عدم التأمر على الأخرين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التسامح والعفو عند المقدرة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الأطراف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المسلمون ضد قريش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نقضت قريش عهدها ( صلح الحديبية ) مع الرسول  </a:t>
          </a:r>
          <a:r>
            <a:rPr lang="ar-EG" sz="3200" b="1" i="0" dirty="0" smtClean="0">
              <a:solidFill>
                <a:schemeClr val="tx1"/>
              </a:solidFill>
            </a:rPr>
            <a:t>ﷺ وتحالفت مع قبيلة بكر ضد قبيلة خزاعة ( حلفاء المسلمين ) وقاتلوهم وهم أمنون مطمئنون </a:t>
          </a:r>
          <a:endParaRPr lang="en-US" sz="32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0" presStyleCnt="1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</dgm:ptLst>
  <dgm:cxnLst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1E9B6542-B1DF-4BBB-B4B1-FE3E08EBAF31}" srcId="{D25B7EC2-DCF1-45B3-8E18-C7C7F4E9F1B0}" destId="{2FDAF481-2F0C-44E1-A9A8-80DC83CAED68}" srcOrd="0" destOrd="0" parTransId="{9CB0FA03-06B3-4246-BB0C-F73A5F027C26}" sibTransId="{664818D1-E883-47CF-9FEE-218FA218C958}"/>
    <dgm:cxn modelId="{989DD773-8512-406C-B9FE-A656404D3619}" type="presParOf" srcId="{792EE893-F8E2-4FE4-9F0B-13D618064737}" destId="{F4D46519-2ECB-474B-93C5-ECB9D3A37209}" srcOrd="0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خرج الرسول  </a:t>
          </a:r>
          <a:r>
            <a:rPr lang="ar-EG" sz="3200" b="1" i="0" dirty="0" smtClean="0">
              <a:solidFill>
                <a:schemeClr val="tx1"/>
              </a:solidFill>
            </a:rPr>
            <a:t>ﷺ  بجيش بلغ عدده عشرة ألاف مقاتل إلى مكة </a:t>
          </a:r>
          <a:endParaRPr lang="en-US" sz="32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0" presStyleCnt="1" custLinFactNeighborX="1024" custLinFactNeighborY="6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</dgm:ptLst>
  <dgm:cxnLst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1E9B6542-B1DF-4BBB-B4B1-FE3E08EBAF31}" srcId="{D25B7EC2-DCF1-45B3-8E18-C7C7F4E9F1B0}" destId="{2FDAF481-2F0C-44E1-A9A8-80DC83CAED68}" srcOrd="0" destOrd="0" parTransId="{9CB0FA03-06B3-4246-BB0C-F73A5F027C26}" sibTransId="{664818D1-E883-47CF-9FEE-218FA218C958}"/>
    <dgm:cxn modelId="{989DD773-8512-406C-B9FE-A656404D3619}" type="presParOf" srcId="{792EE893-F8E2-4FE4-9F0B-13D618064737}" destId="{F4D46519-2ECB-474B-93C5-ECB9D3A37209}" srcOrd="0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فتح الرسول  </a:t>
          </a:r>
          <a:r>
            <a:rPr lang="ar-EG" sz="3200" b="1" i="0" dirty="0" smtClean="0">
              <a:solidFill>
                <a:schemeClr val="tx1"/>
              </a:solidFill>
            </a:rPr>
            <a:t>ﷺ مكة دون قتال وعفا عن أهلها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2-اتى إلى الرسول  </a:t>
          </a:r>
          <a:r>
            <a:rPr lang="ar-EG" sz="3200" b="1" i="0" dirty="0" smtClean="0">
              <a:solidFill>
                <a:schemeClr val="tx1"/>
              </a:solidFill>
            </a:rPr>
            <a:t>ﷺ رجال ونساء من قريش يعلنون إسلامهم ويبايعونه على عبادة الله </a:t>
          </a:r>
          <a:endParaRPr lang="en-US" sz="32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1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E9B6542-B1DF-4BBB-B4B1-FE3E08EBAF31}" srcId="{D25B7EC2-DCF1-45B3-8E18-C7C7F4E9F1B0}" destId="{2FDAF481-2F0C-44E1-A9A8-80DC83CAED68}" srcOrd="1" destOrd="0" parTransId="{9CB0FA03-06B3-4246-BB0C-F73A5F027C26}" sibTransId="{664818D1-E883-47CF-9FEE-218FA218C958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989DD773-8512-406C-B9FE-A656404D3619}" type="presParOf" srcId="{792EE893-F8E2-4FE4-9F0B-13D618064737}" destId="{F4D46519-2ECB-474B-93C5-ECB9D3A37209}" srcOrd="2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عدم رد الإساءة بمثلها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التسامح والعفو عند المقدرة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 custLinFactNeighborY="-74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الاطراف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أرادت قبيلتا هوازن وثقيف محاربة المسلمين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954EE121-D880-46FB-B328-D6F36DF7DC2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الأسباب</a:t>
          </a:r>
          <a:endParaRPr lang="en-US" b="1" dirty="0">
            <a:solidFill>
              <a:schemeClr val="tx1"/>
            </a:solidFill>
          </a:endParaRPr>
        </a:p>
      </dgm:t>
    </dgm:pt>
    <dgm:pt modelId="{111F47BA-675B-4C95-800B-18DA957A1873}" type="parTrans" cxnId="{3CA8D7C2-CB13-467F-80FE-C7DF4F0FB85A}">
      <dgm:prSet/>
      <dgm:spPr/>
      <dgm:t>
        <a:bodyPr/>
        <a:lstStyle/>
        <a:p>
          <a:endParaRPr lang="en-US"/>
        </a:p>
      </dgm:t>
    </dgm:pt>
    <dgm:pt modelId="{CD375003-6CDE-460B-81E1-2AF374971CD6}" type="sibTrans" cxnId="{3CA8D7C2-CB13-467F-80FE-C7DF4F0FB85A}">
      <dgm:prSet/>
      <dgm:spPr/>
      <dgm:t>
        <a:bodyPr/>
        <a:lstStyle/>
        <a:p>
          <a:endParaRPr lang="en-US"/>
        </a:p>
      </dgm:t>
    </dgm:pt>
    <dgm:pt modelId="{F25A0444-9B39-48B8-8884-762477D5A94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المسلمون ضد قبيلتى هوازن وثقيف</a:t>
          </a:r>
          <a:endParaRPr lang="en-US" b="1" dirty="0">
            <a:solidFill>
              <a:schemeClr val="tx1"/>
            </a:solidFill>
          </a:endParaRPr>
        </a:p>
      </dgm:t>
    </dgm:pt>
    <dgm:pt modelId="{84EA92BF-FCC3-41B1-AE92-A4CC4C19BFB2}" type="parTrans" cxnId="{5889970F-5D3D-41DA-9574-58B94BEFBC25}">
      <dgm:prSet/>
      <dgm:spPr/>
      <dgm:t>
        <a:bodyPr/>
        <a:lstStyle/>
        <a:p>
          <a:endParaRPr lang="en-US"/>
        </a:p>
      </dgm:t>
    </dgm:pt>
    <dgm:pt modelId="{DA88CFB5-89F8-48BA-9750-4B52F79D38DE}" type="sibTrans" cxnId="{5889970F-5D3D-41DA-9574-58B94BEFBC25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4"/>
      <dgm:spPr/>
      <dgm:t>
        <a:bodyPr/>
        <a:lstStyle/>
        <a:p>
          <a:endParaRPr lang="en-US"/>
        </a:p>
      </dgm:t>
    </dgm:pt>
    <dgm:pt modelId="{E8E482AE-89FE-4FDB-A42A-885892E9D8B0}" type="pres">
      <dgm:prSet presAssocID="{CD375003-6CDE-460B-81E1-2AF374971CD6}" presName="sp" presStyleCnt="0"/>
      <dgm:spPr/>
    </dgm:pt>
    <dgm:pt modelId="{CBFE93EC-E830-456D-879B-0DE3C5511CDA}" type="pres">
      <dgm:prSet presAssocID="{954EE121-D880-46FB-B328-D6F36DF7DC2C}" presName="arrowAndChildren" presStyleCnt="0"/>
      <dgm:spPr/>
    </dgm:pt>
    <dgm:pt modelId="{0A194516-E690-4E1B-85D6-648FA7BB0352}" type="pres">
      <dgm:prSet presAssocID="{954EE121-D880-46FB-B328-D6F36DF7DC2C}" presName="parentTextArrow" presStyleLbl="node1" presStyleIdx="1" presStyleCnt="4" custLinFactNeighborY="-74"/>
      <dgm:spPr/>
      <dgm:t>
        <a:bodyPr/>
        <a:lstStyle/>
        <a:p>
          <a:endParaRPr lang="en-US"/>
        </a:p>
      </dgm:t>
    </dgm:pt>
    <dgm:pt modelId="{E054BD67-73A7-4922-82B8-0232DDE24E9F}" type="pres">
      <dgm:prSet presAssocID="{DA88CFB5-89F8-48BA-9750-4B52F79D38DE}" presName="sp" presStyleCnt="0"/>
      <dgm:spPr/>
    </dgm:pt>
    <dgm:pt modelId="{6B9CACD0-19D4-4CF5-BF87-29563DF5D5AA}" type="pres">
      <dgm:prSet presAssocID="{F25A0444-9B39-48B8-8884-762477D5A942}" presName="arrowAndChildren" presStyleCnt="0"/>
      <dgm:spPr/>
    </dgm:pt>
    <dgm:pt modelId="{710344D2-C1E7-4755-AB14-2DD3C1835044}" type="pres">
      <dgm:prSet presAssocID="{F25A0444-9B39-48B8-8884-762477D5A942}" presName="parentTextArrow" presStyleLbl="node1" presStyleIdx="2" presStyleCnt="4" custLinFactNeighborY="-74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3" presStyleCnt="4" custLinFactNeighborY="-74"/>
      <dgm:spPr/>
      <dgm:t>
        <a:bodyPr/>
        <a:lstStyle/>
        <a:p>
          <a:endParaRPr lang="en-US"/>
        </a:p>
      </dgm:t>
    </dgm:pt>
  </dgm:ptLst>
  <dgm:cxnLst>
    <dgm:cxn modelId="{917DFFB6-EF25-47E5-BFD2-3EFA17030AEE}" type="presOf" srcId="{F25A0444-9B39-48B8-8884-762477D5A942}" destId="{710344D2-C1E7-4755-AB14-2DD3C1835044}" srcOrd="0" destOrd="0" presId="urn:microsoft.com/office/officeart/2005/8/layout/process4"/>
    <dgm:cxn modelId="{64B3F43B-76E3-4048-85BC-6B59925FD36D}" type="presOf" srcId="{954EE121-D880-46FB-B328-D6F36DF7DC2C}" destId="{0A194516-E690-4E1B-85D6-648FA7BB0352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5889970F-5D3D-41DA-9574-58B94BEFBC25}" srcId="{D25B7EC2-DCF1-45B3-8E18-C7C7F4E9F1B0}" destId="{F25A0444-9B39-48B8-8884-762477D5A942}" srcOrd="1" destOrd="0" parTransId="{84EA92BF-FCC3-41B1-AE92-A4CC4C19BFB2}" sibTransId="{DA88CFB5-89F8-48BA-9750-4B52F79D38DE}"/>
    <dgm:cxn modelId="{528E1420-21A7-42BC-A9B7-7964C3BBD854}" srcId="{D25B7EC2-DCF1-45B3-8E18-C7C7F4E9F1B0}" destId="{62ECCECB-C3D7-4027-BEFB-395B966BAF17}" srcOrd="3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3CA8D7C2-CB13-467F-80FE-C7DF4F0FB85A}" srcId="{D25B7EC2-DCF1-45B3-8E18-C7C7F4E9F1B0}" destId="{954EE121-D880-46FB-B328-D6F36DF7DC2C}" srcOrd="2" destOrd="0" parTransId="{111F47BA-675B-4C95-800B-18DA957A1873}" sibTransId="{CD375003-6CDE-460B-81E1-2AF374971CD6}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CD6917F6-1551-4D36-A2F0-5BDC7DF04218}" type="presParOf" srcId="{AC695189-042B-4716-A189-F37D6F36C25A}" destId="{E8E482AE-89FE-4FDB-A42A-885892E9D8B0}" srcOrd="1" destOrd="0" presId="urn:microsoft.com/office/officeart/2005/8/layout/process4"/>
    <dgm:cxn modelId="{5AEBDCA8-9242-4EA3-BEDC-4814AA3F62E8}" type="presParOf" srcId="{AC695189-042B-4716-A189-F37D6F36C25A}" destId="{CBFE93EC-E830-456D-879B-0DE3C5511CDA}" srcOrd="2" destOrd="0" presId="urn:microsoft.com/office/officeart/2005/8/layout/process4"/>
    <dgm:cxn modelId="{D0DAAF7E-3895-43AD-B631-A46F3DD12315}" type="presParOf" srcId="{CBFE93EC-E830-456D-879B-0DE3C5511CDA}" destId="{0A194516-E690-4E1B-85D6-648FA7BB0352}" srcOrd="0" destOrd="0" presId="urn:microsoft.com/office/officeart/2005/8/layout/process4"/>
    <dgm:cxn modelId="{CB835F34-014A-4F02-BDDE-DA992C6D17F1}" type="presParOf" srcId="{AC695189-042B-4716-A189-F37D6F36C25A}" destId="{E054BD67-73A7-4922-82B8-0232DDE24E9F}" srcOrd="3" destOrd="0" presId="urn:microsoft.com/office/officeart/2005/8/layout/process4"/>
    <dgm:cxn modelId="{EE3C2A14-4F1B-493A-A5F4-5A8CBF0E4756}" type="presParOf" srcId="{AC695189-042B-4716-A189-F37D6F36C25A}" destId="{6B9CACD0-19D4-4CF5-BF87-29563DF5D5AA}" srcOrd="4" destOrd="0" presId="urn:microsoft.com/office/officeart/2005/8/layout/process4"/>
    <dgm:cxn modelId="{61DB0CEA-EF1D-4F77-85DA-C9F8F668352C}" type="presParOf" srcId="{6B9CACD0-19D4-4CF5-BF87-29563DF5D5AA}" destId="{710344D2-C1E7-4755-AB14-2DD3C1835044}" srcOrd="0" destOrd="0" presId="urn:microsoft.com/office/officeart/2005/8/layout/process4"/>
    <dgm:cxn modelId="{1C7B1570-1546-4D41-A6FC-0439515E1460}" type="presParOf" srcId="{AC695189-042B-4716-A189-F37D6F36C25A}" destId="{77017D6B-4531-476B-8320-B35F504B0893}" srcOrd="5" destOrd="0" presId="urn:microsoft.com/office/officeart/2005/8/layout/process4"/>
    <dgm:cxn modelId="{F3F8FC0F-996C-494F-946F-0C329B32F7EC}" type="presParOf" srcId="{AC695189-042B-4716-A189-F37D6F36C25A}" destId="{BF8CDBCB-13F5-43B6-A002-C613C70E638D}" srcOrd="6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بعد أن انتهى الرسول  </a:t>
          </a:r>
          <a:r>
            <a:rPr lang="ar-EG" sz="3200" b="1" i="0" dirty="0" smtClean="0">
              <a:solidFill>
                <a:schemeClr val="tx1"/>
              </a:solidFill>
            </a:rPr>
            <a:t>ﷺ من فتح مكة خرج بجيش إلى حنين لقتال قبيلتى هوازن وثقيف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شعر المسلمون فى تلك الغزوة بقوتهم </a:t>
          </a:r>
          <a:endParaRPr lang="en-US" sz="32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1" presStyleCnt="2" custLinFactNeighborX="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E9B6542-B1DF-4BBB-B4B1-FE3E08EBAF31}" srcId="{D25B7EC2-DCF1-45B3-8E18-C7C7F4E9F1B0}" destId="{2FDAF481-2F0C-44E1-A9A8-80DC83CAED68}" srcOrd="1" destOrd="0" parTransId="{9CB0FA03-06B3-4246-BB0C-F73A5F027C26}" sibTransId="{664818D1-E883-47CF-9FEE-218FA218C958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989DD773-8512-406C-B9FE-A656404D3619}" type="presParOf" srcId="{792EE893-F8E2-4FE4-9F0B-13D618064737}" destId="{F4D46519-2ECB-474B-93C5-ECB9D3A37209}" srcOrd="2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وصل الرسول  </a:t>
          </a:r>
          <a:r>
            <a:rPr lang="ar-EG" sz="3200" b="1" i="0" dirty="0" smtClean="0">
              <a:solidFill>
                <a:schemeClr val="tx1"/>
              </a:solidFill>
            </a:rPr>
            <a:t>ﷺ والمسلمون إلى حنين فانقض عليهم العدو فتراجع المسلمون وتفرقوا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ولكن الرسول </a:t>
          </a:r>
          <a:r>
            <a:rPr lang="ar-EG" sz="3200" b="1" i="0" dirty="0" smtClean="0">
              <a:solidFill>
                <a:schemeClr val="tx1"/>
              </a:solidFill>
            </a:rPr>
            <a:t>ﷺ ثبت وأمر عمه العباس لينادى على أصحابه فاجتمعوا وانتصروا على عدوهم  </a:t>
          </a:r>
          <a:r>
            <a:rPr lang="ar-EG" sz="3200" b="1" dirty="0" smtClean="0">
              <a:solidFill>
                <a:schemeClr val="tx1"/>
              </a:solidFill>
            </a:rPr>
            <a:t>    </a:t>
          </a:r>
          <a:endParaRPr lang="en-US" sz="32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1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E9B6542-B1DF-4BBB-B4B1-FE3E08EBAF31}" srcId="{D25B7EC2-DCF1-45B3-8E18-C7C7F4E9F1B0}" destId="{2FDAF481-2F0C-44E1-A9A8-80DC83CAED68}" srcOrd="1" destOrd="0" parTransId="{9CB0FA03-06B3-4246-BB0C-F73A5F027C26}" sibTransId="{664818D1-E883-47CF-9FEE-218FA218C958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989DD773-8512-406C-B9FE-A656404D3619}" type="presParOf" srcId="{792EE893-F8E2-4FE4-9F0B-13D618064737}" destId="{F4D46519-2ECB-474B-93C5-ECB9D3A37209}" srcOrd="2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أراد الرسول  </a:t>
          </a:r>
          <a:r>
            <a:rPr lang="ar-EG" sz="2800" b="1" i="0" dirty="0" smtClean="0">
              <a:solidFill>
                <a:schemeClr val="tx1"/>
              </a:solidFill>
            </a:rPr>
            <a:t>ﷺ استرداد بعض أموال المسلمين التى استولت عليها قريش بعد الهجرة , فاقترح أصحابه انتظار قافلة تجارية لقريش قادمة من الشام يقودها أبو سفيان </a:t>
          </a:r>
          <a:endParaRPr lang="en-US" sz="28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عندما علم أبو سفيان قائد القافلة غير طريقه فنجا بالقافلة من أيدى المسلمين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F6B2C262-0C37-43C5-A40F-BF2C0AC8338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لكن</a:t>
          </a:r>
          <a:r>
            <a:rPr lang="ar-EG" sz="3200" b="1" baseline="0" dirty="0" smtClean="0">
              <a:solidFill>
                <a:schemeClr val="tx1"/>
              </a:solidFill>
            </a:rPr>
            <a:t> زعماء قريش أصروا على قتال المسلمين والقضاء عليهم </a:t>
          </a:r>
          <a:endParaRPr lang="en-US" sz="3200" b="1" dirty="0">
            <a:solidFill>
              <a:schemeClr val="tx1"/>
            </a:solidFill>
          </a:endParaRPr>
        </a:p>
      </dgm:t>
    </dgm:pt>
    <dgm:pt modelId="{701DDF8D-2782-4CB0-B628-74FF4325C7F8}" type="parTrans" cxnId="{0C9FA043-B21C-40FB-AB4A-5C5089C97CF2}">
      <dgm:prSet/>
      <dgm:spPr/>
      <dgm:t>
        <a:bodyPr/>
        <a:lstStyle/>
        <a:p>
          <a:endParaRPr lang="en-US"/>
        </a:p>
      </dgm:t>
    </dgm:pt>
    <dgm:pt modelId="{9DC904EC-97A6-47A9-80AC-827B7F1CA246}" type="sibTrans" cxnId="{0C9FA043-B21C-40FB-AB4A-5C5089C97CF2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  <dgm:pt modelId="{AE354730-D839-4F25-BDEC-662605535AFE}" type="pres">
      <dgm:prSet presAssocID="{33BFE666-C7C3-48AC-AB89-69DF04AAABF8}" presName="sibSpaceOne" presStyleCnt="0"/>
      <dgm:spPr/>
    </dgm:pt>
    <dgm:pt modelId="{AA4F5EDA-5B66-4F0D-A905-10A2D76493FD}" type="pres">
      <dgm:prSet presAssocID="{F6B2C262-0C37-43C5-A40F-BF2C0AC83388}" presName="vertOne" presStyleCnt="0"/>
      <dgm:spPr/>
    </dgm:pt>
    <dgm:pt modelId="{0CFC7834-81B4-49F1-AF1C-CE7542B64992}" type="pres">
      <dgm:prSet presAssocID="{F6B2C262-0C37-43C5-A40F-BF2C0AC83388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186610-71D4-411B-ABDF-67FF61D878FA}" type="pres">
      <dgm:prSet presAssocID="{F6B2C262-0C37-43C5-A40F-BF2C0AC83388}" presName="horzOne" presStyleCnt="0"/>
      <dgm:spPr/>
    </dgm:pt>
  </dgm:ptLst>
  <dgm:cxnLst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DD0729F0-EB2C-4479-8AFA-7B659C7AE96E}" type="presOf" srcId="{F6B2C262-0C37-43C5-A40F-BF2C0AC83388}" destId="{0CFC7834-81B4-49F1-AF1C-CE7542B64992}" srcOrd="0" destOrd="0" presId="urn:microsoft.com/office/officeart/2005/8/layout/hierarchy4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0C9FA043-B21C-40FB-AB4A-5C5089C97CF2}" srcId="{D25B7EC2-DCF1-45B3-8E18-C7C7F4E9F1B0}" destId="{F6B2C262-0C37-43C5-A40F-BF2C0AC83388}" srcOrd="2" destOrd="0" parTransId="{701DDF8D-2782-4CB0-B628-74FF4325C7F8}" sibTransId="{9DC904EC-97A6-47A9-80AC-827B7F1CA246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  <dgm:cxn modelId="{7BDC3B81-0E96-4FAF-B375-9547F0F8EF0D}" type="presParOf" srcId="{792EE893-F8E2-4FE4-9F0B-13D618064737}" destId="{AE354730-D839-4F25-BDEC-662605535AFE}" srcOrd="3" destOrd="0" presId="urn:microsoft.com/office/officeart/2005/8/layout/hierarchy4"/>
    <dgm:cxn modelId="{1B51904D-07D1-4353-830B-88159357CDFD}" type="presParOf" srcId="{792EE893-F8E2-4FE4-9F0B-13D618064737}" destId="{AA4F5EDA-5B66-4F0D-A905-10A2D76493FD}" srcOrd="4" destOrd="0" presId="urn:microsoft.com/office/officeart/2005/8/layout/hierarchy4"/>
    <dgm:cxn modelId="{454BA10E-CE98-43B4-A9BC-364631F11E43}" type="presParOf" srcId="{AA4F5EDA-5B66-4F0D-A905-10A2D76493FD}" destId="{0CFC7834-81B4-49F1-AF1C-CE7542B64992}" srcOrd="0" destOrd="0" presId="urn:microsoft.com/office/officeart/2005/8/layout/hierarchy4"/>
    <dgm:cxn modelId="{975E8634-F0A7-4F66-82A7-D9AC0D502FEE}" type="presParOf" srcId="{AA4F5EDA-5B66-4F0D-A905-10A2D76493FD}" destId="{29186610-71D4-411B-ABDF-67FF61D878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النتائج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النصر لا يأتى بكثرة العدد والعدة فقط ولكن بطاعة الرسول  </a:t>
          </a:r>
          <a:r>
            <a:rPr lang="ar-EG" sz="2800" b="1" i="0" dirty="0" smtClean="0">
              <a:solidFill>
                <a:schemeClr val="tx1"/>
              </a:solidFill>
            </a:rPr>
            <a:t>ﷺ  وقوة الإيمان </a:t>
          </a:r>
          <a:endParaRPr lang="en-US" sz="28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954EE121-D880-46FB-B328-D6F36DF7DC2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الدروس المسفادة</a:t>
          </a:r>
          <a:endParaRPr lang="en-US" b="1" dirty="0">
            <a:solidFill>
              <a:schemeClr val="tx1"/>
            </a:solidFill>
          </a:endParaRPr>
        </a:p>
      </dgm:t>
    </dgm:pt>
    <dgm:pt modelId="{111F47BA-675B-4C95-800B-18DA957A1873}" type="parTrans" cxnId="{3CA8D7C2-CB13-467F-80FE-C7DF4F0FB85A}">
      <dgm:prSet/>
      <dgm:spPr/>
      <dgm:t>
        <a:bodyPr/>
        <a:lstStyle/>
        <a:p>
          <a:endParaRPr lang="en-US"/>
        </a:p>
      </dgm:t>
    </dgm:pt>
    <dgm:pt modelId="{CD375003-6CDE-460B-81E1-2AF374971CD6}" type="sibTrans" cxnId="{3CA8D7C2-CB13-467F-80FE-C7DF4F0FB85A}">
      <dgm:prSet/>
      <dgm:spPr/>
      <dgm:t>
        <a:bodyPr/>
        <a:lstStyle/>
        <a:p>
          <a:endParaRPr lang="en-US"/>
        </a:p>
      </dgm:t>
    </dgm:pt>
    <dgm:pt modelId="{F25A0444-9B39-48B8-8884-762477D5A94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انتصار المسلمين فى نهاية الأمر</a:t>
          </a:r>
          <a:endParaRPr lang="en-US" sz="3600" b="1" dirty="0">
            <a:solidFill>
              <a:schemeClr val="tx1"/>
            </a:solidFill>
          </a:endParaRPr>
        </a:p>
      </dgm:t>
    </dgm:pt>
    <dgm:pt modelId="{84EA92BF-FCC3-41B1-AE92-A4CC4C19BFB2}" type="parTrans" cxnId="{5889970F-5D3D-41DA-9574-58B94BEFBC25}">
      <dgm:prSet/>
      <dgm:spPr/>
      <dgm:t>
        <a:bodyPr/>
        <a:lstStyle/>
        <a:p>
          <a:endParaRPr lang="en-US"/>
        </a:p>
      </dgm:t>
    </dgm:pt>
    <dgm:pt modelId="{DA88CFB5-89F8-48BA-9750-4B52F79D38DE}" type="sibTrans" cxnId="{5889970F-5D3D-41DA-9574-58B94BEFBC25}">
      <dgm:prSet/>
      <dgm:spPr/>
      <dgm:t>
        <a:bodyPr/>
        <a:lstStyle/>
        <a:p>
          <a:endParaRPr lang="en-US"/>
        </a:p>
      </dgm:t>
    </dgm:pt>
    <dgm:pt modelId="{B8976A1A-4ED6-4587-B748-E06EDE294496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46EC8D-8C29-4B1C-AE5C-956FA8FA1A05}" type="pres">
      <dgm:prSet presAssocID="{49656917-B653-48AD-A668-76A7481AA080}" presName="vertOne" presStyleCnt="0"/>
      <dgm:spPr/>
    </dgm:pt>
    <dgm:pt modelId="{D2CE0982-C05B-4461-A980-C19CDB59FC50}" type="pres">
      <dgm:prSet presAssocID="{49656917-B653-48AD-A668-76A7481AA080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CCEDA-A332-42E1-B110-42C06634DC1B}" type="pres">
      <dgm:prSet presAssocID="{49656917-B653-48AD-A668-76A7481AA080}" presName="horzOne" presStyleCnt="0"/>
      <dgm:spPr/>
    </dgm:pt>
    <dgm:pt modelId="{35176B9A-66A3-4007-8E6F-99F56AE1689F}" type="pres">
      <dgm:prSet presAssocID="{EA5A12A8-9D4D-4B77-A96A-1F72EB515E01}" presName="sibSpaceOne" presStyleCnt="0"/>
      <dgm:spPr/>
    </dgm:pt>
    <dgm:pt modelId="{0B137792-7CBB-4E48-B518-32176CCAD0FF}" type="pres">
      <dgm:prSet presAssocID="{F25A0444-9B39-48B8-8884-762477D5A942}" presName="vertOne" presStyleCnt="0"/>
      <dgm:spPr/>
    </dgm:pt>
    <dgm:pt modelId="{D68E8254-82D2-4CC6-ABFC-29207CF77590}" type="pres">
      <dgm:prSet presAssocID="{F25A0444-9B39-48B8-8884-762477D5A942}" presName="txOne" presStyleLbl="node0" presStyleIdx="1" presStyleCnt="4" custLinFactNeighborX="-712" custLinFactNeighborY="-8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9D8B43-2C52-4C2A-A2F7-434FA65E6698}" type="pres">
      <dgm:prSet presAssocID="{F25A0444-9B39-48B8-8884-762477D5A942}" presName="horzOne" presStyleCnt="0"/>
      <dgm:spPr/>
    </dgm:pt>
    <dgm:pt modelId="{31209D4E-8657-4569-AEDF-026586F247FA}" type="pres">
      <dgm:prSet presAssocID="{DA88CFB5-89F8-48BA-9750-4B52F79D38DE}" presName="sibSpaceOne" presStyleCnt="0"/>
      <dgm:spPr/>
    </dgm:pt>
    <dgm:pt modelId="{0C085A22-77D6-4CEF-8928-35EBFE78B1DD}" type="pres">
      <dgm:prSet presAssocID="{954EE121-D880-46FB-B328-D6F36DF7DC2C}" presName="vertOne" presStyleCnt="0"/>
      <dgm:spPr/>
    </dgm:pt>
    <dgm:pt modelId="{CB90473E-F0F3-4062-A3AF-01F95817D5CA}" type="pres">
      <dgm:prSet presAssocID="{954EE121-D880-46FB-B328-D6F36DF7DC2C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90125A-3084-447F-82E2-AA5B767E4BAC}" type="pres">
      <dgm:prSet presAssocID="{954EE121-D880-46FB-B328-D6F36DF7DC2C}" presName="horzOne" presStyleCnt="0"/>
      <dgm:spPr/>
    </dgm:pt>
    <dgm:pt modelId="{AB4A3907-E25F-4727-BE29-A183D323697C}" type="pres">
      <dgm:prSet presAssocID="{CD375003-6CDE-460B-81E1-2AF374971CD6}" presName="sibSpaceOne" presStyleCnt="0"/>
      <dgm:spPr/>
    </dgm:pt>
    <dgm:pt modelId="{B2DA9078-5ADA-4A9F-ADFE-EDF574328789}" type="pres">
      <dgm:prSet presAssocID="{62ECCECB-C3D7-4027-BEFB-395B966BAF17}" presName="vertOne" presStyleCnt="0"/>
      <dgm:spPr/>
    </dgm:pt>
    <dgm:pt modelId="{AC6F5A18-F18B-4AB4-8BCB-63A88D2CADE4}" type="pres">
      <dgm:prSet presAssocID="{62ECCECB-C3D7-4027-BEFB-395B966BAF17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A24AA5-4BA4-4B8F-A965-CD576CACE5E0}" type="pres">
      <dgm:prSet presAssocID="{62ECCECB-C3D7-4027-BEFB-395B966BAF17}" presName="horzOne" presStyleCnt="0"/>
      <dgm:spPr/>
    </dgm:pt>
  </dgm:ptLst>
  <dgm:cxnLst>
    <dgm:cxn modelId="{E57CC6C8-1ABA-4DA4-8330-E1D6B210EBCC}" type="presOf" srcId="{D25B7EC2-DCF1-45B3-8E18-C7C7F4E9F1B0}" destId="{B8976A1A-4ED6-4587-B748-E06EDE294496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5889970F-5D3D-41DA-9574-58B94BEFBC25}" srcId="{D25B7EC2-DCF1-45B3-8E18-C7C7F4E9F1B0}" destId="{F25A0444-9B39-48B8-8884-762477D5A942}" srcOrd="1" destOrd="0" parTransId="{84EA92BF-FCC3-41B1-AE92-A4CC4C19BFB2}" sibTransId="{DA88CFB5-89F8-48BA-9750-4B52F79D38DE}"/>
    <dgm:cxn modelId="{997E16C2-FD8C-4357-A59B-65A2AB2076CC}" type="presOf" srcId="{62ECCECB-C3D7-4027-BEFB-395B966BAF17}" destId="{AC6F5A18-F18B-4AB4-8BCB-63A88D2CADE4}" srcOrd="0" destOrd="0" presId="urn:microsoft.com/office/officeart/2005/8/layout/hierarchy4"/>
    <dgm:cxn modelId="{528E1420-21A7-42BC-A9B7-7964C3BBD854}" srcId="{D25B7EC2-DCF1-45B3-8E18-C7C7F4E9F1B0}" destId="{62ECCECB-C3D7-4027-BEFB-395B966BAF17}" srcOrd="3" destOrd="0" parTransId="{681D7E8C-E592-453D-8422-96B1931292AC}" sibTransId="{33BFE666-C7C3-48AC-AB89-69DF04AAABF8}"/>
    <dgm:cxn modelId="{BFFC00A6-4D70-46D7-AA16-773E3AD4A821}" type="presOf" srcId="{F25A0444-9B39-48B8-8884-762477D5A942}" destId="{D68E8254-82D2-4CC6-ABFC-29207CF77590}" srcOrd="0" destOrd="0" presId="urn:microsoft.com/office/officeart/2005/8/layout/hierarchy4"/>
    <dgm:cxn modelId="{DDEC3035-5F96-4C89-8602-84351CDEA18D}" type="presOf" srcId="{954EE121-D880-46FB-B328-D6F36DF7DC2C}" destId="{CB90473E-F0F3-4062-A3AF-01F95817D5CA}" srcOrd="0" destOrd="0" presId="urn:microsoft.com/office/officeart/2005/8/layout/hierarchy4"/>
    <dgm:cxn modelId="{02FD6B76-30F8-4A10-84B6-D48029964F6B}" type="presOf" srcId="{49656917-B653-48AD-A668-76A7481AA080}" destId="{D2CE0982-C05B-4461-A980-C19CDB59FC50}" srcOrd="0" destOrd="0" presId="urn:microsoft.com/office/officeart/2005/8/layout/hierarchy4"/>
    <dgm:cxn modelId="{3CA8D7C2-CB13-467F-80FE-C7DF4F0FB85A}" srcId="{D25B7EC2-DCF1-45B3-8E18-C7C7F4E9F1B0}" destId="{954EE121-D880-46FB-B328-D6F36DF7DC2C}" srcOrd="2" destOrd="0" parTransId="{111F47BA-675B-4C95-800B-18DA957A1873}" sibTransId="{CD375003-6CDE-460B-81E1-2AF374971CD6}"/>
    <dgm:cxn modelId="{9FE7B888-882F-45FF-A6C6-CECD49FBCEB3}" type="presParOf" srcId="{B8976A1A-4ED6-4587-B748-E06EDE294496}" destId="{E146EC8D-8C29-4B1C-AE5C-956FA8FA1A05}" srcOrd="0" destOrd="0" presId="urn:microsoft.com/office/officeart/2005/8/layout/hierarchy4"/>
    <dgm:cxn modelId="{E08FB2BB-5DEE-4301-AE93-D7A345D82214}" type="presParOf" srcId="{E146EC8D-8C29-4B1C-AE5C-956FA8FA1A05}" destId="{D2CE0982-C05B-4461-A980-C19CDB59FC50}" srcOrd="0" destOrd="0" presId="urn:microsoft.com/office/officeart/2005/8/layout/hierarchy4"/>
    <dgm:cxn modelId="{A705FBD1-3879-4601-9D6B-9CFC35851A8A}" type="presParOf" srcId="{E146EC8D-8C29-4B1C-AE5C-956FA8FA1A05}" destId="{154CCEDA-A332-42E1-B110-42C06634DC1B}" srcOrd="1" destOrd="0" presId="urn:microsoft.com/office/officeart/2005/8/layout/hierarchy4"/>
    <dgm:cxn modelId="{B29EF1A8-8244-491C-91BB-3D1140EF41A7}" type="presParOf" srcId="{B8976A1A-4ED6-4587-B748-E06EDE294496}" destId="{35176B9A-66A3-4007-8E6F-99F56AE1689F}" srcOrd="1" destOrd="0" presId="urn:microsoft.com/office/officeart/2005/8/layout/hierarchy4"/>
    <dgm:cxn modelId="{0AC07A4B-7050-4695-B0DC-C12C002C1CC9}" type="presParOf" srcId="{B8976A1A-4ED6-4587-B748-E06EDE294496}" destId="{0B137792-7CBB-4E48-B518-32176CCAD0FF}" srcOrd="2" destOrd="0" presId="urn:microsoft.com/office/officeart/2005/8/layout/hierarchy4"/>
    <dgm:cxn modelId="{F5E7BE30-32EF-4685-B66C-4FAFF131668C}" type="presParOf" srcId="{0B137792-7CBB-4E48-B518-32176CCAD0FF}" destId="{D68E8254-82D2-4CC6-ABFC-29207CF77590}" srcOrd="0" destOrd="0" presId="urn:microsoft.com/office/officeart/2005/8/layout/hierarchy4"/>
    <dgm:cxn modelId="{1F410E5D-546A-4123-BB0D-538B032103F0}" type="presParOf" srcId="{0B137792-7CBB-4E48-B518-32176CCAD0FF}" destId="{A49D8B43-2C52-4C2A-A2F7-434FA65E6698}" srcOrd="1" destOrd="0" presId="urn:microsoft.com/office/officeart/2005/8/layout/hierarchy4"/>
    <dgm:cxn modelId="{EC37195B-8177-454F-843A-AB41DAE776DC}" type="presParOf" srcId="{B8976A1A-4ED6-4587-B748-E06EDE294496}" destId="{31209D4E-8657-4569-AEDF-026586F247FA}" srcOrd="3" destOrd="0" presId="urn:microsoft.com/office/officeart/2005/8/layout/hierarchy4"/>
    <dgm:cxn modelId="{E90374BF-75EE-4629-BC43-DA9EEE2B6899}" type="presParOf" srcId="{B8976A1A-4ED6-4587-B748-E06EDE294496}" destId="{0C085A22-77D6-4CEF-8928-35EBFE78B1DD}" srcOrd="4" destOrd="0" presId="urn:microsoft.com/office/officeart/2005/8/layout/hierarchy4"/>
    <dgm:cxn modelId="{BCC619D1-B4A8-4380-A710-A04ABC35C323}" type="presParOf" srcId="{0C085A22-77D6-4CEF-8928-35EBFE78B1DD}" destId="{CB90473E-F0F3-4062-A3AF-01F95817D5CA}" srcOrd="0" destOrd="0" presId="urn:microsoft.com/office/officeart/2005/8/layout/hierarchy4"/>
    <dgm:cxn modelId="{DE02F380-2F5D-4834-8565-5CEACE58A9D5}" type="presParOf" srcId="{0C085A22-77D6-4CEF-8928-35EBFE78B1DD}" destId="{7690125A-3084-447F-82E2-AA5B767E4BAC}" srcOrd="1" destOrd="0" presId="urn:microsoft.com/office/officeart/2005/8/layout/hierarchy4"/>
    <dgm:cxn modelId="{A10D7743-EB68-493E-AC07-2AD5A4106864}" type="presParOf" srcId="{B8976A1A-4ED6-4587-B748-E06EDE294496}" destId="{AB4A3907-E25F-4727-BE29-A183D323697C}" srcOrd="5" destOrd="0" presId="urn:microsoft.com/office/officeart/2005/8/layout/hierarchy4"/>
    <dgm:cxn modelId="{311FE6A7-8869-4D13-9A3D-AE2AD1A4FBC3}" type="presParOf" srcId="{B8976A1A-4ED6-4587-B748-E06EDE294496}" destId="{B2DA9078-5ADA-4A9F-ADFE-EDF574328789}" srcOrd="6" destOrd="0" presId="urn:microsoft.com/office/officeart/2005/8/layout/hierarchy4"/>
    <dgm:cxn modelId="{73CE1D6B-E2D0-4089-830D-0D01E4127DA5}" type="presParOf" srcId="{B2DA9078-5ADA-4A9F-ADFE-EDF574328789}" destId="{AC6F5A18-F18B-4AB4-8BCB-63A88D2CADE4}" srcOrd="0" destOrd="0" presId="urn:microsoft.com/office/officeart/2005/8/layout/hierarchy4"/>
    <dgm:cxn modelId="{88927CB4-365A-43D7-832E-DC248A4544F3}" type="presParOf" srcId="{B2DA9078-5ADA-4A9F-ADFE-EDF574328789}" destId="{15A24AA5-4BA4-4B8F-A965-CD576CACE5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الاطراف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إعداد الروم جيشا كبيرا لقتال المسلمين والقضاء عليهم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954EE121-D880-46FB-B328-D6F36DF7DC2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الأسباب</a:t>
          </a:r>
          <a:endParaRPr lang="en-US" b="1" dirty="0">
            <a:solidFill>
              <a:schemeClr val="tx1"/>
            </a:solidFill>
          </a:endParaRPr>
        </a:p>
      </dgm:t>
    </dgm:pt>
    <dgm:pt modelId="{111F47BA-675B-4C95-800B-18DA957A1873}" type="parTrans" cxnId="{3CA8D7C2-CB13-467F-80FE-C7DF4F0FB85A}">
      <dgm:prSet/>
      <dgm:spPr/>
      <dgm:t>
        <a:bodyPr/>
        <a:lstStyle/>
        <a:p>
          <a:endParaRPr lang="en-US"/>
        </a:p>
      </dgm:t>
    </dgm:pt>
    <dgm:pt modelId="{CD375003-6CDE-460B-81E1-2AF374971CD6}" type="sibTrans" cxnId="{3CA8D7C2-CB13-467F-80FE-C7DF4F0FB85A}">
      <dgm:prSet/>
      <dgm:spPr/>
      <dgm:t>
        <a:bodyPr/>
        <a:lstStyle/>
        <a:p>
          <a:endParaRPr lang="en-US"/>
        </a:p>
      </dgm:t>
    </dgm:pt>
    <dgm:pt modelId="{F25A0444-9B39-48B8-8884-762477D5A94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المسلمون ضد الروم</a:t>
          </a:r>
          <a:endParaRPr lang="en-US" b="1" dirty="0">
            <a:solidFill>
              <a:schemeClr val="tx1"/>
            </a:solidFill>
          </a:endParaRPr>
        </a:p>
      </dgm:t>
    </dgm:pt>
    <dgm:pt modelId="{84EA92BF-FCC3-41B1-AE92-A4CC4C19BFB2}" type="parTrans" cxnId="{5889970F-5D3D-41DA-9574-58B94BEFBC25}">
      <dgm:prSet/>
      <dgm:spPr/>
      <dgm:t>
        <a:bodyPr/>
        <a:lstStyle/>
        <a:p>
          <a:endParaRPr lang="en-US"/>
        </a:p>
      </dgm:t>
    </dgm:pt>
    <dgm:pt modelId="{DA88CFB5-89F8-48BA-9750-4B52F79D38DE}" type="sibTrans" cxnId="{5889970F-5D3D-41DA-9574-58B94BEFBC25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B5C57-20EE-4B0F-8E48-DEF8344AE849}" type="pres">
      <dgm:prSet presAssocID="{62ECCECB-C3D7-4027-BEFB-395B966BAF17}" presName="boxAndChildren" presStyleCnt="0"/>
      <dgm:spPr/>
    </dgm:pt>
    <dgm:pt modelId="{8806982A-B375-4374-850D-65DE3F840126}" type="pres">
      <dgm:prSet presAssocID="{62ECCECB-C3D7-4027-BEFB-395B966BAF17}" presName="parentTextBox" presStyleLbl="node1" presStyleIdx="0" presStyleCnt="4"/>
      <dgm:spPr/>
      <dgm:t>
        <a:bodyPr/>
        <a:lstStyle/>
        <a:p>
          <a:endParaRPr lang="en-US"/>
        </a:p>
      </dgm:t>
    </dgm:pt>
    <dgm:pt modelId="{E8E482AE-89FE-4FDB-A42A-885892E9D8B0}" type="pres">
      <dgm:prSet presAssocID="{CD375003-6CDE-460B-81E1-2AF374971CD6}" presName="sp" presStyleCnt="0"/>
      <dgm:spPr/>
    </dgm:pt>
    <dgm:pt modelId="{CBFE93EC-E830-456D-879B-0DE3C5511CDA}" type="pres">
      <dgm:prSet presAssocID="{954EE121-D880-46FB-B328-D6F36DF7DC2C}" presName="arrowAndChildren" presStyleCnt="0"/>
      <dgm:spPr/>
    </dgm:pt>
    <dgm:pt modelId="{0A194516-E690-4E1B-85D6-648FA7BB0352}" type="pres">
      <dgm:prSet presAssocID="{954EE121-D880-46FB-B328-D6F36DF7DC2C}" presName="parentTextArrow" presStyleLbl="node1" presStyleIdx="1" presStyleCnt="4" custLinFactNeighborY="-74"/>
      <dgm:spPr/>
      <dgm:t>
        <a:bodyPr/>
        <a:lstStyle/>
        <a:p>
          <a:endParaRPr lang="en-US"/>
        </a:p>
      </dgm:t>
    </dgm:pt>
    <dgm:pt modelId="{E054BD67-73A7-4922-82B8-0232DDE24E9F}" type="pres">
      <dgm:prSet presAssocID="{DA88CFB5-89F8-48BA-9750-4B52F79D38DE}" presName="sp" presStyleCnt="0"/>
      <dgm:spPr/>
    </dgm:pt>
    <dgm:pt modelId="{6B9CACD0-19D4-4CF5-BF87-29563DF5D5AA}" type="pres">
      <dgm:prSet presAssocID="{F25A0444-9B39-48B8-8884-762477D5A942}" presName="arrowAndChildren" presStyleCnt="0"/>
      <dgm:spPr/>
    </dgm:pt>
    <dgm:pt modelId="{710344D2-C1E7-4755-AB14-2DD3C1835044}" type="pres">
      <dgm:prSet presAssocID="{F25A0444-9B39-48B8-8884-762477D5A942}" presName="parentTextArrow" presStyleLbl="node1" presStyleIdx="2" presStyleCnt="4" custLinFactNeighborY="-74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3" presStyleCnt="4" custLinFactNeighborY="-74"/>
      <dgm:spPr/>
      <dgm:t>
        <a:bodyPr/>
        <a:lstStyle/>
        <a:p>
          <a:endParaRPr lang="en-US"/>
        </a:p>
      </dgm:t>
    </dgm:pt>
  </dgm:ptLst>
  <dgm:cxnLst>
    <dgm:cxn modelId="{917DFFB6-EF25-47E5-BFD2-3EFA17030AEE}" type="presOf" srcId="{F25A0444-9B39-48B8-8884-762477D5A942}" destId="{710344D2-C1E7-4755-AB14-2DD3C1835044}" srcOrd="0" destOrd="0" presId="urn:microsoft.com/office/officeart/2005/8/layout/process4"/>
    <dgm:cxn modelId="{64B3F43B-76E3-4048-85BC-6B59925FD36D}" type="presOf" srcId="{954EE121-D880-46FB-B328-D6F36DF7DC2C}" destId="{0A194516-E690-4E1B-85D6-648FA7BB0352}" srcOrd="0" destOrd="0" presId="urn:microsoft.com/office/officeart/2005/8/layout/process4"/>
    <dgm:cxn modelId="{4CF2EF31-CBD0-4CBD-92B7-57AFD3003AC0}" type="presOf" srcId="{62ECCECB-C3D7-4027-BEFB-395B966BAF17}" destId="{8806982A-B375-4374-850D-65DE3F840126}" srcOrd="0" destOrd="0" presId="urn:microsoft.com/office/officeart/2005/8/layout/process4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5889970F-5D3D-41DA-9574-58B94BEFBC25}" srcId="{D25B7EC2-DCF1-45B3-8E18-C7C7F4E9F1B0}" destId="{F25A0444-9B39-48B8-8884-762477D5A942}" srcOrd="1" destOrd="0" parTransId="{84EA92BF-FCC3-41B1-AE92-A4CC4C19BFB2}" sibTransId="{DA88CFB5-89F8-48BA-9750-4B52F79D38DE}"/>
    <dgm:cxn modelId="{528E1420-21A7-42BC-A9B7-7964C3BBD854}" srcId="{D25B7EC2-DCF1-45B3-8E18-C7C7F4E9F1B0}" destId="{62ECCECB-C3D7-4027-BEFB-395B966BAF17}" srcOrd="3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3CA8D7C2-CB13-467F-80FE-C7DF4F0FB85A}" srcId="{D25B7EC2-DCF1-45B3-8E18-C7C7F4E9F1B0}" destId="{954EE121-D880-46FB-B328-D6F36DF7DC2C}" srcOrd="2" destOrd="0" parTransId="{111F47BA-675B-4C95-800B-18DA957A1873}" sibTransId="{CD375003-6CDE-460B-81E1-2AF374971CD6}"/>
    <dgm:cxn modelId="{0699603A-12AA-421E-858C-91BB3D539274}" type="presParOf" srcId="{AC695189-042B-4716-A189-F37D6F36C25A}" destId="{843B5C57-20EE-4B0F-8E48-DEF8344AE849}" srcOrd="0" destOrd="0" presId="urn:microsoft.com/office/officeart/2005/8/layout/process4"/>
    <dgm:cxn modelId="{CD1D9A37-B5FD-492A-B137-2DE8A8F2ED79}" type="presParOf" srcId="{843B5C57-20EE-4B0F-8E48-DEF8344AE849}" destId="{8806982A-B375-4374-850D-65DE3F840126}" srcOrd="0" destOrd="0" presId="urn:microsoft.com/office/officeart/2005/8/layout/process4"/>
    <dgm:cxn modelId="{CD6917F6-1551-4D36-A2F0-5BDC7DF04218}" type="presParOf" srcId="{AC695189-042B-4716-A189-F37D6F36C25A}" destId="{E8E482AE-89FE-4FDB-A42A-885892E9D8B0}" srcOrd="1" destOrd="0" presId="urn:microsoft.com/office/officeart/2005/8/layout/process4"/>
    <dgm:cxn modelId="{5AEBDCA8-9242-4EA3-BEDC-4814AA3F62E8}" type="presParOf" srcId="{AC695189-042B-4716-A189-F37D6F36C25A}" destId="{CBFE93EC-E830-456D-879B-0DE3C5511CDA}" srcOrd="2" destOrd="0" presId="urn:microsoft.com/office/officeart/2005/8/layout/process4"/>
    <dgm:cxn modelId="{D0DAAF7E-3895-43AD-B631-A46F3DD12315}" type="presParOf" srcId="{CBFE93EC-E830-456D-879B-0DE3C5511CDA}" destId="{0A194516-E690-4E1B-85D6-648FA7BB0352}" srcOrd="0" destOrd="0" presId="urn:microsoft.com/office/officeart/2005/8/layout/process4"/>
    <dgm:cxn modelId="{CB835F34-014A-4F02-BDDE-DA992C6D17F1}" type="presParOf" srcId="{AC695189-042B-4716-A189-F37D6F36C25A}" destId="{E054BD67-73A7-4922-82B8-0232DDE24E9F}" srcOrd="3" destOrd="0" presId="urn:microsoft.com/office/officeart/2005/8/layout/process4"/>
    <dgm:cxn modelId="{EE3C2A14-4F1B-493A-A5F4-5A8CBF0E4756}" type="presParOf" srcId="{AC695189-042B-4716-A189-F37D6F36C25A}" destId="{6B9CACD0-19D4-4CF5-BF87-29563DF5D5AA}" srcOrd="4" destOrd="0" presId="urn:microsoft.com/office/officeart/2005/8/layout/process4"/>
    <dgm:cxn modelId="{61DB0CEA-EF1D-4F77-85DA-C9F8F668352C}" type="presParOf" srcId="{6B9CACD0-19D4-4CF5-BF87-29563DF5D5AA}" destId="{710344D2-C1E7-4755-AB14-2DD3C1835044}" srcOrd="0" destOrd="0" presId="urn:microsoft.com/office/officeart/2005/8/layout/process4"/>
    <dgm:cxn modelId="{1C7B1570-1546-4D41-A6FC-0439515E1460}" type="presParOf" srcId="{AC695189-042B-4716-A189-F37D6F36C25A}" destId="{77017D6B-4531-476B-8320-B35F504B0893}" srcOrd="5" destOrd="0" presId="urn:microsoft.com/office/officeart/2005/8/layout/process4"/>
    <dgm:cxn modelId="{F3F8FC0F-996C-494F-946F-0C329B32F7EC}" type="presParOf" srcId="{AC695189-042B-4716-A189-F37D6F36C25A}" destId="{BF8CDBCB-13F5-43B6-A002-C613C70E638D}" srcOrd="6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أعد الرسول  </a:t>
          </a:r>
          <a:r>
            <a:rPr lang="ar-EG" sz="3200" b="1" i="0" dirty="0" smtClean="0">
              <a:solidFill>
                <a:schemeClr val="tx1"/>
              </a:solidFill>
            </a:rPr>
            <a:t>ﷺ جيشا بلغ عدده ثلاثين ألف مقاتل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لم يجد الرسول  </a:t>
          </a:r>
          <a:r>
            <a:rPr lang="ar-EG" sz="2800" b="1" i="0" dirty="0" smtClean="0">
              <a:solidFill>
                <a:schemeClr val="tx1"/>
              </a:solidFill>
            </a:rPr>
            <a:t>ﷺ  أحدا من الروم حيث قذف الله فى قلوبهم الرعب فتفرقوا جميعا  </a:t>
          </a:r>
          <a:endParaRPr lang="en-US" sz="28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F25A0444-9B39-48B8-8884-762477D5A94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تحرك جيش المسلمين نحو تبوك الى كانت خاضعة للروم </a:t>
          </a:r>
          <a:endParaRPr lang="en-US" sz="3600" b="1" dirty="0">
            <a:solidFill>
              <a:schemeClr val="tx1"/>
            </a:solidFill>
          </a:endParaRPr>
        </a:p>
      </dgm:t>
    </dgm:pt>
    <dgm:pt modelId="{84EA92BF-FCC3-41B1-AE92-A4CC4C19BFB2}" type="parTrans" cxnId="{5889970F-5D3D-41DA-9574-58B94BEFBC25}">
      <dgm:prSet/>
      <dgm:spPr/>
      <dgm:t>
        <a:bodyPr/>
        <a:lstStyle/>
        <a:p>
          <a:endParaRPr lang="en-US"/>
        </a:p>
      </dgm:t>
    </dgm:pt>
    <dgm:pt modelId="{DA88CFB5-89F8-48BA-9750-4B52F79D38DE}" type="sibTrans" cxnId="{5889970F-5D3D-41DA-9574-58B94BEFBC25}">
      <dgm:prSet/>
      <dgm:spPr/>
      <dgm:t>
        <a:bodyPr/>
        <a:lstStyle/>
        <a:p>
          <a:endParaRPr lang="en-US"/>
        </a:p>
      </dgm:t>
    </dgm:pt>
    <dgm:pt modelId="{B8976A1A-4ED6-4587-B748-E06EDE294496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46EC8D-8C29-4B1C-AE5C-956FA8FA1A05}" type="pres">
      <dgm:prSet presAssocID="{49656917-B653-48AD-A668-76A7481AA080}" presName="vertOne" presStyleCnt="0"/>
      <dgm:spPr/>
    </dgm:pt>
    <dgm:pt modelId="{D2CE0982-C05B-4461-A980-C19CDB59FC50}" type="pres">
      <dgm:prSet presAssocID="{49656917-B653-48AD-A668-76A7481AA08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CCEDA-A332-42E1-B110-42C06634DC1B}" type="pres">
      <dgm:prSet presAssocID="{49656917-B653-48AD-A668-76A7481AA080}" presName="horzOne" presStyleCnt="0"/>
      <dgm:spPr/>
    </dgm:pt>
    <dgm:pt modelId="{35176B9A-66A3-4007-8E6F-99F56AE1689F}" type="pres">
      <dgm:prSet presAssocID="{EA5A12A8-9D4D-4B77-A96A-1F72EB515E01}" presName="sibSpaceOne" presStyleCnt="0"/>
      <dgm:spPr/>
    </dgm:pt>
    <dgm:pt modelId="{0B137792-7CBB-4E48-B518-32176CCAD0FF}" type="pres">
      <dgm:prSet presAssocID="{F25A0444-9B39-48B8-8884-762477D5A942}" presName="vertOne" presStyleCnt="0"/>
      <dgm:spPr/>
    </dgm:pt>
    <dgm:pt modelId="{D68E8254-82D2-4CC6-ABFC-29207CF77590}" type="pres">
      <dgm:prSet presAssocID="{F25A0444-9B39-48B8-8884-762477D5A942}" presName="txOne" presStyleLbl="node0" presStyleIdx="1" presStyleCnt="3" custLinFactNeighborX="-712" custLinFactNeighborY="-8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9D8B43-2C52-4C2A-A2F7-434FA65E6698}" type="pres">
      <dgm:prSet presAssocID="{F25A0444-9B39-48B8-8884-762477D5A942}" presName="horzOne" presStyleCnt="0"/>
      <dgm:spPr/>
    </dgm:pt>
    <dgm:pt modelId="{31209D4E-8657-4569-AEDF-026586F247FA}" type="pres">
      <dgm:prSet presAssocID="{DA88CFB5-89F8-48BA-9750-4B52F79D38DE}" presName="sibSpaceOne" presStyleCnt="0"/>
      <dgm:spPr/>
    </dgm:pt>
    <dgm:pt modelId="{B2DA9078-5ADA-4A9F-ADFE-EDF574328789}" type="pres">
      <dgm:prSet presAssocID="{62ECCECB-C3D7-4027-BEFB-395B966BAF17}" presName="vertOne" presStyleCnt="0"/>
      <dgm:spPr/>
    </dgm:pt>
    <dgm:pt modelId="{AC6F5A18-F18B-4AB4-8BCB-63A88D2CADE4}" type="pres">
      <dgm:prSet presAssocID="{62ECCECB-C3D7-4027-BEFB-395B966BAF1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A24AA5-4BA4-4B8F-A965-CD576CACE5E0}" type="pres">
      <dgm:prSet presAssocID="{62ECCECB-C3D7-4027-BEFB-395B966BAF17}" presName="horzOne" presStyleCnt="0"/>
      <dgm:spPr/>
    </dgm:pt>
  </dgm:ptLst>
  <dgm:cxnLst>
    <dgm:cxn modelId="{E57CC6C8-1ABA-4DA4-8330-E1D6B210EBCC}" type="presOf" srcId="{D25B7EC2-DCF1-45B3-8E18-C7C7F4E9F1B0}" destId="{B8976A1A-4ED6-4587-B748-E06EDE294496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5889970F-5D3D-41DA-9574-58B94BEFBC25}" srcId="{D25B7EC2-DCF1-45B3-8E18-C7C7F4E9F1B0}" destId="{F25A0444-9B39-48B8-8884-762477D5A942}" srcOrd="1" destOrd="0" parTransId="{84EA92BF-FCC3-41B1-AE92-A4CC4C19BFB2}" sibTransId="{DA88CFB5-89F8-48BA-9750-4B52F79D38DE}"/>
    <dgm:cxn modelId="{997E16C2-FD8C-4357-A59B-65A2AB2076CC}" type="presOf" srcId="{62ECCECB-C3D7-4027-BEFB-395B966BAF17}" destId="{AC6F5A18-F18B-4AB4-8BCB-63A88D2CADE4}" srcOrd="0" destOrd="0" presId="urn:microsoft.com/office/officeart/2005/8/layout/hierarchy4"/>
    <dgm:cxn modelId="{528E1420-21A7-42BC-A9B7-7964C3BBD854}" srcId="{D25B7EC2-DCF1-45B3-8E18-C7C7F4E9F1B0}" destId="{62ECCECB-C3D7-4027-BEFB-395B966BAF17}" srcOrd="2" destOrd="0" parTransId="{681D7E8C-E592-453D-8422-96B1931292AC}" sibTransId="{33BFE666-C7C3-48AC-AB89-69DF04AAABF8}"/>
    <dgm:cxn modelId="{BFFC00A6-4D70-46D7-AA16-773E3AD4A821}" type="presOf" srcId="{F25A0444-9B39-48B8-8884-762477D5A942}" destId="{D68E8254-82D2-4CC6-ABFC-29207CF77590}" srcOrd="0" destOrd="0" presId="urn:microsoft.com/office/officeart/2005/8/layout/hierarchy4"/>
    <dgm:cxn modelId="{02FD6B76-30F8-4A10-84B6-D48029964F6B}" type="presOf" srcId="{49656917-B653-48AD-A668-76A7481AA080}" destId="{D2CE0982-C05B-4461-A980-C19CDB59FC50}" srcOrd="0" destOrd="0" presId="urn:microsoft.com/office/officeart/2005/8/layout/hierarchy4"/>
    <dgm:cxn modelId="{9FE7B888-882F-45FF-A6C6-CECD49FBCEB3}" type="presParOf" srcId="{B8976A1A-4ED6-4587-B748-E06EDE294496}" destId="{E146EC8D-8C29-4B1C-AE5C-956FA8FA1A05}" srcOrd="0" destOrd="0" presId="urn:microsoft.com/office/officeart/2005/8/layout/hierarchy4"/>
    <dgm:cxn modelId="{E08FB2BB-5DEE-4301-AE93-D7A345D82214}" type="presParOf" srcId="{E146EC8D-8C29-4B1C-AE5C-956FA8FA1A05}" destId="{D2CE0982-C05B-4461-A980-C19CDB59FC50}" srcOrd="0" destOrd="0" presId="urn:microsoft.com/office/officeart/2005/8/layout/hierarchy4"/>
    <dgm:cxn modelId="{A705FBD1-3879-4601-9D6B-9CFC35851A8A}" type="presParOf" srcId="{E146EC8D-8C29-4B1C-AE5C-956FA8FA1A05}" destId="{154CCEDA-A332-42E1-B110-42C06634DC1B}" srcOrd="1" destOrd="0" presId="urn:microsoft.com/office/officeart/2005/8/layout/hierarchy4"/>
    <dgm:cxn modelId="{B29EF1A8-8244-491C-91BB-3D1140EF41A7}" type="presParOf" srcId="{B8976A1A-4ED6-4587-B748-E06EDE294496}" destId="{35176B9A-66A3-4007-8E6F-99F56AE1689F}" srcOrd="1" destOrd="0" presId="urn:microsoft.com/office/officeart/2005/8/layout/hierarchy4"/>
    <dgm:cxn modelId="{0AC07A4B-7050-4695-B0DC-C12C002C1CC9}" type="presParOf" srcId="{B8976A1A-4ED6-4587-B748-E06EDE294496}" destId="{0B137792-7CBB-4E48-B518-32176CCAD0FF}" srcOrd="2" destOrd="0" presId="urn:microsoft.com/office/officeart/2005/8/layout/hierarchy4"/>
    <dgm:cxn modelId="{F5E7BE30-32EF-4685-B66C-4FAFF131668C}" type="presParOf" srcId="{0B137792-7CBB-4E48-B518-32176CCAD0FF}" destId="{D68E8254-82D2-4CC6-ABFC-29207CF77590}" srcOrd="0" destOrd="0" presId="urn:microsoft.com/office/officeart/2005/8/layout/hierarchy4"/>
    <dgm:cxn modelId="{1F410E5D-546A-4123-BB0D-538B032103F0}" type="presParOf" srcId="{0B137792-7CBB-4E48-B518-32176CCAD0FF}" destId="{A49D8B43-2C52-4C2A-A2F7-434FA65E6698}" srcOrd="1" destOrd="0" presId="urn:microsoft.com/office/officeart/2005/8/layout/hierarchy4"/>
    <dgm:cxn modelId="{EC37195B-8177-454F-843A-AB41DAE776DC}" type="presParOf" srcId="{B8976A1A-4ED6-4587-B748-E06EDE294496}" destId="{31209D4E-8657-4569-AEDF-026586F247FA}" srcOrd="3" destOrd="0" presId="urn:microsoft.com/office/officeart/2005/8/layout/hierarchy4"/>
    <dgm:cxn modelId="{311FE6A7-8869-4D13-9A3D-AE2AD1A4FBC3}" type="presParOf" srcId="{B8976A1A-4ED6-4587-B748-E06EDE294496}" destId="{B2DA9078-5ADA-4A9F-ADFE-EDF574328789}" srcOrd="4" destOrd="0" presId="urn:microsoft.com/office/officeart/2005/8/layout/hierarchy4"/>
    <dgm:cxn modelId="{73CE1D6B-E2D0-4089-830D-0D01E4127DA5}" type="presParOf" srcId="{B2DA9078-5ADA-4A9F-ADFE-EDF574328789}" destId="{AC6F5A18-F18B-4AB4-8BCB-63A88D2CADE4}" srcOrd="0" destOrd="0" presId="urn:microsoft.com/office/officeart/2005/8/layout/hierarchy4"/>
    <dgm:cxn modelId="{88927CB4-365A-43D7-832E-DC248A4544F3}" type="presParOf" srcId="{B2DA9078-5ADA-4A9F-ADFE-EDF574328789}" destId="{15A24AA5-4BA4-4B8F-A965-CD576CACE5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النتائج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بذل النفس والمال فى سبيل الله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954EE121-D880-46FB-B328-D6F36DF7DC2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الدروس المسفادة</a:t>
          </a:r>
          <a:endParaRPr lang="en-US" b="1" dirty="0">
            <a:solidFill>
              <a:schemeClr val="tx1"/>
            </a:solidFill>
          </a:endParaRPr>
        </a:p>
      </dgm:t>
    </dgm:pt>
    <dgm:pt modelId="{111F47BA-675B-4C95-800B-18DA957A1873}" type="parTrans" cxnId="{3CA8D7C2-CB13-467F-80FE-C7DF4F0FB85A}">
      <dgm:prSet/>
      <dgm:spPr/>
      <dgm:t>
        <a:bodyPr/>
        <a:lstStyle/>
        <a:p>
          <a:endParaRPr lang="en-US"/>
        </a:p>
      </dgm:t>
    </dgm:pt>
    <dgm:pt modelId="{CD375003-6CDE-460B-81E1-2AF374971CD6}" type="sibTrans" cxnId="{3CA8D7C2-CB13-467F-80FE-C7DF4F0FB85A}">
      <dgm:prSet/>
      <dgm:spPr/>
      <dgm:t>
        <a:bodyPr/>
        <a:lstStyle/>
        <a:p>
          <a:endParaRPr lang="en-US"/>
        </a:p>
      </dgm:t>
    </dgm:pt>
    <dgm:pt modelId="{F25A0444-9B39-48B8-8884-762477D5A942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عودة الرسول  </a:t>
          </a:r>
          <a:r>
            <a:rPr lang="ar-EG" sz="3600" b="1" i="0" dirty="0" smtClean="0">
              <a:solidFill>
                <a:schemeClr val="tx1"/>
              </a:solidFill>
            </a:rPr>
            <a:t>ﷺ  بجيشه سالما إلى المدينة </a:t>
          </a:r>
          <a:endParaRPr lang="en-US" sz="3600" b="1" dirty="0">
            <a:solidFill>
              <a:schemeClr val="tx1"/>
            </a:solidFill>
          </a:endParaRPr>
        </a:p>
      </dgm:t>
    </dgm:pt>
    <dgm:pt modelId="{84EA92BF-FCC3-41B1-AE92-A4CC4C19BFB2}" type="parTrans" cxnId="{5889970F-5D3D-41DA-9574-58B94BEFBC25}">
      <dgm:prSet/>
      <dgm:spPr/>
      <dgm:t>
        <a:bodyPr/>
        <a:lstStyle/>
        <a:p>
          <a:endParaRPr lang="en-US"/>
        </a:p>
      </dgm:t>
    </dgm:pt>
    <dgm:pt modelId="{DA88CFB5-89F8-48BA-9750-4B52F79D38DE}" type="sibTrans" cxnId="{5889970F-5D3D-41DA-9574-58B94BEFBC25}">
      <dgm:prSet/>
      <dgm:spPr/>
      <dgm:t>
        <a:bodyPr/>
        <a:lstStyle/>
        <a:p>
          <a:endParaRPr lang="en-US"/>
        </a:p>
      </dgm:t>
    </dgm:pt>
    <dgm:pt modelId="{B8976A1A-4ED6-4587-B748-E06EDE294496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46EC8D-8C29-4B1C-AE5C-956FA8FA1A05}" type="pres">
      <dgm:prSet presAssocID="{49656917-B653-48AD-A668-76A7481AA080}" presName="vertOne" presStyleCnt="0"/>
      <dgm:spPr/>
    </dgm:pt>
    <dgm:pt modelId="{D2CE0982-C05B-4461-A980-C19CDB59FC50}" type="pres">
      <dgm:prSet presAssocID="{49656917-B653-48AD-A668-76A7481AA080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CCEDA-A332-42E1-B110-42C06634DC1B}" type="pres">
      <dgm:prSet presAssocID="{49656917-B653-48AD-A668-76A7481AA080}" presName="horzOne" presStyleCnt="0"/>
      <dgm:spPr/>
    </dgm:pt>
    <dgm:pt modelId="{35176B9A-66A3-4007-8E6F-99F56AE1689F}" type="pres">
      <dgm:prSet presAssocID="{EA5A12A8-9D4D-4B77-A96A-1F72EB515E01}" presName="sibSpaceOne" presStyleCnt="0"/>
      <dgm:spPr/>
    </dgm:pt>
    <dgm:pt modelId="{0B137792-7CBB-4E48-B518-32176CCAD0FF}" type="pres">
      <dgm:prSet presAssocID="{F25A0444-9B39-48B8-8884-762477D5A942}" presName="vertOne" presStyleCnt="0"/>
      <dgm:spPr/>
    </dgm:pt>
    <dgm:pt modelId="{D68E8254-82D2-4CC6-ABFC-29207CF77590}" type="pres">
      <dgm:prSet presAssocID="{F25A0444-9B39-48B8-8884-762477D5A942}" presName="txOne" presStyleLbl="node0" presStyleIdx="1" presStyleCnt="4" custLinFactNeighborX="-712" custLinFactNeighborY="-8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9D8B43-2C52-4C2A-A2F7-434FA65E6698}" type="pres">
      <dgm:prSet presAssocID="{F25A0444-9B39-48B8-8884-762477D5A942}" presName="horzOne" presStyleCnt="0"/>
      <dgm:spPr/>
    </dgm:pt>
    <dgm:pt modelId="{31209D4E-8657-4569-AEDF-026586F247FA}" type="pres">
      <dgm:prSet presAssocID="{DA88CFB5-89F8-48BA-9750-4B52F79D38DE}" presName="sibSpaceOne" presStyleCnt="0"/>
      <dgm:spPr/>
    </dgm:pt>
    <dgm:pt modelId="{0C085A22-77D6-4CEF-8928-35EBFE78B1DD}" type="pres">
      <dgm:prSet presAssocID="{954EE121-D880-46FB-B328-D6F36DF7DC2C}" presName="vertOne" presStyleCnt="0"/>
      <dgm:spPr/>
    </dgm:pt>
    <dgm:pt modelId="{CB90473E-F0F3-4062-A3AF-01F95817D5CA}" type="pres">
      <dgm:prSet presAssocID="{954EE121-D880-46FB-B328-D6F36DF7DC2C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90125A-3084-447F-82E2-AA5B767E4BAC}" type="pres">
      <dgm:prSet presAssocID="{954EE121-D880-46FB-B328-D6F36DF7DC2C}" presName="horzOne" presStyleCnt="0"/>
      <dgm:spPr/>
    </dgm:pt>
    <dgm:pt modelId="{AB4A3907-E25F-4727-BE29-A183D323697C}" type="pres">
      <dgm:prSet presAssocID="{CD375003-6CDE-460B-81E1-2AF374971CD6}" presName="sibSpaceOne" presStyleCnt="0"/>
      <dgm:spPr/>
    </dgm:pt>
    <dgm:pt modelId="{B2DA9078-5ADA-4A9F-ADFE-EDF574328789}" type="pres">
      <dgm:prSet presAssocID="{62ECCECB-C3D7-4027-BEFB-395B966BAF17}" presName="vertOne" presStyleCnt="0"/>
      <dgm:spPr/>
    </dgm:pt>
    <dgm:pt modelId="{AC6F5A18-F18B-4AB4-8BCB-63A88D2CADE4}" type="pres">
      <dgm:prSet presAssocID="{62ECCECB-C3D7-4027-BEFB-395B966BAF17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A24AA5-4BA4-4B8F-A965-CD576CACE5E0}" type="pres">
      <dgm:prSet presAssocID="{62ECCECB-C3D7-4027-BEFB-395B966BAF17}" presName="horzOne" presStyleCnt="0"/>
      <dgm:spPr/>
    </dgm:pt>
  </dgm:ptLst>
  <dgm:cxnLst>
    <dgm:cxn modelId="{E57CC6C8-1ABA-4DA4-8330-E1D6B210EBCC}" type="presOf" srcId="{D25B7EC2-DCF1-45B3-8E18-C7C7F4E9F1B0}" destId="{B8976A1A-4ED6-4587-B748-E06EDE294496}" srcOrd="0" destOrd="0" presId="urn:microsoft.com/office/officeart/2005/8/layout/hierarchy4"/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5889970F-5D3D-41DA-9574-58B94BEFBC25}" srcId="{D25B7EC2-DCF1-45B3-8E18-C7C7F4E9F1B0}" destId="{F25A0444-9B39-48B8-8884-762477D5A942}" srcOrd="1" destOrd="0" parTransId="{84EA92BF-FCC3-41B1-AE92-A4CC4C19BFB2}" sibTransId="{DA88CFB5-89F8-48BA-9750-4B52F79D38DE}"/>
    <dgm:cxn modelId="{997E16C2-FD8C-4357-A59B-65A2AB2076CC}" type="presOf" srcId="{62ECCECB-C3D7-4027-BEFB-395B966BAF17}" destId="{AC6F5A18-F18B-4AB4-8BCB-63A88D2CADE4}" srcOrd="0" destOrd="0" presId="urn:microsoft.com/office/officeart/2005/8/layout/hierarchy4"/>
    <dgm:cxn modelId="{528E1420-21A7-42BC-A9B7-7964C3BBD854}" srcId="{D25B7EC2-DCF1-45B3-8E18-C7C7F4E9F1B0}" destId="{62ECCECB-C3D7-4027-BEFB-395B966BAF17}" srcOrd="3" destOrd="0" parTransId="{681D7E8C-E592-453D-8422-96B1931292AC}" sibTransId="{33BFE666-C7C3-48AC-AB89-69DF04AAABF8}"/>
    <dgm:cxn modelId="{BFFC00A6-4D70-46D7-AA16-773E3AD4A821}" type="presOf" srcId="{F25A0444-9B39-48B8-8884-762477D5A942}" destId="{D68E8254-82D2-4CC6-ABFC-29207CF77590}" srcOrd="0" destOrd="0" presId="urn:microsoft.com/office/officeart/2005/8/layout/hierarchy4"/>
    <dgm:cxn modelId="{DDEC3035-5F96-4C89-8602-84351CDEA18D}" type="presOf" srcId="{954EE121-D880-46FB-B328-D6F36DF7DC2C}" destId="{CB90473E-F0F3-4062-A3AF-01F95817D5CA}" srcOrd="0" destOrd="0" presId="urn:microsoft.com/office/officeart/2005/8/layout/hierarchy4"/>
    <dgm:cxn modelId="{02FD6B76-30F8-4A10-84B6-D48029964F6B}" type="presOf" srcId="{49656917-B653-48AD-A668-76A7481AA080}" destId="{D2CE0982-C05B-4461-A980-C19CDB59FC50}" srcOrd="0" destOrd="0" presId="urn:microsoft.com/office/officeart/2005/8/layout/hierarchy4"/>
    <dgm:cxn modelId="{3CA8D7C2-CB13-467F-80FE-C7DF4F0FB85A}" srcId="{D25B7EC2-DCF1-45B3-8E18-C7C7F4E9F1B0}" destId="{954EE121-D880-46FB-B328-D6F36DF7DC2C}" srcOrd="2" destOrd="0" parTransId="{111F47BA-675B-4C95-800B-18DA957A1873}" sibTransId="{CD375003-6CDE-460B-81E1-2AF374971CD6}"/>
    <dgm:cxn modelId="{9FE7B888-882F-45FF-A6C6-CECD49FBCEB3}" type="presParOf" srcId="{B8976A1A-4ED6-4587-B748-E06EDE294496}" destId="{E146EC8D-8C29-4B1C-AE5C-956FA8FA1A05}" srcOrd="0" destOrd="0" presId="urn:microsoft.com/office/officeart/2005/8/layout/hierarchy4"/>
    <dgm:cxn modelId="{E08FB2BB-5DEE-4301-AE93-D7A345D82214}" type="presParOf" srcId="{E146EC8D-8C29-4B1C-AE5C-956FA8FA1A05}" destId="{D2CE0982-C05B-4461-A980-C19CDB59FC50}" srcOrd="0" destOrd="0" presId="urn:microsoft.com/office/officeart/2005/8/layout/hierarchy4"/>
    <dgm:cxn modelId="{A705FBD1-3879-4601-9D6B-9CFC35851A8A}" type="presParOf" srcId="{E146EC8D-8C29-4B1C-AE5C-956FA8FA1A05}" destId="{154CCEDA-A332-42E1-B110-42C06634DC1B}" srcOrd="1" destOrd="0" presId="urn:microsoft.com/office/officeart/2005/8/layout/hierarchy4"/>
    <dgm:cxn modelId="{B29EF1A8-8244-491C-91BB-3D1140EF41A7}" type="presParOf" srcId="{B8976A1A-4ED6-4587-B748-E06EDE294496}" destId="{35176B9A-66A3-4007-8E6F-99F56AE1689F}" srcOrd="1" destOrd="0" presId="urn:microsoft.com/office/officeart/2005/8/layout/hierarchy4"/>
    <dgm:cxn modelId="{0AC07A4B-7050-4695-B0DC-C12C002C1CC9}" type="presParOf" srcId="{B8976A1A-4ED6-4587-B748-E06EDE294496}" destId="{0B137792-7CBB-4E48-B518-32176CCAD0FF}" srcOrd="2" destOrd="0" presId="urn:microsoft.com/office/officeart/2005/8/layout/hierarchy4"/>
    <dgm:cxn modelId="{F5E7BE30-32EF-4685-B66C-4FAFF131668C}" type="presParOf" srcId="{0B137792-7CBB-4E48-B518-32176CCAD0FF}" destId="{D68E8254-82D2-4CC6-ABFC-29207CF77590}" srcOrd="0" destOrd="0" presId="urn:microsoft.com/office/officeart/2005/8/layout/hierarchy4"/>
    <dgm:cxn modelId="{1F410E5D-546A-4123-BB0D-538B032103F0}" type="presParOf" srcId="{0B137792-7CBB-4E48-B518-32176CCAD0FF}" destId="{A49D8B43-2C52-4C2A-A2F7-434FA65E6698}" srcOrd="1" destOrd="0" presId="urn:microsoft.com/office/officeart/2005/8/layout/hierarchy4"/>
    <dgm:cxn modelId="{EC37195B-8177-454F-843A-AB41DAE776DC}" type="presParOf" srcId="{B8976A1A-4ED6-4587-B748-E06EDE294496}" destId="{31209D4E-8657-4569-AEDF-026586F247FA}" srcOrd="3" destOrd="0" presId="urn:microsoft.com/office/officeart/2005/8/layout/hierarchy4"/>
    <dgm:cxn modelId="{E90374BF-75EE-4629-BC43-DA9EEE2B6899}" type="presParOf" srcId="{B8976A1A-4ED6-4587-B748-E06EDE294496}" destId="{0C085A22-77D6-4CEF-8928-35EBFE78B1DD}" srcOrd="4" destOrd="0" presId="urn:microsoft.com/office/officeart/2005/8/layout/hierarchy4"/>
    <dgm:cxn modelId="{BCC619D1-B4A8-4380-A710-A04ABC35C323}" type="presParOf" srcId="{0C085A22-77D6-4CEF-8928-35EBFE78B1DD}" destId="{CB90473E-F0F3-4062-A3AF-01F95817D5CA}" srcOrd="0" destOrd="0" presId="urn:microsoft.com/office/officeart/2005/8/layout/hierarchy4"/>
    <dgm:cxn modelId="{DE02F380-2F5D-4834-8565-5CEACE58A9D5}" type="presParOf" srcId="{0C085A22-77D6-4CEF-8928-35EBFE78B1DD}" destId="{7690125A-3084-447F-82E2-AA5B767E4BAC}" srcOrd="1" destOrd="0" presId="urn:microsoft.com/office/officeart/2005/8/layout/hierarchy4"/>
    <dgm:cxn modelId="{A10D7743-EB68-493E-AC07-2AD5A4106864}" type="presParOf" srcId="{B8976A1A-4ED6-4587-B748-E06EDE294496}" destId="{AB4A3907-E25F-4727-BE29-A183D323697C}" srcOrd="5" destOrd="0" presId="urn:microsoft.com/office/officeart/2005/8/layout/hierarchy4"/>
    <dgm:cxn modelId="{311FE6A7-8869-4D13-9A3D-AE2AD1A4FBC3}" type="presParOf" srcId="{B8976A1A-4ED6-4587-B748-E06EDE294496}" destId="{B2DA9078-5ADA-4A9F-ADFE-EDF574328789}" srcOrd="6" destOrd="0" presId="urn:microsoft.com/office/officeart/2005/8/layout/hierarchy4"/>
    <dgm:cxn modelId="{73CE1D6B-E2D0-4089-830D-0D01E4127DA5}" type="presParOf" srcId="{B2DA9078-5ADA-4A9F-ADFE-EDF574328789}" destId="{AC6F5A18-F18B-4AB4-8BCB-63A88D2CADE4}" srcOrd="0" destOrd="0" presId="urn:microsoft.com/office/officeart/2005/8/layout/hierarchy4"/>
    <dgm:cxn modelId="{88927CB4-365A-43D7-832E-DC248A4544F3}" type="presParOf" srcId="{B2DA9078-5ADA-4A9F-ADFE-EDF574328789}" destId="{15A24AA5-4BA4-4B8F-A965-CD576CACE5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فى سن العاشرة من الهجرة خرج الرسول  </a:t>
          </a:r>
          <a:r>
            <a:rPr lang="ar-EG" sz="3200" b="1" i="0" dirty="0" smtClean="0">
              <a:solidFill>
                <a:schemeClr val="tx1"/>
              </a:solidFill>
            </a:rPr>
            <a:t>ﷺ لأداء فريضة الحج وخطب فى الناس موضحا لهم مبادىء الدين الإسلامى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بعد عودة الرسول </a:t>
          </a:r>
          <a:r>
            <a:rPr lang="ar-EG" sz="3200" b="1" i="0" dirty="0" smtClean="0">
              <a:solidFill>
                <a:schemeClr val="tx1"/>
              </a:solidFill>
            </a:rPr>
            <a:t>ﷺ إلى المدينة وقد أدى فريضة الحج مرض فى العام التالى  </a:t>
          </a:r>
          <a:r>
            <a:rPr lang="ar-EG" sz="3200" b="1" dirty="0" smtClean="0">
              <a:solidFill>
                <a:schemeClr val="tx1"/>
              </a:solidFill>
            </a:rPr>
            <a:t>    </a:t>
          </a:r>
          <a:endParaRPr lang="en-US" sz="32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1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E9B6542-B1DF-4BBB-B4B1-FE3E08EBAF31}" srcId="{D25B7EC2-DCF1-45B3-8E18-C7C7F4E9F1B0}" destId="{2FDAF481-2F0C-44E1-A9A8-80DC83CAED68}" srcOrd="1" destOrd="0" parTransId="{9CB0FA03-06B3-4246-BB0C-F73A5F027C26}" sibTransId="{664818D1-E883-47CF-9FEE-218FA218C958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989DD773-8512-406C-B9FE-A656404D3619}" type="presParOf" srcId="{792EE893-F8E2-4FE4-9F0B-13D618064737}" destId="{F4D46519-2ECB-474B-93C5-ECB9D3A37209}" srcOrd="2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وفى يوم الإثنين الثانى عشؤ من ربيع الأول سنة 11 </a:t>
          </a:r>
          <a:r>
            <a:rPr lang="ar-EG" sz="32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 </a:t>
          </a:r>
          <a:r>
            <a:rPr lang="ar-EG" sz="3200" b="1" dirty="0" smtClean="0">
              <a:solidFill>
                <a:schemeClr val="tx1"/>
              </a:solidFill>
            </a:rPr>
            <a:t>انتقل الرسول  </a:t>
          </a:r>
          <a:r>
            <a:rPr lang="ar-EG" sz="3200" b="1" i="0" dirty="0" smtClean="0">
              <a:solidFill>
                <a:schemeClr val="tx1"/>
              </a:solidFill>
            </a:rPr>
            <a:t>ﷺ إلى جوار ربه بعد أن أدى الأمانة وبلغ الرسالة فجزاه الله عن الإسلام والمسلمين خير الجزاء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2FDAF481-2F0C-44E1-A9A8-80DC83CAED6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ولد الرسول </a:t>
          </a:r>
          <a:r>
            <a:rPr lang="ar-EG" sz="3200" b="1" i="0" dirty="0" smtClean="0">
              <a:solidFill>
                <a:schemeClr val="tx1"/>
              </a:solidFill>
            </a:rPr>
            <a:t>ﷺ يوم الأثنين 12 ربيع الأول وتوفى يوم الأثنين 12 ربيع الأول   </a:t>
          </a:r>
          <a:r>
            <a:rPr lang="ar-EG" sz="3200" b="1" dirty="0" smtClean="0">
              <a:solidFill>
                <a:schemeClr val="tx1"/>
              </a:solidFill>
            </a:rPr>
            <a:t>    </a:t>
          </a:r>
          <a:endParaRPr lang="en-US" sz="3200" b="1" dirty="0">
            <a:solidFill>
              <a:schemeClr val="tx1"/>
            </a:solidFill>
          </a:endParaRPr>
        </a:p>
      </dgm:t>
    </dgm:pt>
    <dgm:pt modelId="{9CB0FA03-06B3-4246-BB0C-F73A5F027C26}" type="parTrans" cxnId="{1E9B6542-B1DF-4BBB-B4B1-FE3E08EBAF31}">
      <dgm:prSet/>
      <dgm:spPr/>
      <dgm:t>
        <a:bodyPr/>
        <a:lstStyle/>
        <a:p>
          <a:endParaRPr lang="en-US"/>
        </a:p>
      </dgm:t>
    </dgm:pt>
    <dgm:pt modelId="{664818D1-E883-47CF-9FEE-218FA218C958}" type="sibTrans" cxnId="{1E9B6542-B1DF-4BBB-B4B1-FE3E08EBAF31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4D46519-2ECB-474B-93C5-ECB9D3A37209}" type="pres">
      <dgm:prSet presAssocID="{2FDAF481-2F0C-44E1-A9A8-80DC83CAED68}" presName="vertOne" presStyleCnt="0"/>
      <dgm:spPr/>
    </dgm:pt>
    <dgm:pt modelId="{B3AA8201-8922-4C3C-8ACA-9D5B0C4D9D36}" type="pres">
      <dgm:prSet presAssocID="{2FDAF481-2F0C-44E1-A9A8-80DC83CAED68}" presName="txOne" presStyleLbl="node0" presStyleIdx="1" presStyleCnt="2" custLinFactNeighborX="-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A60D7B-7599-4807-BE24-79418E96409F}" type="pres">
      <dgm:prSet presAssocID="{2FDAF481-2F0C-44E1-A9A8-80DC83CAED68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E9B6542-B1DF-4BBB-B4B1-FE3E08EBAF31}" srcId="{D25B7EC2-DCF1-45B3-8E18-C7C7F4E9F1B0}" destId="{2FDAF481-2F0C-44E1-A9A8-80DC83CAED68}" srcOrd="1" destOrd="0" parTransId="{9CB0FA03-06B3-4246-BB0C-F73A5F027C26}" sibTransId="{664818D1-E883-47CF-9FEE-218FA218C958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E3DA9A50-3EAA-47E6-B9F5-813BBD89B294}" type="presOf" srcId="{2FDAF481-2F0C-44E1-A9A8-80DC83CAED68}" destId="{B3AA8201-8922-4C3C-8ACA-9D5B0C4D9D36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989DD773-8512-406C-B9FE-A656404D3619}" type="presParOf" srcId="{792EE893-F8E2-4FE4-9F0B-13D618064737}" destId="{F4D46519-2ECB-474B-93C5-ECB9D3A37209}" srcOrd="2" destOrd="0" presId="urn:microsoft.com/office/officeart/2005/8/layout/hierarchy4"/>
    <dgm:cxn modelId="{20A27344-24CB-4EA4-8EA3-6A9EAE8C508B}" type="presParOf" srcId="{F4D46519-2ECB-474B-93C5-ECB9D3A37209}" destId="{B3AA8201-8922-4C3C-8ACA-9D5B0C4D9D36}" srcOrd="0" destOrd="0" presId="urn:microsoft.com/office/officeart/2005/8/layout/hierarchy4"/>
    <dgm:cxn modelId="{F31D2C22-C7AF-4D37-A60F-9BDBB986D1E7}" type="presParOf" srcId="{F4D46519-2ECB-474B-93C5-ECB9D3A37209}" destId="{B0A60D7B-7599-4807-BE24-79418E96409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 خرجت قريش بجيش بلغ عدده مابين التسعمائة إلى الألف مقاتل حتى وصلوا إلى بدر </a:t>
          </a:r>
          <a:endParaRPr lang="en-US" sz="28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استشار الرسول </a:t>
          </a:r>
          <a:r>
            <a:rPr lang="ar-EG" sz="3200" b="1" i="0" dirty="0" smtClean="0">
              <a:solidFill>
                <a:schemeClr val="tx1"/>
              </a:solidFill>
            </a:rPr>
            <a:t>ﷺ أصحابه فأشاروا عليه بالخروج لقتالهم , فخرج معهم ومعه ثلاثمائة وثلاثة عشر مقاتلا من الصحابة   </a:t>
          </a:r>
          <a:r>
            <a:rPr lang="ar-EG" sz="3200" b="1" dirty="0" smtClean="0">
              <a:solidFill>
                <a:schemeClr val="tx1"/>
              </a:solidFill>
            </a:rPr>
            <a:t> 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hierarchy4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2800" b="1" i="0" dirty="0" smtClean="0">
              <a:solidFill>
                <a:schemeClr val="tx1"/>
              </a:solidFill>
            </a:rPr>
            <a:t>3- أشار الحباب بن المنذر على الرسول ﷺ أن يعسكر المسلمون عند أقرب بئر من أبار بدر إلى المشركين </a:t>
          </a:r>
          <a:endParaRPr lang="en-US" sz="28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</a:t>
          </a:r>
          <a:r>
            <a:rPr lang="ar-EG" sz="3200" b="1" baseline="0" dirty="0" smtClean="0">
              <a:solidFill>
                <a:schemeClr val="tx1"/>
              </a:solidFill>
            </a:rPr>
            <a:t> دارت المعركة وأخذ الرسول  </a:t>
          </a:r>
          <a:r>
            <a:rPr lang="ar-EG" sz="3200" b="1" i="0" dirty="0" smtClean="0">
              <a:solidFill>
                <a:schemeClr val="tx1"/>
              </a:solidFill>
            </a:rPr>
            <a:t>ﷺ يشجع أصحابه على قتال المشركين ويبشرهم بنصر الله لهم وظل يدعو ربه , فأمده الله بملائكة لتحارب معهم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792EE893-F8E2-4FE4-9F0B-13D618064737}" type="pres">
      <dgm:prSet presAssocID="{D25B7EC2-DCF1-45B3-8E18-C7C7F4E9F1B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F6A398-9E8A-49E9-AB1F-734C48951E16}" type="pres">
      <dgm:prSet presAssocID="{49656917-B653-48AD-A668-76A7481AA080}" presName="vertOne" presStyleCnt="0"/>
      <dgm:spPr/>
    </dgm:pt>
    <dgm:pt modelId="{FB768E7C-F5E4-41EF-A633-A637012C5319}" type="pres">
      <dgm:prSet presAssocID="{49656917-B653-48AD-A668-76A7481AA080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DF8187-2CA1-4F14-A240-DD1641F24D55}" type="pres">
      <dgm:prSet presAssocID="{49656917-B653-48AD-A668-76A7481AA080}" presName="horzOne" presStyleCnt="0"/>
      <dgm:spPr/>
    </dgm:pt>
    <dgm:pt modelId="{D0B065BB-6C6F-4340-8B8F-029A4F5874CD}" type="pres">
      <dgm:prSet presAssocID="{EA5A12A8-9D4D-4B77-A96A-1F72EB515E01}" presName="sibSpaceOne" presStyleCnt="0"/>
      <dgm:spPr/>
    </dgm:pt>
    <dgm:pt modelId="{FE239A59-051D-42E9-9AFB-386CE966091B}" type="pres">
      <dgm:prSet presAssocID="{62ECCECB-C3D7-4027-BEFB-395B966BAF17}" presName="vertOne" presStyleCnt="0"/>
      <dgm:spPr/>
    </dgm:pt>
    <dgm:pt modelId="{55F274C2-5100-408A-800F-522D40A0928F}" type="pres">
      <dgm:prSet presAssocID="{62ECCECB-C3D7-4027-BEFB-395B966BAF17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DE0B6E-4E21-4B3A-B5C7-AFAEBB6D2D89}" type="pres">
      <dgm:prSet presAssocID="{62ECCECB-C3D7-4027-BEFB-395B966BAF17}" presName="horzOne" presStyleCnt="0"/>
      <dgm:spPr/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1912FA51-8AC2-4BF7-A823-0CDE8BB12F74}" type="presOf" srcId="{D25B7EC2-DCF1-45B3-8E18-C7C7F4E9F1B0}" destId="{792EE893-F8E2-4FE4-9F0B-13D618064737}" srcOrd="0" destOrd="0" presId="urn:microsoft.com/office/officeart/2005/8/layout/hierarchy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A6DF7CF0-62FF-41A5-AFAB-44366EDBF581}" type="presOf" srcId="{62ECCECB-C3D7-4027-BEFB-395B966BAF17}" destId="{55F274C2-5100-408A-800F-522D40A0928F}" srcOrd="0" destOrd="0" presId="urn:microsoft.com/office/officeart/2005/8/layout/hierarchy4"/>
    <dgm:cxn modelId="{58E42E0F-06A7-4BD5-9D2D-C4697742DEB7}" type="presOf" srcId="{49656917-B653-48AD-A668-76A7481AA080}" destId="{FB768E7C-F5E4-41EF-A633-A637012C5319}" srcOrd="0" destOrd="0" presId="urn:microsoft.com/office/officeart/2005/8/layout/hierarchy4"/>
    <dgm:cxn modelId="{65A56B36-94CD-4E48-81DE-FCE376AB50F2}" type="presParOf" srcId="{792EE893-F8E2-4FE4-9F0B-13D618064737}" destId="{4BF6A398-9E8A-49E9-AB1F-734C48951E16}" srcOrd="0" destOrd="0" presId="urn:microsoft.com/office/officeart/2005/8/layout/hierarchy4"/>
    <dgm:cxn modelId="{6C41A376-9638-4CB7-B7B0-28B1DCE37F75}" type="presParOf" srcId="{4BF6A398-9E8A-49E9-AB1F-734C48951E16}" destId="{FB768E7C-F5E4-41EF-A633-A637012C5319}" srcOrd="0" destOrd="0" presId="urn:microsoft.com/office/officeart/2005/8/layout/hierarchy4"/>
    <dgm:cxn modelId="{D88843BC-5F5C-45D3-8ED9-1E697082945A}" type="presParOf" srcId="{4BF6A398-9E8A-49E9-AB1F-734C48951E16}" destId="{E8DF8187-2CA1-4F14-A240-DD1641F24D55}" srcOrd="1" destOrd="0" presId="urn:microsoft.com/office/officeart/2005/8/layout/hierarchy4"/>
    <dgm:cxn modelId="{189004AA-5335-4D57-9D2A-FFA7FF77F7AB}" type="presParOf" srcId="{792EE893-F8E2-4FE4-9F0B-13D618064737}" destId="{D0B065BB-6C6F-4340-8B8F-029A4F5874CD}" srcOrd="1" destOrd="0" presId="urn:microsoft.com/office/officeart/2005/8/layout/hierarchy4"/>
    <dgm:cxn modelId="{6A0D1B84-69F6-404F-931A-EDC90850CE41}" type="presParOf" srcId="{792EE893-F8E2-4FE4-9F0B-13D618064737}" destId="{FE239A59-051D-42E9-9AFB-386CE966091B}" srcOrd="2" destOrd="0" presId="urn:microsoft.com/office/officeart/2005/8/layout/hierarchy4"/>
    <dgm:cxn modelId="{AA962246-6C86-4BB9-83E4-4AF4183C742E}" type="presParOf" srcId="{FE239A59-051D-42E9-9AFB-386CE966091B}" destId="{55F274C2-5100-408A-800F-522D40A0928F}" srcOrd="0" destOrd="0" presId="urn:microsoft.com/office/officeart/2005/8/layout/hierarchy4"/>
    <dgm:cxn modelId="{074C040D-C5DF-4DBC-9170-6A2DCCE4B1BD}" type="presParOf" srcId="{FE239A59-051D-42E9-9AFB-386CE966091B}" destId="{7ADE0B6E-4E21-4B3A-B5C7-AFAEBB6D2D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انتصر المسلمون على المشركين انتصار عظيما بالرغم من قلة عددهم وعدتهم 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بسبب قوة إيمانهم وأخذهم بأسباب النصر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A4B3F0-174D-4D0C-BC9A-48A97243BBFC}" type="pres">
      <dgm:prSet presAssocID="{62ECCECB-C3D7-4027-BEFB-395B966BAF17}" presName="boxAndChildren" presStyleCnt="0"/>
      <dgm:spPr/>
    </dgm:pt>
    <dgm:pt modelId="{37168229-FC26-43A8-B4E4-890311F65A78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87CAB3EE-14B6-4817-A42E-ED4A7BA65685}" type="presOf" srcId="{62ECCECB-C3D7-4027-BEFB-395B966BAF17}" destId="{37168229-FC26-43A8-B4E4-890311F65A78}" srcOrd="0" destOrd="0" presId="urn:microsoft.com/office/officeart/2005/8/layout/process4"/>
    <dgm:cxn modelId="{F61EBEC6-56EB-4D0D-82C1-C9229353FD83}" type="presParOf" srcId="{AC695189-042B-4716-A189-F37D6F36C25A}" destId="{77A4B3F0-174D-4D0C-BC9A-48A97243BBFC}" srcOrd="0" destOrd="0" presId="urn:microsoft.com/office/officeart/2005/8/layout/process4"/>
    <dgm:cxn modelId="{76F74BB4-C1A8-42B2-82E5-4430EFE9E2C8}" type="presParOf" srcId="{77A4B3F0-174D-4D0C-BC9A-48A97243BBFC}" destId="{37168229-FC26-43A8-B4E4-890311F65A78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5B7EC2-DCF1-45B3-8E18-C7C7F4E9F1B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656917-B653-48AD-A668-76A7481AA08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التأكيد على مبدأ الشورى</a:t>
          </a:r>
          <a:endParaRPr lang="en-US" sz="3200" b="1" dirty="0">
            <a:solidFill>
              <a:schemeClr val="tx1"/>
            </a:solidFill>
          </a:endParaRPr>
        </a:p>
      </dgm:t>
    </dgm:pt>
    <dgm:pt modelId="{AC1AE94B-D9A1-46FD-9F51-B6D74CDDD312}" type="parTrans" cxnId="{2BD9869E-6397-4692-A74E-292AB3310DD8}">
      <dgm:prSet/>
      <dgm:spPr/>
      <dgm:t>
        <a:bodyPr/>
        <a:lstStyle/>
        <a:p>
          <a:endParaRPr lang="en-US"/>
        </a:p>
      </dgm:t>
    </dgm:pt>
    <dgm:pt modelId="{EA5A12A8-9D4D-4B77-A96A-1F72EB515E01}" type="sibTrans" cxnId="{2BD9869E-6397-4692-A74E-292AB3310DD8}">
      <dgm:prSet/>
      <dgm:spPr/>
      <dgm:t>
        <a:bodyPr/>
        <a:lstStyle/>
        <a:p>
          <a:endParaRPr lang="en-US"/>
        </a:p>
      </dgm:t>
    </dgm:pt>
    <dgm:pt modelId="{62ECCECB-C3D7-4027-BEFB-395B966BAF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النصر يأتى من عند الله ولا يعتمد على القوة أو كثرة العدد </a:t>
          </a:r>
          <a:endParaRPr lang="en-US" sz="3200" b="1" dirty="0">
            <a:solidFill>
              <a:schemeClr val="tx1"/>
            </a:solidFill>
          </a:endParaRPr>
        </a:p>
      </dgm:t>
    </dgm:pt>
    <dgm:pt modelId="{681D7E8C-E592-453D-8422-96B1931292AC}" type="parTrans" cxnId="{528E1420-21A7-42BC-A9B7-7964C3BBD854}">
      <dgm:prSet/>
      <dgm:spPr/>
      <dgm:t>
        <a:bodyPr/>
        <a:lstStyle/>
        <a:p>
          <a:endParaRPr lang="en-US"/>
        </a:p>
      </dgm:t>
    </dgm:pt>
    <dgm:pt modelId="{33BFE666-C7C3-48AC-AB89-69DF04AAABF8}" type="sibTrans" cxnId="{528E1420-21A7-42BC-A9B7-7964C3BBD854}">
      <dgm:prSet/>
      <dgm:spPr/>
      <dgm:t>
        <a:bodyPr/>
        <a:lstStyle/>
        <a:p>
          <a:endParaRPr lang="en-US"/>
        </a:p>
      </dgm:t>
    </dgm:pt>
    <dgm:pt modelId="{AC695189-042B-4716-A189-F37D6F36C25A}" type="pres">
      <dgm:prSet presAssocID="{D25B7EC2-DCF1-45B3-8E18-C7C7F4E9F1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A4B3F0-174D-4D0C-BC9A-48A97243BBFC}" type="pres">
      <dgm:prSet presAssocID="{62ECCECB-C3D7-4027-BEFB-395B966BAF17}" presName="boxAndChildren" presStyleCnt="0"/>
      <dgm:spPr/>
    </dgm:pt>
    <dgm:pt modelId="{37168229-FC26-43A8-B4E4-890311F65A78}" type="pres">
      <dgm:prSet presAssocID="{62ECCECB-C3D7-4027-BEFB-395B966BAF17}" presName="parentTextBox" presStyleLbl="node1" presStyleIdx="0" presStyleCnt="2"/>
      <dgm:spPr/>
      <dgm:t>
        <a:bodyPr/>
        <a:lstStyle/>
        <a:p>
          <a:endParaRPr lang="en-US"/>
        </a:p>
      </dgm:t>
    </dgm:pt>
    <dgm:pt modelId="{77017D6B-4531-476B-8320-B35F504B0893}" type="pres">
      <dgm:prSet presAssocID="{EA5A12A8-9D4D-4B77-A96A-1F72EB515E01}" presName="sp" presStyleCnt="0"/>
      <dgm:spPr/>
    </dgm:pt>
    <dgm:pt modelId="{BF8CDBCB-13F5-43B6-A002-C613C70E638D}" type="pres">
      <dgm:prSet presAssocID="{49656917-B653-48AD-A668-76A7481AA080}" presName="arrowAndChildren" presStyleCnt="0"/>
      <dgm:spPr/>
    </dgm:pt>
    <dgm:pt modelId="{CDF55F47-81E7-420F-A68F-B1A9AC4AB095}" type="pres">
      <dgm:prSet presAssocID="{49656917-B653-48AD-A668-76A7481AA080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2BD9869E-6397-4692-A74E-292AB3310DD8}" srcId="{D25B7EC2-DCF1-45B3-8E18-C7C7F4E9F1B0}" destId="{49656917-B653-48AD-A668-76A7481AA080}" srcOrd="0" destOrd="0" parTransId="{AC1AE94B-D9A1-46FD-9F51-B6D74CDDD312}" sibTransId="{EA5A12A8-9D4D-4B77-A96A-1F72EB515E01}"/>
    <dgm:cxn modelId="{915610DF-3FC8-401C-A57A-B6A7DE5BE61A}" type="presOf" srcId="{49656917-B653-48AD-A668-76A7481AA080}" destId="{CDF55F47-81E7-420F-A68F-B1A9AC4AB095}" srcOrd="0" destOrd="0" presId="urn:microsoft.com/office/officeart/2005/8/layout/process4"/>
    <dgm:cxn modelId="{528E1420-21A7-42BC-A9B7-7964C3BBD854}" srcId="{D25B7EC2-DCF1-45B3-8E18-C7C7F4E9F1B0}" destId="{62ECCECB-C3D7-4027-BEFB-395B966BAF17}" srcOrd="1" destOrd="0" parTransId="{681D7E8C-E592-453D-8422-96B1931292AC}" sibTransId="{33BFE666-C7C3-48AC-AB89-69DF04AAABF8}"/>
    <dgm:cxn modelId="{D1E8BFD9-0418-45FD-BAA9-8BB29C92CD27}" type="presOf" srcId="{D25B7EC2-DCF1-45B3-8E18-C7C7F4E9F1B0}" destId="{AC695189-042B-4716-A189-F37D6F36C25A}" srcOrd="0" destOrd="0" presId="urn:microsoft.com/office/officeart/2005/8/layout/process4"/>
    <dgm:cxn modelId="{87CAB3EE-14B6-4817-A42E-ED4A7BA65685}" type="presOf" srcId="{62ECCECB-C3D7-4027-BEFB-395B966BAF17}" destId="{37168229-FC26-43A8-B4E4-890311F65A78}" srcOrd="0" destOrd="0" presId="urn:microsoft.com/office/officeart/2005/8/layout/process4"/>
    <dgm:cxn modelId="{F61EBEC6-56EB-4D0D-82C1-C9229353FD83}" type="presParOf" srcId="{AC695189-042B-4716-A189-F37D6F36C25A}" destId="{77A4B3F0-174D-4D0C-BC9A-48A97243BBFC}" srcOrd="0" destOrd="0" presId="urn:microsoft.com/office/officeart/2005/8/layout/process4"/>
    <dgm:cxn modelId="{76F74BB4-C1A8-42B2-82E5-4430EFE9E2C8}" type="presParOf" srcId="{77A4B3F0-174D-4D0C-BC9A-48A97243BBFC}" destId="{37168229-FC26-43A8-B4E4-890311F65A78}" srcOrd="0" destOrd="0" presId="urn:microsoft.com/office/officeart/2005/8/layout/process4"/>
    <dgm:cxn modelId="{1C7B1570-1546-4D41-A6FC-0439515E1460}" type="presParOf" srcId="{AC695189-042B-4716-A189-F37D6F36C25A}" destId="{77017D6B-4531-476B-8320-B35F504B0893}" srcOrd="1" destOrd="0" presId="urn:microsoft.com/office/officeart/2005/8/layout/process4"/>
    <dgm:cxn modelId="{F3F8FC0F-996C-494F-946F-0C329B32F7EC}" type="presParOf" srcId="{AC695189-042B-4716-A189-F37D6F36C25A}" destId="{BF8CDBCB-13F5-43B6-A002-C613C70E638D}" srcOrd="2" destOrd="0" presId="urn:microsoft.com/office/officeart/2005/8/layout/process4"/>
    <dgm:cxn modelId="{F233E0C6-0F4F-4681-9CDF-7F2467939BD4}" type="presParOf" srcId="{BF8CDBCB-13F5-43B6-A002-C613C70E638D}" destId="{CDF55F47-81E7-420F-A68F-B1A9AC4AB0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B22B9-5C92-4C3D-B360-69CD6D5DCCF4}">
      <dsp:nvSpPr>
        <dsp:cNvPr id="0" name=""/>
        <dsp:cNvSpPr/>
      </dsp:nvSpPr>
      <dsp:spPr>
        <a:xfrm>
          <a:off x="-2530312" y="-425644"/>
          <a:ext cx="3294569" cy="3294569"/>
        </a:xfrm>
        <a:prstGeom prst="blockArc">
          <a:avLst>
            <a:gd name="adj1" fmla="val 18900000"/>
            <a:gd name="adj2" fmla="val 2700000"/>
            <a:gd name="adj3" fmla="val 65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9F840E-5DC3-4520-8F16-39CB1A91D408}">
      <dsp:nvSpPr>
        <dsp:cNvPr id="0" name=""/>
        <dsp:cNvSpPr/>
      </dsp:nvSpPr>
      <dsp:spPr>
        <a:xfrm>
          <a:off x="745869" y="624944"/>
          <a:ext cx="8254574" cy="11933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9677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غزوات الرسول  </a:t>
          </a:r>
          <a:r>
            <a:rPr lang="ar-EG" sz="4400" b="1" i="0" kern="1200" dirty="0" smtClean="0">
              <a:solidFill>
                <a:schemeClr val="tx1"/>
              </a:solidFill>
            </a:rPr>
            <a:t>ﷺ ( دعواته وكفاحه )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745869" y="624944"/>
        <a:ext cx="8254574" cy="1193391"/>
      </dsp:txXfrm>
    </dsp:sp>
    <dsp:sp modelId="{A2645FB6-DEDA-4717-9F71-3CC7A7D2AA0A}">
      <dsp:nvSpPr>
        <dsp:cNvPr id="0" name=""/>
        <dsp:cNvSpPr/>
      </dsp:nvSpPr>
      <dsp:spPr>
        <a:xfrm>
          <a:off x="0" y="475771"/>
          <a:ext cx="1491738" cy="1491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1CAB6-5D1D-488D-9738-98BE6991FAE2}">
      <dsp:nvSpPr>
        <dsp:cNvPr id="0" name=""/>
        <dsp:cNvSpPr/>
      </dsp:nvSpPr>
      <dsp:spPr>
        <a:xfrm>
          <a:off x="0" y="3218575"/>
          <a:ext cx="8856889" cy="10564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kern="1200" dirty="0" smtClean="0">
              <a:solidFill>
                <a:schemeClr val="tx1"/>
              </a:solidFill>
            </a:rPr>
            <a:t>المرحلة الرابعة عالمية الدعوة 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0" y="3218575"/>
        <a:ext cx="8856889" cy="1056408"/>
      </dsp:txXfrm>
    </dsp:sp>
    <dsp:sp modelId="{007790E3-12F8-4E6F-B55B-0B5B49DA6483}">
      <dsp:nvSpPr>
        <dsp:cNvPr id="0" name=""/>
        <dsp:cNvSpPr/>
      </dsp:nvSpPr>
      <dsp:spPr>
        <a:xfrm rot="10800000">
          <a:off x="0" y="1609665"/>
          <a:ext cx="8856889" cy="1624756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1" i="0" kern="1200" dirty="0" smtClean="0">
              <a:solidFill>
                <a:schemeClr val="tx1"/>
              </a:solidFill>
            </a:rPr>
            <a:t>المرحلة الثالثة مواجهة المعتدين </a:t>
          </a:r>
          <a:endParaRPr lang="ar-EG" sz="3700" b="1" i="0" kern="1200" dirty="0">
            <a:solidFill>
              <a:schemeClr val="tx1"/>
            </a:solidFill>
          </a:endParaRPr>
        </a:p>
      </dsp:txBody>
      <dsp:txXfrm rot="10800000">
        <a:off x="0" y="1609665"/>
        <a:ext cx="8856889" cy="1055718"/>
      </dsp:txXfrm>
    </dsp:sp>
    <dsp:sp modelId="{893EFE03-0631-49B7-8A2C-CB1F30E61731}">
      <dsp:nvSpPr>
        <dsp:cNvPr id="0" name=""/>
        <dsp:cNvSpPr/>
      </dsp:nvSpPr>
      <dsp:spPr>
        <a:xfrm rot="10800000">
          <a:off x="0" y="755"/>
          <a:ext cx="8856889" cy="1624756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بعد أن استقر الرسول  </a:t>
          </a:r>
          <a:r>
            <a:rPr lang="ar-EG" sz="3200" b="1" i="0" kern="1200" dirty="0" smtClean="0">
              <a:solidFill>
                <a:schemeClr val="tx1"/>
              </a:solidFill>
            </a:rPr>
            <a:t>ﷺ  فى المدينة وأسس دعائم الدولة الإسلامية بدأ يستكمل باقى مراحل الدعوة الإسلامية وهى :</a:t>
          </a:r>
          <a:r>
            <a:rPr lang="ar-EG" sz="3200" b="1" kern="1200" dirty="0" smtClean="0">
              <a:solidFill>
                <a:schemeClr val="tx1"/>
              </a:solidFill>
            </a:rPr>
            <a:t>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755"/>
        <a:ext cx="8856889" cy="10557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F817D-0387-4213-8E04-C62482D2E94A}">
      <dsp:nvSpPr>
        <dsp:cNvPr id="0" name=""/>
        <dsp:cNvSpPr/>
      </dsp:nvSpPr>
      <dsp:spPr>
        <a:xfrm>
          <a:off x="4618" y="2549"/>
          <a:ext cx="9296617" cy="1390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أهم غزوات الرسول  </a:t>
          </a:r>
          <a:r>
            <a:rPr lang="ar-EG" sz="4400" b="1" i="0" kern="1200" dirty="0" smtClean="0">
              <a:solidFill>
                <a:schemeClr val="tx1"/>
              </a:solidFill>
            </a:rPr>
            <a:t>ﷺ 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45336" y="43267"/>
        <a:ext cx="9215181" cy="1308794"/>
      </dsp:txXfrm>
    </dsp:sp>
    <dsp:sp modelId="{A5BF9E3B-5CE4-491C-9374-47139F704B90}">
      <dsp:nvSpPr>
        <dsp:cNvPr id="0" name=""/>
        <dsp:cNvSpPr/>
      </dsp:nvSpPr>
      <dsp:spPr>
        <a:xfrm>
          <a:off x="4618" y="1553852"/>
          <a:ext cx="5258821" cy="1390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b="1" kern="1200" dirty="0" smtClean="0">
              <a:solidFill>
                <a:schemeClr val="tx1"/>
              </a:solidFill>
            </a:rPr>
            <a:t>عالمية الدعوة 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45336" y="1594570"/>
        <a:ext cx="5177385" cy="1308794"/>
      </dsp:txXfrm>
    </dsp:sp>
    <dsp:sp modelId="{0FC35097-C9C7-4116-96FA-C611BBF6F34D}">
      <dsp:nvSpPr>
        <dsp:cNvPr id="0" name=""/>
        <dsp:cNvSpPr/>
      </dsp:nvSpPr>
      <dsp:spPr>
        <a:xfrm>
          <a:off x="4618" y="3105154"/>
          <a:ext cx="1274556" cy="1390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>
              <a:solidFill>
                <a:schemeClr val="tx1"/>
              </a:solidFill>
            </a:rPr>
            <a:t>خيبر 7</a:t>
          </a:r>
          <a:r>
            <a:rPr lang="ar-EG" sz="3000" b="1" kern="1200" dirty="0" smtClean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rPr>
            <a:t>ه</a:t>
          </a:r>
          <a:endParaRPr lang="en-US" sz="3000" b="1" kern="1200" dirty="0">
            <a:solidFill>
              <a:schemeClr val="tx1"/>
            </a:solidFill>
            <a:latin typeface="Aldhabi" panose="01000000000000000000" pitchFamily="2" charset="-78"/>
            <a:cs typeface="Aldhabi" panose="01000000000000000000" pitchFamily="2" charset="-78"/>
          </a:endParaRPr>
        </a:p>
      </dsp:txBody>
      <dsp:txXfrm>
        <a:off x="41948" y="3142484"/>
        <a:ext cx="1199896" cy="1315570"/>
      </dsp:txXfrm>
    </dsp:sp>
    <dsp:sp modelId="{745A4765-FF82-4645-AACD-2374CBC692BC}">
      <dsp:nvSpPr>
        <dsp:cNvPr id="0" name=""/>
        <dsp:cNvSpPr/>
      </dsp:nvSpPr>
      <dsp:spPr>
        <a:xfrm>
          <a:off x="1332707" y="3105154"/>
          <a:ext cx="1274556" cy="1390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>
              <a:solidFill>
                <a:schemeClr val="tx1"/>
              </a:solidFill>
            </a:rPr>
            <a:t>فتح مكة </a:t>
          </a:r>
          <a:r>
            <a:rPr lang="ar-EG" sz="30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8ه </a:t>
          </a:r>
          <a:endParaRPr lang="en-US" sz="30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1370037" y="3142484"/>
        <a:ext cx="1199896" cy="1315570"/>
      </dsp:txXfrm>
    </dsp:sp>
    <dsp:sp modelId="{C40857D5-B11E-47D8-AAF6-7CCA41B2CBDD}">
      <dsp:nvSpPr>
        <dsp:cNvPr id="0" name=""/>
        <dsp:cNvSpPr/>
      </dsp:nvSpPr>
      <dsp:spPr>
        <a:xfrm>
          <a:off x="2660795" y="3105154"/>
          <a:ext cx="1274556" cy="1390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>
              <a:solidFill>
                <a:schemeClr val="tx1"/>
              </a:solidFill>
            </a:rPr>
            <a:t>حنين 8</a:t>
          </a:r>
          <a:r>
            <a:rPr lang="ar-EG" sz="30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</a:t>
          </a:r>
          <a:endParaRPr lang="en-US" sz="30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2698125" y="3142484"/>
        <a:ext cx="1199896" cy="1315570"/>
      </dsp:txXfrm>
    </dsp:sp>
    <dsp:sp modelId="{27FF08C8-34BF-4550-9953-9E98A7CA0707}">
      <dsp:nvSpPr>
        <dsp:cNvPr id="0" name=""/>
        <dsp:cNvSpPr/>
      </dsp:nvSpPr>
      <dsp:spPr>
        <a:xfrm>
          <a:off x="3988883" y="3105154"/>
          <a:ext cx="1274556" cy="1390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>
              <a:solidFill>
                <a:schemeClr val="tx1"/>
              </a:solidFill>
            </a:rPr>
            <a:t>تبوك </a:t>
          </a:r>
          <a:r>
            <a:rPr lang="ar-EG" sz="30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9ه</a:t>
          </a:r>
          <a:endParaRPr lang="en-US" sz="30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4026213" y="3142484"/>
        <a:ext cx="1199896" cy="1315570"/>
      </dsp:txXfrm>
    </dsp:sp>
    <dsp:sp modelId="{C114CECE-1D26-450C-8E71-4EBB5D12A42A}">
      <dsp:nvSpPr>
        <dsp:cNvPr id="0" name=""/>
        <dsp:cNvSpPr/>
      </dsp:nvSpPr>
      <dsp:spPr>
        <a:xfrm>
          <a:off x="5370502" y="1553852"/>
          <a:ext cx="3930733" cy="1390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kern="1200" dirty="0" smtClean="0">
              <a:solidFill>
                <a:schemeClr val="tx1"/>
              </a:solidFill>
            </a:rPr>
            <a:t>مواجهة المعتدين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5411220" y="1594570"/>
        <a:ext cx="3849297" cy="1308794"/>
      </dsp:txXfrm>
    </dsp:sp>
    <dsp:sp modelId="{8688AA57-D9E4-4AE9-AFFC-5D80DB0377B6}">
      <dsp:nvSpPr>
        <dsp:cNvPr id="0" name=""/>
        <dsp:cNvSpPr/>
      </dsp:nvSpPr>
      <dsp:spPr>
        <a:xfrm>
          <a:off x="5370502" y="3105154"/>
          <a:ext cx="1274556" cy="1390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>
              <a:solidFill>
                <a:schemeClr val="tx1"/>
              </a:solidFill>
            </a:rPr>
            <a:t>بدر </a:t>
          </a:r>
          <a:r>
            <a:rPr lang="ar-EG" sz="3000" b="1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2ه</a:t>
          </a:r>
          <a:endParaRPr lang="en-US" sz="3000" b="1" kern="1200" dirty="0">
            <a:solidFill>
              <a:schemeClr val="tx1"/>
            </a:solidFill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407832" y="3142484"/>
        <a:ext cx="1199896" cy="1315570"/>
      </dsp:txXfrm>
    </dsp:sp>
    <dsp:sp modelId="{28E73953-2C31-4F53-B7F8-65D8E5B99C1B}">
      <dsp:nvSpPr>
        <dsp:cNvPr id="0" name=""/>
        <dsp:cNvSpPr/>
      </dsp:nvSpPr>
      <dsp:spPr>
        <a:xfrm>
          <a:off x="6698591" y="3105154"/>
          <a:ext cx="1274556" cy="1390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>
              <a:solidFill>
                <a:schemeClr val="tx1"/>
              </a:solidFill>
            </a:rPr>
            <a:t>أحد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kern="1200" dirty="0" smtClean="0">
              <a:solidFill>
                <a:schemeClr val="tx1"/>
              </a:solidFill>
            </a:rPr>
            <a:t> 3 </a:t>
          </a:r>
          <a:r>
            <a:rPr lang="ar-EG" sz="3000" kern="12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ه</a:t>
          </a:r>
          <a:r>
            <a:rPr lang="ar-EG" sz="3000" kern="1200" dirty="0" smtClean="0">
              <a:solidFill>
                <a:schemeClr val="tx1"/>
              </a:solidFill>
            </a:rPr>
            <a:t> </a:t>
          </a:r>
          <a:endParaRPr lang="en-US" sz="3000" kern="1200" dirty="0">
            <a:solidFill>
              <a:schemeClr val="tx1"/>
            </a:solidFill>
          </a:endParaRPr>
        </a:p>
      </dsp:txBody>
      <dsp:txXfrm>
        <a:off x="6735921" y="3142484"/>
        <a:ext cx="1199896" cy="1315570"/>
      </dsp:txXfrm>
    </dsp:sp>
    <dsp:sp modelId="{39FB4E30-769E-4FCB-9B5D-E01FE7DB9FEE}">
      <dsp:nvSpPr>
        <dsp:cNvPr id="0" name=""/>
        <dsp:cNvSpPr/>
      </dsp:nvSpPr>
      <dsp:spPr>
        <a:xfrm>
          <a:off x="8026679" y="3105154"/>
          <a:ext cx="1274556" cy="1390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1" kern="1200" dirty="0" smtClean="0">
              <a:solidFill>
                <a:schemeClr val="tx1"/>
              </a:solidFill>
            </a:rPr>
            <a:t>الخندق </a:t>
          </a:r>
          <a:r>
            <a:rPr lang="ar-EG" sz="30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5ه</a:t>
          </a:r>
          <a:endParaRPr lang="en-US" sz="30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8064009" y="3142484"/>
        <a:ext cx="1199896" cy="131557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364321"/>
            <a:ext cx="7940660" cy="150796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872280"/>
            <a:ext cx="7940660" cy="62991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381762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527605"/>
            <a:ext cx="702442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024429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597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90194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31812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4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597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2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1.xml"/><Relationship Id="rId5" Type="http://schemas.openxmlformats.org/officeDocument/2006/relationships/diagramLayout" Target="../diagrams/layout41.xml"/><Relationship Id="rId4" Type="http://schemas.openxmlformats.org/officeDocument/2006/relationships/diagramData" Target="../diagrams/data41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2.xml"/><Relationship Id="rId5" Type="http://schemas.openxmlformats.org/officeDocument/2006/relationships/diagramLayout" Target="../diagrams/layout42.xml"/><Relationship Id="rId4" Type="http://schemas.openxmlformats.org/officeDocument/2006/relationships/diagramData" Target="../diagrams/data4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4.xml"/><Relationship Id="rId5" Type="http://schemas.openxmlformats.org/officeDocument/2006/relationships/diagramLayout" Target="../diagrams/layout44.xml"/><Relationship Id="rId4" Type="http://schemas.openxmlformats.org/officeDocument/2006/relationships/diagramData" Target="../diagrams/data44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5.xml"/><Relationship Id="rId5" Type="http://schemas.openxmlformats.org/officeDocument/2006/relationships/diagramLayout" Target="../diagrams/layout45.xml"/><Relationship Id="rId4" Type="http://schemas.openxmlformats.org/officeDocument/2006/relationships/diagramData" Target="../diagrams/data45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6.xml"/><Relationship Id="rId5" Type="http://schemas.openxmlformats.org/officeDocument/2006/relationships/diagramLayout" Target="../diagrams/layout46.xml"/><Relationship Id="rId4" Type="http://schemas.openxmlformats.org/officeDocument/2006/relationships/diagramData" Target="../diagrams/data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8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4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8.xml"/><Relationship Id="rId5" Type="http://schemas.openxmlformats.org/officeDocument/2006/relationships/diagramData" Target="../diagrams/data48.xml"/><Relationship Id="rId4" Type="http://schemas.openxmlformats.org/officeDocument/2006/relationships/image" Target="../media/image6.png"/><Relationship Id="rId9" Type="http://schemas.microsoft.com/office/2007/relationships/diagramDrawing" Target="../diagrams/drawing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2.xml"/><Relationship Id="rId5" Type="http://schemas.openxmlformats.org/officeDocument/2006/relationships/diagramLayout" Target="../diagrams/layout52.xml"/><Relationship Id="rId4" Type="http://schemas.openxmlformats.org/officeDocument/2006/relationships/diagramData" Target="../diagrams/data5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5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5.xml"/><Relationship Id="rId5" Type="http://schemas.openxmlformats.org/officeDocument/2006/relationships/diagramQuickStyle" Target="../diagrams/quickStyle55.xml"/><Relationship Id="rId4" Type="http://schemas.openxmlformats.org/officeDocument/2006/relationships/diagramLayout" Target="../diagrams/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3600" b="1" dirty="0" smtClean="0">
                <a:solidFill>
                  <a:schemeClr val="tx1"/>
                </a:solidFill>
              </a:rPr>
              <a:t>الصف الثانى الإعدادى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c\OneDrive - Aspire international school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9491"/>
            <a:ext cx="1527050" cy="13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4460" y="374900"/>
            <a:ext cx="244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 smtClean="0"/>
              <a:t>قسم المواد العربية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0684278"/>
              </p:ext>
            </p:extLst>
          </p:nvPr>
        </p:nvGraphicFramePr>
        <p:xfrm>
          <a:off x="14355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096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3757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النتائج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2425906"/>
              </p:ext>
            </p:extLst>
          </p:nvPr>
        </p:nvGraphicFramePr>
        <p:xfrm>
          <a:off x="448965" y="2512770"/>
          <a:ext cx="8246070" cy="335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3918672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4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168229-FC26-43A8-B4E4-890311F6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>
                                            <p:graphicEl>
                                              <a:dgm id="{37168229-FC26-43A8-B4E4-890311F6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>
                                            <p:graphicEl>
                                              <a:dgm id="{37168229-FC26-43A8-B4E4-890311F6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الدروس المستفادة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34766304"/>
              </p:ext>
            </p:extLst>
          </p:nvPr>
        </p:nvGraphicFramePr>
        <p:xfrm>
          <a:off x="448965" y="2512770"/>
          <a:ext cx="8246070" cy="3359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1891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168229-FC26-43A8-B4E4-890311F6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37168229-FC26-43A8-B4E4-890311F6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37168229-FC26-43A8-B4E4-890311F6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graphicEl>
                                              <a:dgm id="{37168229-FC26-43A8-B4E4-890311F6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168229-FC26-43A8-B4E4-890311F6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8987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غزوة أحد 3 </a:t>
            </a:r>
            <a:r>
              <a:rPr lang="ar-EG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ه</a:t>
            </a:r>
            <a:r>
              <a:rPr lang="ar-EG" b="1" dirty="0" smtClean="0">
                <a:solidFill>
                  <a:srgbClr val="FF0000"/>
                </a:solidFill>
              </a:rPr>
              <a:t> بين النصر والهزيمة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1869234"/>
              </p:ext>
            </p:extLst>
          </p:nvPr>
        </p:nvGraphicFramePr>
        <p:xfrm>
          <a:off x="448965" y="2360064"/>
          <a:ext cx="824607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010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29113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الأسباب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08802386"/>
              </p:ext>
            </p:extLst>
          </p:nvPr>
        </p:nvGraphicFramePr>
        <p:xfrm>
          <a:off x="448965" y="3123590"/>
          <a:ext cx="8246070" cy="274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74" y="2620681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5515FA-D701-4956-B119-023FA28B4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445515FA-D701-4956-B119-023FA28B4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445515FA-D701-4956-B119-023FA28B4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445515FA-D701-4956-B119-023FA28B4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445515FA-D701-4956-B119-023FA28B4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الأحداث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749245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6337597"/>
              </p:ext>
            </p:extLst>
          </p:nvPr>
        </p:nvGraphicFramePr>
        <p:xfrm>
          <a:off x="3106614" y="2360065"/>
          <a:ext cx="6099051" cy="422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4" descr="غزوة أحد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2755063"/>
            <a:ext cx="3208872" cy="296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05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535100"/>
              </p:ext>
            </p:extLst>
          </p:nvPr>
        </p:nvGraphicFramePr>
        <p:xfrm>
          <a:off x="14355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4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95110300"/>
              </p:ext>
            </p:extLst>
          </p:nvPr>
        </p:nvGraphicFramePr>
        <p:xfrm>
          <a:off x="64658" y="1901950"/>
          <a:ext cx="9000445" cy="442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05" y="1399041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F37ADE-C015-4107-A610-3B3508B7F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F37ADE-C015-4107-A610-3B3508B7F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F37ADE-C015-4107-A610-3B3508B7F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F37ADE-C015-4107-A610-3B3508B7F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BFF37ADE-C015-4107-A610-3B3508B7F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F37ADE-C015-4107-A610-3B3508B7F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F37ADE-C015-4107-A610-3B3508B7F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F37ADE-C015-4107-A610-3B3508B7F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F37ADE-C015-4107-A610-3B3508B7F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47613061"/>
              </p:ext>
            </p:extLst>
          </p:nvPr>
        </p:nvGraphicFramePr>
        <p:xfrm>
          <a:off x="1088401" y="2736506"/>
          <a:ext cx="7482545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النتائج 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749245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الدروس المستفادة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555519"/>
              </p:ext>
            </p:extLst>
          </p:nvPr>
        </p:nvGraphicFramePr>
        <p:xfrm>
          <a:off x="907080" y="2755063"/>
          <a:ext cx="7663866" cy="3593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749245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الدرس الرابع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3413398"/>
              </p:ext>
            </p:extLst>
          </p:nvPr>
        </p:nvGraphicFramePr>
        <p:xfrm>
          <a:off x="1" y="1443834"/>
          <a:ext cx="9000444" cy="244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غزوات الرسول - اللجنة الدينية - مدرسة العباس الاساسية (ب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5" y="3581705"/>
            <a:ext cx="3802375" cy="28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6006" y="129113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غزوة الخندق ( الأحزاب ) 5</a:t>
            </a:r>
            <a:r>
              <a:rPr lang="ar-EG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</a:t>
            </a:r>
            <a:r>
              <a:rPr lang="ar-EG" b="1" dirty="0" smtClean="0">
                <a:solidFill>
                  <a:srgbClr val="FF0000"/>
                </a:solidFill>
              </a:rPr>
              <a:t>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36574776"/>
              </p:ext>
            </p:extLst>
          </p:nvPr>
        </p:nvGraphicFramePr>
        <p:xfrm>
          <a:off x="296260" y="3123590"/>
          <a:ext cx="8551480" cy="25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031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الأسباب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2055092"/>
              </p:ext>
            </p:extLst>
          </p:nvPr>
        </p:nvGraphicFramePr>
        <p:xfrm>
          <a:off x="3044951" y="2907768"/>
          <a:ext cx="6092722" cy="344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2512770"/>
            <a:ext cx="2901395" cy="3467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549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68031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الأحداث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8458313"/>
              </p:ext>
            </p:extLst>
          </p:nvPr>
        </p:nvGraphicFramePr>
        <p:xfrm>
          <a:off x="14355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723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3027382"/>
              </p:ext>
            </p:extLst>
          </p:nvPr>
        </p:nvGraphicFramePr>
        <p:xfrm>
          <a:off x="14355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5777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65572191"/>
              </p:ext>
            </p:extLst>
          </p:nvPr>
        </p:nvGraphicFramePr>
        <p:xfrm>
          <a:off x="14355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00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غدر يهود بنى قريظة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09089911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835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هزيمة الأحزاب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51756317"/>
              </p:ext>
            </p:extLst>
          </p:nvPr>
        </p:nvGraphicFramePr>
        <p:xfrm>
          <a:off x="14355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77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النتائج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55424311"/>
              </p:ext>
            </p:extLst>
          </p:nvPr>
        </p:nvGraphicFramePr>
        <p:xfrm>
          <a:off x="143555" y="2360065"/>
          <a:ext cx="870418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75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الدروس المستفادة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20128805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428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1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683217" cy="763525"/>
          </a:xfrm>
        </p:spPr>
        <p:txBody>
          <a:bodyPr>
            <a:normAutofit fontScale="90000"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المرحلة الرابعة : عالمية الدعوة ومواجهة من بقف ضد نشرها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7783968"/>
              </p:ext>
            </p:extLst>
          </p:nvPr>
        </p:nvGraphicFramePr>
        <p:xfrm>
          <a:off x="-161855" y="2512770"/>
          <a:ext cx="9305855" cy="403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5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414B8A-1595-4B29-B3E9-801FE7A37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7F414B8A-1595-4B29-B3E9-801FE7A37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7F414B8A-1595-4B29-B3E9-801FE7A37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7F414B8A-1595-4B29-B3E9-801FE7A37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7F414B8A-1595-4B29-B3E9-801FE7A37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133015-CEAE-4946-A1C6-45C43EE16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FA133015-CEAE-4946-A1C6-45C43EE16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FA133015-CEAE-4946-A1C6-45C43EE16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FA133015-CEAE-4946-A1C6-45C43EE16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FA133015-CEAE-4946-A1C6-45C43EE16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94D4D-0161-4F76-B6EB-FD99E33CC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08F94D4D-0161-4F76-B6EB-FD99E33CC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08F94D4D-0161-4F76-B6EB-FD99E33CC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08F94D4D-0161-4F76-B6EB-FD99E33CC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08F94D4D-0161-4F76-B6EB-FD99E33CC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05C145-5CEA-4277-BF5C-EDA46BDE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9D05C145-5CEA-4277-BF5C-EDA46BDE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9D05C145-5CEA-4277-BF5C-EDA46BDE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9D05C145-5CEA-4277-BF5C-EDA46BDE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9D05C145-5CEA-4277-BF5C-EDA46BDE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2375E7-2C54-44EA-9485-54BA747A8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412375E7-2C54-44EA-9485-54BA747A8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412375E7-2C54-44EA-9485-54BA747A8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412375E7-2C54-44EA-9485-54BA747A8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412375E7-2C54-44EA-9485-54BA747A8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5657" y="144383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6259" y="2512770"/>
            <a:ext cx="8772675" cy="3817625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يدلل على كفاح الرسول   </a:t>
            </a:r>
            <a:r>
              <a:rPr lang="ar-EG" sz="3200" b="1" dirty="0">
                <a:solidFill>
                  <a:schemeClr val="tx1"/>
                </a:solidFill>
              </a:rPr>
              <a:t>ﷺ </a:t>
            </a:r>
            <a:r>
              <a:rPr lang="ar-EG" sz="3200" b="1" dirty="0" smtClean="0">
                <a:solidFill>
                  <a:schemeClr val="tx1"/>
                </a:solidFill>
              </a:rPr>
              <a:t>وأصحابه من أجل نشر الدين الإسلامى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يبين دور المرأة فى ظل الدين الإسلامى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أسباب الغزوات والنتائج المترتبة عليها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جهود أصحاب الرسول </a:t>
            </a:r>
            <a:r>
              <a:rPr lang="ar-EG" sz="3200" b="1" dirty="0">
                <a:solidFill>
                  <a:schemeClr val="tx1"/>
                </a:solidFill>
              </a:rPr>
              <a:t>ﷺ </a:t>
            </a:r>
            <a:r>
              <a:rPr lang="ar-EG" sz="3200" b="1" dirty="0" smtClean="0">
                <a:solidFill>
                  <a:schemeClr val="tx1"/>
                </a:solidFill>
              </a:rPr>
              <a:t>فى المحافظة على الدين الإسلامى .</a:t>
            </a:r>
            <a:endParaRPr lang="ar-EG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2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1649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صلح الحديبية 6</a:t>
            </a:r>
            <a:r>
              <a:rPr lang="ar-EG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ه</a:t>
            </a:r>
            <a:r>
              <a:rPr lang="ar-EG" b="1" dirty="0" smtClean="0">
                <a:solidFill>
                  <a:srgbClr val="FF0000"/>
                </a:solidFill>
              </a:rPr>
              <a:t>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53828673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80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الأسباب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18436183"/>
              </p:ext>
            </p:extLst>
          </p:nvPr>
        </p:nvGraphicFramePr>
        <p:xfrm>
          <a:off x="143555" y="2360065"/>
          <a:ext cx="870418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62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96862993"/>
              </p:ext>
            </p:extLst>
          </p:nvPr>
        </p:nvGraphicFramePr>
        <p:xfrm>
          <a:off x="143555" y="2360065"/>
          <a:ext cx="870418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6082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13364222"/>
              </p:ext>
            </p:extLst>
          </p:nvPr>
        </p:nvGraphicFramePr>
        <p:xfrm>
          <a:off x="143555" y="2665475"/>
          <a:ext cx="8704185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15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113842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شروط الصلح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3646946"/>
              </p:ext>
            </p:extLst>
          </p:nvPr>
        </p:nvGraphicFramePr>
        <p:xfrm>
          <a:off x="143555" y="2360065"/>
          <a:ext cx="870418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4517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23305341"/>
              </p:ext>
            </p:extLst>
          </p:nvPr>
        </p:nvGraphicFramePr>
        <p:xfrm>
          <a:off x="143555" y="2360065"/>
          <a:ext cx="8704185" cy="397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0064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دور ام سلمة فى صلح الحديبية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37400642"/>
              </p:ext>
            </p:extLst>
          </p:nvPr>
        </p:nvGraphicFramePr>
        <p:xfrm>
          <a:off x="143555" y="2207360"/>
          <a:ext cx="8856889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92" y="1749245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2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3396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النتائج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89315341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45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الدروس المستفادة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1820458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46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غزوة خيبر </a:t>
            </a:r>
            <a:r>
              <a:rPr lang="ar-EG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7ه</a:t>
            </a:r>
            <a:r>
              <a:rPr lang="ar-EG" b="1" dirty="0" smtClean="0">
                <a:solidFill>
                  <a:srgbClr val="FF0000"/>
                </a:solidFill>
              </a:rPr>
              <a:t>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49963065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83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580540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حياة الرسول 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فى المدينة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63" y="1138425"/>
            <a:ext cx="1534152" cy="119950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12116949"/>
              </p:ext>
            </p:extLst>
          </p:nvPr>
        </p:nvGraphicFramePr>
        <p:xfrm>
          <a:off x="143555" y="2512770"/>
          <a:ext cx="8856889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9739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EFE03-0631-49B7-8A2C-CB1F30E61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893EFE03-0631-49B7-8A2C-CB1F30E61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893EFE03-0631-49B7-8A2C-CB1F30E61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893EFE03-0631-49B7-8A2C-CB1F30E61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893EFE03-0631-49B7-8A2C-CB1F30E61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7790E3-12F8-4E6F-B55B-0B5B49DA6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007790E3-12F8-4E6F-B55B-0B5B49DA6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007790E3-12F8-4E6F-B55B-0B5B49DA6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007790E3-12F8-4E6F-B55B-0B5B49DA6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007790E3-12F8-4E6F-B55B-0B5B49DA6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E1CAB6-5D1D-488D-9738-98BE6991F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E0E1CAB6-5D1D-488D-9738-98BE6991F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0E1CAB6-5D1D-488D-9738-98BE6991F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0E1CAB6-5D1D-488D-9738-98BE6991F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E0E1CAB6-5D1D-488D-9738-98BE6991F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الأسباب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69218157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16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61187184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85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3873F874-4048-49DD-B1F3-D575057C2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52F062B7-4B3F-4988-8A46-471715882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4783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الأحداث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20" y="190195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53665618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37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68031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النتائج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59654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47827689"/>
              </p:ext>
            </p:extLst>
          </p:nvPr>
        </p:nvGraphicFramePr>
        <p:xfrm>
          <a:off x="143555" y="2207360"/>
          <a:ext cx="9000445" cy="42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43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063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الدروس المستفادة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59654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9415092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5681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فتح مكة </a:t>
            </a:r>
            <a:r>
              <a:rPr lang="ar-EG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8ه 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59654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93819251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2819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13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الأسباب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8775530"/>
              </p:ext>
            </p:extLst>
          </p:nvPr>
        </p:nvGraphicFramePr>
        <p:xfrm>
          <a:off x="105355" y="2512770"/>
          <a:ext cx="9000445" cy="36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596540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94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68031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الأحداث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59654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06520735"/>
              </p:ext>
            </p:extLst>
          </p:nvPr>
        </p:nvGraphicFramePr>
        <p:xfrm>
          <a:off x="143555" y="2970885"/>
          <a:ext cx="9000445" cy="305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3805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النتائج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59654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3562497"/>
              </p:ext>
            </p:extLst>
          </p:nvPr>
        </p:nvGraphicFramePr>
        <p:xfrm>
          <a:off x="143555" y="2818180"/>
          <a:ext cx="9000445" cy="335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51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7280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الدروس المستفادة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749245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99840207"/>
              </p:ext>
            </p:extLst>
          </p:nvPr>
        </p:nvGraphicFramePr>
        <p:xfrm>
          <a:off x="296260" y="2818180"/>
          <a:ext cx="8551480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77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72809"/>
              </p:ext>
            </p:extLst>
          </p:nvPr>
        </p:nvGraphicFramePr>
        <p:xfrm>
          <a:off x="296260" y="1443835"/>
          <a:ext cx="8704188" cy="5157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2094">
                  <a:extLst>
                    <a:ext uri="{9D8B030D-6E8A-4147-A177-3AD203B41FA5}">
                      <a16:colId xmlns:a16="http://schemas.microsoft.com/office/drawing/2014/main" xmlns="" val="2641004250"/>
                    </a:ext>
                  </a:extLst>
                </a:gridCol>
                <a:gridCol w="4352094">
                  <a:extLst>
                    <a:ext uri="{9D8B030D-6E8A-4147-A177-3AD203B41FA5}">
                      <a16:colId xmlns:a16="http://schemas.microsoft.com/office/drawing/2014/main" xmlns="" val="3581668486"/>
                    </a:ext>
                  </a:extLst>
                </a:gridCol>
              </a:tblGrid>
              <a:tr h="1679755">
                <a:tc>
                  <a:txBody>
                    <a:bodyPr/>
                    <a:lstStyle/>
                    <a:p>
                      <a:pPr algn="ctr"/>
                      <a:endParaRPr lang="ar-EG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الغزوات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ar-EG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السرايا</a:t>
                      </a:r>
                      <a:r>
                        <a:rPr lang="ar-EG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EG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764958"/>
                  </a:ext>
                </a:extLst>
              </a:tr>
              <a:tr h="1679755">
                <a:tc>
                  <a:txBody>
                    <a:bodyPr/>
                    <a:lstStyle/>
                    <a:p>
                      <a:pPr algn="ctr"/>
                      <a:endParaRPr lang="ar-EG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معارك خاضها المسلمون بقيادة الرسول </a:t>
                      </a:r>
                      <a:r>
                        <a:rPr lang="ar-EG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ﷺ </a:t>
                      </a:r>
                      <a:r>
                        <a:rPr lang="ar-EG" sz="2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ضد المشركين </a:t>
                      </a:r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ar-EG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حملات</a:t>
                      </a:r>
                      <a:r>
                        <a:rPr lang="ar-EG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 وجهها الرسول</a:t>
                      </a:r>
                      <a:r>
                        <a:rPr lang="ar-EG" sz="28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ar-EG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ﷺ </a:t>
                      </a:r>
                      <a:r>
                        <a:rPr lang="ar-EG" sz="2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ضد المشركين ولم يحضرها </a:t>
                      </a:r>
                      <a:endParaRPr lang="ar-EG" sz="2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5402188"/>
                  </a:ext>
                </a:extLst>
              </a:tr>
              <a:tr h="1679755">
                <a:tc>
                  <a:txBody>
                    <a:bodyPr/>
                    <a:lstStyle/>
                    <a:p>
                      <a:pPr algn="ctr"/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هدفها</a:t>
                      </a:r>
                      <a:r>
                        <a:rPr lang="ar-EG" sz="2800" b="1" baseline="0" dirty="0" smtClean="0">
                          <a:solidFill>
                            <a:schemeClr val="tx1"/>
                          </a:solidFill>
                        </a:rPr>
                        <a:t> : الدفاع عن الدين الجديد وحمايته ونشر مبادئه بين الناس جميعا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800" b="1" dirty="0" smtClean="0">
                          <a:solidFill>
                            <a:schemeClr val="tx1"/>
                          </a:solidFill>
                        </a:rPr>
                        <a:t>هدفها : إضعاف</a:t>
                      </a:r>
                      <a:r>
                        <a:rPr lang="ar-EG" sz="2800" b="1" baseline="0" dirty="0" smtClean="0">
                          <a:solidFill>
                            <a:schemeClr val="tx1"/>
                          </a:solidFill>
                        </a:rPr>
                        <a:t> قوة قريش الاقتصادية , ليكفوا كيدهم وعدائهم وتحريضهم لليهود على الرسول </a:t>
                      </a:r>
                      <a:r>
                        <a:rPr lang="ar-EG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ﷺ </a:t>
                      </a:r>
                      <a:r>
                        <a:rPr lang="ar-EG" sz="2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وأصحابة بالمدينة </a:t>
                      </a:r>
                      <a:r>
                        <a:rPr lang="ar-EG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80654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1901950"/>
            <a:ext cx="1534152" cy="11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16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غزو حنين </a:t>
            </a:r>
            <a:r>
              <a:rPr lang="ar-EG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8ه</a:t>
            </a:r>
            <a:r>
              <a:rPr lang="ar-EG" b="1" dirty="0" smtClean="0">
                <a:solidFill>
                  <a:srgbClr val="FF0000"/>
                </a:solidFill>
              </a:rPr>
              <a:t>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062314"/>
              </p:ext>
            </p:extLst>
          </p:nvPr>
        </p:nvGraphicFramePr>
        <p:xfrm>
          <a:off x="143555" y="2054655"/>
          <a:ext cx="8704185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291130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66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الأحداث 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7" y="2207359"/>
            <a:ext cx="3126593" cy="3817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59654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58927229"/>
              </p:ext>
            </p:extLst>
          </p:nvPr>
        </p:nvGraphicFramePr>
        <p:xfrm>
          <a:off x="3808475" y="2602358"/>
          <a:ext cx="5335525" cy="372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4376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8580416"/>
              </p:ext>
            </p:extLst>
          </p:nvPr>
        </p:nvGraphicFramePr>
        <p:xfrm>
          <a:off x="448965" y="2207360"/>
          <a:ext cx="8389625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157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3709754"/>
              </p:ext>
            </p:extLst>
          </p:nvPr>
        </p:nvGraphicFramePr>
        <p:xfrm>
          <a:off x="0" y="2818180"/>
          <a:ext cx="8847741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2207360"/>
            <a:ext cx="1534152" cy="1005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1596540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21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6448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غزة تبوك 9</a:t>
            </a:r>
            <a:r>
              <a:rPr lang="ar-EG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 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49541118"/>
              </p:ext>
            </p:extLst>
          </p:nvPr>
        </p:nvGraphicFramePr>
        <p:xfrm>
          <a:off x="143555" y="2054655"/>
          <a:ext cx="8704185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715210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24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0344D2-C1E7-4755-AB14-2DD3C1835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194516-E690-4E1B-85D6-648FA7BB0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06982A-B375-4374-850D-65DE3F840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98572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الأحداث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71521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6907901"/>
              </p:ext>
            </p:extLst>
          </p:nvPr>
        </p:nvGraphicFramePr>
        <p:xfrm>
          <a:off x="0" y="2818180"/>
          <a:ext cx="8847741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26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143385"/>
              </p:ext>
            </p:extLst>
          </p:nvPr>
        </p:nvGraphicFramePr>
        <p:xfrm>
          <a:off x="0" y="2818180"/>
          <a:ext cx="8847741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2218119"/>
            <a:ext cx="1534152" cy="1005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1715210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6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CE0982-C05B-4461-A980-C19CDB59F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8E8254-82D2-4CC6-ABFC-29207CF77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90473E-F0F3-4062-A3AF-01F95817D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6F5A18-F18B-4AB4-8BCB-63A88D2CA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83301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وفاة الرسول </a:t>
            </a:r>
            <a:r>
              <a:rPr lang="ar-EG" b="1" dirty="0">
                <a:solidFill>
                  <a:srgbClr val="FF0000"/>
                </a:solidFill>
              </a:rPr>
              <a:t>ﷺ 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1596540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40977041"/>
              </p:ext>
            </p:extLst>
          </p:nvPr>
        </p:nvGraphicFramePr>
        <p:xfrm>
          <a:off x="448965" y="2207360"/>
          <a:ext cx="8389625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8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6039944"/>
              </p:ext>
            </p:extLst>
          </p:nvPr>
        </p:nvGraphicFramePr>
        <p:xfrm>
          <a:off x="448965" y="2207360"/>
          <a:ext cx="8389625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7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B3AA8201-8922-4C3C-8ACA-9D5B0C4D9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8712676"/>
              </p:ext>
            </p:extLst>
          </p:nvPr>
        </p:nvGraphicFramePr>
        <p:xfrm>
          <a:off x="-161855" y="2054655"/>
          <a:ext cx="9305855" cy="449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9289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1F817D-0387-4213-8E04-C62482D2E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01F817D-0387-4213-8E04-C62482D2E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01F817D-0387-4213-8E04-C62482D2E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graphicEl>
                                              <a:dgm id="{601F817D-0387-4213-8E04-C62482D2E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1F817D-0387-4213-8E04-C62482D2E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BF9E3B-5CE4-491C-9374-47139F704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5BF9E3B-5CE4-491C-9374-47139F704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A5BF9E3B-5CE4-491C-9374-47139F704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graphicEl>
                                              <a:dgm id="{A5BF9E3B-5CE4-491C-9374-47139F704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BF9E3B-5CE4-491C-9374-47139F704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14CECE-1D26-450C-8E71-4EBB5D12A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C114CECE-1D26-450C-8E71-4EBB5D12A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C114CECE-1D26-450C-8E71-4EBB5D12A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graphicEl>
                                              <a:dgm id="{C114CECE-1D26-450C-8E71-4EBB5D12A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14CECE-1D26-450C-8E71-4EBB5D12A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C35097-C9C7-4116-96FA-C611BBF6F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0FC35097-C9C7-4116-96FA-C611BBF6F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0FC35097-C9C7-4116-96FA-C611BBF6F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graphicEl>
                                              <a:dgm id="{0FC35097-C9C7-4116-96FA-C611BBF6F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C35097-C9C7-4116-96FA-C611BBF6F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A4765-FF82-4645-AACD-2374CBC69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45A4765-FF82-4645-AACD-2374CBC69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45A4765-FF82-4645-AACD-2374CBC69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graphicEl>
                                              <a:dgm id="{745A4765-FF82-4645-AACD-2374CBC69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A4765-FF82-4645-AACD-2374CBC69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0857D5-B11E-47D8-AAF6-7CCA41B2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C40857D5-B11E-47D8-AAF6-7CCA41B2C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C40857D5-B11E-47D8-AAF6-7CCA41B2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graphicEl>
                                              <a:dgm id="{C40857D5-B11E-47D8-AAF6-7CCA41B2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0857D5-B11E-47D8-AAF6-7CCA41B2C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FF08C8-34BF-4550-9953-9E98A7CA0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27FF08C8-34BF-4550-9953-9E98A7CA0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27FF08C8-34BF-4550-9953-9E98A7CA0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>
                                            <p:graphicEl>
                                              <a:dgm id="{27FF08C8-34BF-4550-9953-9E98A7CA0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FF08C8-34BF-4550-9953-9E98A7CA0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88AA57-D9E4-4AE9-AFFC-5D80DB03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688AA57-D9E4-4AE9-AFFC-5D80DB037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688AA57-D9E4-4AE9-AFFC-5D80DB03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">
                                            <p:graphicEl>
                                              <a:dgm id="{8688AA57-D9E4-4AE9-AFFC-5D80DB03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88AA57-D9E4-4AE9-AFFC-5D80DB037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E73953-2C31-4F53-B7F8-65D8E5B9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28E73953-2C31-4F53-B7F8-65D8E5B99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28E73953-2C31-4F53-B7F8-65D8E5B9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">
                                            <p:graphicEl>
                                              <a:dgm id="{28E73953-2C31-4F53-B7F8-65D8E5B9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E73953-2C31-4F53-B7F8-65D8E5B9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FB4E30-769E-4FCB-9B5D-E01FE7DB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graphicEl>
                                              <a:dgm id="{39FB4E30-769E-4FCB-9B5D-E01FE7DB9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39FB4E30-769E-4FCB-9B5D-E01FE7DB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6">
                                            <p:graphicEl>
                                              <a:dgm id="{39FB4E30-769E-4FCB-9B5D-E01FE7DB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FB4E30-769E-4FCB-9B5D-E01FE7DB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1371" y="83301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غزوة بدر 3 </a:t>
            </a:r>
            <a:r>
              <a:rPr lang="ar-EG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</a:t>
            </a:r>
            <a:r>
              <a:rPr lang="ar-EG" b="1" dirty="0" smtClean="0">
                <a:solidFill>
                  <a:srgbClr val="FF0000"/>
                </a:solidFill>
              </a:rPr>
              <a:t>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776955"/>
              </p:ext>
            </p:extLst>
          </p:nvPr>
        </p:nvGraphicFramePr>
        <p:xfrm>
          <a:off x="448965" y="2360064"/>
          <a:ext cx="8246070" cy="412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2818180"/>
            <a:ext cx="1534152" cy="11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F55F47-81E7-420F-A68F-B1A9AC4AB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AF1D4E-85C3-4D36-B85A-FB0A058B6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24E9D4-CB2D-4B8E-8A4A-FA77CFF6A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3063B6-CAD7-46F6-8223-B251570DC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0220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الأسباب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39812016"/>
              </p:ext>
            </p:extLst>
          </p:nvPr>
        </p:nvGraphicFramePr>
        <p:xfrm>
          <a:off x="143555" y="1922756"/>
          <a:ext cx="8704185" cy="458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138425"/>
            <a:ext cx="1534152" cy="100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5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C7834-81B4-49F1-AF1C-CE7542B6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0CFC7834-81B4-49F1-AF1C-CE7542B64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0CFC7834-81B4-49F1-AF1C-CE7542B6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graphicEl>
                                              <a:dgm id="{0CFC7834-81B4-49F1-AF1C-CE7542B6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C7834-81B4-49F1-AF1C-CE7542B6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الأحداث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48" y="1138425"/>
            <a:ext cx="1534152" cy="100581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32319950"/>
              </p:ext>
            </p:extLst>
          </p:nvPr>
        </p:nvGraphicFramePr>
        <p:xfrm>
          <a:off x="75981" y="2147989"/>
          <a:ext cx="9000445" cy="399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24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FB768E7C-F5E4-41EF-A633-A637012C5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55F274C2-5100-408A-800F-522D40A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1012</Words>
  <Application>Microsoft Office PowerPoint</Application>
  <PresentationFormat>On-screen Show (4:3)</PresentationFormat>
  <Paragraphs>192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الدرس الرابع </vt:lpstr>
      <vt:lpstr>أهداف الدرس </vt:lpstr>
      <vt:lpstr>حياة الرسول  ﷺ فى المدينة :</vt:lpstr>
      <vt:lpstr>PowerPoint Presentation</vt:lpstr>
      <vt:lpstr>PowerPoint Presentation</vt:lpstr>
      <vt:lpstr>غزوة بدر 3 ه :</vt:lpstr>
      <vt:lpstr>الأسباب :</vt:lpstr>
      <vt:lpstr>الأحداث :</vt:lpstr>
      <vt:lpstr>PowerPoint Presentation</vt:lpstr>
      <vt:lpstr>النتائج :</vt:lpstr>
      <vt:lpstr>الدروس المستفادة :</vt:lpstr>
      <vt:lpstr>2- غزوة أحد 3 ه بين النصر والهزيمة :</vt:lpstr>
      <vt:lpstr>الأسباب :</vt:lpstr>
      <vt:lpstr>الأحداث :</vt:lpstr>
      <vt:lpstr>PowerPoint Presentation</vt:lpstr>
      <vt:lpstr>PowerPoint Presentation</vt:lpstr>
      <vt:lpstr>النتائج  :</vt:lpstr>
      <vt:lpstr>الدروس المستفادة :</vt:lpstr>
      <vt:lpstr>3- غزوة الخندق ( الأحزاب ) 5ه :</vt:lpstr>
      <vt:lpstr>الأسباب :</vt:lpstr>
      <vt:lpstr>الأحداث :</vt:lpstr>
      <vt:lpstr>PowerPoint Presentation</vt:lpstr>
      <vt:lpstr>PowerPoint Presentation</vt:lpstr>
      <vt:lpstr>غدر يهود بنى قريظة :</vt:lpstr>
      <vt:lpstr>هزيمة الأحزاب :</vt:lpstr>
      <vt:lpstr>النتائج :</vt:lpstr>
      <vt:lpstr>الدروس المستفادة :</vt:lpstr>
      <vt:lpstr>المرحلة الرابعة : عالمية الدعوة ومواجهة من بقف ضد نشرها :</vt:lpstr>
      <vt:lpstr>صلح الحديبية 6ه :</vt:lpstr>
      <vt:lpstr>الأسباب :</vt:lpstr>
      <vt:lpstr>PowerPoint Presentation</vt:lpstr>
      <vt:lpstr>PowerPoint Presentation</vt:lpstr>
      <vt:lpstr>شروط الصلح :</vt:lpstr>
      <vt:lpstr>PowerPoint Presentation</vt:lpstr>
      <vt:lpstr>دور ام سلمة فى صلح الحديبية :</vt:lpstr>
      <vt:lpstr>النتائج :</vt:lpstr>
      <vt:lpstr>الدروس المستفادة :</vt:lpstr>
      <vt:lpstr>غزوة خيبر 7ه :</vt:lpstr>
      <vt:lpstr>الأسباب :</vt:lpstr>
      <vt:lpstr>PowerPoint Presentation</vt:lpstr>
      <vt:lpstr>الأحداث :</vt:lpstr>
      <vt:lpstr>النتائج :</vt:lpstr>
      <vt:lpstr>الدروس المستفادة :</vt:lpstr>
      <vt:lpstr>2- فتح مكة 8ه :</vt:lpstr>
      <vt:lpstr>الأسباب :</vt:lpstr>
      <vt:lpstr>الأحداث :</vt:lpstr>
      <vt:lpstr>النتائج :</vt:lpstr>
      <vt:lpstr>الدروس المستفادة :</vt:lpstr>
      <vt:lpstr>3- غزو حنين 8ه :</vt:lpstr>
      <vt:lpstr>الأحداث : </vt:lpstr>
      <vt:lpstr>PowerPoint Presentation</vt:lpstr>
      <vt:lpstr>PowerPoint Presentation</vt:lpstr>
      <vt:lpstr>4- غزة تبوك 9ه :</vt:lpstr>
      <vt:lpstr>الأحداث :</vt:lpstr>
      <vt:lpstr>PowerPoint Presentation</vt:lpstr>
      <vt:lpstr>وفاة الرسول ﷺ 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309</cp:revision>
  <dcterms:created xsi:type="dcterms:W3CDTF">2013-08-21T19:17:07Z</dcterms:created>
  <dcterms:modified xsi:type="dcterms:W3CDTF">2023-10-04T07:52:45Z</dcterms:modified>
</cp:coreProperties>
</file>