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86" r:id="rId4"/>
    <p:sldId id="294" r:id="rId5"/>
    <p:sldId id="268" r:id="rId6"/>
    <p:sldId id="269" r:id="rId7"/>
    <p:sldId id="287" r:id="rId8"/>
    <p:sldId id="295" r:id="rId9"/>
    <p:sldId id="270" r:id="rId10"/>
    <p:sldId id="271" r:id="rId11"/>
    <p:sldId id="288" r:id="rId12"/>
    <p:sldId id="296" r:id="rId13"/>
    <p:sldId id="272" r:id="rId14"/>
    <p:sldId id="290" r:id="rId15"/>
    <p:sldId id="289" r:id="rId16"/>
    <p:sldId id="297" r:id="rId17"/>
    <p:sldId id="291" r:id="rId18"/>
    <p:sldId id="267" r:id="rId19"/>
  </p:sldIdLst>
  <p:sldSz cx="9144000" cy="6858000" type="screen4x3"/>
  <p:notesSz cx="6858000" cy="9144000"/>
  <p:embeddedFontLst>
    <p:embeddedFont>
      <p:font typeface="Twinkl" charset="0"/>
      <p:regular r:id="rId22"/>
      <p:bold r:id="rId23"/>
    </p:embeddedFont>
    <p:embeddedFont>
      <p:font typeface="Comic Sans MS" pitchFamily="66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85208"/>
    <a:srgbClr val="FFFF66"/>
    <a:srgbClr val="FFE000"/>
    <a:srgbClr val="005722"/>
    <a:srgbClr val="003F16"/>
    <a:srgbClr val="85BD33"/>
    <a:srgbClr val="D47DB1"/>
    <a:srgbClr val="00A8E7"/>
    <a:srgbClr val="E51E21"/>
    <a:srgbClr val="6C9A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8" y="-102"/>
      </p:cViewPr>
      <p:guideLst>
        <p:guide orient="horz" pos="2160"/>
        <p:guide orient="horz" pos="3974"/>
        <p:guide orient="horz" pos="346"/>
        <p:guide orient="horz" pos="504"/>
        <p:guide orient="horz" pos="3838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Slide 6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AADD3F68-26C9-48C0-9E44-9442C5A2665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94564" y="753136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="" xmlns:a16="http://schemas.microsoft.com/office/drawing/2014/main" id="{1DA2717E-E84D-44C1-8251-740B118D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Triangle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Isosceles Triangl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0871B82E-AD3F-4FAB-97B5-DEA31F4398E0}"/>
              </a:ext>
            </a:extLst>
          </p:cNvPr>
          <p:cNvSpPr/>
          <p:nvPr/>
        </p:nvSpPr>
        <p:spPr>
          <a:xfrm>
            <a:off x="2927908" y="2325188"/>
            <a:ext cx="3288183" cy="2834641"/>
          </a:xfrm>
          <a:prstGeom prst="triangle">
            <a:avLst/>
          </a:prstGeom>
          <a:solidFill>
            <a:srgbClr val="FC8916"/>
          </a:solidFill>
          <a:ln w="57150">
            <a:solidFill>
              <a:srgbClr val="E9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D8D7AF1E-0672-4734-BD77-AE601AFF8BFA}"/>
              </a:ext>
            </a:extLst>
          </p:cNvPr>
          <p:cNvSpPr/>
          <p:nvPr/>
        </p:nvSpPr>
        <p:spPr>
          <a:xfrm>
            <a:off x="2927908" y="2327877"/>
            <a:ext cx="3288183" cy="2834641"/>
          </a:xfrm>
          <a:prstGeom prst="triangle">
            <a:avLst/>
          </a:prstGeom>
          <a:noFill/>
          <a:ln w="571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45869CC-C53F-4140-AF78-6422B7929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60" y="890592"/>
            <a:ext cx="2106167" cy="210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29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393 L 0.18056 0.40579 L -0.17361 0.40579 L 0.00347 -0.00393 Z " pathEditMode="relative" rAng="0" ptsTypes="FFFF">
                                      <p:cBhvr>
                                        <p:cTn id="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458DF29-98C3-4377-93DD-2326EB68C0FB}"/>
              </a:ext>
            </a:extLst>
          </p:cNvPr>
          <p:cNvSpPr/>
          <p:nvPr/>
        </p:nvSpPr>
        <p:spPr>
          <a:xfrm>
            <a:off x="4372984" y="2581834"/>
            <a:ext cx="3536576" cy="11564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Triangles have 3 sides and 3 corners</a:t>
            </a:r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8BD95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Triangle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FE48A450-8A07-42CF-9543-C61EAA09C395}"/>
              </a:ext>
            </a:extLst>
          </p:cNvPr>
          <p:cNvSpPr/>
          <p:nvPr/>
        </p:nvSpPr>
        <p:spPr>
          <a:xfrm>
            <a:off x="941295" y="2259106"/>
            <a:ext cx="3431689" cy="2958353"/>
          </a:xfrm>
          <a:prstGeom prst="triangle">
            <a:avLst/>
          </a:prstGeom>
          <a:solidFill>
            <a:srgbClr val="F8BD95"/>
          </a:solidFill>
          <a:ln w="571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E5D54F-8863-40CC-A562-560830E68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65678" y="2259106"/>
            <a:ext cx="2617796" cy="51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459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4355" y="2037804"/>
            <a:ext cx="1685108" cy="160673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306286" y="3513912"/>
            <a:ext cx="1841863" cy="1724297"/>
          </a:xfrm>
          <a:prstGeom prst="triangle">
            <a:avLst/>
          </a:prstGeom>
          <a:solidFill>
            <a:srgbClr val="F8520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3234" y="3722917"/>
            <a:ext cx="1632857" cy="151529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0">
            <a:extLst>
              <a:ext uri="{FF2B5EF4-FFF2-40B4-BE49-F238E27FC236}">
                <a16:creationId xmlns="" xmlns:a16="http://schemas.microsoft.com/office/drawing/2014/main" id="{1DA2717E-E84D-44C1-8251-740B118D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4800" dirty="0" smtClean="0">
                <a:solidFill>
                  <a:srgbClr val="FFFFFF"/>
                </a:solidFill>
              </a:rPr>
              <a:t>Can you find the triangle?</a:t>
            </a:r>
            <a:endParaRPr lang="en-GB" sz="44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="" xmlns:a16="http://schemas.microsoft.com/office/drawing/2014/main" id="{A6720ACC-88B0-47C3-80BF-11420B8D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FC8916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Triangle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5207BE05-AA53-450E-A41A-282F3B4466D7}"/>
              </a:ext>
            </a:extLst>
          </p:cNvPr>
          <p:cNvSpPr/>
          <p:nvPr/>
        </p:nvSpPr>
        <p:spPr>
          <a:xfrm>
            <a:off x="1020731" y="2286000"/>
            <a:ext cx="3288183" cy="2834641"/>
          </a:xfrm>
          <a:prstGeom prst="triangle">
            <a:avLst/>
          </a:prstGeom>
          <a:solidFill>
            <a:srgbClr val="F9BE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09C6842E-AA33-4E66-81DA-B1A0B1143A45}"/>
              </a:ext>
            </a:extLst>
          </p:cNvPr>
          <p:cNvSpPr/>
          <p:nvPr/>
        </p:nvSpPr>
        <p:spPr>
          <a:xfrm>
            <a:off x="4848149" y="2286000"/>
            <a:ext cx="3288183" cy="2834641"/>
          </a:xfrm>
          <a:prstGeom prst="triangle">
            <a:avLst/>
          </a:prstGeom>
          <a:solidFill>
            <a:srgbClr val="F9BE9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416F2F-6264-423E-9AD3-2B7D45C93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04" y="2312125"/>
            <a:ext cx="1723263" cy="3147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7B2A0F-9B3D-44A7-B3D1-837ECDC8E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15" y="2913017"/>
            <a:ext cx="2312847" cy="2060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EF38F3-DECA-4513-8F90-2B96E839CF3D}"/>
              </a:ext>
            </a:extLst>
          </p:cNvPr>
          <p:cNvSpPr txBox="1"/>
          <p:nvPr/>
        </p:nvSpPr>
        <p:spPr>
          <a:xfrm>
            <a:off x="1373955" y="1821794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Triangle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3A4727-6D86-44EA-9A26-CD682914B27A}"/>
              </a:ext>
            </a:extLst>
          </p:cNvPr>
          <p:cNvSpPr txBox="1"/>
          <p:nvPr/>
        </p:nvSpPr>
        <p:spPr>
          <a:xfrm>
            <a:off x="5263776" y="1820079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Road Sign</a:t>
            </a:r>
          </a:p>
        </p:txBody>
      </p:sp>
    </p:spTree>
    <p:extLst>
      <p:ext uri="{BB962C8B-B14F-4D97-AF65-F5344CB8AC3E}">
        <p14:creationId xmlns="" xmlns:p14="http://schemas.microsoft.com/office/powerpoint/2010/main" val="893036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FE000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Rectangle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79CA3D-9FDC-47B8-BC74-88FF36822F22}"/>
              </a:ext>
            </a:extLst>
          </p:cNvPr>
          <p:cNvSpPr/>
          <p:nvPr/>
        </p:nvSpPr>
        <p:spPr>
          <a:xfrm>
            <a:off x="2853466" y="2755494"/>
            <a:ext cx="3469341" cy="2256977"/>
          </a:xfrm>
          <a:prstGeom prst="rect">
            <a:avLst/>
          </a:prstGeom>
          <a:solidFill>
            <a:srgbClr val="FFE000"/>
          </a:solidFill>
          <a:ln w="5715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5869CC-C53F-4140-AF78-6422B7929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46" y="1334729"/>
            <a:ext cx="2106167" cy="21061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85185E-6 L -0.38194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4 1.85185E-6 L -0.38194 0.327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4 0.32847 L -0.00486 0.33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33032 L -0.00347 -0.0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FE000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Rectangle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79CA3D-9FDC-47B8-BC74-88FF36822F22}"/>
              </a:ext>
            </a:extLst>
          </p:cNvPr>
          <p:cNvSpPr/>
          <p:nvPr/>
        </p:nvSpPr>
        <p:spPr>
          <a:xfrm>
            <a:off x="4773706" y="2716306"/>
            <a:ext cx="3469341" cy="2256977"/>
          </a:xfrm>
          <a:prstGeom prst="rect">
            <a:avLst/>
          </a:prstGeom>
          <a:solidFill>
            <a:srgbClr val="FFE000"/>
          </a:solidFill>
          <a:ln w="5715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99B179-4FE8-4AC7-82D4-8203868CBF9E}"/>
              </a:ext>
            </a:extLst>
          </p:cNvPr>
          <p:cNvSpPr/>
          <p:nvPr/>
        </p:nvSpPr>
        <p:spPr>
          <a:xfrm>
            <a:off x="941295" y="2210733"/>
            <a:ext cx="3536576" cy="1734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7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Rectangles have 4 sides and 4 corners.</a:t>
            </a:r>
          </a:p>
          <a:p>
            <a:pPr>
              <a:buNone/>
            </a:pPr>
            <a:r>
              <a:rPr lang="en-GB" sz="500" b="1" dirty="0">
                <a:solidFill>
                  <a:schemeClr val="tx1"/>
                </a:solidFill>
              </a:rPr>
              <a:t/>
            </a:r>
            <a:br>
              <a:rPr lang="en-GB" sz="500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They have 2 long sides and 2 short sides.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D02420-12ED-4C02-B74D-7180F2190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447" y="2447366"/>
            <a:ext cx="2896244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2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9852" y="4402181"/>
            <a:ext cx="1685108" cy="160673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4857" y="2690952"/>
            <a:ext cx="1632857" cy="151529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6834" y="2899954"/>
            <a:ext cx="4389120" cy="97971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 txBox="1">
            <a:spLocks/>
          </p:cNvSpPr>
          <p:nvPr/>
        </p:nvSpPr>
        <p:spPr>
          <a:xfrm>
            <a:off x="539751" y="549274"/>
            <a:ext cx="8064500" cy="1131607"/>
          </a:xfrm>
          <a:prstGeom prst="roundRect">
            <a:avLst>
              <a:gd name="adj" fmla="val 9641"/>
            </a:avLst>
          </a:prstGeom>
          <a:solidFill>
            <a:srgbClr val="FFE000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 you find the rectangle?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79CA3D-9FDC-47B8-BC74-88FF36822F22}"/>
              </a:ext>
            </a:extLst>
          </p:cNvPr>
          <p:cNvSpPr/>
          <p:nvPr/>
        </p:nvSpPr>
        <p:spPr>
          <a:xfrm>
            <a:off x="510861" y="3435532"/>
            <a:ext cx="4805722" cy="1084217"/>
          </a:xfrm>
          <a:prstGeom prst="rect">
            <a:avLst/>
          </a:prstGeom>
          <a:solidFill>
            <a:srgbClr val="FFF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79CA3D-9FDC-47B8-BC74-88FF36822F22}"/>
              </a:ext>
            </a:extLst>
          </p:cNvPr>
          <p:cNvSpPr/>
          <p:nvPr/>
        </p:nvSpPr>
        <p:spPr>
          <a:xfrm>
            <a:off x="5479101" y="2965267"/>
            <a:ext cx="3050945" cy="2207623"/>
          </a:xfrm>
          <a:prstGeom prst="rect">
            <a:avLst/>
          </a:prstGeom>
          <a:solidFill>
            <a:srgbClr val="FFFF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FE000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Rectangle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73" y="3561348"/>
            <a:ext cx="4426767" cy="8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285" y="3245679"/>
            <a:ext cx="2435316" cy="17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3A4727-6D86-44EA-9A26-CD682914B27A}"/>
              </a:ext>
            </a:extLst>
          </p:cNvPr>
          <p:cNvSpPr txBox="1"/>
          <p:nvPr/>
        </p:nvSpPr>
        <p:spPr>
          <a:xfrm>
            <a:off x="5747102" y="2434033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Envelope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3A4727-6D86-44EA-9A26-CD682914B27A}"/>
              </a:ext>
            </a:extLst>
          </p:cNvPr>
          <p:cNvSpPr txBox="1"/>
          <p:nvPr/>
        </p:nvSpPr>
        <p:spPr>
          <a:xfrm>
            <a:off x="1680153" y="2429677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</a:t>
            </a:r>
            <a:r>
              <a:rPr lang="en-GB" sz="2800" b="1" dirty="0" smtClean="0"/>
              <a:t>uler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32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 Slide 2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4BBEE55C-F461-47C8-A226-1D9C26D84A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93870" y="766704"/>
            <a:ext cx="609600" cy="6096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Circle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Oval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8EDA1ACE-5B1D-485E-BE57-469E8368EED6}"/>
              </a:ext>
            </a:extLst>
          </p:cNvPr>
          <p:cNvSpPr/>
          <p:nvPr/>
        </p:nvSpPr>
        <p:spPr>
          <a:xfrm>
            <a:off x="2965268" y="2181498"/>
            <a:ext cx="3213463" cy="3213463"/>
          </a:xfrm>
          <a:prstGeom prst="ellipse">
            <a:avLst/>
          </a:prstGeom>
          <a:solidFill>
            <a:srgbClr val="F46F7A"/>
          </a:solidFill>
          <a:ln w="57150"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C74D9847-34E8-4B47-9E70-831F9574721A}"/>
              </a:ext>
            </a:extLst>
          </p:cNvPr>
          <p:cNvSpPr/>
          <p:nvPr/>
        </p:nvSpPr>
        <p:spPr>
          <a:xfrm>
            <a:off x="2965268" y="2178452"/>
            <a:ext cx="3213463" cy="3213463"/>
          </a:xfrm>
          <a:prstGeom prst="ellipse">
            <a:avLst/>
          </a:prstGeom>
          <a:noFill/>
          <a:ln w="571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1180D5-9DEE-4E7B-8A58-2DE33F221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54" y="-1788976"/>
            <a:ext cx="2106167" cy="21061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45869CC-C53F-4140-AF78-6422B7929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46" y="786089"/>
            <a:ext cx="2106167" cy="21061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0602 C 0.04601 -0.00602 0.12518 0.09861 0.12518 0.22777 C 0.12518 0.35694 0.04601 0.4625 -0.05087 0.4625 C -0.14739 0.4625 -0.22604 0.35694 -0.22604 0.22777 C -0.22604 0.09861 -0.14739 -0.00602 -0.05087 -0.00602 Z " pathEditMode="relative" rAng="0" ptsTypes="fffff">
                                      <p:cBhvr>
                                        <p:cTn id="7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1B9973-0D36-4EF4-8010-50E247499725}"/>
              </a:ext>
            </a:extLst>
          </p:cNvPr>
          <p:cNvSpPr/>
          <p:nvPr/>
        </p:nvSpPr>
        <p:spPr>
          <a:xfrm>
            <a:off x="1209571" y="2393578"/>
            <a:ext cx="3362429" cy="14872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9A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Bef>
                <a:spcPct val="0"/>
              </a:spcBef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Circles only have one side.</a:t>
            </a:r>
          </a:p>
          <a:p>
            <a:pPr>
              <a:spcBef>
                <a:spcPct val="0"/>
              </a:spcBef>
              <a:defRPr/>
            </a:pPr>
            <a:endParaRPr lang="en-GB" altLang="en-US" sz="9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Circles have no corners.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F39CA2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Circle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1BB1C72-1470-4450-9782-6A68B90D1183}"/>
              </a:ext>
            </a:extLst>
          </p:cNvPr>
          <p:cNvSpPr/>
          <p:nvPr/>
        </p:nvSpPr>
        <p:spPr>
          <a:xfrm>
            <a:off x="4975413" y="2393578"/>
            <a:ext cx="3103654" cy="3103654"/>
          </a:xfrm>
          <a:prstGeom prst="ellipse">
            <a:avLst/>
          </a:prstGeom>
          <a:solidFill>
            <a:srgbClr val="F39CA2"/>
          </a:solidFill>
          <a:ln w="571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F51E49B5-9D2D-472C-9184-70D29FDD9176}"/>
              </a:ext>
            </a:extLst>
          </p:cNvPr>
          <p:cNvGrpSpPr/>
          <p:nvPr/>
        </p:nvGrpSpPr>
        <p:grpSpPr>
          <a:xfrm>
            <a:off x="94129" y="2492900"/>
            <a:ext cx="2740341" cy="5037454"/>
            <a:chOff x="0" y="2754618"/>
            <a:chExt cx="2232212" cy="41033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29DF315-8F12-48FF-A582-83CE3CFAFAEA}"/>
                </a:ext>
              </a:extLst>
            </p:cNvPr>
            <p:cNvSpPr/>
            <p:nvPr/>
          </p:nvSpPr>
          <p:spPr>
            <a:xfrm>
              <a:off x="539751" y="3048465"/>
              <a:ext cx="737720" cy="501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9963200-FFF8-4148-B01E-9F998B2B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0" y="2754618"/>
              <a:ext cx="2232212" cy="4103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="" xmlns:a16="http://schemas.microsoft.com/office/drawing/2014/main" id="{B6A621D5-849C-4BBB-AF32-E0E0F5A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5400" dirty="0" smtClean="0">
                <a:solidFill>
                  <a:srgbClr val="FFFFFF"/>
                </a:solidFill>
              </a:rPr>
              <a:t>Can you find the circle?</a:t>
            </a:r>
            <a:endParaRPr lang="en-GB" sz="4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4355" y="2037804"/>
            <a:ext cx="1685108" cy="160673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306286" y="3513912"/>
            <a:ext cx="1841863" cy="1724297"/>
          </a:xfrm>
          <a:prstGeom prst="triangle">
            <a:avLst/>
          </a:prstGeom>
          <a:solidFill>
            <a:srgbClr val="F8520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3234" y="3722917"/>
            <a:ext cx="1632857" cy="151529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5DE28E37-F138-4C20-89AF-431B4C084C15}"/>
              </a:ext>
            </a:extLst>
          </p:cNvPr>
          <p:cNvSpPr/>
          <p:nvPr/>
        </p:nvSpPr>
        <p:spPr>
          <a:xfrm>
            <a:off x="945516" y="2056229"/>
            <a:ext cx="3417480" cy="3417480"/>
          </a:xfrm>
          <a:prstGeom prst="ellipse">
            <a:avLst/>
          </a:prstGeom>
          <a:solidFill>
            <a:srgbClr val="F9CBC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5910711-ED1B-451F-83BD-6F967C8CA983}"/>
              </a:ext>
            </a:extLst>
          </p:cNvPr>
          <p:cNvSpPr/>
          <p:nvPr/>
        </p:nvSpPr>
        <p:spPr>
          <a:xfrm>
            <a:off x="4783501" y="2056229"/>
            <a:ext cx="3417480" cy="3417480"/>
          </a:xfrm>
          <a:prstGeom prst="ellipse">
            <a:avLst/>
          </a:prstGeom>
          <a:solidFill>
            <a:srgbClr val="F9CBC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0">
            <a:extLst>
              <a:ext uri="{FF2B5EF4-FFF2-40B4-BE49-F238E27FC236}">
                <a16:creationId xmlns="" xmlns:a16="http://schemas.microsoft.com/office/drawing/2014/main" id="{B6A621D5-849C-4BBB-AF32-E0E0F5A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5"/>
            <a:ext cx="8064500" cy="1083582"/>
          </a:xfrm>
          <a:solidFill>
            <a:srgbClr val="F46F7A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Circle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4D4B5-89E7-47B3-8937-E3A599483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71" y="2556655"/>
            <a:ext cx="2789730" cy="241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4600ED-B5D5-44D6-B345-ABE90C8E8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2418407"/>
            <a:ext cx="2664824" cy="26630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80B0F1-336C-460C-9E54-2265199F4406}"/>
              </a:ext>
            </a:extLst>
          </p:cNvPr>
          <p:cNvSpPr txBox="1"/>
          <p:nvPr/>
        </p:nvSpPr>
        <p:spPr>
          <a:xfrm>
            <a:off x="1392157" y="1825164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Disc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EB1D94-0982-45F0-86C2-5E06409D1F25}"/>
              </a:ext>
            </a:extLst>
          </p:cNvPr>
          <p:cNvSpPr txBox="1"/>
          <p:nvPr/>
        </p:nvSpPr>
        <p:spPr>
          <a:xfrm>
            <a:off x="5281978" y="1823449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Clock</a:t>
            </a:r>
          </a:p>
        </p:txBody>
      </p:sp>
    </p:spTree>
    <p:extLst>
      <p:ext uri="{BB962C8B-B14F-4D97-AF65-F5344CB8AC3E}">
        <p14:creationId xmlns="" xmlns:p14="http://schemas.microsoft.com/office/powerpoint/2010/main" val="3424163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Slide 4 Everyday 2D Shape">
            <a:hlinkClick r:id="" action="ppaction://media"/>
            <a:extLst>
              <a:ext uri="{FF2B5EF4-FFF2-40B4-BE49-F238E27FC236}">
                <a16:creationId xmlns="" xmlns:a16="http://schemas.microsoft.com/office/drawing/2014/main" id="{C9B59D4D-BDAA-4A41-B173-6350893AF56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94563" y="78678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="" xmlns:a16="http://schemas.microsoft.com/office/drawing/2014/main" id="{44CB3CC0-4C81-4D87-AA21-AE11E236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85BD33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Square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3A82D2EF-6ACA-4BAB-91D4-1E72B40A2302}"/>
              </a:ext>
            </a:extLst>
          </p:cNvPr>
          <p:cNvSpPr/>
          <p:nvPr/>
        </p:nvSpPr>
        <p:spPr>
          <a:xfrm>
            <a:off x="3174274" y="2429693"/>
            <a:ext cx="2795452" cy="2795452"/>
          </a:xfrm>
          <a:prstGeom prst="rect">
            <a:avLst/>
          </a:prstGeom>
          <a:solidFill>
            <a:srgbClr val="85BD33"/>
          </a:solidFill>
          <a:ln w="5715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77FBADE9-0075-4D58-8CA5-39F664470E83}"/>
              </a:ext>
            </a:extLst>
          </p:cNvPr>
          <p:cNvSpPr/>
          <p:nvPr/>
        </p:nvSpPr>
        <p:spPr>
          <a:xfrm>
            <a:off x="3174274" y="2429693"/>
            <a:ext cx="2795452" cy="2795452"/>
          </a:xfrm>
          <a:prstGeom prst="rect">
            <a:avLst/>
          </a:prstGeom>
          <a:noFill/>
          <a:ln w="571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DE8A60-96F3-4C9C-A3CB-29C35835C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60" y="988471"/>
            <a:ext cx="2106167" cy="210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2673" y="5786847"/>
            <a:ext cx="544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Click on the pencil for animation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69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047 L 0.30989 -0.00047 L 0.30989 0.4074 L 0.00243 0.4074 L 0.00243 -0.00047 Z " pathEditMode="relative" rAng="0" ptsTypes="FFFFF">
                                      <p:cBhvr>
                                        <p:cTn id="7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 Slide 3 2D Shape Properties">
            <a:hlinkClick r:id="" action="ppaction://media"/>
            <a:extLst>
              <a:ext uri="{FF2B5EF4-FFF2-40B4-BE49-F238E27FC236}">
                <a16:creationId xmlns:a16="http://schemas.microsoft.com/office/drawing/2014/main" xmlns="" id="{686CA3B6-28EB-4AA8-844F-F07B014476D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3478306" y="5907052"/>
            <a:ext cx="609600" cy="609600"/>
          </a:xfrm>
          <a:prstGeom prst="rect">
            <a:avLst/>
          </a:prstGeom>
        </p:spPr>
      </p:pic>
      <p:sp>
        <p:nvSpPr>
          <p:cNvPr id="3" name="Title 20">
            <a:extLst>
              <a:ext uri="{FF2B5EF4-FFF2-40B4-BE49-F238E27FC236}">
                <a16:creationId xmlns:a16="http://schemas.microsoft.com/office/drawing/2014/main" xmlns="" id="{6F9B5391-9BD6-4B66-BABD-1505AC0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49274"/>
            <a:ext cx="8064500" cy="1131607"/>
          </a:xfrm>
          <a:solidFill>
            <a:srgbClr val="B9D36E"/>
          </a:solidFill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Square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24786A-A4AE-4741-A5E4-8F2442613701}"/>
              </a:ext>
            </a:extLst>
          </p:cNvPr>
          <p:cNvSpPr/>
          <p:nvPr/>
        </p:nvSpPr>
        <p:spPr>
          <a:xfrm>
            <a:off x="1062318" y="2272553"/>
            <a:ext cx="3227294" cy="3227294"/>
          </a:xfrm>
          <a:prstGeom prst="rect">
            <a:avLst/>
          </a:prstGeom>
          <a:solidFill>
            <a:srgbClr val="B9D36E"/>
          </a:solidFill>
          <a:ln w="571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A217F11-5496-4AD9-A679-9C7D6883BB5B}"/>
              </a:ext>
            </a:extLst>
          </p:cNvPr>
          <p:cNvSpPr/>
          <p:nvPr/>
        </p:nvSpPr>
        <p:spPr>
          <a:xfrm>
            <a:off x="4598894" y="2272553"/>
            <a:ext cx="3536576" cy="1900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C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864000" rtlCol="0" anchor="ctr"/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Squares have 4 straight sides and 4 corners.</a:t>
            </a:r>
          </a:p>
          <a:p>
            <a:pPr>
              <a:spcBef>
                <a:spcPct val="0"/>
              </a:spcBef>
            </a:pPr>
            <a:endParaRPr lang="en-GB" altLang="en-US" sz="105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All the sides are the same length.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6E244D-D33F-4AD1-A137-B14EF7503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182" y="2649071"/>
            <a:ext cx="2614483" cy="48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476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9852" y="4402181"/>
            <a:ext cx="1685108" cy="160673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4857" y="2690952"/>
            <a:ext cx="1632857" cy="151529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20">
            <a:extLst>
              <a:ext uri="{FF2B5EF4-FFF2-40B4-BE49-F238E27FC236}">
                <a16:creationId xmlns="" xmlns:a16="http://schemas.microsoft.com/office/drawing/2014/main" id="{44CB3CC0-4C81-4D87-AA21-AE11E236514F}"/>
              </a:ext>
            </a:extLst>
          </p:cNvPr>
          <p:cNvSpPr txBox="1">
            <a:spLocks/>
          </p:cNvSpPr>
          <p:nvPr/>
        </p:nvSpPr>
        <p:spPr>
          <a:xfrm>
            <a:off x="539750" y="549275"/>
            <a:ext cx="8064500" cy="1083582"/>
          </a:xfrm>
          <a:prstGeom prst="roundRect">
            <a:avLst>
              <a:gd name="adj" fmla="val 9641"/>
            </a:avLst>
          </a:prstGeom>
          <a:solidFill>
            <a:srgbClr val="85BD33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Can you find the square?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834" y="2899954"/>
            <a:ext cx="4389120" cy="97971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0736E0A-124A-491E-878A-A4D9EDF980D9}"/>
              </a:ext>
            </a:extLst>
          </p:cNvPr>
          <p:cNvSpPr/>
          <p:nvPr/>
        </p:nvSpPr>
        <p:spPr>
          <a:xfrm>
            <a:off x="1105555" y="2351316"/>
            <a:ext cx="2795452" cy="2795452"/>
          </a:xfrm>
          <a:prstGeom prst="rect">
            <a:avLst/>
          </a:prstGeom>
          <a:solidFill>
            <a:srgbClr val="CFE09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20">
            <a:extLst>
              <a:ext uri="{FF2B5EF4-FFF2-40B4-BE49-F238E27FC236}">
                <a16:creationId xmlns="" xmlns:a16="http://schemas.microsoft.com/office/drawing/2014/main" id="{F7B27B4F-59C6-4145-81C9-816C8E93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064500" cy="1083582"/>
          </a:xfrm>
          <a:solidFill>
            <a:srgbClr val="85BD33"/>
          </a:solidFill>
        </p:spPr>
        <p:txBody>
          <a:bodyPr/>
          <a:lstStyle/>
          <a:p>
            <a:r>
              <a:rPr lang="en-GB" sz="6000" dirty="0">
                <a:solidFill>
                  <a:srgbClr val="FFFFFF"/>
                </a:solidFill>
              </a:rPr>
              <a:t>Square</a:t>
            </a:r>
            <a:endParaRPr lang="en-GB" sz="5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17A91A-BC50-402A-A97B-5867D158EE30}"/>
              </a:ext>
            </a:extLst>
          </p:cNvPr>
          <p:cNvSpPr txBox="1"/>
          <p:nvPr/>
        </p:nvSpPr>
        <p:spPr>
          <a:xfrm>
            <a:off x="1264665" y="1828096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Light Switch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321" y="2248746"/>
            <a:ext cx="3500846" cy="295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117A91A-BC50-402A-A97B-5867D158EE30}"/>
              </a:ext>
            </a:extLst>
          </p:cNvPr>
          <p:cNvSpPr txBox="1"/>
          <p:nvPr/>
        </p:nvSpPr>
        <p:spPr>
          <a:xfrm>
            <a:off x="5375154" y="1823740"/>
            <a:ext cx="247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Windows</a:t>
            </a:r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3AFD19-691C-4C4C-A680-E09B1DF6DE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14"/>
          <a:stretch/>
        </p:blipFill>
        <p:spPr>
          <a:xfrm>
            <a:off x="431052" y="1711235"/>
            <a:ext cx="5298528" cy="5146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78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579</TotalTime>
  <Words>113</Words>
  <Application>Microsoft Office PowerPoint</Application>
  <PresentationFormat>On-screen Show (4:3)</PresentationFormat>
  <Paragraphs>37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Twinkl</vt:lpstr>
      <vt:lpstr>Comic Sans MS</vt:lpstr>
      <vt:lpstr>Calibri</vt:lpstr>
      <vt:lpstr>Office Theme</vt:lpstr>
      <vt:lpstr>Slide 1</vt:lpstr>
      <vt:lpstr>Circle</vt:lpstr>
      <vt:lpstr>Circle</vt:lpstr>
      <vt:lpstr>Can you find the circle?</vt:lpstr>
      <vt:lpstr>Circle</vt:lpstr>
      <vt:lpstr>Square</vt:lpstr>
      <vt:lpstr>Square</vt:lpstr>
      <vt:lpstr>Slide 8</vt:lpstr>
      <vt:lpstr>Square</vt:lpstr>
      <vt:lpstr>Triangle</vt:lpstr>
      <vt:lpstr>Triangle</vt:lpstr>
      <vt:lpstr>Can you find the triangle?</vt:lpstr>
      <vt:lpstr>Triangle</vt:lpstr>
      <vt:lpstr>Rectangle</vt:lpstr>
      <vt:lpstr>Rectangle</vt:lpstr>
      <vt:lpstr>Slide 16</vt:lpstr>
      <vt:lpstr>Rectangle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Broughton</dc:creator>
  <cp:lastModifiedBy>Professional</cp:lastModifiedBy>
  <cp:revision>33</cp:revision>
  <dcterms:created xsi:type="dcterms:W3CDTF">2020-07-15T13:06:14Z</dcterms:created>
  <dcterms:modified xsi:type="dcterms:W3CDTF">2023-10-07T05:58:32Z</dcterms:modified>
</cp:coreProperties>
</file>