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507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2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26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112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867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132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888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4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5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1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48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726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86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2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98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24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023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E4FE20A-B127-40DE-964E-188D9F9CCC1A}" type="datetimeFigureOut">
              <a:rPr lang="fr-FR" smtClean="0"/>
              <a:t>24/08/2023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992C69-9ADB-47BD-8493-56510429C6D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25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376DE4-B9A6-FF20-28ED-52FAA78B23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Le verbe être</a:t>
            </a:r>
            <a:r>
              <a:rPr lang="fr-FR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B52CB48-8529-D911-9E48-87EC249928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54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472CB6-2391-D097-DE7C-FEEE0FD1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81F40C-AA07-B5C6-BFD5-5974CCECB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5900" dirty="0">
                <a:solidFill>
                  <a:schemeClr val="accent6">
                    <a:lumMod val="50000"/>
                  </a:schemeClr>
                </a:solidFill>
              </a:rPr>
              <a:t>Je suis</a:t>
            </a:r>
          </a:p>
          <a:p>
            <a:endParaRPr lang="fr-FR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5900" dirty="0">
                <a:solidFill>
                  <a:schemeClr val="accent6">
                    <a:lumMod val="50000"/>
                  </a:schemeClr>
                </a:solidFill>
              </a:rPr>
              <a:t>Tu es </a:t>
            </a:r>
          </a:p>
          <a:p>
            <a:endParaRPr lang="fr-FR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5900" dirty="0">
                <a:solidFill>
                  <a:schemeClr val="accent6">
                    <a:lumMod val="50000"/>
                  </a:schemeClr>
                </a:solidFill>
              </a:rPr>
              <a:t>Il est </a:t>
            </a:r>
          </a:p>
          <a:p>
            <a:endParaRPr lang="fr-FR" sz="4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fr-FR" sz="5900" dirty="0">
                <a:solidFill>
                  <a:schemeClr val="accent6">
                    <a:lumMod val="50000"/>
                  </a:schemeClr>
                </a:solidFill>
              </a:rPr>
              <a:t>Elle est</a:t>
            </a:r>
          </a:p>
        </p:txBody>
      </p:sp>
      <p:pic>
        <p:nvPicPr>
          <p:cNvPr id="4" name="New Recording 2">
            <a:hlinkClick r:id="" action="ppaction://media"/>
            <a:extLst>
              <a:ext uri="{FF2B5EF4-FFF2-40B4-BE49-F238E27FC236}">
                <a16:creationId xmlns:a16="http://schemas.microsoft.com/office/drawing/2014/main" xmlns="" id="{7851BB7F-0D6E-5A0B-9582-6E952BD7236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464800" y="573656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0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98"/>
    </mc:Choice>
    <mc:Fallback xmlns="">
      <p:transition spd="slow" advTm="69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699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0C140E-522B-FEDA-D56D-62016F5C3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192" y="231569"/>
            <a:ext cx="10515600" cy="1325563"/>
          </a:xfrm>
        </p:spPr>
        <p:txBody>
          <a:bodyPr/>
          <a:lstStyle/>
          <a:p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Complète avec le verbe être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27FE0-310B-F106-8A24-26461F57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0806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1-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Tu ……… à l̕ école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Tu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es à l̕ école.</a:t>
            </a:r>
          </a:p>
          <a:p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2-Elle……..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dans la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classe.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          Elle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est dans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la classe. </a:t>
            </a:r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3- Tu….. à la maison.</a:t>
            </a: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Tu es à la maison.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337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A9E251-A666-9166-7F4F-EF23116B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D9507-6ADD-A6FD-0F7A-61A9F0E9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4- Je……dans le bus. </a:t>
            </a: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Je suis dans le bus.</a:t>
            </a:r>
          </a:p>
          <a:p>
            <a:endParaRPr lang="fr-FR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5- 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Il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……. dans la rue.</a:t>
            </a:r>
          </a:p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Il 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</a:rPr>
              <a:t>est dans la rue.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7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BD188-6A04-9DB8-B8F9-A87177C0C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71F451-18C6-2A48-5F02-20DA8749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>
                <a:solidFill>
                  <a:schemeClr val="accent6">
                    <a:lumMod val="75000"/>
                  </a:schemeClr>
                </a:solidFill>
              </a:rPr>
              <a:t>Merci au revoir </a:t>
            </a:r>
          </a:p>
        </p:txBody>
      </p:sp>
      <p:pic>
        <p:nvPicPr>
          <p:cNvPr id="2050" name="Picture 2" descr="Bye png images | PNGEgg">
            <a:extLst>
              <a:ext uri="{FF2B5EF4-FFF2-40B4-BE49-F238E27FC236}">
                <a16:creationId xmlns:a16="http://schemas.microsoft.com/office/drawing/2014/main" xmlns="" id="{EC72F5B4-BF70-26D6-C69D-5E67BCCF8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3622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23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1408</TotalTime>
  <Words>88</Words>
  <Application>Microsoft Office PowerPoint</Application>
  <PresentationFormat>Custom</PresentationFormat>
  <Paragraphs>23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Parallax</vt:lpstr>
      <vt:lpstr>Le verbe être </vt:lpstr>
      <vt:lpstr>PowerPoint Presentation</vt:lpstr>
      <vt:lpstr>Complète avec le verbe être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être </dc:title>
  <dc:creator>Nesreen Ibrahim Abdelaal</dc:creator>
  <cp:lastModifiedBy>EL HUDA</cp:lastModifiedBy>
  <cp:revision>13</cp:revision>
  <dcterms:created xsi:type="dcterms:W3CDTF">2023-03-13T07:46:00Z</dcterms:created>
  <dcterms:modified xsi:type="dcterms:W3CDTF">2023-08-24T11:50:26Z</dcterms:modified>
</cp:coreProperties>
</file>