
<file path=[Content_Types].xml><?xml version="1.0" encoding="utf-8"?>
<Types xmlns="http://schemas.openxmlformats.org/package/2006/content-types">
  <Default Extension="png" ContentType="image/png"/>
  <Default Extension="jpeg" ContentType="image/jpeg"/>
  <Default Extension="m4a" ContentType="audio/unknown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60" d="100"/>
          <a:sy n="60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5070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52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267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1121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0867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132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888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441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55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16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348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268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3861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125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598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1242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E20A-B127-40DE-964E-188D9F9CCC1A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5023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E4FE20A-B127-40DE-964E-188D9F9CCC1A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3992C69-9ADB-47BD-8493-56510429C6D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259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376DE4-B9A6-FF20-28ED-52FAA78B23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solidFill>
                  <a:srgbClr val="C00000"/>
                </a:solidFill>
              </a:rPr>
              <a:t>Le verbe être</a:t>
            </a:r>
            <a:r>
              <a:rPr lang="fr-FR" dirty="0">
                <a:solidFill>
                  <a:srgbClr val="FFC000"/>
                </a:solidFill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B52CB48-8529-D911-9E48-87EC249928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547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472CB6-2391-D097-DE7C-FEEE0FD18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81F40C-AA07-B5C6-BFD5-5974CCECB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sz="5900" dirty="0">
                <a:solidFill>
                  <a:schemeClr val="accent6">
                    <a:lumMod val="50000"/>
                  </a:schemeClr>
                </a:solidFill>
              </a:rPr>
              <a:t>Je suis</a:t>
            </a:r>
          </a:p>
          <a:p>
            <a:endParaRPr lang="fr-FR" sz="40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fr-FR" sz="5900" dirty="0">
                <a:solidFill>
                  <a:schemeClr val="accent6">
                    <a:lumMod val="50000"/>
                  </a:schemeClr>
                </a:solidFill>
              </a:rPr>
              <a:t>Tu es </a:t>
            </a:r>
          </a:p>
          <a:p>
            <a:endParaRPr lang="fr-FR" sz="40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fr-FR" sz="5900" dirty="0">
                <a:solidFill>
                  <a:schemeClr val="accent6">
                    <a:lumMod val="50000"/>
                  </a:schemeClr>
                </a:solidFill>
              </a:rPr>
              <a:t>Il est </a:t>
            </a:r>
          </a:p>
          <a:p>
            <a:endParaRPr lang="fr-FR" sz="40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fr-FR" sz="5900" dirty="0">
                <a:solidFill>
                  <a:schemeClr val="accent6">
                    <a:lumMod val="50000"/>
                  </a:schemeClr>
                </a:solidFill>
              </a:rPr>
              <a:t>Elle est</a:t>
            </a:r>
          </a:p>
        </p:txBody>
      </p:sp>
      <p:pic>
        <p:nvPicPr>
          <p:cNvPr id="4" name="New Recording 2">
            <a:hlinkClick r:id="" action="ppaction://media"/>
            <a:extLst>
              <a:ext uri="{FF2B5EF4-FFF2-40B4-BE49-F238E27FC236}">
                <a16:creationId xmlns:a16="http://schemas.microsoft.com/office/drawing/2014/main" xmlns="" id="{7851BB7F-0D6E-5A0B-9582-6E952BD7236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464800" y="573656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507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98"/>
    </mc:Choice>
    <mc:Fallback xmlns="">
      <p:transition spd="slow" advTm="699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699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0C140E-522B-FEDA-D56D-62016F5C3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192" y="231569"/>
            <a:ext cx="10515600" cy="1325563"/>
          </a:xfrm>
        </p:spPr>
        <p:txBody>
          <a:bodyPr/>
          <a:lstStyle/>
          <a:p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Complète avec le verbe être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527FE0-310B-F106-8A24-26461F57E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0806"/>
          </a:xfrm>
        </p:spPr>
        <p:txBody>
          <a:bodyPr>
            <a:no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     1- </a:t>
            </a:r>
            <a:r>
              <a:rPr lang="fr-FR" sz="2800" dirty="0">
                <a:solidFill>
                  <a:schemeClr val="accent6">
                    <a:lumMod val="75000"/>
                  </a:schemeClr>
                </a:solidFill>
              </a:rPr>
              <a:t>Tu ……… à l̕ école</a:t>
            </a:r>
          </a:p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           Tu </a:t>
            </a:r>
            <a:r>
              <a:rPr lang="fr-FR" sz="2800" dirty="0">
                <a:solidFill>
                  <a:schemeClr val="accent6">
                    <a:lumMod val="75000"/>
                  </a:schemeClr>
                </a:solidFill>
              </a:rPr>
              <a:t>es à l̕ école.</a:t>
            </a:r>
          </a:p>
          <a:p>
            <a:endParaRPr lang="fr-FR" sz="28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       2-Elle…….. </a:t>
            </a:r>
            <a:r>
              <a:rPr lang="fr-FR" sz="2800" dirty="0">
                <a:solidFill>
                  <a:schemeClr val="accent6">
                    <a:lumMod val="75000"/>
                  </a:schemeClr>
                </a:solidFill>
              </a:rPr>
              <a:t>dans la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classe.</a:t>
            </a:r>
            <a:endParaRPr lang="fr-FR" sz="28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           Elle </a:t>
            </a:r>
            <a:r>
              <a:rPr lang="fr-FR" sz="2800" dirty="0">
                <a:solidFill>
                  <a:schemeClr val="accent6">
                    <a:lumMod val="75000"/>
                  </a:schemeClr>
                </a:solidFill>
              </a:rPr>
              <a:t>est dans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la classe. </a:t>
            </a:r>
            <a:endParaRPr lang="fr-FR" sz="28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fr-FR" sz="28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sz="2800" dirty="0">
                <a:solidFill>
                  <a:schemeClr val="accent6">
                    <a:lumMod val="75000"/>
                  </a:schemeClr>
                </a:solidFill>
              </a:rPr>
              <a:t>3- Tu….. à la maison.</a:t>
            </a:r>
          </a:p>
          <a:p>
            <a:r>
              <a:rPr lang="fr-FR" sz="2800" dirty="0">
                <a:solidFill>
                  <a:schemeClr val="accent6">
                    <a:lumMod val="75000"/>
                  </a:schemeClr>
                </a:solidFill>
              </a:rPr>
              <a:t>Tu es à la maison.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337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A9E251-A666-9166-7F4F-EF23116BE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AD9507-6ADD-A6FD-0F7A-61A9F0E98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>
                <a:solidFill>
                  <a:schemeClr val="accent6">
                    <a:lumMod val="75000"/>
                  </a:schemeClr>
                </a:solidFill>
              </a:rPr>
              <a:t>4- Je……dans le bus. </a:t>
            </a:r>
          </a:p>
          <a:p>
            <a:r>
              <a:rPr lang="fr-FR" sz="2800" dirty="0">
                <a:solidFill>
                  <a:schemeClr val="accent6">
                    <a:lumMod val="75000"/>
                  </a:schemeClr>
                </a:solidFill>
              </a:rPr>
              <a:t>Je suis dans le bus.</a:t>
            </a:r>
          </a:p>
          <a:p>
            <a:endParaRPr lang="fr-FR" sz="28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sz="2800" dirty="0">
                <a:solidFill>
                  <a:schemeClr val="accent6">
                    <a:lumMod val="75000"/>
                  </a:schemeClr>
                </a:solidFill>
              </a:rPr>
              <a:t>5- 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Il</a:t>
            </a:r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2800" dirty="0">
                <a:solidFill>
                  <a:schemeClr val="accent6">
                    <a:lumMod val="75000"/>
                  </a:schemeClr>
                </a:solidFill>
              </a:rPr>
              <a:t>……. dans la rue.</a:t>
            </a:r>
          </a:p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Il </a:t>
            </a:r>
            <a:r>
              <a:rPr lang="fr-FR" sz="2800" dirty="0">
                <a:solidFill>
                  <a:schemeClr val="accent6">
                    <a:lumMod val="75000"/>
                  </a:schemeClr>
                </a:solidFill>
              </a:rPr>
              <a:t>est dans la rue.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078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7BD188-6A04-9DB8-B8F9-A87177C0C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71F451-18C6-2A48-5F02-20DA87496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dirty="0">
                <a:solidFill>
                  <a:schemeClr val="accent6">
                    <a:lumMod val="75000"/>
                  </a:schemeClr>
                </a:solidFill>
              </a:rPr>
              <a:t>Merci au revoir </a:t>
            </a:r>
          </a:p>
        </p:txBody>
      </p:sp>
      <p:pic>
        <p:nvPicPr>
          <p:cNvPr id="2050" name="Picture 2" descr="Bye png images | PNGEgg">
            <a:extLst>
              <a:ext uri="{FF2B5EF4-FFF2-40B4-BE49-F238E27FC236}">
                <a16:creationId xmlns:a16="http://schemas.microsoft.com/office/drawing/2014/main" xmlns="" id="{EC72F5B4-BF70-26D6-C69D-5E67BCCF8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8" y="2362200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23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1408</TotalTime>
  <Words>88</Words>
  <Application>Microsoft Office PowerPoint</Application>
  <PresentationFormat>Custom</PresentationFormat>
  <Paragraphs>23</Paragraphs>
  <Slides>5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Parallax</vt:lpstr>
      <vt:lpstr>Le verbe être </vt:lpstr>
      <vt:lpstr>PowerPoint Presentation</vt:lpstr>
      <vt:lpstr>Complète avec le verbe être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verbe être </dc:title>
  <dc:creator>Nesreen Ibrahim Abdelaal</dc:creator>
  <cp:lastModifiedBy>EL HUDA</cp:lastModifiedBy>
  <cp:revision>13</cp:revision>
  <dcterms:created xsi:type="dcterms:W3CDTF">2023-03-13T07:46:00Z</dcterms:created>
  <dcterms:modified xsi:type="dcterms:W3CDTF">2023-08-24T11:50:26Z</dcterms:modified>
</cp:coreProperties>
</file>