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7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9964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9964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9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" name="Pictur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9964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9964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9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7" name="Picture 116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9964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118" name="Picture 117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9964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9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930D688-AE1C-4CAB-B7C7-26CAC1FBCA8F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>
          <a:blip r:embed="rId14"/>
          <a:stretch>
            <a:fillRect/>
          </a:stretch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39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6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6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Seventh Outline Level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95C162C1-647D-4778-9F48-8A62A0B55FA5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079640" cy="7555680"/>
          </a:xfrm>
          <a:prstGeom prst="rect">
            <a:avLst/>
          </a:prstGeom>
          <a:ln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100000" cy="110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140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Times New Roman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Times New Roman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Times New Roman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Times New Roman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Times New Roman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Times New Roman"/>
              </a:rPr>
              <a:t>Seventh Outline Level</a:t>
            </a:r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sldNum"/>
          </p:nvPr>
        </p:nvSpPr>
        <p:spPr>
          <a:xfrm>
            <a:off x="7227360" y="6886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C602799-3B35-40FC-9BE2-929A673B1374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504000" y="564120"/>
            <a:ext cx="7200000" cy="7441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800">
                <a:latin typeface="Candara"/>
              </a:rPr>
              <a:t>Animal Habitats</a:t>
            </a:r>
            <a:endParaRPr/>
          </a:p>
        </p:txBody>
      </p:sp>
      <p:pic>
        <p:nvPicPr>
          <p:cNvPr id="120" name="Picture 119"/>
          <p:cNvPicPr/>
          <p:nvPr/>
        </p:nvPicPr>
        <p:blipFill>
          <a:blip r:embed="rId2"/>
          <a:stretch>
            <a:fillRect/>
          </a:stretch>
        </p:blipFill>
        <p:spPr>
          <a:xfrm>
            <a:off x="1028160" y="2011680"/>
            <a:ext cx="7960680" cy="448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504000" y="564120"/>
            <a:ext cx="7200000" cy="7441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800">
                <a:latin typeface="Candara"/>
              </a:rPr>
              <a:t>Animal Habitats</a:t>
            </a:r>
            <a:endParaRPr/>
          </a:p>
        </p:txBody>
      </p:sp>
      <p:sp>
        <p:nvSpPr>
          <p:cNvPr id="122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Candara"/>
              </a:rPr>
              <a:t>Animals live in different environments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Candara"/>
              </a:rPr>
              <a:t>Environments are made of living and nonliving things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Candara"/>
              </a:rPr>
              <a:t>What type of living and nonliving things do you think are in the picture below?</a:t>
            </a:r>
            <a:endParaRPr/>
          </a:p>
        </p:txBody>
      </p:sp>
      <p:pic>
        <p:nvPicPr>
          <p:cNvPr id="123" name="Picture 122"/>
          <p:cNvPicPr/>
          <p:nvPr/>
        </p:nvPicPr>
        <p:blipFill>
          <a:blip r:embed="rId2"/>
          <a:stretch>
            <a:fillRect/>
          </a:stretch>
        </p:blipFill>
        <p:spPr>
          <a:xfrm>
            <a:off x="2468880" y="3821040"/>
            <a:ext cx="5153400" cy="332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04000" y="564120"/>
            <a:ext cx="7200000" cy="7441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800">
                <a:latin typeface="Candara"/>
              </a:rPr>
              <a:t>Animal Habitats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504000" y="2592000"/>
            <a:ext cx="9072000" cy="280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4000">
                <a:latin typeface="Candara"/>
              </a:rPr>
              <a:t>Every animal lives in a habitat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4000">
                <a:latin typeface="Candara"/>
              </a:rPr>
              <a:t>Habitats are places where animals find the things that they need to live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4000">
                <a:latin typeface="Candara"/>
              </a:rPr>
              <a:t>Animals need SWAFS to survive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504000" y="564120"/>
            <a:ext cx="7200000" cy="7441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800">
                <a:latin typeface="Candara"/>
              </a:rPr>
              <a:t>Animal Habitats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Candara"/>
              </a:rPr>
              <a:t>Animals need sunlight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Candara"/>
              </a:rPr>
              <a:t>Sunlight helps plants grow, which is food for many animals</a:t>
            </a:r>
            <a:endParaRPr/>
          </a:p>
        </p:txBody>
      </p:sp>
      <p:pic>
        <p:nvPicPr>
          <p:cNvPr id="128" name="Picture 127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0" y="3064680"/>
            <a:ext cx="5525280" cy="370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504000" y="564120"/>
            <a:ext cx="7200000" cy="7441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800">
                <a:latin typeface="Candara"/>
              </a:rPr>
              <a:t>Animal Habitats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Candara"/>
              </a:rPr>
              <a:t>Animals need water to survive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Candara"/>
              </a:rPr>
              <a:t>Some animals get water from ponds, streams, rivers, or lakes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Candara"/>
              </a:rPr>
              <a:t>Other animals get water from foods that they eat</a:t>
            </a:r>
            <a:endParaRPr/>
          </a:p>
        </p:txBody>
      </p:sp>
      <p:pic>
        <p:nvPicPr>
          <p:cNvPr id="131" name="Picture 130"/>
          <p:cNvPicPr/>
          <p:nvPr/>
        </p:nvPicPr>
        <p:blipFill>
          <a:blip r:embed="rId2"/>
          <a:stretch>
            <a:fillRect/>
          </a:stretch>
        </p:blipFill>
        <p:spPr>
          <a:xfrm>
            <a:off x="3281760" y="3825360"/>
            <a:ext cx="3561840" cy="273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504000" y="564120"/>
            <a:ext cx="7200000" cy="7441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800">
                <a:latin typeface="Candara"/>
              </a:rPr>
              <a:t>Animal Habitats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Candara"/>
              </a:rPr>
              <a:t>Animals need air to survive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Candara"/>
              </a:rPr>
              <a:t>Some animals get oxygen from the air around them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Candara"/>
              </a:rPr>
              <a:t>Other animals get oxygen from the water around them</a:t>
            </a:r>
            <a:endParaRPr/>
          </a:p>
        </p:txBody>
      </p:sp>
      <p:pic>
        <p:nvPicPr>
          <p:cNvPr id="134" name="Picture 133"/>
          <p:cNvPicPr/>
          <p:nvPr/>
        </p:nvPicPr>
        <p:blipFill>
          <a:blip r:embed="rId2"/>
          <a:stretch>
            <a:fillRect/>
          </a:stretch>
        </p:blipFill>
        <p:spPr>
          <a:xfrm>
            <a:off x="5577840" y="3671280"/>
            <a:ext cx="2594520" cy="2586960"/>
          </a:xfrm>
          <a:prstGeom prst="rect">
            <a:avLst/>
          </a:prstGeom>
          <a:ln>
            <a:noFill/>
          </a:ln>
        </p:spPr>
      </p:pic>
      <p:pic>
        <p:nvPicPr>
          <p:cNvPr id="135" name="Picture 134"/>
          <p:cNvPicPr/>
          <p:nvPr/>
        </p:nvPicPr>
        <p:blipFill>
          <a:blip r:embed="rId3"/>
          <a:stretch>
            <a:fillRect/>
          </a:stretch>
        </p:blipFill>
        <p:spPr>
          <a:xfrm>
            <a:off x="1280160" y="3657600"/>
            <a:ext cx="3363480" cy="258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504000" y="564120"/>
            <a:ext cx="7200000" cy="7441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800">
                <a:latin typeface="Candara"/>
              </a:rPr>
              <a:t>Animal Habitats</a:t>
            </a:r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Candara"/>
              </a:rPr>
              <a:t>Animals need food to survive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Candara"/>
              </a:rPr>
              <a:t>Some animals eat other animals or plants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Candara"/>
              </a:rPr>
              <a:t>Some animals eat both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Candara"/>
              </a:rPr>
              <a:t>Other animals eat insects</a:t>
            </a:r>
            <a:endParaRPr/>
          </a:p>
        </p:txBody>
      </p:sp>
      <p:pic>
        <p:nvPicPr>
          <p:cNvPr id="138" name="Picture 137"/>
          <p:cNvPicPr/>
          <p:nvPr/>
        </p:nvPicPr>
        <p:blipFill>
          <a:blip r:embed="rId2"/>
          <a:stretch>
            <a:fillRect/>
          </a:stretch>
        </p:blipFill>
        <p:spPr>
          <a:xfrm>
            <a:off x="645840" y="4128480"/>
            <a:ext cx="2504880" cy="2638080"/>
          </a:xfrm>
          <a:prstGeom prst="rect">
            <a:avLst/>
          </a:prstGeom>
          <a:ln>
            <a:noFill/>
          </a:ln>
        </p:spPr>
      </p:pic>
      <p:pic>
        <p:nvPicPr>
          <p:cNvPr id="139" name="Picture 138"/>
          <p:cNvPicPr/>
          <p:nvPr/>
        </p:nvPicPr>
        <p:blipFill>
          <a:blip r:embed="rId3"/>
          <a:stretch>
            <a:fillRect/>
          </a:stretch>
        </p:blipFill>
        <p:spPr>
          <a:xfrm>
            <a:off x="6583680" y="4138200"/>
            <a:ext cx="2743200" cy="2608920"/>
          </a:xfrm>
          <a:prstGeom prst="rect">
            <a:avLst/>
          </a:prstGeom>
          <a:ln>
            <a:noFill/>
          </a:ln>
        </p:spPr>
      </p:pic>
      <p:pic>
        <p:nvPicPr>
          <p:cNvPr id="140" name="Picture 139"/>
          <p:cNvPicPr/>
          <p:nvPr/>
        </p:nvPicPr>
        <p:blipFill>
          <a:blip r:embed="rId4"/>
          <a:stretch>
            <a:fillRect/>
          </a:stretch>
        </p:blipFill>
        <p:spPr>
          <a:xfrm>
            <a:off x="3496680" y="4668840"/>
            <a:ext cx="2771640" cy="170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504000" y="564120"/>
            <a:ext cx="7200000" cy="7441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800">
                <a:latin typeface="Candara"/>
              </a:rPr>
              <a:t>Animal Habitats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Candara"/>
              </a:rPr>
              <a:t>Animals need space to survive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Candara"/>
              </a:rPr>
              <a:t>If a habitat is too crowded, there won't be enough food, water, or air for them to live</a:t>
            </a:r>
            <a:endParaRPr/>
          </a:p>
        </p:txBody>
      </p:sp>
      <p:pic>
        <p:nvPicPr>
          <p:cNvPr id="143" name="Picture 142"/>
          <p:cNvPicPr/>
          <p:nvPr/>
        </p:nvPicPr>
        <p:blipFill>
          <a:blip r:embed="rId2"/>
          <a:stretch>
            <a:fillRect/>
          </a:stretch>
        </p:blipFill>
        <p:spPr>
          <a:xfrm>
            <a:off x="3000960" y="3262680"/>
            <a:ext cx="4206240" cy="385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504000" y="564120"/>
            <a:ext cx="7200000" cy="7441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800">
                <a:latin typeface="Candara"/>
              </a:rPr>
              <a:t>Animal Habitats</a:t>
            </a:r>
            <a:endParaRPr/>
          </a:p>
        </p:txBody>
      </p:sp>
      <p:sp>
        <p:nvSpPr>
          <p:cNvPr id="145" name="TextShape 2"/>
          <p:cNvSpPr txBox="1"/>
          <p:nvPr/>
        </p:nvSpPr>
        <p:spPr>
          <a:xfrm>
            <a:off x="529200" y="3383280"/>
            <a:ext cx="9072000" cy="766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4000">
                <a:latin typeface="Candara"/>
              </a:rPr>
              <a:t>What animal habitats can you think of?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2F694BF411F94595A6D6EB5B713A57" ma:contentTypeVersion="4" ma:contentTypeDescription="Create a new document." ma:contentTypeScope="" ma:versionID="ec2ea2e61a5ed9961485ce374a2a4cf5">
  <xsd:schema xmlns:xsd="http://www.w3.org/2001/XMLSchema" xmlns:xs="http://www.w3.org/2001/XMLSchema" xmlns:p="http://schemas.microsoft.com/office/2006/metadata/properties" xmlns:ns2="ee2af1ce-526d-4d92-be86-36362c783d3d" targetNamespace="http://schemas.microsoft.com/office/2006/metadata/properties" ma:root="true" ma:fieldsID="7f62cb76d6c9ac693771f2257a8e6f05" ns2:_="">
    <xsd:import namespace="ee2af1ce-526d-4d92-be86-36362c783d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2af1ce-526d-4d92-be86-36362c783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0DABC8-A808-476E-9659-55D8C9285A93}"/>
</file>

<file path=customXml/itemProps2.xml><?xml version="1.0" encoding="utf-8"?>
<ds:datastoreItem xmlns:ds="http://schemas.openxmlformats.org/officeDocument/2006/customXml" ds:itemID="{432F0E9E-A16B-4DEA-AC23-CFB91EE03EA6}"/>
</file>

<file path=customXml/itemProps3.xml><?xml version="1.0" encoding="utf-8"?>
<ds:datastoreItem xmlns:ds="http://schemas.openxmlformats.org/officeDocument/2006/customXml" ds:itemID="{F9930996-7DDC-437A-BD1B-B1BC65FB7A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Custom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Candara</vt:lpstr>
      <vt:lpstr>StarSymbol</vt:lpstr>
      <vt:lpstr>Times New Roman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Eman Hany</cp:lastModifiedBy>
  <cp:revision>1</cp:revision>
  <dcterms:modified xsi:type="dcterms:W3CDTF">2022-09-22T10:49:51Z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0x0101002C2F694BF411F94595A6D6EB5B713A57</vt:lpwstr>
  </property>
</Properties>
</file>