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63" r:id="rId4"/>
    <p:sldId id="264" r:id="rId5"/>
    <p:sldId id="298" r:id="rId6"/>
    <p:sldId id="299" r:id="rId7"/>
    <p:sldId id="312" r:id="rId8"/>
    <p:sldId id="313" r:id="rId9"/>
    <p:sldId id="256" r:id="rId10"/>
    <p:sldId id="288" r:id="rId11"/>
    <p:sldId id="261" r:id="rId12"/>
    <p:sldId id="289" r:id="rId13"/>
    <p:sldId id="290" r:id="rId14"/>
    <p:sldId id="285" r:id="rId15"/>
    <p:sldId id="297" r:id="rId16"/>
    <p:sldId id="286" r:id="rId17"/>
    <p:sldId id="287" r:id="rId18"/>
    <p:sldId id="311" r:id="rId19"/>
    <p:sldId id="284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8000" b="1"/>
              <a:t>Activity Time</a:t>
            </a:r>
            <a:r>
              <a:rPr lang="en-US"/>
              <a:t>.</a:t>
            </a:r>
            <a:endParaRPr lang="en-US"/>
          </a:p>
        </p:txBody>
      </p:sp>
      <p:pic>
        <p:nvPicPr>
          <p:cNvPr id="5" name="Content Placeholder 4" descr="5a31492a-7ee3-40cf-992c-2ae4bc6af565"/>
          <p:cNvPicPr>
            <a:picLocks noChangeAspect="1"/>
          </p:cNvPicPr>
          <p:nvPr>
            <p:ph idx="1"/>
          </p:nvPr>
        </p:nvPicPr>
        <p:blipFill>
          <a:blip r:embed="rId1"/>
          <a:srcRect t="21042"/>
          <a:stretch>
            <a:fillRect/>
          </a:stretch>
        </p:blipFill>
        <p:spPr>
          <a:xfrm>
            <a:off x="948690" y="1236345"/>
            <a:ext cx="10293985" cy="5509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44310" y="35560"/>
            <a:ext cx="5647690" cy="6822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70700" y="0"/>
            <a:ext cx="53213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lang="en-US" sz="9600" b="1"/>
              <a:t>       Verbs</a:t>
            </a:r>
            <a:endParaRPr lang="en-US" sz="9600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 sz="3200"/>
              <a:t>A verb is an action word.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Verbs describe what some one or something is doing.</a:t>
            </a:r>
            <a:endParaRPr lang="en-US" sz="3200"/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                                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48170" y="0"/>
            <a:ext cx="524319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rcRect r="29049"/>
          <a:stretch>
            <a:fillRect/>
          </a:stretch>
        </p:blipFill>
        <p:spPr>
          <a:xfrm>
            <a:off x="4667885" y="0"/>
            <a:ext cx="7621270" cy="63582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05740" y="672465"/>
            <a:ext cx="466153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Adjectives</a:t>
            </a:r>
            <a:endParaRPr lang="en-US" sz="3600"/>
          </a:p>
          <a:p>
            <a:endParaRPr lang="en-US" sz="3600"/>
          </a:p>
          <a:p>
            <a:r>
              <a:rPr lang="en-US" sz="3600"/>
              <a:t>Adjectives are words that describe a noun.</a:t>
            </a:r>
            <a:endParaRPr lang="en-US" sz="3600"/>
          </a:p>
          <a:p>
            <a:endParaRPr lang="en-US" sz="3600"/>
          </a:p>
          <a:p>
            <a:r>
              <a:rPr lang="en-US" sz="3600"/>
              <a:t>Noun: Suri</a:t>
            </a:r>
            <a:endParaRPr lang="en-US" sz="3600"/>
          </a:p>
          <a:p>
            <a:endParaRPr lang="en-US" sz="3600"/>
          </a:p>
          <a:p>
            <a:r>
              <a:rPr lang="en-US" sz="3600"/>
              <a:t>Adjectives: Colour  (red)</a:t>
            </a:r>
            <a:endParaRPr lang="en-US" sz="3600"/>
          </a:p>
          <a:p>
            <a:r>
              <a:rPr lang="en-US" sz="3600"/>
              <a:t>                     Size (small)</a:t>
            </a:r>
            <a:endParaRPr lang="en-US" sz="3600"/>
          </a:p>
          <a:p>
            <a:r>
              <a:rPr lang="en-US" sz="3600"/>
              <a:t>                     feeling (sad)</a:t>
            </a:r>
            <a:endParaRPr lang="en-US" sz="3600"/>
          </a:p>
          <a:p>
            <a:r>
              <a:rPr lang="en-US" sz="3600"/>
              <a:t>                     age (young)</a:t>
            </a:r>
            <a:endParaRPr 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rcRect r="-4688"/>
          <a:stretch>
            <a:fillRect/>
          </a:stretch>
        </p:blipFill>
        <p:spPr>
          <a:xfrm>
            <a:off x="838200" y="365125"/>
            <a:ext cx="10989945" cy="5426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43455" y="307975"/>
            <a:ext cx="6546215" cy="12122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735" y="1767205"/>
            <a:ext cx="10245725" cy="4439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87270" y="402590"/>
            <a:ext cx="7164705" cy="108966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2015" y="1711325"/>
            <a:ext cx="10307955" cy="43859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rcRect l="12184" r="12695"/>
          <a:stretch>
            <a:fillRect/>
          </a:stretch>
        </p:blipFill>
        <p:spPr>
          <a:xfrm>
            <a:off x="1075055" y="0"/>
            <a:ext cx="9211945" cy="56553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Content Placeholder 9"/>
          <p:cNvSpPr/>
          <p:nvPr>
            <p:ph sz="half" idx="1"/>
          </p:nvPr>
        </p:nvSpPr>
        <p:spPr>
          <a:xfrm>
            <a:off x="539750" y="415925"/>
            <a:ext cx="8282940" cy="4351655"/>
          </a:xfrm>
        </p:spPr>
        <p:txBody>
          <a:bodyPr>
            <a:noAutofit/>
          </a:bodyPr>
          <a:p>
            <a:r>
              <a:rPr lang="en-US" sz="2700"/>
              <a:t>Ben has a </a:t>
            </a:r>
            <a:r>
              <a:rPr lang="en-US" sz="2700">
                <a:solidFill>
                  <a:srgbClr val="FF0000"/>
                </a:solidFill>
              </a:rPr>
              <a:t>red </a:t>
            </a:r>
            <a:r>
              <a:rPr lang="en-US" sz="2700"/>
              <a:t>hat.   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My dad is </a:t>
            </a:r>
            <a:r>
              <a:rPr lang="en-US" sz="2700">
                <a:solidFill>
                  <a:srgbClr val="FF0000"/>
                </a:solidFill>
              </a:rPr>
              <a:t>tall</a:t>
            </a:r>
            <a:r>
              <a:rPr lang="en-US" sz="2700"/>
              <a:t>.    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A  </a:t>
            </a:r>
            <a:r>
              <a:rPr lang="en-US" sz="2700">
                <a:solidFill>
                  <a:srgbClr val="FF0000"/>
                </a:solidFill>
              </a:rPr>
              <a:t>fat</a:t>
            </a:r>
            <a:r>
              <a:rPr lang="en-US" sz="2700"/>
              <a:t> rat is on the rug.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The candy is </a:t>
            </a:r>
            <a:r>
              <a:rPr lang="en-US" sz="2700">
                <a:solidFill>
                  <a:srgbClr val="FF0000"/>
                </a:solidFill>
              </a:rPr>
              <a:t>sweet</a:t>
            </a:r>
            <a:r>
              <a:rPr lang="en-US" sz="2700"/>
              <a:t>.</a:t>
            </a:r>
            <a:endParaRPr lang="en-US" sz="2700"/>
          </a:p>
          <a:p>
            <a:endParaRPr lang="en-US" sz="2700"/>
          </a:p>
          <a:p>
            <a:endParaRPr lang="en-US" sz="2700"/>
          </a:p>
          <a:p>
            <a:r>
              <a:rPr lang="en-US" sz="2700"/>
              <a:t>The boy is </a:t>
            </a:r>
            <a:r>
              <a:rPr lang="en-US" sz="2700">
                <a:solidFill>
                  <a:srgbClr val="FF0000"/>
                </a:solidFill>
              </a:rPr>
              <a:t>sad</a:t>
            </a:r>
            <a:r>
              <a:rPr lang="en-US" sz="2700"/>
              <a:t>.</a:t>
            </a:r>
            <a:endParaRPr lang="en-US" sz="2700"/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92880" y="324485"/>
            <a:ext cx="1143000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15" y="1358900"/>
            <a:ext cx="1129665" cy="1298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55" y="3185160"/>
            <a:ext cx="960120" cy="922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30" y="4465955"/>
            <a:ext cx="1028700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330" y="5645150"/>
            <a:ext cx="8001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76605" y="365125"/>
            <a:ext cx="10577195" cy="5936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/>
              <a:t>Noun, Verb and Adjective </a:t>
            </a:r>
            <a:br>
              <a:rPr lang="en-US"/>
            </a:br>
            <a:r>
              <a:rPr lang="en-US"/>
              <a:t> Individual Work</a:t>
            </a:r>
            <a:endParaRPr lang="en-US"/>
          </a:p>
        </p:txBody>
      </p:sp>
      <p:sp>
        <p:nvSpPr>
          <p:cNvPr id="112" name="Text Box 111"/>
          <p:cNvSpPr txBox="1"/>
          <p:nvPr/>
        </p:nvSpPr>
        <p:spPr>
          <a:xfrm>
            <a:off x="0" y="1691005"/>
            <a:ext cx="10516235" cy="4646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Students are to make up a sentence which consists of :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  1.  Noun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  2. Verb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 algn="l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  3.  Adjective</a:t>
            </a:r>
            <a:r>
              <a:rPr lang="en-US" sz="3200"/>
              <a:t> </a:t>
            </a:r>
            <a:endParaRPr lang="en-US" sz="3200"/>
          </a:p>
          <a:p>
            <a:pPr indent="0" algn="l"/>
            <a:r>
              <a:rPr lang="en-US" sz="3200"/>
              <a:t>                                                                Verb</a:t>
            </a:r>
            <a:endParaRPr lang="en-US" sz="3200"/>
          </a:p>
          <a:p>
            <a:pPr indent="0" algn="l"/>
            <a:r>
              <a:rPr lang="en-US" sz="3200"/>
              <a:t>Example:  The </a:t>
            </a:r>
            <a:r>
              <a:rPr lang="en-US" sz="3200">
                <a:highlight>
                  <a:srgbClr val="FFFF00"/>
                </a:highlight>
              </a:rPr>
              <a:t>big,  hungry,  fat </a:t>
            </a:r>
            <a:r>
              <a:rPr lang="en-US" sz="3200"/>
              <a:t> </a:t>
            </a:r>
            <a:r>
              <a:rPr lang="en-US" sz="3200" u="sng"/>
              <a:t>cat</a:t>
            </a:r>
            <a:r>
              <a:rPr lang="en-US" sz="3200"/>
              <a:t>    ran  up   the   tree.</a:t>
            </a:r>
            <a:endParaRPr lang="en-US" sz="3200"/>
          </a:p>
          <a:p>
            <a:pPr indent="0" algn="l"/>
            <a:r>
              <a:rPr lang="en-US" sz="3200"/>
              <a:t>                           Adjective           Noun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2054860" y="4959668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49010" y="5223510"/>
            <a:ext cx="720725" cy="67437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 b="1"/>
            </a:br>
            <a:r>
              <a:rPr lang="en-US" b="1"/>
              <a:t>Different types of adjectives sort: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88950" y="1235075"/>
            <a:ext cx="108648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Cut papers and write the following adjective titles:</a:t>
            </a:r>
            <a:endParaRPr lang="en-US" sz="4000"/>
          </a:p>
          <a:p>
            <a:r>
              <a:rPr lang="en-US" sz="4000"/>
              <a:t>    </a:t>
            </a:r>
            <a:endParaRPr lang="en-US" sz="40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6575" y="1856105"/>
            <a:ext cx="5448300" cy="22250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8410" y="3230880"/>
            <a:ext cx="5025390" cy="18364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355090"/>
            <a:ext cx="10123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600"/>
          </a:p>
          <a:p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28955" y="316865"/>
            <a:ext cx="3543300" cy="162306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955" y="2881630"/>
            <a:ext cx="3497580" cy="1713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65" y="90805"/>
            <a:ext cx="281178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740" y="90805"/>
            <a:ext cx="2849880" cy="188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t="12554"/>
          <a:stretch>
            <a:fillRect/>
          </a:stretch>
        </p:blipFill>
        <p:spPr>
          <a:xfrm>
            <a:off x="7825740" y="1979930"/>
            <a:ext cx="2796540" cy="1539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350" y="3627120"/>
            <a:ext cx="4975860" cy="18427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750570" y="1602105"/>
            <a:ext cx="10226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 </a:t>
            </a:r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67055" y="365125"/>
            <a:ext cx="3627120" cy="19500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0" y="365125"/>
            <a:ext cx="3095625" cy="17907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37870" y="2575560"/>
            <a:ext cx="8755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3200"/>
          </a:p>
          <a:p>
            <a:endParaRPr 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Have students match the following words to the correct titles: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Short,  tall,  huge,   tiny</a:t>
            </a:r>
            <a:endParaRPr lang="en-US"/>
          </a:p>
          <a:p>
            <a:endParaRPr lang="en-US"/>
          </a:p>
          <a:p>
            <a:r>
              <a:rPr lang="en-US"/>
              <a:t>Red, yellow, pink, green, purple, orange, blue, white, black, grey</a:t>
            </a:r>
            <a:endParaRPr lang="en-US"/>
          </a:p>
          <a:p>
            <a:endParaRPr lang="en-US"/>
          </a:p>
          <a:p>
            <a:r>
              <a:rPr lang="en-US"/>
              <a:t>Stinky, fishy, smelly, fresh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640" y="1299845"/>
            <a:ext cx="5181600" cy="4351338"/>
          </a:xfrm>
        </p:spPr>
        <p:txBody>
          <a:bodyPr/>
          <a:p>
            <a:r>
              <a:rPr lang="en-US"/>
              <a:t>Fast, slow, swift, zoom</a:t>
            </a:r>
            <a:endParaRPr lang="en-US"/>
          </a:p>
          <a:p>
            <a:endParaRPr lang="en-US"/>
          </a:p>
          <a:p>
            <a:r>
              <a:rPr lang="en-US"/>
              <a:t>One, two, three, four, five, six, seven, eight, nine, ten</a:t>
            </a:r>
            <a:endParaRPr lang="en-US"/>
          </a:p>
          <a:p>
            <a:endParaRPr lang="en-US"/>
          </a:p>
          <a:p>
            <a:r>
              <a:rPr lang="en-US"/>
              <a:t>Round, square, triangle, rectangle, oval,  circle, diamond,       heart, star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loud, soft, quiet, low, high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 wet, sticky, sharp, muddy, furry, </a:t>
            </a:r>
            <a:endParaRPr lang="en-US"/>
          </a:p>
          <a:p>
            <a:pPr marL="0" indent="0">
              <a:buNone/>
            </a:pPr>
            <a:r>
              <a:rPr lang="en-US"/>
              <a:t>soft, rough, smooth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Sad, happy, scared, angry, excited, surpised, tierd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en-US"/>
              <a:t>Sweet, sour, bitter, salty,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0" y="315595"/>
            <a:ext cx="7488555" cy="1677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1221"/>
          <a:stretch>
            <a:fillRect/>
          </a:stretch>
        </p:blipFill>
        <p:spPr>
          <a:xfrm>
            <a:off x="2247900" y="2078990"/>
            <a:ext cx="6658610" cy="4779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82545" y="494665"/>
            <a:ext cx="6774180" cy="1517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9675" y="2012315"/>
            <a:ext cx="6677025" cy="4578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WPS Presentation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Office Theme</vt:lpstr>
      <vt:lpstr>Activity Time.</vt:lpstr>
      <vt:lpstr>Noun, Verb and Adjective   Individual Work</vt:lpstr>
      <vt:lpstr> Noun, Verb and Adjective Hats  </vt:lpstr>
      <vt:lpstr>Noun, Verb and Adjective Words </vt:lpstr>
      <vt:lpstr>Noun, Verb and Adjective Hat </vt:lpstr>
      <vt:lpstr>PowerPoint 演示文稿</vt:lpstr>
      <vt:lpstr>PowerPoint 演示文稿</vt:lpstr>
      <vt:lpstr>PowerPoint 演示文稿</vt:lpstr>
      <vt:lpstr>PowerPoint 演示文稿</vt:lpstr>
      <vt:lpstr>       Verbs</vt:lpstr>
      <vt:lpstr>       Verbs</vt:lpstr>
      <vt:lpstr>       Verbs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12</cp:revision>
  <dcterms:created xsi:type="dcterms:W3CDTF">2023-12-25T20:39:00Z</dcterms:created>
  <dcterms:modified xsi:type="dcterms:W3CDTF">2024-01-26T19:16:59Z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9C72BC9AD35F456183B480EE6CFEF7C2_13</vt:lpwstr>
  </property>
  <property fmtid="{D5CDD505-2E9C-101B-9397-08002B2CF9AE}" pid="3" name="KSOProductBuildVer">
    <vt:lpwstr>1033-12.2.0.13431</vt:lpwstr>
  </property>
</Properties>
</file>