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4" d="100"/>
          <a:sy n="64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7A6E09D-8E3C-4FD4-B70F-AAC3C2390F5B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AF402C5-C09F-40AB-B484-D53612066EE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240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402C5-C09F-40AB-B484-D53612066EE9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6720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0313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890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6667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637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4042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0426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9925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1047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2120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3006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9875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0B71F-CC84-4548-8879-0DEAC28C5A33}" type="datetimeFigureOut">
              <a:rPr lang="ar-EG" smtClean="0"/>
              <a:t>09/04/1445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2F10D-D50C-4240-A742-9D3D9C720B0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4493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EG" b="1" dirty="0"/>
              <a:t>الدرس الثالث</a:t>
            </a:r>
            <a:br>
              <a:rPr lang="ar-EG" b="1" dirty="0"/>
            </a:br>
            <a:endParaRPr lang="ar-E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ar-EG" sz="4000" dirty="0"/>
              <a:t>الصف الخامس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006F13-602A-4812-AFF0-91909B4A94B6}"/>
              </a:ext>
            </a:extLst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3" y="194872"/>
            <a:ext cx="1274477" cy="1120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3440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EG" b="1" dirty="0"/>
              <a:t>مظاهر سطح بلدى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SA" sz="4000" dirty="0"/>
              <a:t>- تتميز مصر بلعديد من مظاهر السطح وهي الجبال والهضاب والسهول والمنخفضات .</a:t>
            </a:r>
            <a:endParaRPr lang="en-US" sz="4000" dirty="0"/>
          </a:p>
          <a:p>
            <a:r>
              <a:rPr lang="ar-SA" sz="4000" dirty="0"/>
              <a:t>- ينقسم سطح مصر إلى أربع وحدات تضاريسية مختلفة فى خصائصها.</a:t>
            </a:r>
            <a:endParaRPr lang="en-US" sz="4000" dirty="0"/>
          </a:p>
          <a:p>
            <a:pPr marL="0" indent="0">
              <a:buNone/>
            </a:pPr>
            <a:endParaRPr lang="ar-EG" sz="4000" dirty="0"/>
          </a:p>
        </p:txBody>
      </p:sp>
    </p:spTree>
    <p:extLst>
      <p:ext uri="{BB962C8B-B14F-4D97-AF65-F5344CB8AC3E}">
        <p14:creationId xmlns:p14="http://schemas.microsoft.com/office/powerpoint/2010/main" val="9736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dirty="0"/>
              <a:t>- وادى النيل والدلتا ومنخفض الفيوم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ar-SA" sz="4400" dirty="0"/>
              <a:t>يعد أصغر الوحدات التضاريسية مساحة فى مصروهى 5% من مساحة مصر .</a:t>
            </a:r>
            <a:endParaRPr lang="ar-EG" sz="440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6" t="8723" r="6218" b="15842"/>
          <a:stretch/>
        </p:blipFill>
        <p:spPr bwMode="auto">
          <a:xfrm>
            <a:off x="838200" y="3137444"/>
            <a:ext cx="4175537" cy="31744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0137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90" y="365125"/>
            <a:ext cx="11382232" cy="1325563"/>
          </a:xfrm>
          <a:solidFill>
            <a:srgbClr val="FFFF00"/>
          </a:solidFill>
        </p:spPr>
        <p:txBody>
          <a:bodyPr/>
          <a:lstStyle/>
          <a:p>
            <a:r>
              <a:rPr lang="ar-SA" dirty="0"/>
              <a:t>دلتا النيل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0" y="1825624"/>
            <a:ext cx="11382232" cy="4793539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sz="3200" dirty="0"/>
              <a:t>- عبارة عن رواسب فيضية تكونت عند مصب نهر النيل .</a:t>
            </a:r>
            <a:endParaRPr lang="en-US" sz="3200" dirty="0"/>
          </a:p>
          <a:p>
            <a:r>
              <a:rPr lang="ar-SA" sz="3200" dirty="0"/>
              <a:t>- تبدو دلتا النيل على شكل مثلث.</a:t>
            </a:r>
            <a:endParaRPr lang="en-US" sz="3200" dirty="0"/>
          </a:p>
          <a:p>
            <a:r>
              <a:rPr lang="ar-SA" sz="3200" dirty="0"/>
              <a:t>- تحتوى على أكثر من 50%من مساحة الأراضى الزراعية .</a:t>
            </a:r>
            <a:endParaRPr lang="en-US" sz="3200" dirty="0"/>
          </a:p>
          <a:p>
            <a:r>
              <a:rPr lang="ar-SA" sz="3200" dirty="0"/>
              <a:t>- كان قديمًا يجرى فيها العديد من الفروع .</a:t>
            </a:r>
            <a:endParaRPr lang="en-US" sz="3200" dirty="0"/>
          </a:p>
          <a:p>
            <a:r>
              <a:rPr lang="ar-SA" sz="3200" dirty="0"/>
              <a:t>- ولم يتبقى منها حتى الأن إلا فرعى دمياط ورشيد.</a:t>
            </a:r>
            <a:endParaRPr lang="en-US" sz="3200" dirty="0"/>
          </a:p>
          <a:p>
            <a:pPr marL="0" indent="0">
              <a:buNone/>
            </a:pPr>
            <a:endParaRPr lang="ar-EG" dirty="0"/>
          </a:p>
        </p:txBody>
      </p:sp>
      <p:pic>
        <p:nvPicPr>
          <p:cNvPr id="8" name="Picture 7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6" t="8723" r="6218" b="15842"/>
          <a:stretch/>
        </p:blipFill>
        <p:spPr bwMode="auto">
          <a:xfrm>
            <a:off x="0" y="3352702"/>
            <a:ext cx="4326340" cy="34013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6907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dirty="0"/>
              <a:t>منخفض الفيوم 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 </a:t>
            </a:r>
          </a:p>
          <a:p>
            <a:r>
              <a:rPr lang="ar-SA" sz="4000" dirty="0"/>
              <a:t>- على الرغم من وقوعه فى المناطق الصحراوية إلا انه أراضيه خصبة لأنها تروى بمياه نهر النيل عن طريق ترعة بحر يوسف مما جعله متميز عن باقى المنخفضات.</a:t>
            </a:r>
            <a:endParaRPr lang="en-US" sz="4000" dirty="0"/>
          </a:p>
          <a:p>
            <a:pPr marL="0" indent="0">
              <a:buNone/>
            </a:pPr>
            <a:endParaRPr lang="ar-EG" sz="4000" dirty="0"/>
          </a:p>
        </p:txBody>
      </p:sp>
    </p:spTree>
    <p:extLst>
      <p:ext uri="{BB962C8B-B14F-4D97-AF65-F5344CB8AC3E}">
        <p14:creationId xmlns:p14="http://schemas.microsoft.com/office/powerpoint/2010/main" val="325102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1" y="365125"/>
            <a:ext cx="11760591" cy="1325563"/>
          </a:xfrm>
          <a:solidFill>
            <a:schemeClr val="bg2"/>
          </a:solidFill>
        </p:spPr>
        <p:txBody>
          <a:bodyPr/>
          <a:lstStyle/>
          <a:p>
            <a:r>
              <a:rPr lang="ar-SA" dirty="0"/>
              <a:t>2- الصحراء الغربية: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151" y="1825625"/>
            <a:ext cx="11760591" cy="481432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dirty="0"/>
              <a:t>تبلغ مساحة الصحاري فى فى مصر 95%من مساحة مصر وتشمل الصحراء الشرقية والصحراء الغربية التى تعد أكبر الوحدات التضاريسية فى مصر .</a:t>
            </a:r>
            <a:endParaRPr lang="ar-EG" dirty="0"/>
          </a:p>
          <a:p>
            <a:r>
              <a:rPr lang="ar-SA" u="sng" dirty="0"/>
              <a:t>الجنوب</a:t>
            </a:r>
            <a:r>
              <a:rPr lang="ar-SA" dirty="0"/>
              <a:t>: يوجد فيها جبال العوينات وهضبة الجلف الكبير.</a:t>
            </a:r>
            <a:endParaRPr lang="ar-EG" dirty="0"/>
          </a:p>
          <a:p>
            <a:r>
              <a:rPr lang="ar-SA" u="sng" dirty="0"/>
              <a:t>الوسط</a:t>
            </a:r>
            <a:r>
              <a:rPr lang="ar-SA" dirty="0"/>
              <a:t>: يوجد المنخفضات الناتجة عن التعرية الهوائية والمائية مثل منخفض سيوه والبحرية والقطارة والداخلة والخارجة ومعظمها مأهولة بالسكان بم تفسر؟ لانتشار الزراعة والتعدين ويوجد أيضًا بحر الرمال العظيم</a:t>
            </a:r>
            <a:r>
              <a:rPr lang="ar-EG" dirty="0"/>
              <a:t>.</a:t>
            </a:r>
          </a:p>
          <a:p>
            <a:r>
              <a:rPr lang="ar-SA" u="sng" dirty="0"/>
              <a:t>فى الشمال</a:t>
            </a:r>
            <a:r>
              <a:rPr lang="ar-SA" dirty="0"/>
              <a:t>:هضبة مارمريكا.</a:t>
            </a:r>
            <a:endParaRPr lang="en-US" dirty="0"/>
          </a:p>
          <a:p>
            <a:r>
              <a:rPr lang="ar-SA" dirty="0"/>
              <a:t>- تتميز الصحراء الغربية بانتشار الآبار والعيون والمياه الجوفية .</a:t>
            </a:r>
            <a:endParaRPr lang="en-US" dirty="0"/>
          </a:p>
          <a:p>
            <a:r>
              <a:rPr lang="ar-SA" dirty="0"/>
              <a:t>- ويوجد فيها مناجم الحديد وآبار البترول والغاز الطبيعى.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772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354" y="365125"/>
            <a:ext cx="11605846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dirty="0"/>
              <a:t>3- الصحراء الشرقية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354" y="1825625"/>
            <a:ext cx="11605846" cy="481432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dirty="0"/>
              <a:t>صحراء جبلية نظرًا لوجود سلاسل جبال البحر الأحمر التى تكونت نتيجة الحركات الانكسارية .</a:t>
            </a:r>
            <a:endParaRPr lang="ar-EG" dirty="0"/>
          </a:p>
          <a:p>
            <a:r>
              <a:rPr lang="ar-SA" dirty="0"/>
              <a:t>- يوجدى بها قمم مرتفعة اعلاها قمة جبل شايب البنات .</a:t>
            </a:r>
            <a:endParaRPr lang="en-US" dirty="0"/>
          </a:p>
          <a:p>
            <a:r>
              <a:rPr lang="ar-SA" dirty="0"/>
              <a:t>- كما يوجد فى الصحراء الشرقية هضبة العبابدة والمعازة.</a:t>
            </a:r>
            <a:endParaRPr lang="en-US" dirty="0"/>
          </a:p>
          <a:p>
            <a:r>
              <a:rPr lang="ar-SA" dirty="0"/>
              <a:t>- وتتميز الصحراء الشرقية بانتشار المعادن مثل الذهب والفوسفات ويوجد فيهاالأودية الجافة.</a:t>
            </a:r>
            <a:endParaRPr lang="en-US" dirty="0"/>
          </a:p>
          <a:p>
            <a:pPr marL="0" indent="0">
              <a:buNone/>
            </a:pPr>
            <a:endParaRPr lang="ar-EG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69545"/>
            <a:ext cx="3587262" cy="258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12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ar-SA" dirty="0"/>
              <a:t>3- شبه جزيرة سيناء: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ar-EG" u="sng" dirty="0"/>
              <a:t>الوسط</a:t>
            </a:r>
            <a:r>
              <a:rPr lang="ar-EG" dirty="0"/>
              <a:t>: تنتشر فيها الهضاب مثل هضبة التيه.</a:t>
            </a:r>
            <a:endParaRPr lang="en-US" dirty="0"/>
          </a:p>
          <a:p>
            <a:r>
              <a:rPr lang="ar-EG" u="sng" dirty="0"/>
              <a:t>الشمال</a:t>
            </a:r>
            <a:r>
              <a:rPr lang="ar-EG" dirty="0"/>
              <a:t>: ينحدر نحو البحر المتوسط وتقطعه بعض الأودية الجافة مثل فيران وادى العريش الذى يصب فى البحر المتوسط.</a:t>
            </a:r>
            <a:endParaRPr lang="en-US" dirty="0"/>
          </a:p>
          <a:p>
            <a:r>
              <a:rPr lang="ar-EG" dirty="0"/>
              <a:t>- تعد قناة السويس أهم الممرات المائية فى العالم حيث تتحكم فى12%من التجارة العالمية ، وتصل بين البحرين الأحمر والمتوسط بطول 193 كم ،ويتعرض القناة للتعرية المستمرة مثل تآكل الشواطئ مما يستلزم القيام بأعمال الصيانة المستمرة .</a:t>
            </a:r>
            <a:endParaRPr lang="en-US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53014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359</Words>
  <Application>Microsoft Office PowerPoint</Application>
  <PresentationFormat>Widescreen</PresentationFormat>
  <Paragraphs>34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الدرس الثالث </vt:lpstr>
      <vt:lpstr>مظاهر سطح بلدى</vt:lpstr>
      <vt:lpstr>- وادى النيل والدلتا ومنخفض الفيوم</vt:lpstr>
      <vt:lpstr>دلتا النيل </vt:lpstr>
      <vt:lpstr>منخفض الفيوم :</vt:lpstr>
      <vt:lpstr>2- الصحراء الغربية: </vt:lpstr>
      <vt:lpstr>3- الصحراء الشرقية </vt:lpstr>
      <vt:lpstr>3- شبه جزيرة سيناء: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الثالث </dc:title>
  <dc:creator>hp</dc:creator>
  <cp:lastModifiedBy>Dina Abdulatif</cp:lastModifiedBy>
  <cp:revision>4</cp:revision>
  <dcterms:created xsi:type="dcterms:W3CDTF">2022-09-03T15:00:24Z</dcterms:created>
  <dcterms:modified xsi:type="dcterms:W3CDTF">2023-10-23T09:29:44Z</dcterms:modified>
</cp:coreProperties>
</file>