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7" r:id="rId4"/>
  </p:sldMasterIdLst>
  <p:notesMasterIdLst>
    <p:notesMasterId r:id="rId6"/>
  </p:notesMasterIdLst>
  <p:handoutMasterIdLst>
    <p:handoutMasterId r:id="rId22"/>
  </p:handoutMasterIdLst>
  <p:sldIdLst>
    <p:sldId id="257" r:id="rId5"/>
    <p:sldId id="259" r:id="rId7"/>
    <p:sldId id="326" r:id="rId8"/>
    <p:sldId id="341" r:id="rId9"/>
    <p:sldId id="340" r:id="rId10"/>
    <p:sldId id="327" r:id="rId11"/>
    <p:sldId id="347" r:id="rId12"/>
    <p:sldId id="331" r:id="rId13"/>
    <p:sldId id="348" r:id="rId14"/>
    <p:sldId id="352" r:id="rId15"/>
    <p:sldId id="355" r:id="rId16"/>
    <p:sldId id="353" r:id="rId17"/>
    <p:sldId id="356" r:id="rId18"/>
    <p:sldId id="357" r:id="rId19"/>
    <p:sldId id="330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Vocabulary Lesson Plan - 1st Grade | OER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" y="1779588"/>
            <a:ext cx="7316578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114300" indent="0">
              <a:buNone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1676400"/>
            <a:ext cx="2000250" cy="28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powerful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886200" cy="4351339"/>
          </a:xfrm>
        </p:spPr>
        <p:txBody>
          <a:bodyPr/>
          <a:p>
            <a:pPr marL="11430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sharp curved nails at the end of each of the toes of some animals and birds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claws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3200400"/>
            <a:ext cx="5295900" cy="3558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wildebeest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30" y="3429000"/>
            <a:ext cx="4585335" cy="302895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105400" y="1981200"/>
            <a:ext cx="4572000" cy="3630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3600"/>
              <a:t>A large African animal with a long</a:t>
            </a:r>
            <a:endParaRPr lang="en-US" sz="3600"/>
          </a:p>
          <a:p>
            <a:r>
              <a:rPr lang="en-US" sz="3600"/>
              <a:t> tail and horns that curve to the </a:t>
            </a:r>
            <a:endParaRPr lang="en-US" sz="3600"/>
          </a:p>
          <a:p>
            <a:r>
              <a:rPr lang="en-US" sz="3600"/>
              <a:t>sides that lives in areas covered</a:t>
            </a:r>
            <a:endParaRPr lang="en-US" sz="3600"/>
          </a:p>
          <a:p>
            <a:r>
              <a:rPr lang="en-US" sz="3600"/>
              <a:t> in grass</a:t>
            </a:r>
            <a:endParaRPr lang="en-US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11430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Some animals spend the winter sleeping: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5355590"/>
            <a:ext cx="6214110" cy="445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0668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hibernate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1828800"/>
            <a:ext cx="3451860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828800"/>
            <a:ext cx="3886200" cy="4351339"/>
          </a:xfrm>
        </p:spPr>
        <p:txBody>
          <a:bodyPr/>
          <a:p>
            <a:pPr marL="114300" indent="0">
              <a:buNone/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structure built by birds or insects to leave their eggs in to develop, and by some other animals to give birth or live in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5257800"/>
            <a:ext cx="6214110" cy="445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32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219200" y="533400"/>
            <a:ext cx="7531100" cy="9829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nests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1905000"/>
            <a:ext cx="3886200" cy="2930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520600" cy="5025033"/>
          </a:xfrm>
          <a:solidFill>
            <a:srgbClr val="92D050"/>
          </a:solidFill>
        </p:spPr>
        <p:txBody>
          <a:bodyPr/>
          <a:lstStyle/>
          <a:p>
            <a:r>
              <a:rPr lang="en-US" sz="6000" dirty="0">
                <a:latin typeface="Comic Sans MS" panose="030F0702030302020204" pitchFamily="66" charset="0"/>
              </a:rPr>
              <a:t>Write the words and meanings in your copybooks.</a:t>
            </a:r>
            <a:endParaRPr lang="en-US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72638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5688" y="1771184"/>
            <a:ext cx="308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.</a:t>
            </a:r>
            <a:endParaRPr lang="en-US" sz="1400" dirty="0"/>
          </a:p>
        </p:txBody>
      </p:sp>
      <p:grpSp>
        <p:nvGrpSpPr>
          <p:cNvPr id="2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3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of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  <a:solidFill>
            <a:schemeClr val="accent2"/>
          </a:solidFill>
        </p:grpSpPr>
        <p:sp>
          <p:nvSpPr>
            <p:cNvPr id="12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821;p33"/>
          <p:cNvSpPr txBox="1"/>
          <p:nvPr/>
        </p:nvSpPr>
        <p:spPr>
          <a:xfrm>
            <a:off x="4758000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821;p33"/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identify the meaning for the new words.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70" y="535305"/>
            <a:ext cx="7599045" cy="110617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Describing Animals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03325" y="1779905"/>
            <a:ext cx="7312025" cy="4429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128714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grassland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333875" y="1890395"/>
            <a:ext cx="4371975" cy="1390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000"/>
              <a:t>A large area of flat land covered with grass.</a:t>
            </a:r>
            <a:endParaRPr lang="en-US" sz="4000"/>
          </a:p>
          <a:p>
            <a:endParaRPr lang="en-US" sz="4000"/>
          </a:p>
        </p:txBody>
      </p:sp>
      <p:sp>
        <p:nvSpPr>
          <p:cNvPr id="6" name="Text Box 5"/>
          <p:cNvSpPr txBox="1"/>
          <p:nvPr/>
        </p:nvSpPr>
        <p:spPr>
          <a:xfrm>
            <a:off x="609600" y="4876800"/>
            <a:ext cx="750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.</a:t>
            </a:r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2400" y="3581400"/>
            <a:ext cx="3886200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savvanah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 rot="16200000">
            <a:off x="4070985" y="1601470"/>
            <a:ext cx="4669790" cy="45847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 large, flat area of land covered with grass, usually with few trees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200" y="3756660"/>
            <a:ext cx="3886200" cy="2472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6329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pride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114300" indent="0">
              <a:buNone/>
            </a:pPr>
            <a:r>
              <a:rPr lang="en-US" sz="400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14400" y="4876800"/>
            <a:ext cx="7621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chemeClr val="tx1"/>
                </a:solidFill>
              </a:rPr>
              <a:t>A pride is a group of lions that live together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52600"/>
            <a:ext cx="5867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104965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troops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7200" y="4648200"/>
            <a:ext cx="7889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971800"/>
            <a:ext cx="3943350" cy="29229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419600" y="2057400"/>
            <a:ext cx="4572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/>
              <a:t>A group of gorillas living together is called a “troop.” There can be 5 to 30 gorillas in a troop.</a:t>
            </a:r>
            <a:endParaRPr 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7218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spiky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114300" indent="0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281045" y="5100955"/>
            <a:ext cx="5862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752600"/>
            <a:ext cx="3954145" cy="23412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52400" y="2286000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/>
              <a:t>         Sharp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15" y="593090"/>
            <a:ext cx="7531100" cy="98298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elegant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752600"/>
            <a:ext cx="4398645" cy="288861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00600" y="1981200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/>
              <a:t>Beautiful</a:t>
            </a:r>
            <a:endParaRPr lang="en-US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Presentation</Application>
  <PresentationFormat>On-screen Show (4:3)</PresentationFormat>
  <Paragraphs>115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Roboto</vt:lpstr>
      <vt:lpstr>Fira Sans Medium</vt:lpstr>
      <vt:lpstr>Comic Sans MS</vt:lpstr>
      <vt:lpstr>Roboto</vt:lpstr>
      <vt:lpstr>Fira Sans Extra Condensed</vt:lpstr>
      <vt:lpstr>Times New Roman</vt:lpstr>
      <vt:lpstr>Microsoft YaHei</vt:lpstr>
      <vt:lpstr>Arial Unicode MS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Describing Animals</vt:lpstr>
      <vt:lpstr>country side</vt:lpstr>
      <vt:lpstr>den</vt:lpstr>
      <vt:lpstr>fur </vt:lpstr>
      <vt:lpstr>jaws</vt:lpstr>
      <vt:lpstr>shiver</vt:lpstr>
      <vt:lpstr>offspring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ann ahmed</cp:lastModifiedBy>
  <cp:revision>144</cp:revision>
  <dcterms:created xsi:type="dcterms:W3CDTF">2022-01-21T12:30:00Z</dcterms:created>
  <dcterms:modified xsi:type="dcterms:W3CDTF">2023-11-24T15:37:27Z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DBF06443BB0D44248D954CC58BDDB5C3_13</vt:lpwstr>
  </property>
  <property fmtid="{D5CDD505-2E9C-101B-9397-08002B2CF9AE}" pid="3" name="KSOProductBuildVer">
    <vt:lpwstr>1033-12.2.0.13306</vt:lpwstr>
  </property>
</Properties>
</file>