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92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9" y="2013159"/>
            <a:ext cx="3543627" cy="35378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9233" y="2197916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89233" y="3782100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688192" y="2197916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8192" y="3782100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546148" y="44651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+mn-lt"/>
              </a:rPr>
              <a:t>10 + 10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5499" y="376015"/>
            <a:ext cx="118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20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85127" y="1767221"/>
            <a:ext cx="941147" cy="837488"/>
            <a:chOff x="6185127" y="1767221"/>
            <a:chExt cx="941147" cy="837488"/>
          </a:xfrm>
        </p:grpSpPr>
        <p:sp>
          <p:nvSpPr>
            <p:cNvPr id="10" name="Oval 9"/>
            <p:cNvSpPr/>
            <p:nvPr/>
          </p:nvSpPr>
          <p:spPr>
            <a:xfrm>
              <a:off x="6185127" y="1767221"/>
              <a:ext cx="837488" cy="8374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01905" y="1778507"/>
              <a:ext cx="9243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/>
                <a:t>20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96" y="2441165"/>
            <a:ext cx="448204" cy="3188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45" y="2441165"/>
            <a:ext cx="448204" cy="3188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94" y="2441165"/>
            <a:ext cx="448204" cy="3188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37" y="2432760"/>
            <a:ext cx="448204" cy="3188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0" y="2432744"/>
            <a:ext cx="448204" cy="31881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96" y="2877344"/>
            <a:ext cx="448204" cy="31881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45" y="2877344"/>
            <a:ext cx="448204" cy="3188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94" y="2877344"/>
            <a:ext cx="448204" cy="31881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37" y="2868939"/>
            <a:ext cx="448204" cy="31881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0" y="2868923"/>
            <a:ext cx="448204" cy="31881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96" y="4019694"/>
            <a:ext cx="448204" cy="31881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45" y="4019694"/>
            <a:ext cx="448204" cy="31881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94" y="4019694"/>
            <a:ext cx="448204" cy="3188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37" y="4011289"/>
            <a:ext cx="448204" cy="31881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0" y="4011273"/>
            <a:ext cx="448204" cy="31881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96" y="4455873"/>
            <a:ext cx="448204" cy="31881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45" y="4455873"/>
            <a:ext cx="448204" cy="31881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94" y="4455873"/>
            <a:ext cx="448204" cy="31881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37" y="4447468"/>
            <a:ext cx="448204" cy="31881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0" y="4447452"/>
            <a:ext cx="448204" cy="3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54879 0.056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1" y="282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54618 0.05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28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53889 0.05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28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34306 0.106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53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34306 0.106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534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61737 0.040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8" y="201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61737 0.040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8" y="201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39167 0.091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456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39167 0.091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45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39167 0.091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456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67049 -0.068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-342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5208 -0.022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99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5208 -0.0224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99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5208 -0.022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99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5208 -0.0224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99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52101 -0.040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201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52101 -0.0402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201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52101 -0.0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201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52101 -0.0402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201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36875 0.0027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13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89234" y="2197916"/>
            <a:ext cx="2491530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latin typeface="+mn-lt"/>
              </a:rPr>
              <a:t>2 + 2 =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9" y="2013159"/>
            <a:ext cx="3543627" cy="3537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86" y="2494391"/>
            <a:ext cx="795087" cy="694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3" y="2494391"/>
            <a:ext cx="795087" cy="69475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89234" y="3782100"/>
            <a:ext cx="2491530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86" y="4078575"/>
            <a:ext cx="795087" cy="694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3" y="4078575"/>
            <a:ext cx="795087" cy="69475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36894" y="2197915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36894" y="3782099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9939" y="376015"/>
            <a:ext cx="118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85127" y="1877667"/>
            <a:ext cx="837488" cy="1015663"/>
            <a:chOff x="6185127" y="1611986"/>
            <a:chExt cx="837488" cy="1015663"/>
          </a:xfrm>
        </p:grpSpPr>
        <p:sp>
          <p:nvSpPr>
            <p:cNvPr id="16" name="Oval 15"/>
            <p:cNvSpPr/>
            <p:nvPr/>
          </p:nvSpPr>
          <p:spPr>
            <a:xfrm>
              <a:off x="6185127" y="1736432"/>
              <a:ext cx="837488" cy="8374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73435" y="1611986"/>
              <a:ext cx="749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50521 0.072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363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48872 0.070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35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49688 -0.05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25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48229 -0.050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 animBg="1"/>
      <p:bldP spid="1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9" y="2013159"/>
            <a:ext cx="3543627" cy="35378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9233" y="2197916"/>
            <a:ext cx="2623087" cy="12877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89233" y="3782100"/>
            <a:ext cx="2623087" cy="12877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688192" y="2197916"/>
            <a:ext cx="967994" cy="1287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8192" y="3782100"/>
            <a:ext cx="967994" cy="1287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3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546148" y="44651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+mn-lt"/>
              </a:rPr>
              <a:t>3 + 3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9939" y="376015"/>
            <a:ext cx="118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85127" y="1877667"/>
            <a:ext cx="837488" cy="1015663"/>
            <a:chOff x="6185127" y="1611986"/>
            <a:chExt cx="837488" cy="1015663"/>
          </a:xfrm>
        </p:grpSpPr>
        <p:sp>
          <p:nvSpPr>
            <p:cNvPr id="11" name="Oval 10"/>
            <p:cNvSpPr/>
            <p:nvPr/>
          </p:nvSpPr>
          <p:spPr>
            <a:xfrm>
              <a:off x="6185127" y="1736432"/>
              <a:ext cx="837488" cy="8374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73435" y="1611986"/>
              <a:ext cx="749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/>
                <a:t>6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7" y="2392324"/>
            <a:ext cx="678670" cy="8945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39" y="2392324"/>
            <a:ext cx="678670" cy="8945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81" y="2392324"/>
            <a:ext cx="678670" cy="894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7" y="3954780"/>
            <a:ext cx="678670" cy="8945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39" y="3954780"/>
            <a:ext cx="678670" cy="8945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81" y="3954780"/>
            <a:ext cx="678670" cy="8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51753 0.085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68" y="425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48108 0.071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5" y="358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44479 0.071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358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52847 -0.036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24" y="-182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4849 -0.05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-25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45243 -0.05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9" y="2013159"/>
            <a:ext cx="3543627" cy="353787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89233" y="2197916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889233" y="3782100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688192" y="2197916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88192" y="3782100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4</a:t>
            </a:r>
          </a:p>
        </p:txBody>
      </p:sp>
      <p:sp>
        <p:nvSpPr>
          <p:cNvPr id="14" name="Title 20"/>
          <p:cNvSpPr txBox="1">
            <a:spLocks/>
          </p:cNvSpPr>
          <p:nvPr/>
        </p:nvSpPr>
        <p:spPr>
          <a:xfrm>
            <a:off x="546148" y="44651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+mn-lt"/>
              </a:rPr>
              <a:t>4 + 4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9939" y="376015"/>
            <a:ext cx="118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8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85127" y="1877667"/>
            <a:ext cx="837488" cy="1015663"/>
            <a:chOff x="6185127" y="1611986"/>
            <a:chExt cx="837488" cy="1015663"/>
          </a:xfrm>
        </p:grpSpPr>
        <p:sp>
          <p:nvSpPr>
            <p:cNvPr id="17" name="Oval 16"/>
            <p:cNvSpPr/>
            <p:nvPr/>
          </p:nvSpPr>
          <p:spPr>
            <a:xfrm>
              <a:off x="6185127" y="1736432"/>
              <a:ext cx="837488" cy="8374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3435" y="1611986"/>
              <a:ext cx="749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/>
                <a:t>8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4"/>
          <a:stretch/>
        </p:blipFill>
        <p:spPr>
          <a:xfrm>
            <a:off x="1321403" y="2420857"/>
            <a:ext cx="751883" cy="369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4"/>
          <a:stretch/>
        </p:blipFill>
        <p:spPr>
          <a:xfrm>
            <a:off x="1321402" y="2902103"/>
            <a:ext cx="751883" cy="3695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4"/>
          <a:stretch/>
        </p:blipFill>
        <p:spPr>
          <a:xfrm>
            <a:off x="2343080" y="2420857"/>
            <a:ext cx="751883" cy="3695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4"/>
          <a:stretch/>
        </p:blipFill>
        <p:spPr>
          <a:xfrm>
            <a:off x="2343079" y="2902103"/>
            <a:ext cx="751883" cy="3695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4"/>
          <a:stretch/>
        </p:blipFill>
        <p:spPr>
          <a:xfrm>
            <a:off x="1321402" y="4005041"/>
            <a:ext cx="751883" cy="3695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4"/>
          <a:stretch/>
        </p:blipFill>
        <p:spPr>
          <a:xfrm>
            <a:off x="1321401" y="4486287"/>
            <a:ext cx="751883" cy="3695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4"/>
          <a:stretch/>
        </p:blipFill>
        <p:spPr>
          <a:xfrm>
            <a:off x="2343079" y="4005041"/>
            <a:ext cx="751883" cy="3695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4"/>
          <a:stretch/>
        </p:blipFill>
        <p:spPr>
          <a:xfrm>
            <a:off x="2343078" y="4486287"/>
            <a:ext cx="751883" cy="36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4908 0.077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38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741 L 0.47604 0.077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425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4717 0.074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6" y="372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4802 0.074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372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4717 -0.026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6" y="-134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48211 -0.019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-97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50052 -0.026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7" y="-134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7066 -0.026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9" y="2013159"/>
            <a:ext cx="3543627" cy="35378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9233" y="2197916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89233" y="3782100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688192" y="2197916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8192" y="3782100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5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546148" y="44651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+mn-lt"/>
              </a:rPr>
              <a:t>5 + 5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9939" y="376015"/>
            <a:ext cx="118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10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85127" y="2002113"/>
            <a:ext cx="970732" cy="837488"/>
            <a:chOff x="6185127" y="1736432"/>
            <a:chExt cx="970732" cy="837488"/>
          </a:xfrm>
        </p:grpSpPr>
        <p:sp>
          <p:nvSpPr>
            <p:cNvPr id="11" name="Oval 10"/>
            <p:cNvSpPr/>
            <p:nvPr/>
          </p:nvSpPr>
          <p:spPr>
            <a:xfrm>
              <a:off x="6185127" y="1736432"/>
              <a:ext cx="837488" cy="8374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1490" y="1736432"/>
              <a:ext cx="9243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/>
                <a:t>10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9" y="2371600"/>
            <a:ext cx="595618" cy="3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2371600"/>
            <a:ext cx="595618" cy="38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99" y="2371600"/>
            <a:ext cx="595618" cy="38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76" y="2866561"/>
            <a:ext cx="595618" cy="38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96" y="2866561"/>
            <a:ext cx="595618" cy="3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9" y="3964270"/>
            <a:ext cx="595618" cy="38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3964270"/>
            <a:ext cx="595618" cy="38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99" y="3964270"/>
            <a:ext cx="595618" cy="38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76" y="4459231"/>
            <a:ext cx="595618" cy="38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96" y="4459231"/>
            <a:ext cx="595618" cy="3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5642 0.074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3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40608 0.126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63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39861 0.124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20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60035 0.056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28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6007 0.105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27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53628 -0.0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6" y="-138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51164 -0.05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-27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47656 -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-13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48837 -0.027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138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48681 -0.027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9" y="2013159"/>
            <a:ext cx="3543627" cy="35378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9233" y="2197916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89233" y="3782100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688192" y="2197916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8192" y="3782100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6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546148" y="44651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+mn-lt"/>
              </a:rPr>
              <a:t>6 + 6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9939" y="376015"/>
            <a:ext cx="118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12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185127" y="2002113"/>
            <a:ext cx="983092" cy="837488"/>
            <a:chOff x="6185127" y="2002113"/>
            <a:chExt cx="983092" cy="837488"/>
          </a:xfrm>
        </p:grpSpPr>
        <p:sp>
          <p:nvSpPr>
            <p:cNvPr id="11" name="Oval 10"/>
            <p:cNvSpPr/>
            <p:nvPr/>
          </p:nvSpPr>
          <p:spPr>
            <a:xfrm>
              <a:off x="6185127" y="2002113"/>
              <a:ext cx="837488" cy="8374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3850" y="2013399"/>
              <a:ext cx="9243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/>
                <a:t>12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19" y="2264557"/>
            <a:ext cx="581369" cy="5763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14" y="2264557"/>
            <a:ext cx="581369" cy="5763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10" y="2264556"/>
            <a:ext cx="581369" cy="5763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9" y="2840918"/>
            <a:ext cx="581369" cy="5763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54" y="2840918"/>
            <a:ext cx="581369" cy="5763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50" y="2840917"/>
            <a:ext cx="581369" cy="5763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9" y="3851475"/>
            <a:ext cx="581369" cy="5763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74" y="3851475"/>
            <a:ext cx="581369" cy="576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70" y="3851474"/>
            <a:ext cx="581369" cy="5763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19" y="4427836"/>
            <a:ext cx="581369" cy="5763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14" y="4427836"/>
            <a:ext cx="581369" cy="5763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10" y="4427835"/>
            <a:ext cx="581369" cy="57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16 L 0.49635 0.085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43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48229 0.084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42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116 L 0.46527 0.084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4" y="43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55112E-17 L 0.48195 0.0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365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55112E-17 L 0.47379 0.085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425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55112E-17 L 0.46493 0.085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425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47986 -0.011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3" y="-60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46337 -0.001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-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44966 -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5033 -0.031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159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47864 -0.0317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-159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22E-16 L 0.44948 -0.031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9" y="2013159"/>
            <a:ext cx="3543627" cy="35378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9233" y="2197916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89233" y="3782100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688192" y="2197916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8192" y="3782100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7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546148" y="44651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+mn-lt"/>
              </a:rPr>
              <a:t>7 + 7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9939" y="376015"/>
            <a:ext cx="118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14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185127" y="2002113"/>
            <a:ext cx="983092" cy="837488"/>
            <a:chOff x="6185127" y="2002113"/>
            <a:chExt cx="983092" cy="837488"/>
          </a:xfrm>
        </p:grpSpPr>
        <p:sp>
          <p:nvSpPr>
            <p:cNvPr id="10" name="Oval 9"/>
            <p:cNvSpPr/>
            <p:nvPr/>
          </p:nvSpPr>
          <p:spPr>
            <a:xfrm>
              <a:off x="6185127" y="2002113"/>
              <a:ext cx="837488" cy="8374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3850" y="2013399"/>
              <a:ext cx="9243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/>
                <a:t>14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52" y="2255229"/>
            <a:ext cx="343950" cy="5668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25" y="2255229"/>
            <a:ext cx="343950" cy="5668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98" y="2249813"/>
            <a:ext cx="343950" cy="5668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71" y="2249813"/>
            <a:ext cx="343950" cy="5668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50" y="2841236"/>
            <a:ext cx="343950" cy="5668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23" y="2841236"/>
            <a:ext cx="343950" cy="5668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96" y="2835820"/>
            <a:ext cx="343950" cy="5668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77" y="3845506"/>
            <a:ext cx="343950" cy="5668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50" y="3845506"/>
            <a:ext cx="343950" cy="5668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23" y="3840090"/>
            <a:ext cx="343950" cy="56687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96" y="3840090"/>
            <a:ext cx="343950" cy="56687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75" y="4431513"/>
            <a:ext cx="343950" cy="5668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48" y="4431513"/>
            <a:ext cx="343950" cy="5668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21" y="4426097"/>
            <a:ext cx="343950" cy="56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8959 0.085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425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48715 0.087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8" y="435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48525 0.0847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3" y="423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4809 0.087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5" y="43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4166 0.071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58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4166 0.071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58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4166 0.071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58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59132 -0.077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-3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59132 -0.077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-386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371 0.0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9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371 0.001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52292 -0.0844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423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52292 -0.0844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423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52292 -0.084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9" y="2013159"/>
            <a:ext cx="3543627" cy="35378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9233" y="2197916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89233" y="3782100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688192" y="2197916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8192" y="3782100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8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546148" y="44651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+mn-lt"/>
              </a:rPr>
              <a:t>8 + 8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9939" y="376015"/>
            <a:ext cx="118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16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185127" y="1783999"/>
            <a:ext cx="983092" cy="837488"/>
            <a:chOff x="6185127" y="1783999"/>
            <a:chExt cx="983092" cy="837488"/>
          </a:xfrm>
        </p:grpSpPr>
        <p:sp>
          <p:nvSpPr>
            <p:cNvPr id="10" name="Oval 9"/>
            <p:cNvSpPr/>
            <p:nvPr/>
          </p:nvSpPr>
          <p:spPr>
            <a:xfrm>
              <a:off x="6185127" y="1783999"/>
              <a:ext cx="837488" cy="8374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3850" y="1795285"/>
              <a:ext cx="9243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/>
                <a:t>16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1020497" y="2507176"/>
            <a:ext cx="554366" cy="2684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1638021" y="2507175"/>
            <a:ext cx="554366" cy="2684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2229813" y="2494887"/>
            <a:ext cx="554366" cy="2684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2847337" y="2494886"/>
            <a:ext cx="554366" cy="2684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1020497" y="2877403"/>
            <a:ext cx="554366" cy="2684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1638021" y="2877402"/>
            <a:ext cx="554366" cy="2684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2229813" y="2865114"/>
            <a:ext cx="554366" cy="2684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2847337" y="2865113"/>
            <a:ext cx="554366" cy="2684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1020497" y="4052148"/>
            <a:ext cx="554366" cy="2684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1638021" y="4052147"/>
            <a:ext cx="554366" cy="2684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2229813" y="4039859"/>
            <a:ext cx="554366" cy="2684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2847337" y="4039858"/>
            <a:ext cx="554366" cy="2684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1020497" y="4422375"/>
            <a:ext cx="554366" cy="2684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1638021" y="4422374"/>
            <a:ext cx="554366" cy="2684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2229813" y="4410086"/>
            <a:ext cx="554366" cy="2684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2847337" y="4410085"/>
            <a:ext cx="554366" cy="2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55174 0.042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21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3924 0.047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236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39011 0.075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377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39011 0.075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377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64531 0.026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13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43473 0.06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30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43473 0.0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30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43473 0.06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49948 -0.0627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5" y="-314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49341 -0.0645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0" y="-324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49341 -0.064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0" y="-324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47031 -0.066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-33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51545 -0.0550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4" y="-275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51545 -0.0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4" y="-275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51545 -0.0550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4" y="-275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38125 -0.000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9" y="2013159"/>
            <a:ext cx="3543627" cy="35378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9233" y="2197916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89233" y="3782100"/>
            <a:ext cx="2623087" cy="1287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688192" y="2197916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8192" y="3782100"/>
            <a:ext cx="967994" cy="128770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9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546148" y="44651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+mn-lt"/>
              </a:rPr>
              <a:t>9 + 9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9939" y="376015"/>
            <a:ext cx="118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18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185127" y="1767221"/>
            <a:ext cx="983092" cy="837488"/>
            <a:chOff x="6185127" y="1767221"/>
            <a:chExt cx="983092" cy="837488"/>
          </a:xfrm>
        </p:grpSpPr>
        <p:sp>
          <p:nvSpPr>
            <p:cNvPr id="10" name="Oval 9"/>
            <p:cNvSpPr/>
            <p:nvPr/>
          </p:nvSpPr>
          <p:spPr>
            <a:xfrm>
              <a:off x="6185127" y="1767221"/>
              <a:ext cx="837488" cy="8374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3850" y="1778507"/>
              <a:ext cx="9243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/>
                <a:t>18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3" y="2346842"/>
            <a:ext cx="461395" cy="3964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88" y="2346842"/>
            <a:ext cx="461395" cy="396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2" y="2322120"/>
            <a:ext cx="461395" cy="3964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27" y="2322120"/>
            <a:ext cx="461395" cy="3964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70" y="2322120"/>
            <a:ext cx="461395" cy="3964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6" y="2852407"/>
            <a:ext cx="461395" cy="3964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11" y="2852407"/>
            <a:ext cx="461395" cy="3964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5" y="2827685"/>
            <a:ext cx="461395" cy="3964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50" y="2827685"/>
            <a:ext cx="461395" cy="3964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3" y="3941885"/>
            <a:ext cx="461395" cy="3964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88" y="3941885"/>
            <a:ext cx="461395" cy="3964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2" y="3917163"/>
            <a:ext cx="461395" cy="3964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27" y="3917163"/>
            <a:ext cx="461395" cy="3964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70" y="3917163"/>
            <a:ext cx="461395" cy="3964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6" y="4447450"/>
            <a:ext cx="461395" cy="3964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11" y="4447450"/>
            <a:ext cx="461395" cy="3964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5" y="4422728"/>
            <a:ext cx="461395" cy="3964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50" y="4422728"/>
            <a:ext cx="461395" cy="3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01 L 0.56562 0.044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25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01 L 0.56025 0.043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24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02 L 0.40209 0.084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449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02 L 0.40209 0.084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449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02 L 0.40209 0.084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449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02 L 0.66233 0.010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21" y="81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02 L 0.42934 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326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02 L 0.42934 0.059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32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02 L 0.42934 0.0594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32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254 L 0.65468 -0.103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-50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254 L 0.56563 -0.0416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6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55 L 0.37813 -0.03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69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255 L 0.39739 -0.0379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178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255 L 0.46181 -0.0446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-210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54 L 0.52153 -0.0585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-28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54 L 0.52153 -0.058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-280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54 L 0.52153 -0.058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-280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54 L 0.52153 -0.058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342</TotalTime>
  <Words>72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Twinkl</vt:lpstr>
      <vt:lpstr>Arial</vt:lpstr>
      <vt:lpstr>Office Theme</vt:lpstr>
      <vt:lpstr>PowerPoint Presentation</vt:lpstr>
      <vt:lpstr>2 + 2 =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Fletcher</dc:creator>
  <cp:lastModifiedBy>Dell</cp:lastModifiedBy>
  <cp:revision>19</cp:revision>
  <dcterms:created xsi:type="dcterms:W3CDTF">2019-12-16T12:51:52Z</dcterms:created>
  <dcterms:modified xsi:type="dcterms:W3CDTF">2023-11-01T15:23:42Z</dcterms:modified>
</cp:coreProperties>
</file>