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8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2BED9-0D24-4587-A5E2-0A6645F7A58F}" v="397" dt="2024-02-01T12:28:50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4UDf3tF_O4?start=1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nEuj1c0sw?start=43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oster with a rabbit and text&#10;&#10;Description automatically generated">
            <a:extLst>
              <a:ext uri="{FF2B5EF4-FFF2-40B4-BE49-F238E27FC236}">
                <a16:creationId xmlns:a16="http://schemas.microsoft.com/office/drawing/2014/main" id="{AFC82359-5114-0D69-4CCE-C812265B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" y="719"/>
            <a:ext cx="12205838" cy="6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D1BB-D319-7F20-7495-11DA7422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CDE1-D267-6644-EE1F-D4D1B789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                                                     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       Thursday </a:t>
            </a:r>
          </a:p>
        </p:txBody>
      </p:sp>
    </p:spTree>
    <p:extLst>
      <p:ext uri="{BB962C8B-B14F-4D97-AF65-F5344CB8AC3E}">
        <p14:creationId xmlns:p14="http://schemas.microsoft.com/office/powerpoint/2010/main" val="323567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A30B-F173-1FC4-1222-2B3F263E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7F4C-0306-FC66-9267-07E11FF8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Revision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7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288C-340A-0A97-5D78-F6B4A4DD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F6C2F08-67C5-4350-090B-950C958CE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297" y="-299"/>
            <a:ext cx="6540953" cy="6838620"/>
          </a:xfrm>
        </p:spPr>
      </p:pic>
    </p:spTree>
    <p:extLst>
      <p:ext uri="{BB962C8B-B14F-4D97-AF65-F5344CB8AC3E}">
        <p14:creationId xmlns:p14="http://schemas.microsoft.com/office/powerpoint/2010/main" val="329062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5D32-FF4A-66B3-7D8C-3EA9D812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e Needs of an Animal   (song for kids about 4 things animals need to survive)">
            <a:hlinkClick r:id="" action="ppaction://media"/>
            <a:extLst>
              <a:ext uri="{FF2B5EF4-FFF2-40B4-BE49-F238E27FC236}">
                <a16:creationId xmlns:a16="http://schemas.microsoft.com/office/drawing/2014/main" id="{4FF8D54B-AFC2-FEC9-E182-5B5326E7AD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914" y="143474"/>
            <a:ext cx="11625982" cy="6579828"/>
          </a:xfrm>
        </p:spPr>
      </p:pic>
    </p:spTree>
    <p:extLst>
      <p:ext uri="{BB962C8B-B14F-4D97-AF65-F5344CB8AC3E}">
        <p14:creationId xmlns:p14="http://schemas.microsoft.com/office/powerpoint/2010/main" val="256518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E097-B658-E66D-54DA-BB14E2FE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                                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    Activity</a:t>
            </a:r>
            <a:r>
              <a:rPr lang="en-US" b="1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72D5-B5D4-3355-89AD-32BAA5380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Students to be in groups and create a  poster of what they would need to stay alive if they travel to the stars and present it to the class. . 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4AC4B003-59FC-B7E2-96B5-2B6045101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3" t="15727" r="5000" b="25222"/>
          <a:stretch/>
        </p:blipFill>
        <p:spPr>
          <a:xfrm>
            <a:off x="831640" y="3364916"/>
            <a:ext cx="9235829" cy="30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2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6F96-C454-5F68-79A6-4F14BC6C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C6C5-F52A-11A5-50D9-FD1912DF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7824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666666"/>
                </a:solidFill>
                <a:ea typeface="+mn-lt"/>
                <a:cs typeface="+mn-lt"/>
              </a:rPr>
              <a:t>Students to solve workbook page 61 and 62.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02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A741-0988-B75A-2F46-AF09A87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6E518-0BD4-5D4B-3743-6F57706F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                                           Wednesday</a:t>
            </a:r>
          </a:p>
        </p:txBody>
      </p:sp>
    </p:spTree>
    <p:extLst>
      <p:ext uri="{BB962C8B-B14F-4D97-AF65-F5344CB8AC3E}">
        <p14:creationId xmlns:p14="http://schemas.microsoft.com/office/powerpoint/2010/main" val="176922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3AC0-1699-C054-0D51-76ED6F3C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BBC Learning - What Do Humans Need To Stay Healthy">
            <a:hlinkClick r:id="" action="ppaction://media"/>
            <a:extLst>
              <a:ext uri="{FF2B5EF4-FFF2-40B4-BE49-F238E27FC236}">
                <a16:creationId xmlns:a16="http://schemas.microsoft.com/office/drawing/2014/main" id="{8F9BAD96-C2DB-4D8D-CA0C-04ED9FB4EB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744" y="57210"/>
            <a:ext cx="11985415" cy="6795488"/>
          </a:xfrm>
        </p:spPr>
      </p:pic>
    </p:spTree>
    <p:extLst>
      <p:ext uri="{BB962C8B-B14F-4D97-AF65-F5344CB8AC3E}">
        <p14:creationId xmlns:p14="http://schemas.microsoft.com/office/powerpoint/2010/main" val="120237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8CEB-D8E4-BF3B-0630-A2F32377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7827" cy="1339940"/>
          </a:xfrm>
        </p:spPr>
        <p:txBody>
          <a:bodyPr/>
          <a:lstStyle/>
          <a:p>
            <a:r>
              <a:rPr lang="en-US" dirty="0"/>
              <a:t>          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Activity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2B2C-72FB-A846-E3EF-E02F4284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782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Students to be in groups and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sort out the foods that are healthy and unhealthy. 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3" descr="A person and children in a kitchen&#10;&#10;Description automatically generated">
            <a:extLst>
              <a:ext uri="{FF2B5EF4-FFF2-40B4-BE49-F238E27FC236}">
                <a16:creationId xmlns:a16="http://schemas.microsoft.com/office/drawing/2014/main" id="{6F0FA8AC-D2EF-8B6F-F6B6-85CB3C34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301" y="6276"/>
            <a:ext cx="6157283" cy="69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2D56-91EC-E0E1-B819-E3646A78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773E-FBD7-4306-1633-841375A85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Homework workbook page 63. </a:t>
            </a:r>
          </a:p>
        </p:txBody>
      </p:sp>
    </p:spTree>
    <p:extLst>
      <p:ext uri="{BB962C8B-B14F-4D97-AF65-F5344CB8AC3E}">
        <p14:creationId xmlns:p14="http://schemas.microsoft.com/office/powerpoint/2010/main" val="270957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                                      Activity </vt:lpstr>
      <vt:lpstr>PowerPoint Presentation</vt:lpstr>
      <vt:lpstr>PowerPoint Presentation</vt:lpstr>
      <vt:lpstr>PowerPoint Presentation</vt:lpstr>
      <vt:lpstr>           Activity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105</cp:revision>
  <dcterms:created xsi:type="dcterms:W3CDTF">2024-02-01T11:51:31Z</dcterms:created>
  <dcterms:modified xsi:type="dcterms:W3CDTF">2024-02-01T12:30:15Z</dcterms:modified>
</cp:coreProperties>
</file>