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02491-F646-D577-B719-29C67ED2730A}" v="10" dt="2023-10-17T07:44:48.309"/>
    <p1510:client id="{6EF50241-CB80-A03E-8FE1-BA2396B2B33F}" v="8" dt="2023-10-18T07:09:48.696"/>
    <p1510:client id="{8CB28D3D-38AD-4E5C-B18F-D15E001EF018}" v="88" dt="2023-10-17T07:37:46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6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6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8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xlCpl6W3I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print.php?n=374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US" sz="5100">
                <a:cs typeface="Calibri Light"/>
              </a:rPr>
              <a:t>Flipbook maker</a:t>
            </a:r>
            <a:endParaRPr lang="en-US" sz="51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0E0E5B-E8A6-DBD4-022B-118E1708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10" y="1022352"/>
            <a:ext cx="3579593" cy="2387561"/>
          </a:xfrm>
          <a:prstGeom prst="rect">
            <a:avLst/>
          </a:prstGeom>
        </p:spPr>
      </p:pic>
      <p:sp>
        <p:nvSpPr>
          <p:cNvPr id="21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2C710-ED13-1A5B-3C43-5594DCAF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136" y="3546437"/>
            <a:ext cx="3432140" cy="2289211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" name="Online Media 2" title="How to Convert PDF to HTML5 Flip Book with Kvisoft FlipBook Maker">
            <a:hlinkClick r:id="" action="ppaction://media"/>
            <a:extLst>
              <a:ext uri="{FF2B5EF4-FFF2-40B4-BE49-F238E27FC236}">
                <a16:creationId xmlns:a16="http://schemas.microsoft.com/office/drawing/2014/main" id="{DE113E5E-AAD9-5021-07D5-AB33DA8CDA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8896" y="177717"/>
            <a:ext cx="11309683" cy="6386763"/>
          </a:xfrm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26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FBBDE-D6F2-34A0-A42E-1F79FB0D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cap="all" spc="1500">
                <a:ea typeface="Source Sans Pro SemiBold" panose="020B0603030403020204" pitchFamily="34" charset="0"/>
              </a:rPr>
              <a:t>Climate change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ornado">
            <a:extLst>
              <a:ext uri="{FF2B5EF4-FFF2-40B4-BE49-F238E27FC236}">
                <a16:creationId xmlns:a16="http://schemas.microsoft.com/office/drawing/2014/main" id="{74B6786A-88CD-8490-DE26-5A34D3478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2" r="5266" b="2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56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2" name="Content Placeholder 11" descr="A thermometer with the sun shining&#10;&#10;Description automatically generated">
            <a:extLst>
              <a:ext uri="{FF2B5EF4-FFF2-40B4-BE49-F238E27FC236}">
                <a16:creationId xmlns:a16="http://schemas.microsoft.com/office/drawing/2014/main" id="{03515375-81F5-8433-C6B4-EE7F4757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7FA6E3-5183-4E37-B15B-91038FE1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8" name="Oval 37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595DA1-37D2-B817-058F-AA00226B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419" y="1260691"/>
            <a:ext cx="5006056" cy="28133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cap="all" spc="1500" dirty="0">
                <a:ea typeface="Source Sans Pro SemiBold"/>
              </a:rPr>
              <a:t>Temperature</a:t>
            </a:r>
            <a:r>
              <a:rPr lang="en-US" sz="1600" b="1" cap="all" spc="1500" dirty="0">
                <a:ea typeface="Source Sans Pro SemiBold"/>
              </a:rPr>
              <a:t> 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810C0-0B5B-C046-47FB-B1669F5AB664}"/>
              </a:ext>
            </a:extLst>
          </p:cNvPr>
          <p:cNvSpPr txBox="1"/>
          <p:nvPr/>
        </p:nvSpPr>
        <p:spPr>
          <a:xfrm>
            <a:off x="9945872" y="6657945"/>
            <a:ext cx="224612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8C612-CBF9-1BF6-8B34-77180FA43C5E}"/>
              </a:ext>
            </a:extLst>
          </p:cNvPr>
          <p:cNvSpPr txBox="1"/>
          <p:nvPr/>
        </p:nvSpPr>
        <p:spPr>
          <a:xfrm>
            <a:off x="1149585" y="1469437"/>
            <a:ext cx="416371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4D5156"/>
                </a:solidFill>
                <a:latin typeface="arial"/>
                <a:cs typeface="arial"/>
              </a:rPr>
              <a:t>Temperature is </a:t>
            </a:r>
            <a:r>
              <a:rPr lang="en-US" sz="2400" b="1" dirty="0">
                <a:solidFill>
                  <a:srgbClr val="5F6368"/>
                </a:solidFill>
                <a:latin typeface="arial"/>
                <a:cs typeface="arial"/>
              </a:rPr>
              <a:t>a physical quantity that expresses quantitatively the attribute of hotness or coldness</a:t>
            </a:r>
            <a:r>
              <a:rPr lang="en-US" sz="2400" dirty="0">
                <a:solidFill>
                  <a:srgbClr val="4D5156"/>
                </a:solidFill>
                <a:latin typeface="arial"/>
                <a:cs typeface="arial"/>
              </a:rPr>
              <a:t>. Temperature is measured with a thermometer.</a:t>
            </a:r>
            <a:endParaRPr lang="en-US" sz="24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3274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Content Placeholder 3" descr="Rain Clouds Free Stock Photo - Public Domain Pictures">
            <a:extLst>
              <a:ext uri="{FF2B5EF4-FFF2-40B4-BE49-F238E27FC236}">
                <a16:creationId xmlns:a16="http://schemas.microsoft.com/office/drawing/2014/main" id="{F0200A77-7260-57C0-B418-7FA4269F2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75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" name="Oval 28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8D4533-8384-F6D3-F50F-8E9482C0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cap="all" spc="1500" dirty="0">
                <a:ea typeface="Source Sans Pro SemiBold"/>
              </a:rPr>
              <a:t>Rain</a:t>
            </a:r>
            <a:endParaRPr lang="en-US" sz="48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166C2-C0A9-2E8B-2010-D17C1713E9D1}"/>
              </a:ext>
            </a:extLst>
          </p:cNvPr>
          <p:cNvSpPr txBox="1"/>
          <p:nvPr/>
        </p:nvSpPr>
        <p:spPr>
          <a:xfrm>
            <a:off x="6408327" y="1714030"/>
            <a:ext cx="377801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Rain</a:t>
            </a:r>
            <a:r>
              <a:rPr lang="en-US" sz="2400" dirty="0">
                <a:latin typeface="arial"/>
                <a:cs typeface="arial"/>
              </a:rPr>
              <a:t> is a licensed and trusted crypto exchange in the Middle East with customers worldwide. Buy Bitcoin, Ethereum, and other cryptocurrencies on </a:t>
            </a:r>
            <a:r>
              <a:rPr lang="en-US" sz="2400" b="1" dirty="0">
                <a:latin typeface="arial"/>
                <a:cs typeface="arial"/>
              </a:rPr>
              <a:t>Rain</a:t>
            </a:r>
            <a:r>
              <a:rPr lang="en-US" sz="2400" dirty="0">
                <a:latin typeface="arial"/>
                <a:cs typeface="arial"/>
              </a:rPr>
              <a:t>.</a:t>
            </a:r>
            <a:endParaRPr lang="en-US" sz="24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92341454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FunkyShapesVTI</vt:lpstr>
      <vt:lpstr>Flipbook maker</vt:lpstr>
      <vt:lpstr>PowerPoint Presentation</vt:lpstr>
      <vt:lpstr>Climate change</vt:lpstr>
      <vt:lpstr>Temperature </vt:lpstr>
      <vt:lpstr>Rain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60</cp:revision>
  <dcterms:created xsi:type="dcterms:W3CDTF">2023-10-17T06:53:49Z</dcterms:created>
  <dcterms:modified xsi:type="dcterms:W3CDTF">2023-10-24T06:40:58Z</dcterms:modified>
</cp:coreProperties>
</file>