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01F7C9F-CE3A-4F77-B331-BF9B95129250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F3F4-8C76-4D53-90AF-3A1D5919F47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058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7C9F-CE3A-4F77-B331-BF9B95129250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F3F4-8C76-4D53-90AF-3A1D5919F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78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7C9F-CE3A-4F77-B331-BF9B95129250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F3F4-8C76-4D53-90AF-3A1D5919F47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96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7C9F-CE3A-4F77-B331-BF9B95129250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F3F4-8C76-4D53-90AF-3A1D5919F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95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7C9F-CE3A-4F77-B331-BF9B95129250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F3F4-8C76-4D53-90AF-3A1D5919F47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60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7C9F-CE3A-4F77-B331-BF9B95129250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F3F4-8C76-4D53-90AF-3A1D5919F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09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7C9F-CE3A-4F77-B331-BF9B95129250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F3F4-8C76-4D53-90AF-3A1D5919F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47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7C9F-CE3A-4F77-B331-BF9B95129250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F3F4-8C76-4D53-90AF-3A1D5919F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21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7C9F-CE3A-4F77-B331-BF9B95129250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F3F4-8C76-4D53-90AF-3A1D5919F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85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7C9F-CE3A-4F77-B331-BF9B95129250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F3F4-8C76-4D53-90AF-3A1D5919F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5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7C9F-CE3A-4F77-B331-BF9B95129250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F3F4-8C76-4D53-90AF-3A1D5919F47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306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1F7C9F-CE3A-4F77-B331-BF9B95129250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D67F3F4-8C76-4D53-90AF-3A1D5919F47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79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hyperlink" Target="https://www.fc-fanshop.de/smartphone-handschuhe-rot/" TargetMode="Externa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15EF4-787C-F1D5-FC0C-ED12F5902B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Das ist ein Schneemann!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FCD15E-68D1-6C63-B818-3E123B7A54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Lektion 9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605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63C7E-6EC3-C0DF-BBBA-50E92E1CA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273564"/>
          </a:xfrm>
        </p:spPr>
        <p:txBody>
          <a:bodyPr/>
          <a:lstStyle/>
          <a:p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Der</a:t>
            </a:r>
            <a:r>
              <a:rPr lang="de-DE" dirty="0"/>
              <a:t> Schneemann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4B618F0-D6D9-2746-C3B0-CC813D7377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696927" y="2084832"/>
            <a:ext cx="5806837" cy="4355128"/>
          </a:xfrm>
          <a:prstGeom prst="rect">
            <a:avLst/>
          </a:prstGeom>
        </p:spPr>
      </p:pic>
      <p:pic>
        <p:nvPicPr>
          <p:cNvPr id="3" name="schneemann">
            <a:hlinkClick r:id="" action="ppaction://media"/>
            <a:extLst>
              <a:ext uri="{FF2B5EF4-FFF2-40B4-BE49-F238E27FC236}">
                <a16:creationId xmlns:a16="http://schemas.microsoft.com/office/drawing/2014/main" id="{FF5183DC-8B42-9C71-22BB-D5E60F2C4A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9328" y="56631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95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84AC9-482A-B716-D7EC-625470ECD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228594"/>
          </a:xfrm>
        </p:spPr>
        <p:txBody>
          <a:bodyPr/>
          <a:lstStyle/>
          <a:p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Der</a:t>
            </a:r>
            <a:r>
              <a:rPr lang="de-DE" dirty="0"/>
              <a:t> Schnee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B6518D9-04F3-0988-4CC3-DB12FEA9CF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355436" y="2011894"/>
            <a:ext cx="6553061" cy="4095663"/>
          </a:xfrm>
          <a:prstGeom prst="rect">
            <a:avLst/>
          </a:prstGeom>
        </p:spPr>
      </p:pic>
      <p:pic>
        <p:nvPicPr>
          <p:cNvPr id="3" name="schnee">
            <a:hlinkClick r:id="" action="ppaction://media"/>
            <a:extLst>
              <a:ext uri="{FF2B5EF4-FFF2-40B4-BE49-F238E27FC236}">
                <a16:creationId xmlns:a16="http://schemas.microsoft.com/office/drawing/2014/main" id="{DA856AEA-DA0B-D433-A679-AE413F35A9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73903" y="56631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6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F84B8-AE3D-7310-9D2B-BD662996B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288554"/>
          </a:xfrm>
        </p:spPr>
        <p:txBody>
          <a:bodyPr/>
          <a:lstStyle/>
          <a:p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Der</a:t>
            </a:r>
            <a:r>
              <a:rPr lang="de-DE" dirty="0"/>
              <a:t> Schal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BEDE5E6-1F43-2717-EECC-8CBBB96FA9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02293" y="1474318"/>
            <a:ext cx="5079532" cy="5079532"/>
          </a:xfrm>
          <a:prstGeom prst="rect">
            <a:avLst/>
          </a:prstGeom>
        </p:spPr>
      </p:pic>
      <p:pic>
        <p:nvPicPr>
          <p:cNvPr id="3" name="schal">
            <a:hlinkClick r:id="" action="ppaction://media"/>
            <a:extLst>
              <a:ext uri="{FF2B5EF4-FFF2-40B4-BE49-F238E27FC236}">
                <a16:creationId xmlns:a16="http://schemas.microsoft.com/office/drawing/2014/main" id="{C9744219-9D87-FC52-2054-1C0529DC54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4128" y="56631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0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3ECFF-3848-9B3D-5BDE-6367F6ED2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Der</a:t>
            </a:r>
            <a:r>
              <a:rPr lang="de-DE" dirty="0"/>
              <a:t> Anorak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BB68308-9DCA-AFC1-A4E6-5A62454431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757126" y="1256323"/>
            <a:ext cx="5016461" cy="5016461"/>
          </a:xfrm>
          <a:prstGeom prst="rect">
            <a:avLst/>
          </a:prstGeom>
        </p:spPr>
      </p:pic>
      <p:pic>
        <p:nvPicPr>
          <p:cNvPr id="3" name="Anorak">
            <a:hlinkClick r:id="" action="ppaction://media"/>
            <a:extLst>
              <a:ext uri="{FF2B5EF4-FFF2-40B4-BE49-F238E27FC236}">
                <a16:creationId xmlns:a16="http://schemas.microsoft.com/office/drawing/2014/main" id="{3A7A9087-3D0F-7050-D9C1-B9CDE1C4EC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57599" y="56631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4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DAF2-6E7C-E36A-24D3-B537100BD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Die</a:t>
            </a:r>
            <a:r>
              <a:rPr lang="de-DE" dirty="0"/>
              <a:t> Handschuhe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4056B2-17D2-8C23-40D1-EB0A7CFC23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886795" y="1596490"/>
            <a:ext cx="4882408" cy="4882408"/>
          </a:xfrm>
        </p:spPr>
      </p:pic>
      <p:pic>
        <p:nvPicPr>
          <p:cNvPr id="3" name="Handschuhe">
            <a:hlinkClick r:id="" action="ppaction://media"/>
            <a:extLst>
              <a:ext uri="{FF2B5EF4-FFF2-40B4-BE49-F238E27FC236}">
                <a16:creationId xmlns:a16="http://schemas.microsoft.com/office/drawing/2014/main" id="{2B499376-CC88-1063-E1A9-650B780305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1720" y="5554844"/>
            <a:ext cx="584816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09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99053-4D37-2043-A4E7-DD9582C7F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Die</a:t>
            </a:r>
            <a:r>
              <a:rPr lang="en-US" dirty="0"/>
              <a:t> </a:t>
            </a:r>
            <a:r>
              <a:rPr lang="en-US" dirty="0" err="1"/>
              <a:t>Schuhe</a:t>
            </a:r>
            <a:r>
              <a:rPr lang="en-US" dirty="0"/>
              <a:t>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FC92197-3476-3BAB-9823-A1920DCFDF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1718" y="2041161"/>
            <a:ext cx="4816839" cy="481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291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34</TotalTime>
  <Words>19</Words>
  <Application>Microsoft Office PowerPoint</Application>
  <PresentationFormat>Widescreen</PresentationFormat>
  <Paragraphs>8</Paragraphs>
  <Slides>7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Tw Cen MT</vt:lpstr>
      <vt:lpstr>Tw Cen MT Condensed</vt:lpstr>
      <vt:lpstr>Wingdings 3</vt:lpstr>
      <vt:lpstr>Integral</vt:lpstr>
      <vt:lpstr>Das ist ein Schneemann!</vt:lpstr>
      <vt:lpstr>Der Schneemann</vt:lpstr>
      <vt:lpstr>Der Schnee</vt:lpstr>
      <vt:lpstr>Der Schal</vt:lpstr>
      <vt:lpstr>Der Anorak</vt:lpstr>
      <vt:lpstr>Die Handschuhe</vt:lpstr>
      <vt:lpstr>Die Schuhe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Schneemann</dc:title>
  <dc:creator>Somaia</dc:creator>
  <cp:lastModifiedBy>Somaia</cp:lastModifiedBy>
  <cp:revision>20</cp:revision>
  <dcterms:created xsi:type="dcterms:W3CDTF">2023-01-31T11:41:09Z</dcterms:created>
  <dcterms:modified xsi:type="dcterms:W3CDTF">2023-02-01T07:38:35Z</dcterms:modified>
</cp:coreProperties>
</file>