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3F11C-38BB-4E6D-8889-7DE244DAA2BF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E7E14A-9609-4600-8312-1B5E61628D89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الليل والنهار </a:t>
          </a:r>
          <a:endParaRPr lang="en-US" b="1" dirty="0">
            <a:solidFill>
              <a:schemeClr val="tx1"/>
            </a:solidFill>
          </a:endParaRPr>
        </a:p>
      </dgm:t>
    </dgm:pt>
    <dgm:pt modelId="{54CD4CA6-A421-4959-A7F0-B834D61B490D}" type="parTrans" cxnId="{1A30C1EB-5750-4C6C-84B3-0D9CC64621FF}">
      <dgm:prSet/>
      <dgm:spPr/>
      <dgm:t>
        <a:bodyPr/>
        <a:lstStyle/>
        <a:p>
          <a:endParaRPr lang="en-US"/>
        </a:p>
      </dgm:t>
    </dgm:pt>
    <dgm:pt modelId="{0D926440-13DF-4FDC-B2BF-70A8C8DF158E}" type="sibTrans" cxnId="{1A30C1EB-5750-4C6C-84B3-0D9CC64621FF}">
      <dgm:prSet/>
      <dgm:spPr/>
      <dgm:t>
        <a:bodyPr/>
        <a:lstStyle/>
        <a:p>
          <a:endParaRPr lang="en-US"/>
        </a:p>
      </dgm:t>
    </dgm:pt>
    <dgm:pt modelId="{62E3F772-1E0E-4E50-8FEA-14EDB4439C6F}" type="pres">
      <dgm:prSet presAssocID="{AE43F11C-38BB-4E6D-8889-7DE244DAA2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497E605-1D5F-4A67-995B-3DFB0F7417FD}" type="pres">
      <dgm:prSet presAssocID="{AE43F11C-38BB-4E6D-8889-7DE244DAA2BF}" presName="Name1" presStyleCnt="0"/>
      <dgm:spPr/>
    </dgm:pt>
    <dgm:pt modelId="{2D12A581-30A7-45BF-8455-254AB6870992}" type="pres">
      <dgm:prSet presAssocID="{AE43F11C-38BB-4E6D-8889-7DE244DAA2BF}" presName="cycle" presStyleCnt="0"/>
      <dgm:spPr/>
    </dgm:pt>
    <dgm:pt modelId="{02F3A218-71E9-4865-8CD0-ACB57F69BCB5}" type="pres">
      <dgm:prSet presAssocID="{AE43F11C-38BB-4E6D-8889-7DE244DAA2BF}" presName="srcNode" presStyleLbl="node1" presStyleIdx="0" presStyleCnt="1"/>
      <dgm:spPr/>
    </dgm:pt>
    <dgm:pt modelId="{7FE30340-C8CE-4230-9239-E52A3D3499E1}" type="pres">
      <dgm:prSet presAssocID="{AE43F11C-38BB-4E6D-8889-7DE244DAA2BF}" presName="conn" presStyleLbl="parChTrans1D2" presStyleIdx="0" presStyleCnt="1"/>
      <dgm:spPr/>
      <dgm:t>
        <a:bodyPr/>
        <a:lstStyle/>
        <a:p>
          <a:endParaRPr lang="en-US"/>
        </a:p>
      </dgm:t>
    </dgm:pt>
    <dgm:pt modelId="{734E762B-9C8F-461A-93A5-CFCD72D9FEB9}" type="pres">
      <dgm:prSet presAssocID="{AE43F11C-38BB-4E6D-8889-7DE244DAA2BF}" presName="extraNode" presStyleLbl="node1" presStyleIdx="0" presStyleCnt="1"/>
      <dgm:spPr/>
    </dgm:pt>
    <dgm:pt modelId="{7EF1C181-6886-4417-BAE7-2276352FDEAC}" type="pres">
      <dgm:prSet presAssocID="{AE43F11C-38BB-4E6D-8889-7DE244DAA2BF}" presName="dstNode" presStyleLbl="node1" presStyleIdx="0" presStyleCnt="1"/>
      <dgm:spPr/>
    </dgm:pt>
    <dgm:pt modelId="{D15D05D5-0402-49AF-818D-357C8D0F5994}" type="pres">
      <dgm:prSet presAssocID="{71E7E14A-9609-4600-8312-1B5E61628D8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2AC54-E0FA-4E57-8814-79727E08E870}" type="pres">
      <dgm:prSet presAssocID="{71E7E14A-9609-4600-8312-1B5E61628D89}" presName="accent_1" presStyleCnt="0"/>
      <dgm:spPr/>
    </dgm:pt>
    <dgm:pt modelId="{14DCFE7E-240B-40B3-8203-EAD7ED5F9E05}" type="pres">
      <dgm:prSet presAssocID="{71E7E14A-9609-4600-8312-1B5E61628D89}" presName="accentRepeatNode" presStyleLbl="solidFgAcc1" presStyleIdx="0" presStyleCnt="1"/>
      <dgm:spPr/>
    </dgm:pt>
  </dgm:ptLst>
  <dgm:cxnLst>
    <dgm:cxn modelId="{1A30C1EB-5750-4C6C-84B3-0D9CC64621FF}" srcId="{AE43F11C-38BB-4E6D-8889-7DE244DAA2BF}" destId="{71E7E14A-9609-4600-8312-1B5E61628D89}" srcOrd="0" destOrd="0" parTransId="{54CD4CA6-A421-4959-A7F0-B834D61B490D}" sibTransId="{0D926440-13DF-4FDC-B2BF-70A8C8DF158E}"/>
    <dgm:cxn modelId="{D5FD134E-7C32-40B2-AE1F-59EDBAA87545}" type="presOf" srcId="{0D926440-13DF-4FDC-B2BF-70A8C8DF158E}" destId="{7FE30340-C8CE-4230-9239-E52A3D3499E1}" srcOrd="0" destOrd="0" presId="urn:microsoft.com/office/officeart/2008/layout/VerticalCurvedList"/>
    <dgm:cxn modelId="{81590308-4D4E-4DF4-ACBC-D9A7582A7CA6}" type="presOf" srcId="{71E7E14A-9609-4600-8312-1B5E61628D89}" destId="{D15D05D5-0402-49AF-818D-357C8D0F5994}" srcOrd="0" destOrd="0" presId="urn:microsoft.com/office/officeart/2008/layout/VerticalCurvedList"/>
    <dgm:cxn modelId="{EF085944-3596-4DFB-B9D4-2FE21FD4D7A4}" type="presOf" srcId="{AE43F11C-38BB-4E6D-8889-7DE244DAA2BF}" destId="{62E3F772-1E0E-4E50-8FEA-14EDB4439C6F}" srcOrd="0" destOrd="0" presId="urn:microsoft.com/office/officeart/2008/layout/VerticalCurvedList"/>
    <dgm:cxn modelId="{FD26A8B3-3BA0-428A-9E85-E1A640A2464D}" type="presParOf" srcId="{62E3F772-1E0E-4E50-8FEA-14EDB4439C6F}" destId="{A497E605-1D5F-4A67-995B-3DFB0F7417FD}" srcOrd="0" destOrd="0" presId="urn:microsoft.com/office/officeart/2008/layout/VerticalCurvedList"/>
    <dgm:cxn modelId="{137D8C0E-5072-437A-85A9-51139CB1CB57}" type="presParOf" srcId="{A497E605-1D5F-4A67-995B-3DFB0F7417FD}" destId="{2D12A581-30A7-45BF-8455-254AB6870992}" srcOrd="0" destOrd="0" presId="urn:microsoft.com/office/officeart/2008/layout/VerticalCurvedList"/>
    <dgm:cxn modelId="{9F3F6751-CCAF-4D37-8531-01E96F1BF3A2}" type="presParOf" srcId="{2D12A581-30A7-45BF-8455-254AB6870992}" destId="{02F3A218-71E9-4865-8CD0-ACB57F69BCB5}" srcOrd="0" destOrd="0" presId="urn:microsoft.com/office/officeart/2008/layout/VerticalCurvedList"/>
    <dgm:cxn modelId="{009A8E82-D513-46AC-8B07-48DB07899707}" type="presParOf" srcId="{2D12A581-30A7-45BF-8455-254AB6870992}" destId="{7FE30340-C8CE-4230-9239-E52A3D3499E1}" srcOrd="1" destOrd="0" presId="urn:microsoft.com/office/officeart/2008/layout/VerticalCurvedList"/>
    <dgm:cxn modelId="{A0A10F0A-FA03-4C70-80E1-018B2D629266}" type="presParOf" srcId="{2D12A581-30A7-45BF-8455-254AB6870992}" destId="{734E762B-9C8F-461A-93A5-CFCD72D9FEB9}" srcOrd="2" destOrd="0" presId="urn:microsoft.com/office/officeart/2008/layout/VerticalCurvedList"/>
    <dgm:cxn modelId="{30E5F878-8A3B-4B4C-856A-FF63CF41C4DB}" type="presParOf" srcId="{2D12A581-30A7-45BF-8455-254AB6870992}" destId="{7EF1C181-6886-4417-BAE7-2276352FDEAC}" srcOrd="3" destOrd="0" presId="urn:microsoft.com/office/officeart/2008/layout/VerticalCurvedList"/>
    <dgm:cxn modelId="{4356BAB0-C547-422E-8D62-E1DD2CB9DFF0}" type="presParOf" srcId="{A497E605-1D5F-4A67-995B-3DFB0F7417FD}" destId="{D15D05D5-0402-49AF-818D-357C8D0F5994}" srcOrd="1" destOrd="0" presId="urn:microsoft.com/office/officeart/2008/layout/VerticalCurvedList"/>
    <dgm:cxn modelId="{DEF079A3-53C2-4AC1-8234-990CEA95D641}" type="presParOf" srcId="{A497E605-1D5F-4A67-995B-3DFB0F7417FD}" destId="{7CA2AC54-E0FA-4E57-8814-79727E08E870}" srcOrd="2" destOrd="0" presId="urn:microsoft.com/office/officeart/2008/layout/VerticalCurvedList"/>
    <dgm:cxn modelId="{A2825222-6130-4FE2-B84B-BA8E4E0EF613}" type="presParOf" srcId="{7CA2AC54-E0FA-4E57-8814-79727E08E870}" destId="{14DCFE7E-240B-40B3-8203-EAD7ED5F9E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3D061E-A990-4C4E-8406-4D7D91A2EE0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657391-6B75-4B58-82AC-AE25DB117EE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2-يؤدى دوران الأرض إلى انحراف الأجسام الساقطة على سطحها عن الخط العمودى </a:t>
          </a:r>
          <a:endParaRPr lang="en-US" sz="3200" b="1" dirty="0">
            <a:solidFill>
              <a:schemeClr val="tx1"/>
            </a:solidFill>
          </a:endParaRPr>
        </a:p>
      </dgm:t>
    </dgm:pt>
    <dgm:pt modelId="{6CC7CBDC-9DA1-4941-96EF-CB7E45F4E437}" type="parTrans" cxnId="{E0198CEE-C824-4630-911E-15E8521CA449}">
      <dgm:prSet/>
      <dgm:spPr/>
      <dgm:t>
        <a:bodyPr/>
        <a:lstStyle/>
        <a:p>
          <a:endParaRPr lang="en-US"/>
        </a:p>
      </dgm:t>
    </dgm:pt>
    <dgm:pt modelId="{AEEFBD7F-5D6E-4D06-8601-A326626C6E1D}" type="sibTrans" cxnId="{E0198CEE-C824-4630-911E-15E8521CA449}">
      <dgm:prSet/>
      <dgm:spPr/>
      <dgm:t>
        <a:bodyPr/>
        <a:lstStyle/>
        <a:p>
          <a:endParaRPr lang="en-US"/>
        </a:p>
      </dgm:t>
    </dgm:pt>
    <dgm:pt modelId="{2700A28B-C24D-410E-BB25-859F7F251A28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3- كما أن دوران الأرض حول نفسها من الغرب للشرق هو ماجعل الشمس تشرق من جهة الشرق وتغرب فى جهة الغرب </a:t>
          </a:r>
          <a:endParaRPr lang="en-US" b="1" dirty="0">
            <a:solidFill>
              <a:schemeClr val="tx1"/>
            </a:solidFill>
          </a:endParaRPr>
        </a:p>
      </dgm:t>
    </dgm:pt>
    <dgm:pt modelId="{3B4F1047-A345-4528-91CC-9E7D27127672}" type="parTrans" cxnId="{6E9D6A1D-A959-42E7-89F1-D81283C6DD5B}">
      <dgm:prSet/>
      <dgm:spPr/>
      <dgm:t>
        <a:bodyPr/>
        <a:lstStyle/>
        <a:p>
          <a:endParaRPr lang="en-US"/>
        </a:p>
      </dgm:t>
    </dgm:pt>
    <dgm:pt modelId="{93B8AFC0-E4C3-4913-A10E-585534F265AB}" type="sibTrans" cxnId="{6E9D6A1D-A959-42E7-89F1-D81283C6DD5B}">
      <dgm:prSet/>
      <dgm:spPr/>
      <dgm:t>
        <a:bodyPr/>
        <a:lstStyle/>
        <a:p>
          <a:endParaRPr lang="en-US"/>
        </a:p>
      </dgm:t>
    </dgm:pt>
    <dgm:pt modelId="{8A623D6E-B26A-49E0-9A98-6EEB071ED5CC}" type="pres">
      <dgm:prSet presAssocID="{303D061E-A990-4C4E-8406-4D7D91A2E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EC4B5-F0C0-4C8C-AB33-2BA2E0B75BDE}" type="pres">
      <dgm:prSet presAssocID="{2700A28B-C24D-410E-BB25-859F7F251A28}" presName="boxAndChildren" presStyleCnt="0"/>
      <dgm:spPr/>
    </dgm:pt>
    <dgm:pt modelId="{056E8EB0-110A-4606-8979-373A12D1AA5A}" type="pres">
      <dgm:prSet presAssocID="{2700A28B-C24D-410E-BB25-859F7F251A28}" presName="parentTextBox" presStyleLbl="node1" presStyleIdx="0" presStyleCnt="2"/>
      <dgm:spPr/>
      <dgm:t>
        <a:bodyPr/>
        <a:lstStyle/>
        <a:p>
          <a:endParaRPr lang="en-US"/>
        </a:p>
      </dgm:t>
    </dgm:pt>
    <dgm:pt modelId="{7E1FAB44-5DD8-42CA-8F38-8431D3F2672E}" type="pres">
      <dgm:prSet presAssocID="{AEEFBD7F-5D6E-4D06-8601-A326626C6E1D}" presName="sp" presStyleCnt="0"/>
      <dgm:spPr/>
    </dgm:pt>
    <dgm:pt modelId="{194601EC-54D3-4E57-B90B-18CAA77E1726}" type="pres">
      <dgm:prSet presAssocID="{B6657391-6B75-4B58-82AC-AE25DB117EE3}" presName="arrowAndChildren" presStyleCnt="0"/>
      <dgm:spPr/>
    </dgm:pt>
    <dgm:pt modelId="{FE823CCE-1160-48DC-9934-960F306882D5}" type="pres">
      <dgm:prSet presAssocID="{B6657391-6B75-4B58-82AC-AE25DB117EE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0198CEE-C824-4630-911E-15E8521CA449}" srcId="{303D061E-A990-4C4E-8406-4D7D91A2EE04}" destId="{B6657391-6B75-4B58-82AC-AE25DB117EE3}" srcOrd="0" destOrd="0" parTransId="{6CC7CBDC-9DA1-4941-96EF-CB7E45F4E437}" sibTransId="{AEEFBD7F-5D6E-4D06-8601-A326626C6E1D}"/>
    <dgm:cxn modelId="{F358C052-E549-4C33-B4B2-29AC6FB8044F}" type="presOf" srcId="{B6657391-6B75-4B58-82AC-AE25DB117EE3}" destId="{FE823CCE-1160-48DC-9934-960F306882D5}" srcOrd="0" destOrd="0" presId="urn:microsoft.com/office/officeart/2005/8/layout/process4"/>
    <dgm:cxn modelId="{6E9D6A1D-A959-42E7-89F1-D81283C6DD5B}" srcId="{303D061E-A990-4C4E-8406-4D7D91A2EE04}" destId="{2700A28B-C24D-410E-BB25-859F7F251A28}" srcOrd="1" destOrd="0" parTransId="{3B4F1047-A345-4528-91CC-9E7D27127672}" sibTransId="{93B8AFC0-E4C3-4913-A10E-585534F265AB}"/>
    <dgm:cxn modelId="{85216C7A-E5F0-4575-8635-C58FDF1731DF}" type="presOf" srcId="{303D061E-A990-4C4E-8406-4D7D91A2EE04}" destId="{8A623D6E-B26A-49E0-9A98-6EEB071ED5CC}" srcOrd="0" destOrd="0" presId="urn:microsoft.com/office/officeart/2005/8/layout/process4"/>
    <dgm:cxn modelId="{0CDF6F7D-72FA-4B6F-9B56-754872399E15}" type="presOf" srcId="{2700A28B-C24D-410E-BB25-859F7F251A28}" destId="{056E8EB0-110A-4606-8979-373A12D1AA5A}" srcOrd="0" destOrd="0" presId="urn:microsoft.com/office/officeart/2005/8/layout/process4"/>
    <dgm:cxn modelId="{EBF23585-E767-4DC9-9192-0620305ABB21}" type="presParOf" srcId="{8A623D6E-B26A-49E0-9A98-6EEB071ED5CC}" destId="{944EC4B5-F0C0-4C8C-AB33-2BA2E0B75BDE}" srcOrd="0" destOrd="0" presId="urn:microsoft.com/office/officeart/2005/8/layout/process4"/>
    <dgm:cxn modelId="{2C468AE1-BFE9-4440-BDB2-A5A1E904F06C}" type="presParOf" srcId="{944EC4B5-F0C0-4C8C-AB33-2BA2E0B75BDE}" destId="{056E8EB0-110A-4606-8979-373A12D1AA5A}" srcOrd="0" destOrd="0" presId="urn:microsoft.com/office/officeart/2005/8/layout/process4"/>
    <dgm:cxn modelId="{EFE2A00C-7055-407E-A042-4D73BD49DCB9}" type="presParOf" srcId="{8A623D6E-B26A-49E0-9A98-6EEB071ED5CC}" destId="{7E1FAB44-5DD8-42CA-8F38-8431D3F2672E}" srcOrd="1" destOrd="0" presId="urn:microsoft.com/office/officeart/2005/8/layout/process4"/>
    <dgm:cxn modelId="{21602B91-EE65-4E44-9B3E-A8A30BD0A5B2}" type="presParOf" srcId="{8A623D6E-B26A-49E0-9A98-6EEB071ED5CC}" destId="{194601EC-54D3-4E57-B90B-18CAA77E1726}" srcOrd="2" destOrd="0" presId="urn:microsoft.com/office/officeart/2005/8/layout/process4"/>
    <dgm:cxn modelId="{98CFF791-96DE-400E-9050-555588CA7BC8}" type="presParOf" srcId="{194601EC-54D3-4E57-B90B-18CAA77E1726}" destId="{FE823CCE-1160-48DC-9934-960F306882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3D061E-A990-4C4E-8406-4D7D91A2EE0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657391-6B75-4B58-82AC-AE25DB117EE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بسبب جاذبية الأرض الناتجة عن دورانها والتى جعلت كل مايحيط بالأرض يدور معها بنفس الاتجاه ولا ينفصل عنها .</a:t>
          </a:r>
          <a:endParaRPr lang="en-US" sz="3200" b="1" dirty="0">
            <a:solidFill>
              <a:schemeClr val="tx1"/>
            </a:solidFill>
          </a:endParaRPr>
        </a:p>
      </dgm:t>
    </dgm:pt>
    <dgm:pt modelId="{6CC7CBDC-9DA1-4941-96EF-CB7E45F4E437}" type="parTrans" cxnId="{E0198CEE-C824-4630-911E-15E8521CA449}">
      <dgm:prSet/>
      <dgm:spPr/>
      <dgm:t>
        <a:bodyPr/>
        <a:lstStyle/>
        <a:p>
          <a:endParaRPr lang="en-US"/>
        </a:p>
      </dgm:t>
    </dgm:pt>
    <dgm:pt modelId="{AEEFBD7F-5D6E-4D06-8601-A326626C6E1D}" type="sibTrans" cxnId="{E0198CEE-C824-4630-911E-15E8521CA449}">
      <dgm:prSet/>
      <dgm:spPr/>
      <dgm:t>
        <a:bodyPr/>
        <a:lstStyle/>
        <a:p>
          <a:endParaRPr lang="en-US"/>
        </a:p>
      </dgm:t>
    </dgm:pt>
    <dgm:pt modelId="{2700A28B-C24D-410E-BB25-859F7F251A28}">
      <dgm:prSet phldrT="[Text]" custT="1"/>
      <dgm:spPr/>
      <dgm:t>
        <a:bodyPr/>
        <a:lstStyle/>
        <a:p>
          <a:pPr algn="ctr"/>
          <a:r>
            <a:rPr lang="ar-EG" sz="3600" b="1" dirty="0" smtClean="0">
              <a:solidFill>
                <a:schemeClr val="tx1"/>
              </a:solidFill>
            </a:rPr>
            <a:t>2- انتظام سرعة دوران الأرض </a:t>
          </a:r>
          <a:endParaRPr lang="en-US" sz="3600" b="1" dirty="0">
            <a:solidFill>
              <a:schemeClr val="tx1"/>
            </a:solidFill>
          </a:endParaRPr>
        </a:p>
      </dgm:t>
    </dgm:pt>
    <dgm:pt modelId="{3B4F1047-A345-4528-91CC-9E7D27127672}" type="parTrans" cxnId="{6E9D6A1D-A959-42E7-89F1-D81283C6DD5B}">
      <dgm:prSet/>
      <dgm:spPr/>
      <dgm:t>
        <a:bodyPr/>
        <a:lstStyle/>
        <a:p>
          <a:endParaRPr lang="en-US"/>
        </a:p>
      </dgm:t>
    </dgm:pt>
    <dgm:pt modelId="{93B8AFC0-E4C3-4913-A10E-585534F265AB}" type="sibTrans" cxnId="{6E9D6A1D-A959-42E7-89F1-D81283C6DD5B}">
      <dgm:prSet/>
      <dgm:spPr/>
      <dgm:t>
        <a:bodyPr/>
        <a:lstStyle/>
        <a:p>
          <a:endParaRPr lang="en-US"/>
        </a:p>
      </dgm:t>
    </dgm:pt>
    <dgm:pt modelId="{8A623D6E-B26A-49E0-9A98-6EEB071ED5CC}" type="pres">
      <dgm:prSet presAssocID="{303D061E-A990-4C4E-8406-4D7D91A2E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EC4B5-F0C0-4C8C-AB33-2BA2E0B75BDE}" type="pres">
      <dgm:prSet presAssocID="{2700A28B-C24D-410E-BB25-859F7F251A28}" presName="boxAndChildren" presStyleCnt="0"/>
      <dgm:spPr/>
    </dgm:pt>
    <dgm:pt modelId="{056E8EB0-110A-4606-8979-373A12D1AA5A}" type="pres">
      <dgm:prSet presAssocID="{2700A28B-C24D-410E-BB25-859F7F251A28}" presName="parentTextBox" presStyleLbl="node1" presStyleIdx="0" presStyleCnt="2"/>
      <dgm:spPr/>
      <dgm:t>
        <a:bodyPr/>
        <a:lstStyle/>
        <a:p>
          <a:endParaRPr lang="en-US"/>
        </a:p>
      </dgm:t>
    </dgm:pt>
    <dgm:pt modelId="{7E1FAB44-5DD8-42CA-8F38-8431D3F2672E}" type="pres">
      <dgm:prSet presAssocID="{AEEFBD7F-5D6E-4D06-8601-A326626C6E1D}" presName="sp" presStyleCnt="0"/>
      <dgm:spPr/>
    </dgm:pt>
    <dgm:pt modelId="{194601EC-54D3-4E57-B90B-18CAA77E1726}" type="pres">
      <dgm:prSet presAssocID="{B6657391-6B75-4B58-82AC-AE25DB117EE3}" presName="arrowAndChildren" presStyleCnt="0"/>
      <dgm:spPr/>
    </dgm:pt>
    <dgm:pt modelId="{FE823CCE-1160-48DC-9934-960F306882D5}" type="pres">
      <dgm:prSet presAssocID="{B6657391-6B75-4B58-82AC-AE25DB117EE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0198CEE-C824-4630-911E-15E8521CA449}" srcId="{303D061E-A990-4C4E-8406-4D7D91A2EE04}" destId="{B6657391-6B75-4B58-82AC-AE25DB117EE3}" srcOrd="0" destOrd="0" parTransId="{6CC7CBDC-9DA1-4941-96EF-CB7E45F4E437}" sibTransId="{AEEFBD7F-5D6E-4D06-8601-A326626C6E1D}"/>
    <dgm:cxn modelId="{F358C052-E549-4C33-B4B2-29AC6FB8044F}" type="presOf" srcId="{B6657391-6B75-4B58-82AC-AE25DB117EE3}" destId="{FE823CCE-1160-48DC-9934-960F306882D5}" srcOrd="0" destOrd="0" presId="urn:microsoft.com/office/officeart/2005/8/layout/process4"/>
    <dgm:cxn modelId="{6E9D6A1D-A959-42E7-89F1-D81283C6DD5B}" srcId="{303D061E-A990-4C4E-8406-4D7D91A2EE04}" destId="{2700A28B-C24D-410E-BB25-859F7F251A28}" srcOrd="1" destOrd="0" parTransId="{3B4F1047-A345-4528-91CC-9E7D27127672}" sibTransId="{93B8AFC0-E4C3-4913-A10E-585534F265AB}"/>
    <dgm:cxn modelId="{85216C7A-E5F0-4575-8635-C58FDF1731DF}" type="presOf" srcId="{303D061E-A990-4C4E-8406-4D7D91A2EE04}" destId="{8A623D6E-B26A-49E0-9A98-6EEB071ED5CC}" srcOrd="0" destOrd="0" presId="urn:microsoft.com/office/officeart/2005/8/layout/process4"/>
    <dgm:cxn modelId="{0CDF6F7D-72FA-4B6F-9B56-754872399E15}" type="presOf" srcId="{2700A28B-C24D-410E-BB25-859F7F251A28}" destId="{056E8EB0-110A-4606-8979-373A12D1AA5A}" srcOrd="0" destOrd="0" presId="urn:microsoft.com/office/officeart/2005/8/layout/process4"/>
    <dgm:cxn modelId="{EBF23585-E767-4DC9-9192-0620305ABB21}" type="presParOf" srcId="{8A623D6E-B26A-49E0-9A98-6EEB071ED5CC}" destId="{944EC4B5-F0C0-4C8C-AB33-2BA2E0B75BDE}" srcOrd="0" destOrd="0" presId="urn:microsoft.com/office/officeart/2005/8/layout/process4"/>
    <dgm:cxn modelId="{2C468AE1-BFE9-4440-BDB2-A5A1E904F06C}" type="presParOf" srcId="{944EC4B5-F0C0-4C8C-AB33-2BA2E0B75BDE}" destId="{056E8EB0-110A-4606-8979-373A12D1AA5A}" srcOrd="0" destOrd="0" presId="urn:microsoft.com/office/officeart/2005/8/layout/process4"/>
    <dgm:cxn modelId="{EFE2A00C-7055-407E-A042-4D73BD49DCB9}" type="presParOf" srcId="{8A623D6E-B26A-49E0-9A98-6EEB071ED5CC}" destId="{7E1FAB44-5DD8-42CA-8F38-8431D3F2672E}" srcOrd="1" destOrd="0" presId="urn:microsoft.com/office/officeart/2005/8/layout/process4"/>
    <dgm:cxn modelId="{21602B91-EE65-4E44-9B3E-A8A30BD0A5B2}" type="presParOf" srcId="{8A623D6E-B26A-49E0-9A98-6EEB071ED5CC}" destId="{194601EC-54D3-4E57-B90B-18CAA77E1726}" srcOrd="2" destOrd="0" presId="urn:microsoft.com/office/officeart/2005/8/layout/process4"/>
    <dgm:cxn modelId="{98CFF791-96DE-400E-9050-555588CA7BC8}" type="presParOf" srcId="{194601EC-54D3-4E57-B90B-18CAA77E1726}" destId="{FE823CCE-1160-48DC-9934-960F306882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3D061E-A990-4C4E-8406-4D7D91A2EE0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657391-6B75-4B58-82AC-AE25DB117EE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تمتاز الأرض بجاذبيتها المحددة المناسبة للحياة المستقرة </a:t>
          </a:r>
          <a:endParaRPr lang="en-US" sz="3200" b="1" dirty="0">
            <a:solidFill>
              <a:schemeClr val="tx1"/>
            </a:solidFill>
          </a:endParaRPr>
        </a:p>
      </dgm:t>
    </dgm:pt>
    <dgm:pt modelId="{6CC7CBDC-9DA1-4941-96EF-CB7E45F4E437}" type="parTrans" cxnId="{E0198CEE-C824-4630-911E-15E8521CA449}">
      <dgm:prSet/>
      <dgm:spPr/>
      <dgm:t>
        <a:bodyPr/>
        <a:lstStyle/>
        <a:p>
          <a:endParaRPr lang="en-US"/>
        </a:p>
      </dgm:t>
    </dgm:pt>
    <dgm:pt modelId="{AEEFBD7F-5D6E-4D06-8601-A326626C6E1D}" type="sibTrans" cxnId="{E0198CEE-C824-4630-911E-15E8521CA449}">
      <dgm:prSet/>
      <dgm:spPr/>
      <dgm:t>
        <a:bodyPr/>
        <a:lstStyle/>
        <a:p>
          <a:endParaRPr lang="en-US"/>
        </a:p>
      </dgm:t>
    </dgm:pt>
    <dgm:pt modelId="{2700A28B-C24D-410E-BB25-859F7F251A28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فليست كالقمر الذى تساوى جاذبيته سدس جاذبية الارض </a:t>
          </a:r>
          <a:endParaRPr lang="en-US" b="1" dirty="0">
            <a:solidFill>
              <a:schemeClr val="tx1"/>
            </a:solidFill>
          </a:endParaRPr>
        </a:p>
      </dgm:t>
    </dgm:pt>
    <dgm:pt modelId="{3B4F1047-A345-4528-91CC-9E7D27127672}" type="parTrans" cxnId="{6E9D6A1D-A959-42E7-89F1-D81283C6DD5B}">
      <dgm:prSet/>
      <dgm:spPr/>
      <dgm:t>
        <a:bodyPr/>
        <a:lstStyle/>
        <a:p>
          <a:endParaRPr lang="en-US"/>
        </a:p>
      </dgm:t>
    </dgm:pt>
    <dgm:pt modelId="{93B8AFC0-E4C3-4913-A10E-585534F265AB}" type="sibTrans" cxnId="{6E9D6A1D-A959-42E7-89F1-D81283C6DD5B}">
      <dgm:prSet/>
      <dgm:spPr/>
      <dgm:t>
        <a:bodyPr/>
        <a:lstStyle/>
        <a:p>
          <a:endParaRPr lang="en-US"/>
        </a:p>
      </dgm:t>
    </dgm:pt>
    <dgm:pt modelId="{24979194-986C-42BB-B08E-F12FE2B4D5A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وليست ككوكب المشترى الذى تعد جاذبيته مرتفعة جدا </a:t>
          </a:r>
          <a:endParaRPr lang="en-US" sz="3200" b="1" dirty="0">
            <a:solidFill>
              <a:schemeClr val="tx1"/>
            </a:solidFill>
          </a:endParaRPr>
        </a:p>
      </dgm:t>
    </dgm:pt>
    <dgm:pt modelId="{6316FDE6-95B8-4219-964C-0D6BE61323F3}" type="parTrans" cxnId="{4AB63D40-A586-489C-9669-3023D25EE29A}">
      <dgm:prSet/>
      <dgm:spPr/>
      <dgm:t>
        <a:bodyPr/>
        <a:lstStyle/>
        <a:p>
          <a:endParaRPr lang="en-US"/>
        </a:p>
      </dgm:t>
    </dgm:pt>
    <dgm:pt modelId="{874828C4-BDFB-4A00-A1DB-2D92F097BC46}" type="sibTrans" cxnId="{4AB63D40-A586-489C-9669-3023D25EE29A}">
      <dgm:prSet/>
      <dgm:spPr/>
      <dgm:t>
        <a:bodyPr/>
        <a:lstStyle/>
        <a:p>
          <a:endParaRPr lang="en-US"/>
        </a:p>
      </dgm:t>
    </dgm:pt>
    <dgm:pt modelId="{8A623D6E-B26A-49E0-9A98-6EEB071ED5CC}" type="pres">
      <dgm:prSet presAssocID="{303D061E-A990-4C4E-8406-4D7D91A2E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E23C6-61BF-410C-BCAD-81E831CD0C22}" type="pres">
      <dgm:prSet presAssocID="{24979194-986C-42BB-B08E-F12FE2B4D5A4}" presName="boxAndChildren" presStyleCnt="0"/>
      <dgm:spPr/>
    </dgm:pt>
    <dgm:pt modelId="{846696CC-0653-4EE8-9500-55FB0AE666CA}" type="pres">
      <dgm:prSet presAssocID="{24979194-986C-42BB-B08E-F12FE2B4D5A4}" presName="parentTextBox" presStyleLbl="node1" presStyleIdx="0" presStyleCnt="3"/>
      <dgm:spPr/>
      <dgm:t>
        <a:bodyPr/>
        <a:lstStyle/>
        <a:p>
          <a:endParaRPr lang="en-US"/>
        </a:p>
      </dgm:t>
    </dgm:pt>
    <dgm:pt modelId="{F213E96C-316F-460B-8112-E5ABAEDB9DBC}" type="pres">
      <dgm:prSet presAssocID="{93B8AFC0-E4C3-4913-A10E-585534F265AB}" presName="sp" presStyleCnt="0"/>
      <dgm:spPr/>
    </dgm:pt>
    <dgm:pt modelId="{D7DC0F3A-513A-4685-8A17-42F30B828B30}" type="pres">
      <dgm:prSet presAssocID="{2700A28B-C24D-410E-BB25-859F7F251A28}" presName="arrowAndChildren" presStyleCnt="0"/>
      <dgm:spPr/>
    </dgm:pt>
    <dgm:pt modelId="{AE6AB9B5-0CF1-4D2C-AB59-3E8856A16A2C}" type="pres">
      <dgm:prSet presAssocID="{2700A28B-C24D-410E-BB25-859F7F251A2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E1FAB44-5DD8-42CA-8F38-8431D3F2672E}" type="pres">
      <dgm:prSet presAssocID="{AEEFBD7F-5D6E-4D06-8601-A326626C6E1D}" presName="sp" presStyleCnt="0"/>
      <dgm:spPr/>
    </dgm:pt>
    <dgm:pt modelId="{194601EC-54D3-4E57-B90B-18CAA77E1726}" type="pres">
      <dgm:prSet presAssocID="{B6657391-6B75-4B58-82AC-AE25DB117EE3}" presName="arrowAndChildren" presStyleCnt="0"/>
      <dgm:spPr/>
    </dgm:pt>
    <dgm:pt modelId="{FE823CCE-1160-48DC-9934-960F306882D5}" type="pres">
      <dgm:prSet presAssocID="{B6657391-6B75-4B58-82AC-AE25DB117EE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C90D454-B3AD-45AF-8830-A86BCD6C2340}" type="presOf" srcId="{2700A28B-C24D-410E-BB25-859F7F251A28}" destId="{AE6AB9B5-0CF1-4D2C-AB59-3E8856A16A2C}" srcOrd="0" destOrd="0" presId="urn:microsoft.com/office/officeart/2005/8/layout/process4"/>
    <dgm:cxn modelId="{E0198CEE-C824-4630-911E-15E8521CA449}" srcId="{303D061E-A990-4C4E-8406-4D7D91A2EE04}" destId="{B6657391-6B75-4B58-82AC-AE25DB117EE3}" srcOrd="0" destOrd="0" parTransId="{6CC7CBDC-9DA1-4941-96EF-CB7E45F4E437}" sibTransId="{AEEFBD7F-5D6E-4D06-8601-A326626C6E1D}"/>
    <dgm:cxn modelId="{74FAA07B-38FB-4573-8D03-0EC16DD278E2}" type="presOf" srcId="{24979194-986C-42BB-B08E-F12FE2B4D5A4}" destId="{846696CC-0653-4EE8-9500-55FB0AE666CA}" srcOrd="0" destOrd="0" presId="urn:microsoft.com/office/officeart/2005/8/layout/process4"/>
    <dgm:cxn modelId="{F358C052-E549-4C33-B4B2-29AC6FB8044F}" type="presOf" srcId="{B6657391-6B75-4B58-82AC-AE25DB117EE3}" destId="{FE823CCE-1160-48DC-9934-960F306882D5}" srcOrd="0" destOrd="0" presId="urn:microsoft.com/office/officeart/2005/8/layout/process4"/>
    <dgm:cxn modelId="{4AB63D40-A586-489C-9669-3023D25EE29A}" srcId="{303D061E-A990-4C4E-8406-4D7D91A2EE04}" destId="{24979194-986C-42BB-B08E-F12FE2B4D5A4}" srcOrd="2" destOrd="0" parTransId="{6316FDE6-95B8-4219-964C-0D6BE61323F3}" sibTransId="{874828C4-BDFB-4A00-A1DB-2D92F097BC46}"/>
    <dgm:cxn modelId="{85216C7A-E5F0-4575-8635-C58FDF1731DF}" type="presOf" srcId="{303D061E-A990-4C4E-8406-4D7D91A2EE04}" destId="{8A623D6E-B26A-49E0-9A98-6EEB071ED5CC}" srcOrd="0" destOrd="0" presId="urn:microsoft.com/office/officeart/2005/8/layout/process4"/>
    <dgm:cxn modelId="{6E9D6A1D-A959-42E7-89F1-D81283C6DD5B}" srcId="{303D061E-A990-4C4E-8406-4D7D91A2EE04}" destId="{2700A28B-C24D-410E-BB25-859F7F251A28}" srcOrd="1" destOrd="0" parTransId="{3B4F1047-A345-4528-91CC-9E7D27127672}" sibTransId="{93B8AFC0-E4C3-4913-A10E-585534F265AB}"/>
    <dgm:cxn modelId="{13783741-7B4B-471E-B28F-BAED42A90328}" type="presParOf" srcId="{8A623D6E-B26A-49E0-9A98-6EEB071ED5CC}" destId="{3E0E23C6-61BF-410C-BCAD-81E831CD0C22}" srcOrd="0" destOrd="0" presId="urn:microsoft.com/office/officeart/2005/8/layout/process4"/>
    <dgm:cxn modelId="{986BA4C0-F83A-4D1D-811B-6745D175D474}" type="presParOf" srcId="{3E0E23C6-61BF-410C-BCAD-81E831CD0C22}" destId="{846696CC-0653-4EE8-9500-55FB0AE666CA}" srcOrd="0" destOrd="0" presId="urn:microsoft.com/office/officeart/2005/8/layout/process4"/>
    <dgm:cxn modelId="{05FFA805-C127-45BD-B5C6-B81448A03411}" type="presParOf" srcId="{8A623D6E-B26A-49E0-9A98-6EEB071ED5CC}" destId="{F213E96C-316F-460B-8112-E5ABAEDB9DBC}" srcOrd="1" destOrd="0" presId="urn:microsoft.com/office/officeart/2005/8/layout/process4"/>
    <dgm:cxn modelId="{3957AB55-EB24-4F67-95BA-D690EBDD0787}" type="presParOf" srcId="{8A623D6E-B26A-49E0-9A98-6EEB071ED5CC}" destId="{D7DC0F3A-513A-4685-8A17-42F30B828B30}" srcOrd="2" destOrd="0" presId="urn:microsoft.com/office/officeart/2005/8/layout/process4"/>
    <dgm:cxn modelId="{43EE8877-E07A-4E07-BE51-62BB92BD2737}" type="presParOf" srcId="{D7DC0F3A-513A-4685-8A17-42F30B828B30}" destId="{AE6AB9B5-0CF1-4D2C-AB59-3E8856A16A2C}" srcOrd="0" destOrd="0" presId="urn:microsoft.com/office/officeart/2005/8/layout/process4"/>
    <dgm:cxn modelId="{EFE2A00C-7055-407E-A042-4D73BD49DCB9}" type="presParOf" srcId="{8A623D6E-B26A-49E0-9A98-6EEB071ED5CC}" destId="{7E1FAB44-5DD8-42CA-8F38-8431D3F2672E}" srcOrd="3" destOrd="0" presId="urn:microsoft.com/office/officeart/2005/8/layout/process4"/>
    <dgm:cxn modelId="{21602B91-EE65-4E44-9B3E-A8A30BD0A5B2}" type="presParOf" srcId="{8A623D6E-B26A-49E0-9A98-6EEB071ED5CC}" destId="{194601EC-54D3-4E57-B90B-18CAA77E1726}" srcOrd="4" destOrd="0" presId="urn:microsoft.com/office/officeart/2005/8/layout/process4"/>
    <dgm:cxn modelId="{98CFF791-96DE-400E-9050-555588CA7BC8}" type="presParOf" srcId="{194601EC-54D3-4E57-B90B-18CAA77E1726}" destId="{FE823CCE-1160-48DC-9934-960F306882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D061E-A990-4C4E-8406-4D7D91A2EE0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657391-6B75-4B58-82AC-AE25DB117EE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ظاهرة اختلاف الليل والنهار والتى يعيشها الإنسان يوميا على هذه الأرض </a:t>
          </a:r>
          <a:endParaRPr lang="en-US" sz="3200" b="1" dirty="0">
            <a:solidFill>
              <a:schemeClr val="tx1"/>
            </a:solidFill>
          </a:endParaRPr>
        </a:p>
      </dgm:t>
    </dgm:pt>
    <dgm:pt modelId="{6CC7CBDC-9DA1-4941-96EF-CB7E45F4E437}" type="parTrans" cxnId="{E0198CEE-C824-4630-911E-15E8521CA449}">
      <dgm:prSet/>
      <dgm:spPr/>
      <dgm:t>
        <a:bodyPr/>
        <a:lstStyle/>
        <a:p>
          <a:endParaRPr lang="en-US"/>
        </a:p>
      </dgm:t>
    </dgm:pt>
    <dgm:pt modelId="{AEEFBD7F-5D6E-4D06-8601-A326626C6E1D}" type="sibTrans" cxnId="{E0198CEE-C824-4630-911E-15E8521CA449}">
      <dgm:prSet/>
      <dgm:spPr/>
      <dgm:t>
        <a:bodyPr/>
        <a:lstStyle/>
        <a:p>
          <a:endParaRPr lang="en-US"/>
        </a:p>
      </dgm:t>
    </dgm:pt>
    <dgm:pt modelId="{2700A28B-C24D-410E-BB25-859F7F251A28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هى واحدة من أهم الحقائق الكونية التى تشهد على وحدانية الخالق </a:t>
          </a:r>
          <a:endParaRPr lang="en-US" b="1" dirty="0">
            <a:solidFill>
              <a:schemeClr val="tx1"/>
            </a:solidFill>
          </a:endParaRPr>
        </a:p>
      </dgm:t>
    </dgm:pt>
    <dgm:pt modelId="{3B4F1047-A345-4528-91CC-9E7D27127672}" type="parTrans" cxnId="{6E9D6A1D-A959-42E7-89F1-D81283C6DD5B}">
      <dgm:prSet/>
      <dgm:spPr/>
      <dgm:t>
        <a:bodyPr/>
        <a:lstStyle/>
        <a:p>
          <a:endParaRPr lang="en-US"/>
        </a:p>
      </dgm:t>
    </dgm:pt>
    <dgm:pt modelId="{93B8AFC0-E4C3-4913-A10E-585534F265AB}" type="sibTrans" cxnId="{6E9D6A1D-A959-42E7-89F1-D81283C6DD5B}">
      <dgm:prSet/>
      <dgm:spPr/>
      <dgm:t>
        <a:bodyPr/>
        <a:lstStyle/>
        <a:p>
          <a:endParaRPr lang="en-US"/>
        </a:p>
      </dgm:t>
    </dgm:pt>
    <dgm:pt modelId="{24979194-986C-42BB-B08E-F12FE2B4D5A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وهى نعمة من نعم الله عز وجل ينبغى التفكر فيها </a:t>
          </a:r>
          <a:endParaRPr lang="en-US" sz="3200" b="1" dirty="0">
            <a:solidFill>
              <a:schemeClr val="tx1"/>
            </a:solidFill>
          </a:endParaRPr>
        </a:p>
      </dgm:t>
    </dgm:pt>
    <dgm:pt modelId="{6316FDE6-95B8-4219-964C-0D6BE61323F3}" type="parTrans" cxnId="{4AB63D40-A586-489C-9669-3023D25EE29A}">
      <dgm:prSet/>
      <dgm:spPr/>
      <dgm:t>
        <a:bodyPr/>
        <a:lstStyle/>
        <a:p>
          <a:endParaRPr lang="en-US"/>
        </a:p>
      </dgm:t>
    </dgm:pt>
    <dgm:pt modelId="{874828C4-BDFB-4A00-A1DB-2D92F097BC46}" type="sibTrans" cxnId="{4AB63D40-A586-489C-9669-3023D25EE29A}">
      <dgm:prSet/>
      <dgm:spPr/>
      <dgm:t>
        <a:bodyPr/>
        <a:lstStyle/>
        <a:p>
          <a:endParaRPr lang="en-US"/>
        </a:p>
      </dgm:t>
    </dgm:pt>
    <dgm:pt modelId="{8A623D6E-B26A-49E0-9A98-6EEB071ED5CC}" type="pres">
      <dgm:prSet presAssocID="{303D061E-A990-4C4E-8406-4D7D91A2E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E23C6-61BF-410C-BCAD-81E831CD0C22}" type="pres">
      <dgm:prSet presAssocID="{24979194-986C-42BB-B08E-F12FE2B4D5A4}" presName="boxAndChildren" presStyleCnt="0"/>
      <dgm:spPr/>
    </dgm:pt>
    <dgm:pt modelId="{846696CC-0653-4EE8-9500-55FB0AE666CA}" type="pres">
      <dgm:prSet presAssocID="{24979194-986C-42BB-B08E-F12FE2B4D5A4}" presName="parentTextBox" presStyleLbl="node1" presStyleIdx="0" presStyleCnt="3"/>
      <dgm:spPr/>
      <dgm:t>
        <a:bodyPr/>
        <a:lstStyle/>
        <a:p>
          <a:endParaRPr lang="en-US"/>
        </a:p>
      </dgm:t>
    </dgm:pt>
    <dgm:pt modelId="{F213E96C-316F-460B-8112-E5ABAEDB9DBC}" type="pres">
      <dgm:prSet presAssocID="{93B8AFC0-E4C3-4913-A10E-585534F265AB}" presName="sp" presStyleCnt="0"/>
      <dgm:spPr/>
    </dgm:pt>
    <dgm:pt modelId="{D7DC0F3A-513A-4685-8A17-42F30B828B30}" type="pres">
      <dgm:prSet presAssocID="{2700A28B-C24D-410E-BB25-859F7F251A28}" presName="arrowAndChildren" presStyleCnt="0"/>
      <dgm:spPr/>
    </dgm:pt>
    <dgm:pt modelId="{AE6AB9B5-0CF1-4D2C-AB59-3E8856A16A2C}" type="pres">
      <dgm:prSet presAssocID="{2700A28B-C24D-410E-BB25-859F7F251A2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E1FAB44-5DD8-42CA-8F38-8431D3F2672E}" type="pres">
      <dgm:prSet presAssocID="{AEEFBD7F-5D6E-4D06-8601-A326626C6E1D}" presName="sp" presStyleCnt="0"/>
      <dgm:spPr/>
    </dgm:pt>
    <dgm:pt modelId="{194601EC-54D3-4E57-B90B-18CAA77E1726}" type="pres">
      <dgm:prSet presAssocID="{B6657391-6B75-4B58-82AC-AE25DB117EE3}" presName="arrowAndChildren" presStyleCnt="0"/>
      <dgm:spPr/>
    </dgm:pt>
    <dgm:pt modelId="{FE823CCE-1160-48DC-9934-960F306882D5}" type="pres">
      <dgm:prSet presAssocID="{B6657391-6B75-4B58-82AC-AE25DB117EE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C90D454-B3AD-45AF-8830-A86BCD6C2340}" type="presOf" srcId="{2700A28B-C24D-410E-BB25-859F7F251A28}" destId="{AE6AB9B5-0CF1-4D2C-AB59-3E8856A16A2C}" srcOrd="0" destOrd="0" presId="urn:microsoft.com/office/officeart/2005/8/layout/process4"/>
    <dgm:cxn modelId="{E0198CEE-C824-4630-911E-15E8521CA449}" srcId="{303D061E-A990-4C4E-8406-4D7D91A2EE04}" destId="{B6657391-6B75-4B58-82AC-AE25DB117EE3}" srcOrd="0" destOrd="0" parTransId="{6CC7CBDC-9DA1-4941-96EF-CB7E45F4E437}" sibTransId="{AEEFBD7F-5D6E-4D06-8601-A326626C6E1D}"/>
    <dgm:cxn modelId="{74FAA07B-38FB-4573-8D03-0EC16DD278E2}" type="presOf" srcId="{24979194-986C-42BB-B08E-F12FE2B4D5A4}" destId="{846696CC-0653-4EE8-9500-55FB0AE666CA}" srcOrd="0" destOrd="0" presId="urn:microsoft.com/office/officeart/2005/8/layout/process4"/>
    <dgm:cxn modelId="{F358C052-E549-4C33-B4B2-29AC6FB8044F}" type="presOf" srcId="{B6657391-6B75-4B58-82AC-AE25DB117EE3}" destId="{FE823CCE-1160-48DC-9934-960F306882D5}" srcOrd="0" destOrd="0" presId="urn:microsoft.com/office/officeart/2005/8/layout/process4"/>
    <dgm:cxn modelId="{4AB63D40-A586-489C-9669-3023D25EE29A}" srcId="{303D061E-A990-4C4E-8406-4D7D91A2EE04}" destId="{24979194-986C-42BB-B08E-F12FE2B4D5A4}" srcOrd="2" destOrd="0" parTransId="{6316FDE6-95B8-4219-964C-0D6BE61323F3}" sibTransId="{874828C4-BDFB-4A00-A1DB-2D92F097BC46}"/>
    <dgm:cxn modelId="{85216C7A-E5F0-4575-8635-C58FDF1731DF}" type="presOf" srcId="{303D061E-A990-4C4E-8406-4D7D91A2EE04}" destId="{8A623D6E-B26A-49E0-9A98-6EEB071ED5CC}" srcOrd="0" destOrd="0" presId="urn:microsoft.com/office/officeart/2005/8/layout/process4"/>
    <dgm:cxn modelId="{6E9D6A1D-A959-42E7-89F1-D81283C6DD5B}" srcId="{303D061E-A990-4C4E-8406-4D7D91A2EE04}" destId="{2700A28B-C24D-410E-BB25-859F7F251A28}" srcOrd="1" destOrd="0" parTransId="{3B4F1047-A345-4528-91CC-9E7D27127672}" sibTransId="{93B8AFC0-E4C3-4913-A10E-585534F265AB}"/>
    <dgm:cxn modelId="{13783741-7B4B-471E-B28F-BAED42A90328}" type="presParOf" srcId="{8A623D6E-B26A-49E0-9A98-6EEB071ED5CC}" destId="{3E0E23C6-61BF-410C-BCAD-81E831CD0C22}" srcOrd="0" destOrd="0" presId="urn:microsoft.com/office/officeart/2005/8/layout/process4"/>
    <dgm:cxn modelId="{986BA4C0-F83A-4D1D-811B-6745D175D474}" type="presParOf" srcId="{3E0E23C6-61BF-410C-BCAD-81E831CD0C22}" destId="{846696CC-0653-4EE8-9500-55FB0AE666CA}" srcOrd="0" destOrd="0" presId="urn:microsoft.com/office/officeart/2005/8/layout/process4"/>
    <dgm:cxn modelId="{05FFA805-C127-45BD-B5C6-B81448A03411}" type="presParOf" srcId="{8A623D6E-B26A-49E0-9A98-6EEB071ED5CC}" destId="{F213E96C-316F-460B-8112-E5ABAEDB9DBC}" srcOrd="1" destOrd="0" presId="urn:microsoft.com/office/officeart/2005/8/layout/process4"/>
    <dgm:cxn modelId="{3957AB55-EB24-4F67-95BA-D690EBDD0787}" type="presParOf" srcId="{8A623D6E-B26A-49E0-9A98-6EEB071ED5CC}" destId="{D7DC0F3A-513A-4685-8A17-42F30B828B30}" srcOrd="2" destOrd="0" presId="urn:microsoft.com/office/officeart/2005/8/layout/process4"/>
    <dgm:cxn modelId="{43EE8877-E07A-4E07-BE51-62BB92BD2737}" type="presParOf" srcId="{D7DC0F3A-513A-4685-8A17-42F30B828B30}" destId="{AE6AB9B5-0CF1-4D2C-AB59-3E8856A16A2C}" srcOrd="0" destOrd="0" presId="urn:microsoft.com/office/officeart/2005/8/layout/process4"/>
    <dgm:cxn modelId="{EFE2A00C-7055-407E-A042-4D73BD49DCB9}" type="presParOf" srcId="{8A623D6E-B26A-49E0-9A98-6EEB071ED5CC}" destId="{7E1FAB44-5DD8-42CA-8F38-8431D3F2672E}" srcOrd="3" destOrd="0" presId="urn:microsoft.com/office/officeart/2005/8/layout/process4"/>
    <dgm:cxn modelId="{21602B91-EE65-4E44-9B3E-A8A30BD0A5B2}" type="presParOf" srcId="{8A623D6E-B26A-49E0-9A98-6EEB071ED5CC}" destId="{194601EC-54D3-4E57-B90B-18CAA77E1726}" srcOrd="4" destOrd="0" presId="urn:microsoft.com/office/officeart/2005/8/layout/process4"/>
    <dgm:cxn modelId="{98CFF791-96DE-400E-9050-555588CA7BC8}" type="presParOf" srcId="{194601EC-54D3-4E57-B90B-18CAA77E1726}" destId="{FE823CCE-1160-48DC-9934-960F306882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3D061E-A990-4C4E-8406-4D7D91A2EE0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657391-6B75-4B58-82AC-AE25DB117EE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وقد كان لتعاقب الليل والنهار أثر كبير فى تنظيم الحياة على سطح الأرض </a:t>
          </a:r>
          <a:endParaRPr lang="en-US" sz="3200" b="1" dirty="0">
            <a:solidFill>
              <a:schemeClr val="tx1"/>
            </a:solidFill>
          </a:endParaRPr>
        </a:p>
      </dgm:t>
    </dgm:pt>
    <dgm:pt modelId="{6CC7CBDC-9DA1-4941-96EF-CB7E45F4E437}" type="parTrans" cxnId="{E0198CEE-C824-4630-911E-15E8521CA449}">
      <dgm:prSet/>
      <dgm:spPr/>
      <dgm:t>
        <a:bodyPr/>
        <a:lstStyle/>
        <a:p>
          <a:endParaRPr lang="en-US"/>
        </a:p>
      </dgm:t>
    </dgm:pt>
    <dgm:pt modelId="{AEEFBD7F-5D6E-4D06-8601-A326626C6E1D}" type="sibTrans" cxnId="{E0198CEE-C824-4630-911E-15E8521CA449}">
      <dgm:prSet/>
      <dgm:spPr/>
      <dgm:t>
        <a:bodyPr/>
        <a:lstStyle/>
        <a:p>
          <a:endParaRPr lang="en-US"/>
        </a:p>
      </dgm:t>
    </dgm:pt>
    <dgm:pt modelId="{2700A28B-C24D-410E-BB25-859F7F251A28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وفى ممارسة الإنسان والحيوان والنبات للحياة </a:t>
          </a:r>
          <a:endParaRPr lang="en-US" b="1" dirty="0">
            <a:solidFill>
              <a:schemeClr val="tx1"/>
            </a:solidFill>
          </a:endParaRPr>
        </a:p>
      </dgm:t>
    </dgm:pt>
    <dgm:pt modelId="{3B4F1047-A345-4528-91CC-9E7D27127672}" type="parTrans" cxnId="{6E9D6A1D-A959-42E7-89F1-D81283C6DD5B}">
      <dgm:prSet/>
      <dgm:spPr/>
      <dgm:t>
        <a:bodyPr/>
        <a:lstStyle/>
        <a:p>
          <a:endParaRPr lang="en-US"/>
        </a:p>
      </dgm:t>
    </dgm:pt>
    <dgm:pt modelId="{93B8AFC0-E4C3-4913-A10E-585534F265AB}" type="sibTrans" cxnId="{6E9D6A1D-A959-42E7-89F1-D81283C6DD5B}">
      <dgm:prSet/>
      <dgm:spPr/>
      <dgm:t>
        <a:bodyPr/>
        <a:lstStyle/>
        <a:p>
          <a:endParaRPr lang="en-US"/>
        </a:p>
      </dgm:t>
    </dgm:pt>
    <dgm:pt modelId="{24979194-986C-42BB-B08E-F12FE2B4D5A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فقد جعل الله سبحانه وتعالى النهار للسعى والعمل </a:t>
          </a:r>
          <a:endParaRPr lang="en-US" sz="3200" b="1" dirty="0">
            <a:solidFill>
              <a:schemeClr val="tx1"/>
            </a:solidFill>
          </a:endParaRPr>
        </a:p>
      </dgm:t>
    </dgm:pt>
    <dgm:pt modelId="{6316FDE6-95B8-4219-964C-0D6BE61323F3}" type="parTrans" cxnId="{4AB63D40-A586-489C-9669-3023D25EE29A}">
      <dgm:prSet/>
      <dgm:spPr/>
      <dgm:t>
        <a:bodyPr/>
        <a:lstStyle/>
        <a:p>
          <a:endParaRPr lang="en-US"/>
        </a:p>
      </dgm:t>
    </dgm:pt>
    <dgm:pt modelId="{874828C4-BDFB-4A00-A1DB-2D92F097BC46}" type="sibTrans" cxnId="{4AB63D40-A586-489C-9669-3023D25EE29A}">
      <dgm:prSet/>
      <dgm:spPr/>
      <dgm:t>
        <a:bodyPr/>
        <a:lstStyle/>
        <a:p>
          <a:endParaRPr lang="en-US"/>
        </a:p>
      </dgm:t>
    </dgm:pt>
    <dgm:pt modelId="{8A623D6E-B26A-49E0-9A98-6EEB071ED5CC}" type="pres">
      <dgm:prSet presAssocID="{303D061E-A990-4C4E-8406-4D7D91A2E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E23C6-61BF-410C-BCAD-81E831CD0C22}" type="pres">
      <dgm:prSet presAssocID="{24979194-986C-42BB-B08E-F12FE2B4D5A4}" presName="boxAndChildren" presStyleCnt="0"/>
      <dgm:spPr/>
    </dgm:pt>
    <dgm:pt modelId="{846696CC-0653-4EE8-9500-55FB0AE666CA}" type="pres">
      <dgm:prSet presAssocID="{24979194-986C-42BB-B08E-F12FE2B4D5A4}" presName="parentTextBox" presStyleLbl="node1" presStyleIdx="0" presStyleCnt="3"/>
      <dgm:spPr/>
      <dgm:t>
        <a:bodyPr/>
        <a:lstStyle/>
        <a:p>
          <a:endParaRPr lang="en-US"/>
        </a:p>
      </dgm:t>
    </dgm:pt>
    <dgm:pt modelId="{F213E96C-316F-460B-8112-E5ABAEDB9DBC}" type="pres">
      <dgm:prSet presAssocID="{93B8AFC0-E4C3-4913-A10E-585534F265AB}" presName="sp" presStyleCnt="0"/>
      <dgm:spPr/>
    </dgm:pt>
    <dgm:pt modelId="{D7DC0F3A-513A-4685-8A17-42F30B828B30}" type="pres">
      <dgm:prSet presAssocID="{2700A28B-C24D-410E-BB25-859F7F251A28}" presName="arrowAndChildren" presStyleCnt="0"/>
      <dgm:spPr/>
    </dgm:pt>
    <dgm:pt modelId="{AE6AB9B5-0CF1-4D2C-AB59-3E8856A16A2C}" type="pres">
      <dgm:prSet presAssocID="{2700A28B-C24D-410E-BB25-859F7F251A2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E1FAB44-5DD8-42CA-8F38-8431D3F2672E}" type="pres">
      <dgm:prSet presAssocID="{AEEFBD7F-5D6E-4D06-8601-A326626C6E1D}" presName="sp" presStyleCnt="0"/>
      <dgm:spPr/>
    </dgm:pt>
    <dgm:pt modelId="{194601EC-54D3-4E57-B90B-18CAA77E1726}" type="pres">
      <dgm:prSet presAssocID="{B6657391-6B75-4B58-82AC-AE25DB117EE3}" presName="arrowAndChildren" presStyleCnt="0"/>
      <dgm:spPr/>
    </dgm:pt>
    <dgm:pt modelId="{FE823CCE-1160-48DC-9934-960F306882D5}" type="pres">
      <dgm:prSet presAssocID="{B6657391-6B75-4B58-82AC-AE25DB117EE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C90D454-B3AD-45AF-8830-A86BCD6C2340}" type="presOf" srcId="{2700A28B-C24D-410E-BB25-859F7F251A28}" destId="{AE6AB9B5-0CF1-4D2C-AB59-3E8856A16A2C}" srcOrd="0" destOrd="0" presId="urn:microsoft.com/office/officeart/2005/8/layout/process4"/>
    <dgm:cxn modelId="{E0198CEE-C824-4630-911E-15E8521CA449}" srcId="{303D061E-A990-4C4E-8406-4D7D91A2EE04}" destId="{B6657391-6B75-4B58-82AC-AE25DB117EE3}" srcOrd="0" destOrd="0" parTransId="{6CC7CBDC-9DA1-4941-96EF-CB7E45F4E437}" sibTransId="{AEEFBD7F-5D6E-4D06-8601-A326626C6E1D}"/>
    <dgm:cxn modelId="{74FAA07B-38FB-4573-8D03-0EC16DD278E2}" type="presOf" srcId="{24979194-986C-42BB-B08E-F12FE2B4D5A4}" destId="{846696CC-0653-4EE8-9500-55FB0AE666CA}" srcOrd="0" destOrd="0" presId="urn:microsoft.com/office/officeart/2005/8/layout/process4"/>
    <dgm:cxn modelId="{F358C052-E549-4C33-B4B2-29AC6FB8044F}" type="presOf" srcId="{B6657391-6B75-4B58-82AC-AE25DB117EE3}" destId="{FE823CCE-1160-48DC-9934-960F306882D5}" srcOrd="0" destOrd="0" presId="urn:microsoft.com/office/officeart/2005/8/layout/process4"/>
    <dgm:cxn modelId="{4AB63D40-A586-489C-9669-3023D25EE29A}" srcId="{303D061E-A990-4C4E-8406-4D7D91A2EE04}" destId="{24979194-986C-42BB-B08E-F12FE2B4D5A4}" srcOrd="2" destOrd="0" parTransId="{6316FDE6-95B8-4219-964C-0D6BE61323F3}" sibTransId="{874828C4-BDFB-4A00-A1DB-2D92F097BC46}"/>
    <dgm:cxn modelId="{85216C7A-E5F0-4575-8635-C58FDF1731DF}" type="presOf" srcId="{303D061E-A990-4C4E-8406-4D7D91A2EE04}" destId="{8A623D6E-B26A-49E0-9A98-6EEB071ED5CC}" srcOrd="0" destOrd="0" presId="urn:microsoft.com/office/officeart/2005/8/layout/process4"/>
    <dgm:cxn modelId="{6E9D6A1D-A959-42E7-89F1-D81283C6DD5B}" srcId="{303D061E-A990-4C4E-8406-4D7D91A2EE04}" destId="{2700A28B-C24D-410E-BB25-859F7F251A28}" srcOrd="1" destOrd="0" parTransId="{3B4F1047-A345-4528-91CC-9E7D27127672}" sibTransId="{93B8AFC0-E4C3-4913-A10E-585534F265AB}"/>
    <dgm:cxn modelId="{13783741-7B4B-471E-B28F-BAED42A90328}" type="presParOf" srcId="{8A623D6E-B26A-49E0-9A98-6EEB071ED5CC}" destId="{3E0E23C6-61BF-410C-BCAD-81E831CD0C22}" srcOrd="0" destOrd="0" presId="urn:microsoft.com/office/officeart/2005/8/layout/process4"/>
    <dgm:cxn modelId="{986BA4C0-F83A-4D1D-811B-6745D175D474}" type="presParOf" srcId="{3E0E23C6-61BF-410C-BCAD-81E831CD0C22}" destId="{846696CC-0653-4EE8-9500-55FB0AE666CA}" srcOrd="0" destOrd="0" presId="urn:microsoft.com/office/officeart/2005/8/layout/process4"/>
    <dgm:cxn modelId="{05FFA805-C127-45BD-B5C6-B81448A03411}" type="presParOf" srcId="{8A623D6E-B26A-49E0-9A98-6EEB071ED5CC}" destId="{F213E96C-316F-460B-8112-E5ABAEDB9DBC}" srcOrd="1" destOrd="0" presId="urn:microsoft.com/office/officeart/2005/8/layout/process4"/>
    <dgm:cxn modelId="{3957AB55-EB24-4F67-95BA-D690EBDD0787}" type="presParOf" srcId="{8A623D6E-B26A-49E0-9A98-6EEB071ED5CC}" destId="{D7DC0F3A-513A-4685-8A17-42F30B828B30}" srcOrd="2" destOrd="0" presId="urn:microsoft.com/office/officeart/2005/8/layout/process4"/>
    <dgm:cxn modelId="{43EE8877-E07A-4E07-BE51-62BB92BD2737}" type="presParOf" srcId="{D7DC0F3A-513A-4685-8A17-42F30B828B30}" destId="{AE6AB9B5-0CF1-4D2C-AB59-3E8856A16A2C}" srcOrd="0" destOrd="0" presId="urn:microsoft.com/office/officeart/2005/8/layout/process4"/>
    <dgm:cxn modelId="{EFE2A00C-7055-407E-A042-4D73BD49DCB9}" type="presParOf" srcId="{8A623D6E-B26A-49E0-9A98-6EEB071ED5CC}" destId="{7E1FAB44-5DD8-42CA-8F38-8431D3F2672E}" srcOrd="3" destOrd="0" presId="urn:microsoft.com/office/officeart/2005/8/layout/process4"/>
    <dgm:cxn modelId="{21602B91-EE65-4E44-9B3E-A8A30BD0A5B2}" type="presParOf" srcId="{8A623D6E-B26A-49E0-9A98-6EEB071ED5CC}" destId="{194601EC-54D3-4E57-B90B-18CAA77E1726}" srcOrd="4" destOrd="0" presId="urn:microsoft.com/office/officeart/2005/8/layout/process4"/>
    <dgm:cxn modelId="{98CFF791-96DE-400E-9050-555588CA7BC8}" type="presParOf" srcId="{194601EC-54D3-4E57-B90B-18CAA77E1726}" destId="{FE823CCE-1160-48DC-9934-960F306882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3D061E-A990-4C4E-8406-4D7D91A2EE0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657391-6B75-4B58-82AC-AE25DB117EE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وجعل الليل للراحة حتى يستعيد الإنسان نشاطة مرة أخرى</a:t>
          </a:r>
          <a:endParaRPr lang="en-US" sz="3200" b="1" dirty="0">
            <a:solidFill>
              <a:schemeClr val="tx1"/>
            </a:solidFill>
          </a:endParaRPr>
        </a:p>
      </dgm:t>
    </dgm:pt>
    <dgm:pt modelId="{6CC7CBDC-9DA1-4941-96EF-CB7E45F4E437}" type="parTrans" cxnId="{E0198CEE-C824-4630-911E-15E8521CA449}">
      <dgm:prSet/>
      <dgm:spPr/>
      <dgm:t>
        <a:bodyPr/>
        <a:lstStyle/>
        <a:p>
          <a:endParaRPr lang="en-US"/>
        </a:p>
      </dgm:t>
    </dgm:pt>
    <dgm:pt modelId="{AEEFBD7F-5D6E-4D06-8601-A326626C6E1D}" type="sibTrans" cxnId="{E0198CEE-C824-4630-911E-15E8521CA449}">
      <dgm:prSet/>
      <dgm:spPr/>
      <dgm:t>
        <a:bodyPr/>
        <a:lstStyle/>
        <a:p>
          <a:endParaRPr lang="en-US"/>
        </a:p>
      </dgm:t>
    </dgm:pt>
    <dgm:pt modelId="{2700A28B-C24D-410E-BB25-859F7F251A28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وهى معجزة إلهية لم يتمكن العلماء من كشف أسراراها إلا فى اواخر القرن العشرين </a:t>
          </a:r>
          <a:endParaRPr lang="en-US" b="1" dirty="0">
            <a:solidFill>
              <a:schemeClr val="tx1"/>
            </a:solidFill>
          </a:endParaRPr>
        </a:p>
      </dgm:t>
    </dgm:pt>
    <dgm:pt modelId="{3B4F1047-A345-4528-91CC-9E7D27127672}" type="parTrans" cxnId="{6E9D6A1D-A959-42E7-89F1-D81283C6DD5B}">
      <dgm:prSet/>
      <dgm:spPr/>
      <dgm:t>
        <a:bodyPr/>
        <a:lstStyle/>
        <a:p>
          <a:endParaRPr lang="en-US"/>
        </a:p>
      </dgm:t>
    </dgm:pt>
    <dgm:pt modelId="{93B8AFC0-E4C3-4913-A10E-585534F265AB}" type="sibTrans" cxnId="{6E9D6A1D-A959-42E7-89F1-D81283C6DD5B}">
      <dgm:prSet/>
      <dgm:spPr/>
      <dgm:t>
        <a:bodyPr/>
        <a:lstStyle/>
        <a:p>
          <a:endParaRPr lang="en-US"/>
        </a:p>
      </dgm:t>
    </dgm:pt>
    <dgm:pt modelId="{24979194-986C-42BB-B08E-F12FE2B4D5A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وقال تعالى :</a:t>
          </a:r>
          <a:endParaRPr lang="en-US" sz="3200" b="1" dirty="0">
            <a:solidFill>
              <a:schemeClr val="tx1"/>
            </a:solidFill>
          </a:endParaRPr>
        </a:p>
      </dgm:t>
    </dgm:pt>
    <dgm:pt modelId="{874828C4-BDFB-4A00-A1DB-2D92F097BC46}" type="sibTrans" cxnId="{4AB63D40-A586-489C-9669-3023D25EE29A}">
      <dgm:prSet/>
      <dgm:spPr/>
      <dgm:t>
        <a:bodyPr/>
        <a:lstStyle/>
        <a:p>
          <a:endParaRPr lang="en-US"/>
        </a:p>
      </dgm:t>
    </dgm:pt>
    <dgm:pt modelId="{6316FDE6-95B8-4219-964C-0D6BE61323F3}" type="parTrans" cxnId="{4AB63D40-A586-489C-9669-3023D25EE29A}">
      <dgm:prSet/>
      <dgm:spPr/>
      <dgm:t>
        <a:bodyPr/>
        <a:lstStyle/>
        <a:p>
          <a:endParaRPr lang="en-US"/>
        </a:p>
      </dgm:t>
    </dgm:pt>
    <dgm:pt modelId="{8A623D6E-B26A-49E0-9A98-6EEB071ED5CC}" type="pres">
      <dgm:prSet presAssocID="{303D061E-A990-4C4E-8406-4D7D91A2E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E23C6-61BF-410C-BCAD-81E831CD0C22}" type="pres">
      <dgm:prSet presAssocID="{24979194-986C-42BB-B08E-F12FE2B4D5A4}" presName="boxAndChildren" presStyleCnt="0"/>
      <dgm:spPr/>
    </dgm:pt>
    <dgm:pt modelId="{846696CC-0653-4EE8-9500-55FB0AE666CA}" type="pres">
      <dgm:prSet presAssocID="{24979194-986C-42BB-B08E-F12FE2B4D5A4}" presName="parentTextBox" presStyleLbl="node1" presStyleIdx="0" presStyleCnt="3"/>
      <dgm:spPr/>
      <dgm:t>
        <a:bodyPr/>
        <a:lstStyle/>
        <a:p>
          <a:endParaRPr lang="en-US"/>
        </a:p>
      </dgm:t>
    </dgm:pt>
    <dgm:pt modelId="{F213E96C-316F-460B-8112-E5ABAEDB9DBC}" type="pres">
      <dgm:prSet presAssocID="{93B8AFC0-E4C3-4913-A10E-585534F265AB}" presName="sp" presStyleCnt="0"/>
      <dgm:spPr/>
    </dgm:pt>
    <dgm:pt modelId="{D7DC0F3A-513A-4685-8A17-42F30B828B30}" type="pres">
      <dgm:prSet presAssocID="{2700A28B-C24D-410E-BB25-859F7F251A28}" presName="arrowAndChildren" presStyleCnt="0"/>
      <dgm:spPr/>
    </dgm:pt>
    <dgm:pt modelId="{AE6AB9B5-0CF1-4D2C-AB59-3E8856A16A2C}" type="pres">
      <dgm:prSet presAssocID="{2700A28B-C24D-410E-BB25-859F7F251A2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E1FAB44-5DD8-42CA-8F38-8431D3F2672E}" type="pres">
      <dgm:prSet presAssocID="{AEEFBD7F-5D6E-4D06-8601-A326626C6E1D}" presName="sp" presStyleCnt="0"/>
      <dgm:spPr/>
    </dgm:pt>
    <dgm:pt modelId="{194601EC-54D3-4E57-B90B-18CAA77E1726}" type="pres">
      <dgm:prSet presAssocID="{B6657391-6B75-4B58-82AC-AE25DB117EE3}" presName="arrowAndChildren" presStyleCnt="0"/>
      <dgm:spPr/>
    </dgm:pt>
    <dgm:pt modelId="{FE823CCE-1160-48DC-9934-960F306882D5}" type="pres">
      <dgm:prSet presAssocID="{B6657391-6B75-4B58-82AC-AE25DB117EE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C90D454-B3AD-45AF-8830-A86BCD6C2340}" type="presOf" srcId="{2700A28B-C24D-410E-BB25-859F7F251A28}" destId="{AE6AB9B5-0CF1-4D2C-AB59-3E8856A16A2C}" srcOrd="0" destOrd="0" presId="urn:microsoft.com/office/officeart/2005/8/layout/process4"/>
    <dgm:cxn modelId="{E0198CEE-C824-4630-911E-15E8521CA449}" srcId="{303D061E-A990-4C4E-8406-4D7D91A2EE04}" destId="{B6657391-6B75-4B58-82AC-AE25DB117EE3}" srcOrd="0" destOrd="0" parTransId="{6CC7CBDC-9DA1-4941-96EF-CB7E45F4E437}" sibTransId="{AEEFBD7F-5D6E-4D06-8601-A326626C6E1D}"/>
    <dgm:cxn modelId="{74FAA07B-38FB-4573-8D03-0EC16DD278E2}" type="presOf" srcId="{24979194-986C-42BB-B08E-F12FE2B4D5A4}" destId="{846696CC-0653-4EE8-9500-55FB0AE666CA}" srcOrd="0" destOrd="0" presId="urn:microsoft.com/office/officeart/2005/8/layout/process4"/>
    <dgm:cxn modelId="{F358C052-E549-4C33-B4B2-29AC6FB8044F}" type="presOf" srcId="{B6657391-6B75-4B58-82AC-AE25DB117EE3}" destId="{FE823CCE-1160-48DC-9934-960F306882D5}" srcOrd="0" destOrd="0" presId="urn:microsoft.com/office/officeart/2005/8/layout/process4"/>
    <dgm:cxn modelId="{4AB63D40-A586-489C-9669-3023D25EE29A}" srcId="{303D061E-A990-4C4E-8406-4D7D91A2EE04}" destId="{24979194-986C-42BB-B08E-F12FE2B4D5A4}" srcOrd="2" destOrd="0" parTransId="{6316FDE6-95B8-4219-964C-0D6BE61323F3}" sibTransId="{874828C4-BDFB-4A00-A1DB-2D92F097BC46}"/>
    <dgm:cxn modelId="{85216C7A-E5F0-4575-8635-C58FDF1731DF}" type="presOf" srcId="{303D061E-A990-4C4E-8406-4D7D91A2EE04}" destId="{8A623D6E-B26A-49E0-9A98-6EEB071ED5CC}" srcOrd="0" destOrd="0" presId="urn:microsoft.com/office/officeart/2005/8/layout/process4"/>
    <dgm:cxn modelId="{6E9D6A1D-A959-42E7-89F1-D81283C6DD5B}" srcId="{303D061E-A990-4C4E-8406-4D7D91A2EE04}" destId="{2700A28B-C24D-410E-BB25-859F7F251A28}" srcOrd="1" destOrd="0" parTransId="{3B4F1047-A345-4528-91CC-9E7D27127672}" sibTransId="{93B8AFC0-E4C3-4913-A10E-585534F265AB}"/>
    <dgm:cxn modelId="{13783741-7B4B-471E-B28F-BAED42A90328}" type="presParOf" srcId="{8A623D6E-B26A-49E0-9A98-6EEB071ED5CC}" destId="{3E0E23C6-61BF-410C-BCAD-81E831CD0C22}" srcOrd="0" destOrd="0" presId="urn:microsoft.com/office/officeart/2005/8/layout/process4"/>
    <dgm:cxn modelId="{986BA4C0-F83A-4D1D-811B-6745D175D474}" type="presParOf" srcId="{3E0E23C6-61BF-410C-BCAD-81E831CD0C22}" destId="{846696CC-0653-4EE8-9500-55FB0AE666CA}" srcOrd="0" destOrd="0" presId="urn:microsoft.com/office/officeart/2005/8/layout/process4"/>
    <dgm:cxn modelId="{05FFA805-C127-45BD-B5C6-B81448A03411}" type="presParOf" srcId="{8A623D6E-B26A-49E0-9A98-6EEB071ED5CC}" destId="{F213E96C-316F-460B-8112-E5ABAEDB9DBC}" srcOrd="1" destOrd="0" presId="urn:microsoft.com/office/officeart/2005/8/layout/process4"/>
    <dgm:cxn modelId="{3957AB55-EB24-4F67-95BA-D690EBDD0787}" type="presParOf" srcId="{8A623D6E-B26A-49E0-9A98-6EEB071ED5CC}" destId="{D7DC0F3A-513A-4685-8A17-42F30B828B30}" srcOrd="2" destOrd="0" presId="urn:microsoft.com/office/officeart/2005/8/layout/process4"/>
    <dgm:cxn modelId="{43EE8877-E07A-4E07-BE51-62BB92BD2737}" type="presParOf" srcId="{D7DC0F3A-513A-4685-8A17-42F30B828B30}" destId="{AE6AB9B5-0CF1-4D2C-AB59-3E8856A16A2C}" srcOrd="0" destOrd="0" presId="urn:microsoft.com/office/officeart/2005/8/layout/process4"/>
    <dgm:cxn modelId="{EFE2A00C-7055-407E-A042-4D73BD49DCB9}" type="presParOf" srcId="{8A623D6E-B26A-49E0-9A98-6EEB071ED5CC}" destId="{7E1FAB44-5DD8-42CA-8F38-8431D3F2672E}" srcOrd="3" destOrd="0" presId="urn:microsoft.com/office/officeart/2005/8/layout/process4"/>
    <dgm:cxn modelId="{21602B91-EE65-4E44-9B3E-A8A30BD0A5B2}" type="presParOf" srcId="{8A623D6E-B26A-49E0-9A98-6EEB071ED5CC}" destId="{194601EC-54D3-4E57-B90B-18CAA77E1726}" srcOrd="4" destOrd="0" presId="urn:microsoft.com/office/officeart/2005/8/layout/process4"/>
    <dgm:cxn modelId="{98CFF791-96DE-400E-9050-555588CA7BC8}" type="presParOf" srcId="{194601EC-54D3-4E57-B90B-18CAA77E1726}" destId="{FE823CCE-1160-48DC-9934-960F306882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3D061E-A990-4C4E-8406-4D7D91A2EE0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657391-6B75-4B58-82AC-AE25DB117EE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يحدث تعاقب الليل والنهار بسبب </a:t>
          </a:r>
          <a:endParaRPr lang="en-US" sz="3200" b="1" dirty="0">
            <a:solidFill>
              <a:schemeClr val="tx1"/>
            </a:solidFill>
          </a:endParaRPr>
        </a:p>
      </dgm:t>
    </dgm:pt>
    <dgm:pt modelId="{6CC7CBDC-9DA1-4941-96EF-CB7E45F4E437}" type="parTrans" cxnId="{E0198CEE-C824-4630-911E-15E8521CA449}">
      <dgm:prSet/>
      <dgm:spPr/>
      <dgm:t>
        <a:bodyPr/>
        <a:lstStyle/>
        <a:p>
          <a:endParaRPr lang="en-US"/>
        </a:p>
      </dgm:t>
    </dgm:pt>
    <dgm:pt modelId="{AEEFBD7F-5D6E-4D06-8601-A326626C6E1D}" type="sibTrans" cxnId="{E0198CEE-C824-4630-911E-15E8521CA449}">
      <dgm:prSet/>
      <dgm:spPr/>
      <dgm:t>
        <a:bodyPr/>
        <a:lstStyle/>
        <a:p>
          <a:endParaRPr lang="en-US"/>
        </a:p>
      </dgm:t>
    </dgm:pt>
    <dgm:pt modelId="{2700A28B-C24D-410E-BB25-859F7F251A28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دوران الأرض حول محورها من الغرب إلى الشرق أمام الشمس مرة كل 24 ساعة </a:t>
          </a:r>
          <a:endParaRPr lang="en-US" b="1" dirty="0">
            <a:solidFill>
              <a:schemeClr val="tx1"/>
            </a:solidFill>
          </a:endParaRPr>
        </a:p>
      </dgm:t>
    </dgm:pt>
    <dgm:pt modelId="{3B4F1047-A345-4528-91CC-9E7D27127672}" type="parTrans" cxnId="{6E9D6A1D-A959-42E7-89F1-D81283C6DD5B}">
      <dgm:prSet/>
      <dgm:spPr/>
      <dgm:t>
        <a:bodyPr/>
        <a:lstStyle/>
        <a:p>
          <a:endParaRPr lang="en-US"/>
        </a:p>
      </dgm:t>
    </dgm:pt>
    <dgm:pt modelId="{93B8AFC0-E4C3-4913-A10E-585534F265AB}" type="sibTrans" cxnId="{6E9D6A1D-A959-42E7-89F1-D81283C6DD5B}">
      <dgm:prSet/>
      <dgm:spPr/>
      <dgm:t>
        <a:bodyPr/>
        <a:lstStyle/>
        <a:p>
          <a:endParaRPr lang="en-US"/>
        </a:p>
      </dgm:t>
    </dgm:pt>
    <dgm:pt modelId="{24979194-986C-42BB-B08E-F12FE2B4D5A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وهذا مايعرف بالدورة اليومية للأرض </a:t>
          </a:r>
          <a:endParaRPr lang="en-US" sz="3200" b="1" dirty="0">
            <a:solidFill>
              <a:schemeClr val="tx1"/>
            </a:solidFill>
          </a:endParaRPr>
        </a:p>
      </dgm:t>
    </dgm:pt>
    <dgm:pt modelId="{6316FDE6-95B8-4219-964C-0D6BE61323F3}" type="parTrans" cxnId="{4AB63D40-A586-489C-9669-3023D25EE29A}">
      <dgm:prSet/>
      <dgm:spPr/>
      <dgm:t>
        <a:bodyPr/>
        <a:lstStyle/>
        <a:p>
          <a:endParaRPr lang="en-US"/>
        </a:p>
      </dgm:t>
    </dgm:pt>
    <dgm:pt modelId="{874828C4-BDFB-4A00-A1DB-2D92F097BC46}" type="sibTrans" cxnId="{4AB63D40-A586-489C-9669-3023D25EE29A}">
      <dgm:prSet/>
      <dgm:spPr/>
      <dgm:t>
        <a:bodyPr/>
        <a:lstStyle/>
        <a:p>
          <a:endParaRPr lang="en-US"/>
        </a:p>
      </dgm:t>
    </dgm:pt>
    <dgm:pt modelId="{8A623D6E-B26A-49E0-9A98-6EEB071ED5CC}" type="pres">
      <dgm:prSet presAssocID="{303D061E-A990-4C4E-8406-4D7D91A2E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E23C6-61BF-410C-BCAD-81E831CD0C22}" type="pres">
      <dgm:prSet presAssocID="{24979194-986C-42BB-B08E-F12FE2B4D5A4}" presName="boxAndChildren" presStyleCnt="0"/>
      <dgm:spPr/>
    </dgm:pt>
    <dgm:pt modelId="{846696CC-0653-4EE8-9500-55FB0AE666CA}" type="pres">
      <dgm:prSet presAssocID="{24979194-986C-42BB-B08E-F12FE2B4D5A4}" presName="parentTextBox" presStyleLbl="node1" presStyleIdx="0" presStyleCnt="3"/>
      <dgm:spPr/>
      <dgm:t>
        <a:bodyPr/>
        <a:lstStyle/>
        <a:p>
          <a:endParaRPr lang="en-US"/>
        </a:p>
      </dgm:t>
    </dgm:pt>
    <dgm:pt modelId="{F213E96C-316F-460B-8112-E5ABAEDB9DBC}" type="pres">
      <dgm:prSet presAssocID="{93B8AFC0-E4C3-4913-A10E-585534F265AB}" presName="sp" presStyleCnt="0"/>
      <dgm:spPr/>
    </dgm:pt>
    <dgm:pt modelId="{D7DC0F3A-513A-4685-8A17-42F30B828B30}" type="pres">
      <dgm:prSet presAssocID="{2700A28B-C24D-410E-BB25-859F7F251A28}" presName="arrowAndChildren" presStyleCnt="0"/>
      <dgm:spPr/>
    </dgm:pt>
    <dgm:pt modelId="{AE6AB9B5-0CF1-4D2C-AB59-3E8856A16A2C}" type="pres">
      <dgm:prSet presAssocID="{2700A28B-C24D-410E-BB25-859F7F251A2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E1FAB44-5DD8-42CA-8F38-8431D3F2672E}" type="pres">
      <dgm:prSet presAssocID="{AEEFBD7F-5D6E-4D06-8601-A326626C6E1D}" presName="sp" presStyleCnt="0"/>
      <dgm:spPr/>
    </dgm:pt>
    <dgm:pt modelId="{194601EC-54D3-4E57-B90B-18CAA77E1726}" type="pres">
      <dgm:prSet presAssocID="{B6657391-6B75-4B58-82AC-AE25DB117EE3}" presName="arrowAndChildren" presStyleCnt="0"/>
      <dgm:spPr/>
    </dgm:pt>
    <dgm:pt modelId="{FE823CCE-1160-48DC-9934-960F306882D5}" type="pres">
      <dgm:prSet presAssocID="{B6657391-6B75-4B58-82AC-AE25DB117EE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C90D454-B3AD-45AF-8830-A86BCD6C2340}" type="presOf" srcId="{2700A28B-C24D-410E-BB25-859F7F251A28}" destId="{AE6AB9B5-0CF1-4D2C-AB59-3E8856A16A2C}" srcOrd="0" destOrd="0" presId="urn:microsoft.com/office/officeart/2005/8/layout/process4"/>
    <dgm:cxn modelId="{E0198CEE-C824-4630-911E-15E8521CA449}" srcId="{303D061E-A990-4C4E-8406-4D7D91A2EE04}" destId="{B6657391-6B75-4B58-82AC-AE25DB117EE3}" srcOrd="0" destOrd="0" parTransId="{6CC7CBDC-9DA1-4941-96EF-CB7E45F4E437}" sibTransId="{AEEFBD7F-5D6E-4D06-8601-A326626C6E1D}"/>
    <dgm:cxn modelId="{74FAA07B-38FB-4573-8D03-0EC16DD278E2}" type="presOf" srcId="{24979194-986C-42BB-B08E-F12FE2B4D5A4}" destId="{846696CC-0653-4EE8-9500-55FB0AE666CA}" srcOrd="0" destOrd="0" presId="urn:microsoft.com/office/officeart/2005/8/layout/process4"/>
    <dgm:cxn modelId="{F358C052-E549-4C33-B4B2-29AC6FB8044F}" type="presOf" srcId="{B6657391-6B75-4B58-82AC-AE25DB117EE3}" destId="{FE823CCE-1160-48DC-9934-960F306882D5}" srcOrd="0" destOrd="0" presId="urn:microsoft.com/office/officeart/2005/8/layout/process4"/>
    <dgm:cxn modelId="{4AB63D40-A586-489C-9669-3023D25EE29A}" srcId="{303D061E-A990-4C4E-8406-4D7D91A2EE04}" destId="{24979194-986C-42BB-B08E-F12FE2B4D5A4}" srcOrd="2" destOrd="0" parTransId="{6316FDE6-95B8-4219-964C-0D6BE61323F3}" sibTransId="{874828C4-BDFB-4A00-A1DB-2D92F097BC46}"/>
    <dgm:cxn modelId="{85216C7A-E5F0-4575-8635-C58FDF1731DF}" type="presOf" srcId="{303D061E-A990-4C4E-8406-4D7D91A2EE04}" destId="{8A623D6E-B26A-49E0-9A98-6EEB071ED5CC}" srcOrd="0" destOrd="0" presId="urn:microsoft.com/office/officeart/2005/8/layout/process4"/>
    <dgm:cxn modelId="{6E9D6A1D-A959-42E7-89F1-D81283C6DD5B}" srcId="{303D061E-A990-4C4E-8406-4D7D91A2EE04}" destId="{2700A28B-C24D-410E-BB25-859F7F251A28}" srcOrd="1" destOrd="0" parTransId="{3B4F1047-A345-4528-91CC-9E7D27127672}" sibTransId="{93B8AFC0-E4C3-4913-A10E-585534F265AB}"/>
    <dgm:cxn modelId="{13783741-7B4B-471E-B28F-BAED42A90328}" type="presParOf" srcId="{8A623D6E-B26A-49E0-9A98-6EEB071ED5CC}" destId="{3E0E23C6-61BF-410C-BCAD-81E831CD0C22}" srcOrd="0" destOrd="0" presId="urn:microsoft.com/office/officeart/2005/8/layout/process4"/>
    <dgm:cxn modelId="{986BA4C0-F83A-4D1D-811B-6745D175D474}" type="presParOf" srcId="{3E0E23C6-61BF-410C-BCAD-81E831CD0C22}" destId="{846696CC-0653-4EE8-9500-55FB0AE666CA}" srcOrd="0" destOrd="0" presId="urn:microsoft.com/office/officeart/2005/8/layout/process4"/>
    <dgm:cxn modelId="{05FFA805-C127-45BD-B5C6-B81448A03411}" type="presParOf" srcId="{8A623D6E-B26A-49E0-9A98-6EEB071ED5CC}" destId="{F213E96C-316F-460B-8112-E5ABAEDB9DBC}" srcOrd="1" destOrd="0" presId="urn:microsoft.com/office/officeart/2005/8/layout/process4"/>
    <dgm:cxn modelId="{3957AB55-EB24-4F67-95BA-D690EBDD0787}" type="presParOf" srcId="{8A623D6E-B26A-49E0-9A98-6EEB071ED5CC}" destId="{D7DC0F3A-513A-4685-8A17-42F30B828B30}" srcOrd="2" destOrd="0" presId="urn:microsoft.com/office/officeart/2005/8/layout/process4"/>
    <dgm:cxn modelId="{43EE8877-E07A-4E07-BE51-62BB92BD2737}" type="presParOf" srcId="{D7DC0F3A-513A-4685-8A17-42F30B828B30}" destId="{AE6AB9B5-0CF1-4D2C-AB59-3E8856A16A2C}" srcOrd="0" destOrd="0" presId="urn:microsoft.com/office/officeart/2005/8/layout/process4"/>
    <dgm:cxn modelId="{EFE2A00C-7055-407E-A042-4D73BD49DCB9}" type="presParOf" srcId="{8A623D6E-B26A-49E0-9A98-6EEB071ED5CC}" destId="{7E1FAB44-5DD8-42CA-8F38-8431D3F2672E}" srcOrd="3" destOrd="0" presId="urn:microsoft.com/office/officeart/2005/8/layout/process4"/>
    <dgm:cxn modelId="{21602B91-EE65-4E44-9B3E-A8A30BD0A5B2}" type="presParOf" srcId="{8A623D6E-B26A-49E0-9A98-6EEB071ED5CC}" destId="{194601EC-54D3-4E57-B90B-18CAA77E1726}" srcOrd="4" destOrd="0" presId="urn:microsoft.com/office/officeart/2005/8/layout/process4"/>
    <dgm:cxn modelId="{98CFF791-96DE-400E-9050-555588CA7BC8}" type="presParOf" srcId="{194601EC-54D3-4E57-B90B-18CAA77E1726}" destId="{FE823CCE-1160-48DC-9934-960F306882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3D061E-A990-4C4E-8406-4D7D91A2EE0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657391-6B75-4B58-82AC-AE25DB117EE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نصف الكرة الأرضية المواجه للشمس يتلقى الضوء والحرارة ( النهار )</a:t>
          </a:r>
          <a:endParaRPr lang="en-US" sz="3200" b="1" dirty="0">
            <a:solidFill>
              <a:schemeClr val="tx1"/>
            </a:solidFill>
          </a:endParaRPr>
        </a:p>
      </dgm:t>
    </dgm:pt>
    <dgm:pt modelId="{6CC7CBDC-9DA1-4941-96EF-CB7E45F4E437}" type="parTrans" cxnId="{E0198CEE-C824-4630-911E-15E8521CA449}">
      <dgm:prSet/>
      <dgm:spPr/>
      <dgm:t>
        <a:bodyPr/>
        <a:lstStyle/>
        <a:p>
          <a:endParaRPr lang="en-US"/>
        </a:p>
      </dgm:t>
    </dgm:pt>
    <dgm:pt modelId="{AEEFBD7F-5D6E-4D06-8601-A326626C6E1D}" type="sibTrans" cxnId="{E0198CEE-C824-4630-911E-15E8521CA449}">
      <dgm:prSet/>
      <dgm:spPr/>
      <dgm:t>
        <a:bodyPr/>
        <a:lstStyle/>
        <a:p>
          <a:endParaRPr lang="en-US"/>
        </a:p>
      </dgm:t>
    </dgm:pt>
    <dgm:pt modelId="{2700A28B-C24D-410E-BB25-859F7F251A28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نصف الكرة الأرضية غير المواجه للشمس يسوده الظلام ( الليل )</a:t>
          </a:r>
          <a:endParaRPr lang="en-US" b="1" dirty="0">
            <a:solidFill>
              <a:schemeClr val="tx1"/>
            </a:solidFill>
          </a:endParaRPr>
        </a:p>
      </dgm:t>
    </dgm:pt>
    <dgm:pt modelId="{3B4F1047-A345-4528-91CC-9E7D27127672}" type="parTrans" cxnId="{6E9D6A1D-A959-42E7-89F1-D81283C6DD5B}">
      <dgm:prSet/>
      <dgm:spPr/>
      <dgm:t>
        <a:bodyPr/>
        <a:lstStyle/>
        <a:p>
          <a:endParaRPr lang="en-US"/>
        </a:p>
      </dgm:t>
    </dgm:pt>
    <dgm:pt modelId="{93B8AFC0-E4C3-4913-A10E-585534F265AB}" type="sibTrans" cxnId="{6E9D6A1D-A959-42E7-89F1-D81283C6DD5B}">
      <dgm:prSet/>
      <dgm:spPr/>
      <dgm:t>
        <a:bodyPr/>
        <a:lstStyle/>
        <a:p>
          <a:endParaRPr lang="en-US"/>
        </a:p>
      </dgm:t>
    </dgm:pt>
    <dgm:pt modelId="{8A623D6E-B26A-49E0-9A98-6EEB071ED5CC}" type="pres">
      <dgm:prSet presAssocID="{303D061E-A990-4C4E-8406-4D7D91A2E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5043D-8ED9-4CF5-919D-5C37F0FF8C84}" type="pres">
      <dgm:prSet presAssocID="{2700A28B-C24D-410E-BB25-859F7F251A28}" presName="boxAndChildren" presStyleCnt="0"/>
      <dgm:spPr/>
    </dgm:pt>
    <dgm:pt modelId="{8E697F69-2248-48B2-A4DD-2C16F55AFEB6}" type="pres">
      <dgm:prSet presAssocID="{2700A28B-C24D-410E-BB25-859F7F251A28}" presName="parentTextBox" presStyleLbl="node1" presStyleIdx="0" presStyleCnt="2"/>
      <dgm:spPr/>
      <dgm:t>
        <a:bodyPr/>
        <a:lstStyle/>
        <a:p>
          <a:endParaRPr lang="en-US"/>
        </a:p>
      </dgm:t>
    </dgm:pt>
    <dgm:pt modelId="{7E1FAB44-5DD8-42CA-8F38-8431D3F2672E}" type="pres">
      <dgm:prSet presAssocID="{AEEFBD7F-5D6E-4D06-8601-A326626C6E1D}" presName="sp" presStyleCnt="0"/>
      <dgm:spPr/>
    </dgm:pt>
    <dgm:pt modelId="{194601EC-54D3-4E57-B90B-18CAA77E1726}" type="pres">
      <dgm:prSet presAssocID="{B6657391-6B75-4B58-82AC-AE25DB117EE3}" presName="arrowAndChildren" presStyleCnt="0"/>
      <dgm:spPr/>
    </dgm:pt>
    <dgm:pt modelId="{FE823CCE-1160-48DC-9934-960F306882D5}" type="pres">
      <dgm:prSet presAssocID="{B6657391-6B75-4B58-82AC-AE25DB117EE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0198CEE-C824-4630-911E-15E8521CA449}" srcId="{303D061E-A990-4C4E-8406-4D7D91A2EE04}" destId="{B6657391-6B75-4B58-82AC-AE25DB117EE3}" srcOrd="0" destOrd="0" parTransId="{6CC7CBDC-9DA1-4941-96EF-CB7E45F4E437}" sibTransId="{AEEFBD7F-5D6E-4D06-8601-A326626C6E1D}"/>
    <dgm:cxn modelId="{97A4EA16-D653-4568-B187-BE5BA996A351}" type="presOf" srcId="{2700A28B-C24D-410E-BB25-859F7F251A28}" destId="{8E697F69-2248-48B2-A4DD-2C16F55AFEB6}" srcOrd="0" destOrd="0" presId="urn:microsoft.com/office/officeart/2005/8/layout/process4"/>
    <dgm:cxn modelId="{6E9D6A1D-A959-42E7-89F1-D81283C6DD5B}" srcId="{303D061E-A990-4C4E-8406-4D7D91A2EE04}" destId="{2700A28B-C24D-410E-BB25-859F7F251A28}" srcOrd="1" destOrd="0" parTransId="{3B4F1047-A345-4528-91CC-9E7D27127672}" sibTransId="{93B8AFC0-E4C3-4913-A10E-585534F265AB}"/>
    <dgm:cxn modelId="{F358C052-E549-4C33-B4B2-29AC6FB8044F}" type="presOf" srcId="{B6657391-6B75-4B58-82AC-AE25DB117EE3}" destId="{FE823CCE-1160-48DC-9934-960F306882D5}" srcOrd="0" destOrd="0" presId="urn:microsoft.com/office/officeart/2005/8/layout/process4"/>
    <dgm:cxn modelId="{85216C7A-E5F0-4575-8635-C58FDF1731DF}" type="presOf" srcId="{303D061E-A990-4C4E-8406-4D7D91A2EE04}" destId="{8A623D6E-B26A-49E0-9A98-6EEB071ED5CC}" srcOrd="0" destOrd="0" presId="urn:microsoft.com/office/officeart/2005/8/layout/process4"/>
    <dgm:cxn modelId="{173D000C-0207-41AC-98C0-417CF77D9EFB}" type="presParOf" srcId="{8A623D6E-B26A-49E0-9A98-6EEB071ED5CC}" destId="{B615043D-8ED9-4CF5-919D-5C37F0FF8C84}" srcOrd="0" destOrd="0" presId="urn:microsoft.com/office/officeart/2005/8/layout/process4"/>
    <dgm:cxn modelId="{9BEB6BA7-927E-4F33-990A-477454040519}" type="presParOf" srcId="{B615043D-8ED9-4CF5-919D-5C37F0FF8C84}" destId="{8E697F69-2248-48B2-A4DD-2C16F55AFEB6}" srcOrd="0" destOrd="0" presId="urn:microsoft.com/office/officeart/2005/8/layout/process4"/>
    <dgm:cxn modelId="{EFE2A00C-7055-407E-A042-4D73BD49DCB9}" type="presParOf" srcId="{8A623D6E-B26A-49E0-9A98-6EEB071ED5CC}" destId="{7E1FAB44-5DD8-42CA-8F38-8431D3F2672E}" srcOrd="1" destOrd="0" presId="urn:microsoft.com/office/officeart/2005/8/layout/process4"/>
    <dgm:cxn modelId="{21602B91-EE65-4E44-9B3E-A8A30BD0A5B2}" type="presParOf" srcId="{8A623D6E-B26A-49E0-9A98-6EEB071ED5CC}" destId="{194601EC-54D3-4E57-B90B-18CAA77E1726}" srcOrd="2" destOrd="0" presId="urn:microsoft.com/office/officeart/2005/8/layout/process4"/>
    <dgm:cxn modelId="{98CFF791-96DE-400E-9050-555588CA7BC8}" type="presParOf" srcId="{194601EC-54D3-4E57-B90B-18CAA77E1726}" destId="{FE823CCE-1160-48DC-9934-960F306882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EEE538-1E24-4F56-A3AC-736001C84043}" type="doc">
      <dgm:prSet loTypeId="urn:microsoft.com/office/officeart/2005/8/layout/list1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DE12B4-E4E5-4B55-A8C3-A609DE5B299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ماالمقصود بمحور الأرض :</a:t>
          </a:r>
          <a:endParaRPr lang="en-US" b="1" dirty="0">
            <a:solidFill>
              <a:schemeClr val="tx1"/>
            </a:solidFill>
          </a:endParaRPr>
        </a:p>
      </dgm:t>
    </dgm:pt>
    <dgm:pt modelId="{A9A1FBB7-73E8-40A3-8360-F90F13DCC5C3}" type="parTrans" cxnId="{33BA4D23-313C-4DE5-BD51-7953A287231B}">
      <dgm:prSet/>
      <dgm:spPr/>
      <dgm:t>
        <a:bodyPr/>
        <a:lstStyle/>
        <a:p>
          <a:endParaRPr lang="en-US"/>
        </a:p>
      </dgm:t>
    </dgm:pt>
    <dgm:pt modelId="{3E0716B9-81EE-44B7-BC2B-0E01C9E34694}" type="sibTrans" cxnId="{33BA4D23-313C-4DE5-BD51-7953A287231B}">
      <dgm:prSet/>
      <dgm:spPr/>
      <dgm:t>
        <a:bodyPr/>
        <a:lstStyle/>
        <a:p>
          <a:endParaRPr lang="en-US"/>
        </a:p>
      </dgm:t>
    </dgm:pt>
    <dgm:pt modelId="{5B07812F-6FA1-4D5C-94A9-8D05F0EBCFC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خط وهمى يصل بين نقطتى القطبين مارا بمركز الأرض ويميل عن الخط العمودى بمقدار 23,5 درجة .</a:t>
          </a:r>
          <a:endParaRPr lang="en-US" b="1" dirty="0"/>
        </a:p>
      </dgm:t>
    </dgm:pt>
    <dgm:pt modelId="{1AE6F218-B2CE-4716-B735-750C87B4B8FF}" type="parTrans" cxnId="{6549DD1F-D440-4004-A7F1-F75FA69FEDF6}">
      <dgm:prSet/>
      <dgm:spPr/>
      <dgm:t>
        <a:bodyPr/>
        <a:lstStyle/>
        <a:p>
          <a:endParaRPr lang="en-US"/>
        </a:p>
      </dgm:t>
    </dgm:pt>
    <dgm:pt modelId="{786AD117-5A65-493E-9DF0-9D9FD3EFEDE2}" type="sibTrans" cxnId="{6549DD1F-D440-4004-A7F1-F75FA69FEDF6}">
      <dgm:prSet/>
      <dgm:spPr/>
      <dgm:t>
        <a:bodyPr/>
        <a:lstStyle/>
        <a:p>
          <a:endParaRPr lang="en-US"/>
        </a:p>
      </dgm:t>
    </dgm:pt>
    <dgm:pt modelId="{0D1AEEC9-A131-4411-9FBD-0182FE0C85B6}" type="pres">
      <dgm:prSet presAssocID="{03EEE538-1E24-4F56-A3AC-736001C840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B744C-F106-4850-B464-EC1985DBC776}" type="pres">
      <dgm:prSet presAssocID="{A2DE12B4-E4E5-4B55-A8C3-A609DE5B2999}" presName="parentLin" presStyleCnt="0"/>
      <dgm:spPr/>
    </dgm:pt>
    <dgm:pt modelId="{AA78CBCD-11E5-478A-B6A4-295BC60ECC9E}" type="pres">
      <dgm:prSet presAssocID="{A2DE12B4-E4E5-4B55-A8C3-A609DE5B299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EDA8E71-51D2-46BE-A312-F6D8EEBE9849}" type="pres">
      <dgm:prSet presAssocID="{A2DE12B4-E4E5-4B55-A8C3-A609DE5B29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90CDB-2F0C-4DE5-BB74-4968C57BB7E8}" type="pres">
      <dgm:prSet presAssocID="{A2DE12B4-E4E5-4B55-A8C3-A609DE5B2999}" presName="negativeSpace" presStyleCnt="0"/>
      <dgm:spPr/>
    </dgm:pt>
    <dgm:pt modelId="{E8C6D649-54D9-45DE-A1FB-312A2BCE6887}" type="pres">
      <dgm:prSet presAssocID="{A2DE12B4-E4E5-4B55-A8C3-A609DE5B299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9DD1F-D440-4004-A7F1-F75FA69FEDF6}" srcId="{A2DE12B4-E4E5-4B55-A8C3-A609DE5B2999}" destId="{5B07812F-6FA1-4D5C-94A9-8D05F0EBCFCF}" srcOrd="0" destOrd="0" parTransId="{1AE6F218-B2CE-4716-B735-750C87B4B8FF}" sibTransId="{786AD117-5A65-493E-9DF0-9D9FD3EFEDE2}"/>
    <dgm:cxn modelId="{935AC3AF-3EE0-4ADE-89B7-5B6F39CD4115}" type="presOf" srcId="{A2DE12B4-E4E5-4B55-A8C3-A609DE5B2999}" destId="{AA78CBCD-11E5-478A-B6A4-295BC60ECC9E}" srcOrd="0" destOrd="0" presId="urn:microsoft.com/office/officeart/2005/8/layout/list1"/>
    <dgm:cxn modelId="{6FD8CAE2-FFA0-4F39-9120-5E5DD20159F0}" type="presOf" srcId="{03EEE538-1E24-4F56-A3AC-736001C84043}" destId="{0D1AEEC9-A131-4411-9FBD-0182FE0C85B6}" srcOrd="0" destOrd="0" presId="urn:microsoft.com/office/officeart/2005/8/layout/list1"/>
    <dgm:cxn modelId="{33BA4D23-313C-4DE5-BD51-7953A287231B}" srcId="{03EEE538-1E24-4F56-A3AC-736001C84043}" destId="{A2DE12B4-E4E5-4B55-A8C3-A609DE5B2999}" srcOrd="0" destOrd="0" parTransId="{A9A1FBB7-73E8-40A3-8360-F90F13DCC5C3}" sibTransId="{3E0716B9-81EE-44B7-BC2B-0E01C9E34694}"/>
    <dgm:cxn modelId="{F2369BFD-9D53-4228-89A7-812DAE9698CA}" type="presOf" srcId="{5B07812F-6FA1-4D5C-94A9-8D05F0EBCFCF}" destId="{E8C6D649-54D9-45DE-A1FB-312A2BCE6887}" srcOrd="0" destOrd="0" presId="urn:microsoft.com/office/officeart/2005/8/layout/list1"/>
    <dgm:cxn modelId="{5FCEE9A3-2B23-4BC9-8FD8-4DDAE3A333E1}" type="presOf" srcId="{A2DE12B4-E4E5-4B55-A8C3-A609DE5B2999}" destId="{6EDA8E71-51D2-46BE-A312-F6D8EEBE9849}" srcOrd="1" destOrd="0" presId="urn:microsoft.com/office/officeart/2005/8/layout/list1"/>
    <dgm:cxn modelId="{F12CEE95-C1D6-4377-A011-ABB87E23D321}" type="presParOf" srcId="{0D1AEEC9-A131-4411-9FBD-0182FE0C85B6}" destId="{57FB744C-F106-4850-B464-EC1985DBC776}" srcOrd="0" destOrd="0" presId="urn:microsoft.com/office/officeart/2005/8/layout/list1"/>
    <dgm:cxn modelId="{2659DA3B-5BC6-45A7-95B6-4CDC5407DC49}" type="presParOf" srcId="{57FB744C-F106-4850-B464-EC1985DBC776}" destId="{AA78CBCD-11E5-478A-B6A4-295BC60ECC9E}" srcOrd="0" destOrd="0" presId="urn:microsoft.com/office/officeart/2005/8/layout/list1"/>
    <dgm:cxn modelId="{56D4804C-F00D-4064-85AB-821213E299D6}" type="presParOf" srcId="{57FB744C-F106-4850-B464-EC1985DBC776}" destId="{6EDA8E71-51D2-46BE-A312-F6D8EEBE9849}" srcOrd="1" destOrd="0" presId="urn:microsoft.com/office/officeart/2005/8/layout/list1"/>
    <dgm:cxn modelId="{4F62CD67-189F-4194-88CC-46A619AEAE97}" type="presParOf" srcId="{0D1AEEC9-A131-4411-9FBD-0182FE0C85B6}" destId="{08D90CDB-2F0C-4DE5-BB74-4968C57BB7E8}" srcOrd="1" destOrd="0" presId="urn:microsoft.com/office/officeart/2005/8/layout/list1"/>
    <dgm:cxn modelId="{19DF5AB1-E87E-4B70-B4C8-5D97334D1FE4}" type="presParOf" srcId="{0D1AEEC9-A131-4411-9FBD-0182FE0C85B6}" destId="{E8C6D649-54D9-45DE-A1FB-312A2BCE688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3D061E-A990-4C4E-8406-4D7D91A2EE04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657391-6B75-4B58-82AC-AE25DB117EE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يظل الجزء المواجه للشمس من الأرض نهارا دائما ويظل الجزء الأخر ليلا دائما </a:t>
          </a:r>
          <a:endParaRPr lang="en-US" sz="3200" b="1" dirty="0">
            <a:solidFill>
              <a:schemeClr val="tx1"/>
            </a:solidFill>
          </a:endParaRPr>
        </a:p>
      </dgm:t>
    </dgm:pt>
    <dgm:pt modelId="{6CC7CBDC-9DA1-4941-96EF-CB7E45F4E437}" type="parTrans" cxnId="{E0198CEE-C824-4630-911E-15E8521CA449}">
      <dgm:prSet/>
      <dgm:spPr/>
      <dgm:t>
        <a:bodyPr/>
        <a:lstStyle/>
        <a:p>
          <a:endParaRPr lang="en-US"/>
        </a:p>
      </dgm:t>
    </dgm:pt>
    <dgm:pt modelId="{AEEFBD7F-5D6E-4D06-8601-A326626C6E1D}" type="sibTrans" cxnId="{E0198CEE-C824-4630-911E-15E8521CA449}">
      <dgm:prSet/>
      <dgm:spPr/>
      <dgm:t>
        <a:bodyPr/>
        <a:lstStyle/>
        <a:p>
          <a:endParaRPr lang="en-US"/>
        </a:p>
      </dgm:t>
    </dgm:pt>
    <dgm:pt modelId="{2700A28B-C24D-410E-BB25-859F7F251A28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2- لم يتعاقب الليل والنهار </a:t>
          </a:r>
          <a:endParaRPr lang="en-US" b="1" dirty="0">
            <a:solidFill>
              <a:schemeClr val="tx1"/>
            </a:solidFill>
          </a:endParaRPr>
        </a:p>
      </dgm:t>
    </dgm:pt>
    <dgm:pt modelId="{3B4F1047-A345-4528-91CC-9E7D27127672}" type="parTrans" cxnId="{6E9D6A1D-A959-42E7-89F1-D81283C6DD5B}">
      <dgm:prSet/>
      <dgm:spPr/>
      <dgm:t>
        <a:bodyPr/>
        <a:lstStyle/>
        <a:p>
          <a:endParaRPr lang="en-US"/>
        </a:p>
      </dgm:t>
    </dgm:pt>
    <dgm:pt modelId="{93B8AFC0-E4C3-4913-A10E-585534F265AB}" type="sibTrans" cxnId="{6E9D6A1D-A959-42E7-89F1-D81283C6DD5B}">
      <dgm:prSet/>
      <dgm:spPr/>
      <dgm:t>
        <a:bodyPr/>
        <a:lstStyle/>
        <a:p>
          <a:endParaRPr lang="en-US"/>
        </a:p>
      </dgm:t>
    </dgm:pt>
    <dgm:pt modelId="{24979194-986C-42BB-B08E-F12FE2B4D5A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3- تسوء الحياة على الأرض </a:t>
          </a:r>
          <a:endParaRPr lang="en-US" sz="3200" b="1" dirty="0">
            <a:solidFill>
              <a:schemeClr val="tx1"/>
            </a:solidFill>
          </a:endParaRPr>
        </a:p>
      </dgm:t>
    </dgm:pt>
    <dgm:pt modelId="{6316FDE6-95B8-4219-964C-0D6BE61323F3}" type="parTrans" cxnId="{4AB63D40-A586-489C-9669-3023D25EE29A}">
      <dgm:prSet/>
      <dgm:spPr/>
      <dgm:t>
        <a:bodyPr/>
        <a:lstStyle/>
        <a:p>
          <a:endParaRPr lang="en-US"/>
        </a:p>
      </dgm:t>
    </dgm:pt>
    <dgm:pt modelId="{874828C4-BDFB-4A00-A1DB-2D92F097BC46}" type="sibTrans" cxnId="{4AB63D40-A586-489C-9669-3023D25EE29A}">
      <dgm:prSet/>
      <dgm:spPr/>
      <dgm:t>
        <a:bodyPr/>
        <a:lstStyle/>
        <a:p>
          <a:endParaRPr lang="en-US"/>
        </a:p>
      </dgm:t>
    </dgm:pt>
    <dgm:pt modelId="{8A623D6E-B26A-49E0-9A98-6EEB071ED5CC}" type="pres">
      <dgm:prSet presAssocID="{303D061E-A990-4C4E-8406-4D7D91A2E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E23C6-61BF-410C-BCAD-81E831CD0C22}" type="pres">
      <dgm:prSet presAssocID="{24979194-986C-42BB-B08E-F12FE2B4D5A4}" presName="boxAndChildren" presStyleCnt="0"/>
      <dgm:spPr/>
    </dgm:pt>
    <dgm:pt modelId="{846696CC-0653-4EE8-9500-55FB0AE666CA}" type="pres">
      <dgm:prSet presAssocID="{24979194-986C-42BB-B08E-F12FE2B4D5A4}" presName="parentTextBox" presStyleLbl="node1" presStyleIdx="0" presStyleCnt="3"/>
      <dgm:spPr/>
      <dgm:t>
        <a:bodyPr/>
        <a:lstStyle/>
        <a:p>
          <a:endParaRPr lang="en-US"/>
        </a:p>
      </dgm:t>
    </dgm:pt>
    <dgm:pt modelId="{F213E96C-316F-460B-8112-E5ABAEDB9DBC}" type="pres">
      <dgm:prSet presAssocID="{93B8AFC0-E4C3-4913-A10E-585534F265AB}" presName="sp" presStyleCnt="0"/>
      <dgm:spPr/>
    </dgm:pt>
    <dgm:pt modelId="{D7DC0F3A-513A-4685-8A17-42F30B828B30}" type="pres">
      <dgm:prSet presAssocID="{2700A28B-C24D-410E-BB25-859F7F251A28}" presName="arrowAndChildren" presStyleCnt="0"/>
      <dgm:spPr/>
    </dgm:pt>
    <dgm:pt modelId="{AE6AB9B5-0CF1-4D2C-AB59-3E8856A16A2C}" type="pres">
      <dgm:prSet presAssocID="{2700A28B-C24D-410E-BB25-859F7F251A2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E1FAB44-5DD8-42CA-8F38-8431D3F2672E}" type="pres">
      <dgm:prSet presAssocID="{AEEFBD7F-5D6E-4D06-8601-A326626C6E1D}" presName="sp" presStyleCnt="0"/>
      <dgm:spPr/>
    </dgm:pt>
    <dgm:pt modelId="{194601EC-54D3-4E57-B90B-18CAA77E1726}" type="pres">
      <dgm:prSet presAssocID="{B6657391-6B75-4B58-82AC-AE25DB117EE3}" presName="arrowAndChildren" presStyleCnt="0"/>
      <dgm:spPr/>
    </dgm:pt>
    <dgm:pt modelId="{FE823CCE-1160-48DC-9934-960F306882D5}" type="pres">
      <dgm:prSet presAssocID="{B6657391-6B75-4B58-82AC-AE25DB117EE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C90D454-B3AD-45AF-8830-A86BCD6C2340}" type="presOf" srcId="{2700A28B-C24D-410E-BB25-859F7F251A28}" destId="{AE6AB9B5-0CF1-4D2C-AB59-3E8856A16A2C}" srcOrd="0" destOrd="0" presId="urn:microsoft.com/office/officeart/2005/8/layout/process4"/>
    <dgm:cxn modelId="{E0198CEE-C824-4630-911E-15E8521CA449}" srcId="{303D061E-A990-4C4E-8406-4D7D91A2EE04}" destId="{B6657391-6B75-4B58-82AC-AE25DB117EE3}" srcOrd="0" destOrd="0" parTransId="{6CC7CBDC-9DA1-4941-96EF-CB7E45F4E437}" sibTransId="{AEEFBD7F-5D6E-4D06-8601-A326626C6E1D}"/>
    <dgm:cxn modelId="{74FAA07B-38FB-4573-8D03-0EC16DD278E2}" type="presOf" srcId="{24979194-986C-42BB-B08E-F12FE2B4D5A4}" destId="{846696CC-0653-4EE8-9500-55FB0AE666CA}" srcOrd="0" destOrd="0" presId="urn:microsoft.com/office/officeart/2005/8/layout/process4"/>
    <dgm:cxn modelId="{F358C052-E549-4C33-B4B2-29AC6FB8044F}" type="presOf" srcId="{B6657391-6B75-4B58-82AC-AE25DB117EE3}" destId="{FE823CCE-1160-48DC-9934-960F306882D5}" srcOrd="0" destOrd="0" presId="urn:microsoft.com/office/officeart/2005/8/layout/process4"/>
    <dgm:cxn modelId="{4AB63D40-A586-489C-9669-3023D25EE29A}" srcId="{303D061E-A990-4C4E-8406-4D7D91A2EE04}" destId="{24979194-986C-42BB-B08E-F12FE2B4D5A4}" srcOrd="2" destOrd="0" parTransId="{6316FDE6-95B8-4219-964C-0D6BE61323F3}" sibTransId="{874828C4-BDFB-4A00-A1DB-2D92F097BC46}"/>
    <dgm:cxn modelId="{85216C7A-E5F0-4575-8635-C58FDF1731DF}" type="presOf" srcId="{303D061E-A990-4C4E-8406-4D7D91A2EE04}" destId="{8A623D6E-B26A-49E0-9A98-6EEB071ED5CC}" srcOrd="0" destOrd="0" presId="urn:microsoft.com/office/officeart/2005/8/layout/process4"/>
    <dgm:cxn modelId="{6E9D6A1D-A959-42E7-89F1-D81283C6DD5B}" srcId="{303D061E-A990-4C4E-8406-4D7D91A2EE04}" destId="{2700A28B-C24D-410E-BB25-859F7F251A28}" srcOrd="1" destOrd="0" parTransId="{3B4F1047-A345-4528-91CC-9E7D27127672}" sibTransId="{93B8AFC0-E4C3-4913-A10E-585534F265AB}"/>
    <dgm:cxn modelId="{13783741-7B4B-471E-B28F-BAED42A90328}" type="presParOf" srcId="{8A623D6E-B26A-49E0-9A98-6EEB071ED5CC}" destId="{3E0E23C6-61BF-410C-BCAD-81E831CD0C22}" srcOrd="0" destOrd="0" presId="urn:microsoft.com/office/officeart/2005/8/layout/process4"/>
    <dgm:cxn modelId="{986BA4C0-F83A-4D1D-811B-6745D175D474}" type="presParOf" srcId="{3E0E23C6-61BF-410C-BCAD-81E831CD0C22}" destId="{846696CC-0653-4EE8-9500-55FB0AE666CA}" srcOrd="0" destOrd="0" presId="urn:microsoft.com/office/officeart/2005/8/layout/process4"/>
    <dgm:cxn modelId="{05FFA805-C127-45BD-B5C6-B81448A03411}" type="presParOf" srcId="{8A623D6E-B26A-49E0-9A98-6EEB071ED5CC}" destId="{F213E96C-316F-460B-8112-E5ABAEDB9DBC}" srcOrd="1" destOrd="0" presId="urn:microsoft.com/office/officeart/2005/8/layout/process4"/>
    <dgm:cxn modelId="{3957AB55-EB24-4F67-95BA-D690EBDD0787}" type="presParOf" srcId="{8A623D6E-B26A-49E0-9A98-6EEB071ED5CC}" destId="{D7DC0F3A-513A-4685-8A17-42F30B828B30}" srcOrd="2" destOrd="0" presId="urn:microsoft.com/office/officeart/2005/8/layout/process4"/>
    <dgm:cxn modelId="{43EE8877-E07A-4E07-BE51-62BB92BD2737}" type="presParOf" srcId="{D7DC0F3A-513A-4685-8A17-42F30B828B30}" destId="{AE6AB9B5-0CF1-4D2C-AB59-3E8856A16A2C}" srcOrd="0" destOrd="0" presId="urn:microsoft.com/office/officeart/2005/8/layout/process4"/>
    <dgm:cxn modelId="{EFE2A00C-7055-407E-A042-4D73BD49DCB9}" type="presParOf" srcId="{8A623D6E-B26A-49E0-9A98-6EEB071ED5CC}" destId="{7E1FAB44-5DD8-42CA-8F38-8431D3F2672E}" srcOrd="3" destOrd="0" presId="urn:microsoft.com/office/officeart/2005/8/layout/process4"/>
    <dgm:cxn modelId="{21602B91-EE65-4E44-9B3E-A8A30BD0A5B2}" type="presParOf" srcId="{8A623D6E-B26A-49E0-9A98-6EEB071ED5CC}" destId="{194601EC-54D3-4E57-B90B-18CAA77E1726}" srcOrd="4" destOrd="0" presId="urn:microsoft.com/office/officeart/2005/8/layout/process4"/>
    <dgm:cxn modelId="{98CFF791-96DE-400E-9050-555588CA7BC8}" type="presParOf" srcId="{194601EC-54D3-4E57-B90B-18CAA77E1726}" destId="{FE823CCE-1160-48DC-9934-960F306882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3D061E-A990-4C4E-8406-4D7D91A2EE04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657391-6B75-4B58-82AC-AE25DB117EE3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1- الرياح تنحرف يمين اتجاهها فى نصف الكرة الشمالى ويسار اتجاهها فى نصف الكرة الجنوبى </a:t>
          </a:r>
          <a:endParaRPr lang="en-US" sz="4000" b="1" dirty="0">
            <a:solidFill>
              <a:schemeClr val="tx1"/>
            </a:solidFill>
          </a:endParaRPr>
        </a:p>
      </dgm:t>
    </dgm:pt>
    <dgm:pt modelId="{6CC7CBDC-9DA1-4941-96EF-CB7E45F4E437}" type="parTrans" cxnId="{E0198CEE-C824-4630-911E-15E8521CA449}">
      <dgm:prSet/>
      <dgm:spPr/>
      <dgm:t>
        <a:bodyPr/>
        <a:lstStyle/>
        <a:p>
          <a:endParaRPr lang="en-US"/>
        </a:p>
      </dgm:t>
    </dgm:pt>
    <dgm:pt modelId="{AEEFBD7F-5D6E-4D06-8601-A326626C6E1D}" type="sibTrans" cxnId="{E0198CEE-C824-4630-911E-15E8521CA449}">
      <dgm:prSet/>
      <dgm:spPr/>
      <dgm:t>
        <a:bodyPr/>
        <a:lstStyle/>
        <a:p>
          <a:endParaRPr lang="en-US"/>
        </a:p>
      </dgm:t>
    </dgm:pt>
    <dgm:pt modelId="{8A623D6E-B26A-49E0-9A98-6EEB071ED5CC}" type="pres">
      <dgm:prSet presAssocID="{303D061E-A990-4C4E-8406-4D7D91A2E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3D6B4C-4A39-4E74-937B-9F61F802FC4E}" type="pres">
      <dgm:prSet presAssocID="{B6657391-6B75-4B58-82AC-AE25DB117EE3}" presName="boxAndChildren" presStyleCnt="0"/>
      <dgm:spPr/>
      <dgm:t>
        <a:bodyPr/>
        <a:lstStyle/>
        <a:p>
          <a:endParaRPr lang="en-US"/>
        </a:p>
      </dgm:t>
    </dgm:pt>
    <dgm:pt modelId="{6159EEC2-A504-472F-B618-2887FD817ABF}" type="pres">
      <dgm:prSet presAssocID="{B6657391-6B75-4B58-82AC-AE25DB117EE3}" presName="parentTextBox" presStyleLbl="node1" presStyleIdx="0" presStyleCnt="1" custLinFactNeighborX="-9410" custLinFactNeighborY="2370"/>
      <dgm:spPr/>
      <dgm:t>
        <a:bodyPr/>
        <a:lstStyle/>
        <a:p>
          <a:endParaRPr lang="en-US"/>
        </a:p>
      </dgm:t>
    </dgm:pt>
  </dgm:ptLst>
  <dgm:cxnLst>
    <dgm:cxn modelId="{E0198CEE-C824-4630-911E-15E8521CA449}" srcId="{303D061E-A990-4C4E-8406-4D7D91A2EE04}" destId="{B6657391-6B75-4B58-82AC-AE25DB117EE3}" srcOrd="0" destOrd="0" parTransId="{6CC7CBDC-9DA1-4941-96EF-CB7E45F4E437}" sibTransId="{AEEFBD7F-5D6E-4D06-8601-A326626C6E1D}"/>
    <dgm:cxn modelId="{85216C7A-E5F0-4575-8635-C58FDF1731DF}" type="presOf" srcId="{303D061E-A990-4C4E-8406-4D7D91A2EE04}" destId="{8A623D6E-B26A-49E0-9A98-6EEB071ED5CC}" srcOrd="0" destOrd="0" presId="urn:microsoft.com/office/officeart/2005/8/layout/process4"/>
    <dgm:cxn modelId="{4BBD14BB-791E-48A3-B3A7-4DF7177825F7}" type="presOf" srcId="{B6657391-6B75-4B58-82AC-AE25DB117EE3}" destId="{6159EEC2-A504-472F-B618-2887FD817ABF}" srcOrd="0" destOrd="0" presId="urn:microsoft.com/office/officeart/2005/8/layout/process4"/>
    <dgm:cxn modelId="{CD6F9337-909B-4C9B-8E86-E28679AB20C6}" type="presParOf" srcId="{8A623D6E-B26A-49E0-9A98-6EEB071ED5CC}" destId="{FE3D6B4C-4A39-4E74-937B-9F61F802FC4E}" srcOrd="0" destOrd="0" presId="urn:microsoft.com/office/officeart/2005/8/layout/process4"/>
    <dgm:cxn modelId="{BD9EE7CA-01A1-472B-BFAA-3EDF98D9A59B}" type="presParOf" srcId="{FE3D6B4C-4A39-4E74-937B-9F61F802FC4E}" destId="{6159EEC2-A504-472F-B618-2887FD817A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30340-C8CE-4230-9239-E52A3D3499E1}">
      <dsp:nvSpPr>
        <dsp:cNvPr id="0" name=""/>
        <dsp:cNvSpPr/>
      </dsp:nvSpPr>
      <dsp:spPr>
        <a:xfrm>
          <a:off x="-1896715" y="-320583"/>
          <a:ext cx="2473626" cy="2473626"/>
        </a:xfrm>
        <a:prstGeom prst="blockArc">
          <a:avLst>
            <a:gd name="adj1" fmla="val 18900000"/>
            <a:gd name="adj2" fmla="val 2700000"/>
            <a:gd name="adj3" fmla="val 87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5D05D5-0402-49AF-818D-357C8D0F5994}">
      <dsp:nvSpPr>
        <dsp:cNvPr id="0" name=""/>
        <dsp:cNvSpPr/>
      </dsp:nvSpPr>
      <dsp:spPr>
        <a:xfrm>
          <a:off x="562808" y="465983"/>
          <a:ext cx="8581191" cy="900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7258" tIns="119380" rIns="119380" bIns="11938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700" b="1" kern="1200" dirty="0" smtClean="0">
              <a:solidFill>
                <a:schemeClr val="tx1"/>
              </a:solidFill>
            </a:rPr>
            <a:t>الليل والنهار </a:t>
          </a:r>
          <a:endParaRPr lang="en-US" sz="4700" b="1" kern="1200" dirty="0">
            <a:solidFill>
              <a:schemeClr val="tx1"/>
            </a:solidFill>
          </a:endParaRPr>
        </a:p>
      </dsp:txBody>
      <dsp:txXfrm>
        <a:off x="562808" y="465983"/>
        <a:ext cx="8581191" cy="900493"/>
      </dsp:txXfrm>
    </dsp:sp>
    <dsp:sp modelId="{14DCFE7E-240B-40B3-8203-EAD7ED5F9E05}">
      <dsp:nvSpPr>
        <dsp:cNvPr id="0" name=""/>
        <dsp:cNvSpPr/>
      </dsp:nvSpPr>
      <dsp:spPr>
        <a:xfrm>
          <a:off x="0" y="353421"/>
          <a:ext cx="1125617" cy="1125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696CC-0653-4EE8-9500-55FB0AE666CA}">
      <dsp:nvSpPr>
        <dsp:cNvPr id="0" name=""/>
        <dsp:cNvSpPr/>
      </dsp:nvSpPr>
      <dsp:spPr>
        <a:xfrm>
          <a:off x="0" y="3270883"/>
          <a:ext cx="9000445" cy="10735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وهى نعمة من نعم الله عز وجل ينبغى التفكر فيها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270883"/>
        <a:ext cx="9000445" cy="1073577"/>
      </dsp:txXfrm>
    </dsp:sp>
    <dsp:sp modelId="{AE6AB9B5-0CF1-4D2C-AB59-3E8856A16A2C}">
      <dsp:nvSpPr>
        <dsp:cNvPr id="0" name=""/>
        <dsp:cNvSpPr/>
      </dsp:nvSpPr>
      <dsp:spPr>
        <a:xfrm rot="10800000">
          <a:off x="0" y="1635825"/>
          <a:ext cx="9000445" cy="1651161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100" b="1" kern="1200" dirty="0" smtClean="0">
              <a:solidFill>
                <a:schemeClr val="tx1"/>
              </a:solidFill>
            </a:rPr>
            <a:t>هى واحدة من أهم الحقائق الكونية التى تشهد على وحدانية الخالق </a:t>
          </a:r>
          <a:endParaRPr lang="en-US" sz="3100" b="1" kern="1200" dirty="0">
            <a:solidFill>
              <a:schemeClr val="tx1"/>
            </a:solidFill>
          </a:endParaRPr>
        </a:p>
      </dsp:txBody>
      <dsp:txXfrm rot="10800000">
        <a:off x="0" y="1635825"/>
        <a:ext cx="9000445" cy="1072875"/>
      </dsp:txXfrm>
    </dsp:sp>
    <dsp:sp modelId="{FE823CCE-1160-48DC-9934-960F306882D5}">
      <dsp:nvSpPr>
        <dsp:cNvPr id="0" name=""/>
        <dsp:cNvSpPr/>
      </dsp:nvSpPr>
      <dsp:spPr>
        <a:xfrm rot="10800000">
          <a:off x="0" y="768"/>
          <a:ext cx="9000445" cy="165116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ظاهرة اختلاف الليل والنهار والتى يعيشها الإنسان يوميا على هذه الأرض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768"/>
        <a:ext cx="9000445" cy="1072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696CC-0653-4EE8-9500-55FB0AE666CA}">
      <dsp:nvSpPr>
        <dsp:cNvPr id="0" name=""/>
        <dsp:cNvSpPr/>
      </dsp:nvSpPr>
      <dsp:spPr>
        <a:xfrm>
          <a:off x="0" y="3270883"/>
          <a:ext cx="9000445" cy="10735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فقد جعل الله سبحانه وتعالى النهار للسعى والعمل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270883"/>
        <a:ext cx="9000445" cy="1073577"/>
      </dsp:txXfrm>
    </dsp:sp>
    <dsp:sp modelId="{AE6AB9B5-0CF1-4D2C-AB59-3E8856A16A2C}">
      <dsp:nvSpPr>
        <dsp:cNvPr id="0" name=""/>
        <dsp:cNvSpPr/>
      </dsp:nvSpPr>
      <dsp:spPr>
        <a:xfrm rot="10800000">
          <a:off x="0" y="1635825"/>
          <a:ext cx="9000445" cy="1651161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kern="1200" dirty="0" smtClean="0">
              <a:solidFill>
                <a:schemeClr val="tx1"/>
              </a:solidFill>
            </a:rPr>
            <a:t>وفى ممارسة الإنسان والحيوان والنبات للحياة </a:t>
          </a:r>
          <a:endParaRPr lang="en-US" sz="3800" b="1" kern="1200" dirty="0">
            <a:solidFill>
              <a:schemeClr val="tx1"/>
            </a:solidFill>
          </a:endParaRPr>
        </a:p>
      </dsp:txBody>
      <dsp:txXfrm rot="10800000">
        <a:off x="0" y="1635825"/>
        <a:ext cx="9000445" cy="1072875"/>
      </dsp:txXfrm>
    </dsp:sp>
    <dsp:sp modelId="{FE823CCE-1160-48DC-9934-960F306882D5}">
      <dsp:nvSpPr>
        <dsp:cNvPr id="0" name=""/>
        <dsp:cNvSpPr/>
      </dsp:nvSpPr>
      <dsp:spPr>
        <a:xfrm rot="10800000">
          <a:off x="0" y="768"/>
          <a:ext cx="9000445" cy="165116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وقد كان لتعاقب الليل والنهار أثر كبير فى تنظيم الحياة على سطح الأرض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768"/>
        <a:ext cx="9000445" cy="1072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696CC-0653-4EE8-9500-55FB0AE666CA}">
      <dsp:nvSpPr>
        <dsp:cNvPr id="0" name=""/>
        <dsp:cNvSpPr/>
      </dsp:nvSpPr>
      <dsp:spPr>
        <a:xfrm>
          <a:off x="0" y="3960579"/>
          <a:ext cx="5802789" cy="1299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وقال تعالى :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960579"/>
        <a:ext cx="5802789" cy="1299950"/>
      </dsp:txXfrm>
    </dsp:sp>
    <dsp:sp modelId="{AE6AB9B5-0CF1-4D2C-AB59-3E8856A16A2C}">
      <dsp:nvSpPr>
        <dsp:cNvPr id="0" name=""/>
        <dsp:cNvSpPr/>
      </dsp:nvSpPr>
      <dsp:spPr>
        <a:xfrm rot="10800000">
          <a:off x="0" y="1980754"/>
          <a:ext cx="5802789" cy="1999323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>
              <a:solidFill>
                <a:schemeClr val="tx1"/>
              </a:solidFill>
            </a:rPr>
            <a:t>وهى معجزة إلهية لم يتمكن العلماء من كشف أسراراها إلا فى اواخر القرن العشرين </a:t>
          </a:r>
          <a:endParaRPr lang="en-US" sz="3000" b="1" kern="1200" dirty="0">
            <a:solidFill>
              <a:schemeClr val="tx1"/>
            </a:solidFill>
          </a:endParaRPr>
        </a:p>
      </dsp:txBody>
      <dsp:txXfrm rot="10800000">
        <a:off x="0" y="1980754"/>
        <a:ext cx="5802789" cy="1299100"/>
      </dsp:txXfrm>
    </dsp:sp>
    <dsp:sp modelId="{FE823CCE-1160-48DC-9934-960F306882D5}">
      <dsp:nvSpPr>
        <dsp:cNvPr id="0" name=""/>
        <dsp:cNvSpPr/>
      </dsp:nvSpPr>
      <dsp:spPr>
        <a:xfrm rot="10800000">
          <a:off x="0" y="930"/>
          <a:ext cx="5802789" cy="1999323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وجعل الليل للراحة حتى يستعيد الإنسان نشاطة مرة أخرى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930"/>
        <a:ext cx="5802789" cy="1299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5261460"/>
            <a:ext cx="7772400" cy="763525"/>
          </a:xfrm>
        </p:spPr>
        <p:txBody>
          <a:bodyPr>
            <a:norm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الصف الأول الإعدادى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OneDrive - Aspire international schoo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6" y="222196"/>
            <a:ext cx="1985164" cy="137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9050" y="527605"/>
            <a:ext cx="22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قسم المواد العربية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27805" y="991105"/>
            <a:ext cx="7016195" cy="610820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ماذا يحدث إذا كانت الأرض ثابتة 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58" y="1570635"/>
            <a:ext cx="1228742" cy="96071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08150042"/>
              </p:ext>
            </p:extLst>
          </p:nvPr>
        </p:nvGraphicFramePr>
        <p:xfrm>
          <a:off x="0" y="2531351"/>
          <a:ext cx="9611266" cy="432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4674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559" y="360801"/>
            <a:ext cx="7016195" cy="610820"/>
          </a:xfrm>
        </p:spPr>
        <p:txBody>
          <a:bodyPr>
            <a:noAutofit/>
          </a:bodyPr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نتائج دوران الأرض حول نفسها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12" y="971621"/>
            <a:ext cx="1228742" cy="96071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18215580"/>
              </p:ext>
            </p:extLst>
          </p:nvPr>
        </p:nvGraphicFramePr>
        <p:xfrm>
          <a:off x="5260093" y="2291066"/>
          <a:ext cx="4158722" cy="399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>
          <a:xfrm>
            <a:off x="600755" y="2531351"/>
            <a:ext cx="3054100" cy="35122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87284" y="2833773"/>
            <a:ext cx="136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60 شمالا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3622" y="3377509"/>
            <a:ext cx="129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30 شمالا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8028" y="4124770"/>
            <a:ext cx="91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صفر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2981" y="4846428"/>
            <a:ext cx="143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30 جنوبا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6441" y="5349625"/>
            <a:ext cx="152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60 جنوبا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>
            <a:stCxn id="10" idx="7"/>
            <a:endCxn id="10" idx="1"/>
          </p:cNvCxnSpPr>
          <p:nvPr/>
        </p:nvCxnSpPr>
        <p:spPr>
          <a:xfrm flipH="1">
            <a:off x="1048018" y="3045703"/>
            <a:ext cx="215957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54375" y="5118025"/>
            <a:ext cx="2741989" cy="134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54375" y="3562175"/>
            <a:ext cx="274198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84128" y="4334252"/>
            <a:ext cx="3037775" cy="1257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5"/>
          </p:cNvCxnSpPr>
          <p:nvPr/>
        </p:nvCxnSpPr>
        <p:spPr>
          <a:xfrm flipH="1">
            <a:off x="1151960" y="5529214"/>
            <a:ext cx="2055632" cy="240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823310" y="3151350"/>
            <a:ext cx="570446" cy="361759"/>
            <a:chOff x="1823310" y="3151350"/>
            <a:chExt cx="570446" cy="361759"/>
          </a:xfrm>
        </p:grpSpPr>
        <p:sp>
          <p:nvSpPr>
            <p:cNvPr id="25" name="Down Arrow 24"/>
            <p:cNvSpPr/>
            <p:nvPr/>
          </p:nvSpPr>
          <p:spPr>
            <a:xfrm rot="10800000">
              <a:off x="1823310" y="3151350"/>
              <a:ext cx="302059" cy="361759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rot="14244904">
              <a:off x="2061847" y="3135788"/>
              <a:ext cx="302059" cy="361759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05128" y="3600707"/>
            <a:ext cx="424359" cy="616061"/>
            <a:chOff x="905128" y="3600707"/>
            <a:chExt cx="424359" cy="616061"/>
          </a:xfrm>
        </p:grpSpPr>
        <p:sp>
          <p:nvSpPr>
            <p:cNvPr id="30" name="Down Arrow 29"/>
            <p:cNvSpPr/>
            <p:nvPr/>
          </p:nvSpPr>
          <p:spPr>
            <a:xfrm rot="5215614">
              <a:off x="913442" y="3853400"/>
              <a:ext cx="355054" cy="371682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8507297">
              <a:off x="974433" y="3600707"/>
              <a:ext cx="355054" cy="362447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76550" y="3733394"/>
            <a:ext cx="472276" cy="551820"/>
            <a:chOff x="2776550" y="3733394"/>
            <a:chExt cx="472276" cy="551820"/>
          </a:xfrm>
        </p:grpSpPr>
        <p:sp>
          <p:nvSpPr>
            <p:cNvPr id="28" name="Down Arrow 27"/>
            <p:cNvSpPr/>
            <p:nvPr/>
          </p:nvSpPr>
          <p:spPr>
            <a:xfrm rot="19012773">
              <a:off x="2776550" y="3932380"/>
              <a:ext cx="309634" cy="352834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 rot="16200000">
              <a:off x="2877457" y="3681822"/>
              <a:ext cx="319798" cy="42294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41650" y="3804743"/>
            <a:ext cx="584305" cy="389977"/>
            <a:chOff x="1841650" y="3804743"/>
            <a:chExt cx="584305" cy="389977"/>
          </a:xfrm>
        </p:grpSpPr>
        <p:sp>
          <p:nvSpPr>
            <p:cNvPr id="29" name="Down Arrow 28"/>
            <p:cNvSpPr/>
            <p:nvPr/>
          </p:nvSpPr>
          <p:spPr>
            <a:xfrm rot="2722754">
              <a:off x="1852459" y="3794738"/>
              <a:ext cx="355054" cy="37667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2070901" y="3804743"/>
              <a:ext cx="355054" cy="38997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883095" y="4464186"/>
            <a:ext cx="478023" cy="550838"/>
            <a:chOff x="2883095" y="4464186"/>
            <a:chExt cx="478023" cy="550838"/>
          </a:xfrm>
        </p:grpSpPr>
        <p:sp>
          <p:nvSpPr>
            <p:cNvPr id="36" name="Down Arrow 35"/>
            <p:cNvSpPr/>
            <p:nvPr/>
          </p:nvSpPr>
          <p:spPr>
            <a:xfrm rot="16200000">
              <a:off x="2989749" y="4643654"/>
              <a:ext cx="319798" cy="42294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 rot="12697936">
              <a:off x="2883095" y="4464186"/>
              <a:ext cx="309634" cy="352834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720756" y="4528601"/>
            <a:ext cx="610189" cy="484630"/>
            <a:chOff x="1720756" y="4528601"/>
            <a:chExt cx="610189" cy="484630"/>
          </a:xfrm>
        </p:grpSpPr>
        <p:sp>
          <p:nvSpPr>
            <p:cNvPr id="38" name="Down Arrow 37"/>
            <p:cNvSpPr/>
            <p:nvPr/>
          </p:nvSpPr>
          <p:spPr>
            <a:xfrm rot="10800000">
              <a:off x="2011147" y="4528601"/>
              <a:ext cx="319798" cy="42294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 rot="7564790">
              <a:off x="1731565" y="4647368"/>
              <a:ext cx="355054" cy="37667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05108" y="4613561"/>
            <a:ext cx="438447" cy="518807"/>
            <a:chOff x="905108" y="4613561"/>
            <a:chExt cx="438447" cy="518807"/>
          </a:xfrm>
        </p:grpSpPr>
        <p:sp>
          <p:nvSpPr>
            <p:cNvPr id="37" name="Down Arrow 36"/>
            <p:cNvSpPr/>
            <p:nvPr/>
          </p:nvSpPr>
          <p:spPr>
            <a:xfrm rot="5400000">
              <a:off x="956680" y="4561989"/>
              <a:ext cx="319798" cy="42294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 rot="2722754">
              <a:off x="977693" y="4766505"/>
              <a:ext cx="355054" cy="376671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67761" y="5156866"/>
            <a:ext cx="606110" cy="396441"/>
            <a:chOff x="1967761" y="5156866"/>
            <a:chExt cx="606110" cy="396441"/>
          </a:xfrm>
        </p:grpSpPr>
        <p:sp>
          <p:nvSpPr>
            <p:cNvPr id="42" name="Down Arrow 41"/>
            <p:cNvSpPr/>
            <p:nvPr/>
          </p:nvSpPr>
          <p:spPr>
            <a:xfrm>
              <a:off x="1967761" y="5194701"/>
              <a:ext cx="355054" cy="358606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 rot="17940809">
              <a:off x="2241962" y="5127016"/>
              <a:ext cx="302059" cy="361759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976588" y="6089860"/>
            <a:ext cx="2297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انحراف الرياح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 rot="16200000">
            <a:off x="4683916" y="1573936"/>
            <a:ext cx="319798" cy="42294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39994" y="1510172"/>
            <a:ext cx="451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المسار الفعلى للرياح اذا كانت الأرض ثابتة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 rot="16200000">
            <a:off x="4638008" y="1997822"/>
            <a:ext cx="313188" cy="4301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-427797" y="1966362"/>
            <a:ext cx="491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b="1" dirty="0" smtClean="0">
                <a:solidFill>
                  <a:srgbClr val="FF0000"/>
                </a:solidFill>
              </a:rPr>
              <a:t>المسار المتوقع للرياح بعد انحرافها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224473" y="3975767"/>
            <a:ext cx="120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 smtClean="0">
                <a:solidFill>
                  <a:srgbClr val="FF0000"/>
                </a:solidFill>
              </a:rPr>
              <a:t>دائرة الاستواء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77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10" grpId="0" animBg="1"/>
      <p:bldP spid="11" grpId="0"/>
      <p:bldP spid="12" grpId="0"/>
      <p:bldP spid="13" grpId="0"/>
      <p:bldP spid="14" grpId="0"/>
      <p:bldP spid="15" grpId="0"/>
      <p:bldP spid="51" grpId="0" animBg="1"/>
      <p:bldP spid="52" grpId="0"/>
      <p:bldP spid="53" grpId="0" animBg="1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7535110"/>
              </p:ext>
            </p:extLst>
          </p:nvPr>
        </p:nvGraphicFramePr>
        <p:xfrm>
          <a:off x="0" y="2512770"/>
          <a:ext cx="9611266" cy="434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287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86" y="833015"/>
            <a:ext cx="7627014" cy="610820"/>
          </a:xfrm>
        </p:spPr>
        <p:txBody>
          <a:bodyPr>
            <a:noAutofit/>
          </a:bodyPr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لا نشعر بحركة الأرض أثناء دورانها حول نفسها 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58" y="1443835"/>
            <a:ext cx="1228742" cy="96071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0800180"/>
              </p:ext>
            </p:extLst>
          </p:nvPr>
        </p:nvGraphicFramePr>
        <p:xfrm>
          <a:off x="0" y="2512770"/>
          <a:ext cx="9611266" cy="434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099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6E8EB0-110A-4606-8979-373A12D1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2524097"/>
              </p:ext>
            </p:extLst>
          </p:nvPr>
        </p:nvGraphicFramePr>
        <p:xfrm>
          <a:off x="0" y="2531351"/>
          <a:ext cx="9611266" cy="432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83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5" y="680310"/>
            <a:ext cx="8084215" cy="122164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ماذا يحدث إذا كانت جاذبية الأرض مثل جاذبية القمر 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826722"/>
            <a:ext cx="1228742" cy="960716"/>
          </a:xfrm>
          <a:prstGeom prst="rect">
            <a:avLst/>
          </a:prstGeom>
        </p:spPr>
      </p:pic>
      <p:grpSp>
        <p:nvGrpSpPr>
          <p:cNvPr id="5" name="Diagram group"/>
          <p:cNvGrpSpPr/>
          <p:nvPr/>
        </p:nvGrpSpPr>
        <p:grpSpPr>
          <a:xfrm>
            <a:off x="3241098" y="3048362"/>
            <a:ext cx="5955494" cy="3809639"/>
            <a:chOff x="0" y="0"/>
            <a:chExt cx="4158722" cy="3992783"/>
          </a:xfrm>
          <a:scene3d>
            <a:camera prst="isometricOffAxis2Left" zoom="95000"/>
            <a:lightRig rig="flat" dir="t"/>
          </a:scene3d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4158722" cy="3992783"/>
              <a:chOff x="0" y="0"/>
              <a:chExt cx="4158722" cy="399278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0"/>
                <a:ext cx="4158722" cy="3992783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4158722" cy="399278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4480" tIns="284480" rIns="284480" bIns="28448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4000" b="1" kern="1200" dirty="0" smtClean="0">
                    <a:solidFill>
                      <a:schemeClr val="tx1"/>
                    </a:solidFill>
                  </a:rPr>
                  <a:t>سيطير الإنسان فى الهواء عندما يبذل أى جهد </a:t>
                </a:r>
                <a:endParaRPr lang="en-US" sz="40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122" name="Picture 2" descr="الجاذبية من زمن الفلاسفة حتى الآن! من عصر الفلاسفة وصولاً إلى نيوتن ثم  آينشتاين - شبكة الفيزياء التعليم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787438"/>
            <a:ext cx="3458090" cy="33595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61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61" y="680310"/>
            <a:ext cx="8390539" cy="106893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ماذا يحدث إذا كانت جاذبية الأرض مثل كوكب المشترى 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826722"/>
            <a:ext cx="1228742" cy="960716"/>
          </a:xfrm>
          <a:prstGeom prst="rect">
            <a:avLst/>
          </a:prstGeom>
        </p:spPr>
      </p:pic>
      <p:grpSp>
        <p:nvGrpSpPr>
          <p:cNvPr id="5" name="Diagram group"/>
          <p:cNvGrpSpPr/>
          <p:nvPr/>
        </p:nvGrpSpPr>
        <p:grpSpPr>
          <a:xfrm>
            <a:off x="296260" y="3048361"/>
            <a:ext cx="8551480" cy="3282033"/>
            <a:chOff x="0" y="0"/>
            <a:chExt cx="4158722" cy="3992783"/>
          </a:xfrm>
          <a:scene3d>
            <a:camera prst="isometricOffAxis2Left" zoom="95000"/>
            <a:lightRig rig="flat" dir="t"/>
          </a:scene3d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4158722" cy="3992783"/>
              <a:chOff x="0" y="0"/>
              <a:chExt cx="4158722" cy="399278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0"/>
                <a:ext cx="4158722" cy="3992783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4158722" cy="399278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4480" tIns="284480" rIns="284480" bIns="28448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4000" b="1" kern="1200" dirty="0" smtClean="0">
                    <a:solidFill>
                      <a:schemeClr val="tx1"/>
                    </a:solidFill>
                  </a:rPr>
                  <a:t>كان الإنسان سيلتصق بالأرض ولن يصبح قادرا على الحركة </a:t>
                </a:r>
                <a:endParaRPr lang="en-US" sz="40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194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52" y="1138425"/>
            <a:ext cx="8229600" cy="45811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الدرس الثانى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459733"/>
              </p:ext>
            </p:extLst>
          </p:nvPr>
        </p:nvGraphicFramePr>
        <p:xfrm>
          <a:off x="0" y="1901950"/>
          <a:ext cx="9144000" cy="183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بين الليل والنهار - رقي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3734410"/>
            <a:ext cx="4615084" cy="27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98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96540"/>
            <a:ext cx="8229600" cy="458115"/>
          </a:xfrm>
        </p:spPr>
        <p:txBody>
          <a:bodyPr>
            <a:noAutofit/>
          </a:bodyPr>
          <a:lstStyle/>
          <a:p>
            <a:r>
              <a:rPr lang="ar-EG" sz="4400" b="1" dirty="0" smtClean="0">
                <a:solidFill>
                  <a:srgbClr val="FF0000"/>
                </a:solidFill>
              </a:rPr>
              <a:t>أهداف الدرس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8180"/>
            <a:ext cx="9144000" cy="3054100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يشرح كيفية حدوث الليل والنهار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يستنتج الأثار المترتبة على تعاقب الليل والنهار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أسباب عدم شعور الإنسان بحركة الأرض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عظمة الله سبحانه وتعالى فى تعاقب الليل والنهار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6" y="833015"/>
            <a:ext cx="7016195" cy="610820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أولا : ظاهرة تعاقب الليل والنهار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2338268"/>
              </p:ext>
            </p:extLst>
          </p:nvPr>
        </p:nvGraphicFramePr>
        <p:xfrm>
          <a:off x="143555" y="2512770"/>
          <a:ext cx="9000445" cy="434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85" y="1596540"/>
            <a:ext cx="1518815" cy="11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2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90054433"/>
              </p:ext>
            </p:extLst>
          </p:nvPr>
        </p:nvGraphicFramePr>
        <p:xfrm>
          <a:off x="143555" y="2512770"/>
          <a:ext cx="9000445" cy="434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5108755"/>
            <a:ext cx="1518815" cy="11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00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3607735"/>
              </p:ext>
            </p:extLst>
          </p:nvPr>
        </p:nvGraphicFramePr>
        <p:xfrm>
          <a:off x="3503065" y="1596540"/>
          <a:ext cx="5802790" cy="526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ˆ~*¤®§(* كل يوم آيه فى فضائل الأعمال *)§®¤*~ˆ° - صفحه 7 - ساحة القرآن  الكريم العامة - أخوات طريق الإسلا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429000"/>
            <a:ext cx="3512215" cy="19824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1596540"/>
            <a:ext cx="1518815" cy="11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8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805" y="991105"/>
            <a:ext cx="7016195" cy="610820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أسباب تعاقب  الليل والنهار؟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7232982"/>
              </p:ext>
            </p:extLst>
          </p:nvPr>
        </p:nvGraphicFramePr>
        <p:xfrm>
          <a:off x="4113885" y="1854638"/>
          <a:ext cx="5640935" cy="51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3276295"/>
            <a:ext cx="1367153" cy="763525"/>
          </a:xfrm>
          <a:prstGeom prst="rect">
            <a:avLst/>
          </a:prstGeom>
        </p:spPr>
      </p:pic>
      <p:pic>
        <p:nvPicPr>
          <p:cNvPr id="1028" name="Picture 4" descr="قصة عن الليل والنهار للاطفال بالصور :: قصة الليل والنهار بتطبيق قصص وحكايات  بالعربي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665475"/>
            <a:ext cx="3817625" cy="35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81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6AB9B5-0CF1-4D2C-AB59-3E8856A16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6696CC-0653-4EE8-9500-55FB0AE66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2436203"/>
              </p:ext>
            </p:extLst>
          </p:nvPr>
        </p:nvGraphicFramePr>
        <p:xfrm>
          <a:off x="4208337" y="2108085"/>
          <a:ext cx="5335524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فوائد تعاقب الليل والنهار | المرسا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6" y="2665475"/>
            <a:ext cx="3967501" cy="33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51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FE823CCE-1160-48DC-9934-960F3068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697F69-2248-48B2-A4DD-2C16F55AF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697F69-2248-48B2-A4DD-2C16F55AFEB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697F69-2248-48B2-A4DD-2C16F55AF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8E697F69-2248-48B2-A4DD-2C16F55AF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3942603"/>
              </p:ext>
            </p:extLst>
          </p:nvPr>
        </p:nvGraphicFramePr>
        <p:xfrm>
          <a:off x="3350360" y="1596540"/>
          <a:ext cx="6255787" cy="588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39" y="2970885"/>
            <a:ext cx="1228742" cy="960716"/>
          </a:xfrm>
          <a:prstGeom prst="rect">
            <a:avLst/>
          </a:prstGeom>
        </p:spPr>
      </p:pic>
      <p:pic>
        <p:nvPicPr>
          <p:cNvPr id="8" name="Picture 2" descr="يحدث تعاقب الليل والنهار بسبب – موسوعة نت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6668"/>
            <a:ext cx="3655770" cy="366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56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A8E71-51D2-46BE-A312-F6D8EEBE9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EDA8E71-51D2-46BE-A312-F6D8EEBE9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EDA8E71-51D2-46BE-A312-F6D8EEBE9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EDA8E71-51D2-46BE-A312-F6D8EEBE9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C6D649-54D9-45DE-A1FB-312A2BCE6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8C6D649-54D9-45DE-A1FB-312A2BCE6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8C6D649-54D9-45DE-A1FB-312A2BCE6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8C6D649-54D9-45DE-A1FB-312A2BCE6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412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الصف الأول الإعدادى</vt:lpstr>
      <vt:lpstr>الدرس الثانى </vt:lpstr>
      <vt:lpstr>أهداف الدرس </vt:lpstr>
      <vt:lpstr>أولا : ظاهرة تعاقب الليل والنهار :</vt:lpstr>
      <vt:lpstr>PowerPoint Presentation</vt:lpstr>
      <vt:lpstr>PowerPoint Presentation</vt:lpstr>
      <vt:lpstr>أسباب تعاقب  الليل والنهار؟</vt:lpstr>
      <vt:lpstr>PowerPoint Presentation</vt:lpstr>
      <vt:lpstr>PowerPoint Presentation</vt:lpstr>
      <vt:lpstr>ماذا يحدث إذا كانت الأرض ثابتة ؟</vt:lpstr>
      <vt:lpstr>نتائج دوران الأرض حول نفسها :</vt:lpstr>
      <vt:lpstr>PowerPoint Presentation</vt:lpstr>
      <vt:lpstr>لا نشعر بحركة الأرض أثناء دورانها حول نفسها ؟</vt:lpstr>
      <vt:lpstr>PowerPoint Presentation</vt:lpstr>
      <vt:lpstr>ماذا يحدث إذا كانت جاذبية الأرض مثل جاذبية القمر ؟</vt:lpstr>
      <vt:lpstr>ماذا يحدث إذا كانت جاذبية الأرض مثل كوكب المشترى ؟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145</cp:revision>
  <dcterms:created xsi:type="dcterms:W3CDTF">2013-08-21T19:17:07Z</dcterms:created>
  <dcterms:modified xsi:type="dcterms:W3CDTF">2023-10-04T08:15:55Z</dcterms:modified>
</cp:coreProperties>
</file>