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81" r:id="rId15"/>
    <p:sldId id="270" r:id="rId16"/>
    <p:sldId id="277" r:id="rId17"/>
    <p:sldId id="279" r:id="rId18"/>
    <p:sldId id="271" r:id="rId19"/>
    <p:sldId id="282" r:id="rId20"/>
    <p:sldId id="280" r:id="rId21"/>
    <p:sldId id="283" r:id="rId22"/>
    <p:sldId id="272" r:id="rId23"/>
    <p:sldId id="278" r:id="rId24"/>
    <p:sldId id="273" r:id="rId25"/>
    <p:sldId id="274" r:id="rId26"/>
    <p:sldId id="285" r:id="rId27"/>
    <p:sldId id="275" r:id="rId28"/>
    <p:sldId id="276" r:id="rId29"/>
    <p:sldId id="284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3842" autoAdjust="0"/>
  </p:normalViewPr>
  <p:slideViewPr>
    <p:cSldViewPr>
      <p:cViewPr varScale="1">
        <p:scale>
          <a:sx n="67" d="100"/>
          <a:sy n="67" d="100"/>
        </p:scale>
        <p:origin x="126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46CD3-B686-4E9B-AA65-23AB23507E8A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910DE-22E6-41AD-BC42-37C27AFDA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6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910DE-22E6-41AD-BC42-37C27AFDA8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8EF-B7C8-4E9C-B989-89FB2910A75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86BF-3513-454A-B65F-CFC83F05D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8EF-B7C8-4E9C-B989-89FB2910A75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86BF-3513-454A-B65F-CFC83F05D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8EF-B7C8-4E9C-B989-89FB2910A75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86BF-3513-454A-B65F-CFC83F05D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8EF-B7C8-4E9C-B989-89FB2910A75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86BF-3513-454A-B65F-CFC83F05D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8EF-B7C8-4E9C-B989-89FB2910A75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86BF-3513-454A-B65F-CFC83F05D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8EF-B7C8-4E9C-B989-89FB2910A75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86BF-3513-454A-B65F-CFC83F05D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8EF-B7C8-4E9C-B989-89FB2910A75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86BF-3513-454A-B65F-CFC83F05D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8EF-B7C8-4E9C-B989-89FB2910A75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86BF-3513-454A-B65F-CFC83F05D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8EF-B7C8-4E9C-B989-89FB2910A75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86BF-3513-454A-B65F-CFC83F05D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8EF-B7C8-4E9C-B989-89FB2910A75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86BF-3513-454A-B65F-CFC83F05D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8EF-B7C8-4E9C-B989-89FB2910A75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86BF-3513-454A-B65F-CFC83F05D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FF8EF-B7C8-4E9C-B989-89FB2910A75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C86BF-3513-454A-B65F-CFC83F05D68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>
                <a:latin typeface="Gill Sans Ultra Bold" pitchFamily="34" charset="0"/>
              </a:rPr>
              <a:t>Putting things in order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Second</a:t>
            </a:r>
          </a:p>
        </p:txBody>
      </p:sp>
      <p:pic>
        <p:nvPicPr>
          <p:cNvPr id="4" name="Content Placeholder 3" descr="C:\Documents and Settings\nronken\Local Settings\Temporary Internet Files\Content.IE5\45IVS9EF\MP90044231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20026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/>
              <a:t>Third</a:t>
            </a:r>
            <a:endParaRPr lang="en-US" dirty="0"/>
          </a:p>
        </p:txBody>
      </p:sp>
      <p:sp>
        <p:nvSpPr>
          <p:cNvPr id="5122" name="AutoShape 2" descr="http://www.clker.com/cliparts/a/k/q/b/5/X/colorful-trees.svg"/>
          <p:cNvSpPr>
            <a:spLocks noChangeAspect="1" noChangeArrowheads="1"/>
          </p:cNvSpPr>
          <p:nvPr/>
        </p:nvSpPr>
        <p:spPr bwMode="auto">
          <a:xfrm>
            <a:off x="155575" y="-2697163"/>
            <a:ext cx="7267575" cy="561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ttp://www.clker.com/cliparts/a/k/q/b/5/X/colorful-trees.svg"/>
          <p:cNvSpPr>
            <a:spLocks noChangeAspect="1" noChangeArrowheads="1"/>
          </p:cNvSpPr>
          <p:nvPr/>
        </p:nvSpPr>
        <p:spPr bwMode="auto">
          <a:xfrm>
            <a:off x="155575" y="-2697163"/>
            <a:ext cx="7267575" cy="561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http://www.clker.com/cliparts/a/k/q/b/5/X/colorful-trees.svg"/>
          <p:cNvSpPr>
            <a:spLocks noChangeAspect="1" noChangeArrowheads="1"/>
          </p:cNvSpPr>
          <p:nvPr/>
        </p:nvSpPr>
        <p:spPr bwMode="auto">
          <a:xfrm>
            <a:off x="155575" y="-2697163"/>
            <a:ext cx="7267575" cy="561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www.clker.com/cliparts/a/k/q/b/5/X/colorful-trees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702" y="1752600"/>
            <a:ext cx="7574796" cy="372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Fourth</a:t>
            </a:r>
          </a:p>
        </p:txBody>
      </p:sp>
      <p:pic>
        <p:nvPicPr>
          <p:cNvPr id="4098" name="Picture 2" descr="http://www.cookiesforkira.com/wp-content/uploads/2012/02/Cookie-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7953641" cy="151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/>
              <a:t>Fifth</a:t>
            </a:r>
            <a:endParaRPr lang="en-US" dirty="0"/>
          </a:p>
        </p:txBody>
      </p:sp>
      <p:pic>
        <p:nvPicPr>
          <p:cNvPr id="3078" name="Picture 6" descr="http://abkldesigns.com/hs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410325" cy="3957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/>
              <a:t>Let’s practice!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ontent.mycutegraphics.com/graphics/star/girl-holding-star-above-her-he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685800"/>
            <a:ext cx="2971800" cy="4984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weetclipart.com/multisite/sweetclipart/files/travel_planet_earth_black_white_airplane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219200"/>
            <a:ext cx="2505075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ipartmountain.com/flowers/flow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780567" cy="2856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1.bp.blogspot.com/-V3Kk3FSaqb4/UJCcCYGPcHI/AAAAAAAAA6U/aryaipvJ6Qg/s1600/Halloween%2BClipart%2BS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276850" cy="6494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heaven.com/clipart/occasions/birthdays/birthday_ta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38200"/>
            <a:ext cx="4000500" cy="4894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Above</a:t>
            </a:r>
          </a:p>
        </p:txBody>
      </p:sp>
      <p:pic>
        <p:nvPicPr>
          <p:cNvPr id="1029" name="Picture 5" descr="http://content.mycutegraphics.com/graphics/rain/rain-cloud-over-flow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3362325" cy="4786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icgifs.com/clip-art/farm/zoo/clip-art-zoo-271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324475" cy="4548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3.squidoocdn.com/resize/squidoo_images/400/draft_lens17688988module148552673photo_1298827206cherry-cup-cake-clipart.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19200"/>
            <a:ext cx="3295650" cy="4627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clipartpal.com/_thumbs/pd/weather/bright_sun_some_clou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4648200" cy="4293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0.tqn.com/d/freebies/1/0/2/k/free-clip-art-store-summer-cli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932" y="1447800"/>
            <a:ext cx="5602942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content.mycutegraphics.com/graphics/animal/cow-behind-fence-of-flow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5095875" cy="4659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clipartguide.com/_named_clipart_images/0511-0912-3019-3452_Pilot_Standing_Next_To_Plane_clipart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534150" cy="4797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hdwallpaperz.com/wp-content/uploads/2014/01/kitchen-table-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14400"/>
            <a:ext cx="5038725" cy="4840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crazywebsite.com/Pg-Free-Clipart-Graphics/Images_US_Independence_Day_Fourth_of_July/4th_of_July_Miscellaneous_Clip_Art_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picturesof.net/_images_300/Picture_two_rows_colorful_crayons_in_a_vector_clip_art_illustration_120815-170048-40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533775" cy="5194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-3.dragonfly-site.com/graphics/2-free-dragonfly-clip-art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4798008" cy="3526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On</a:t>
            </a:r>
            <a:endParaRPr lang="en-US" dirty="0"/>
          </a:p>
        </p:txBody>
      </p:sp>
      <p:pic>
        <p:nvPicPr>
          <p:cNvPr id="13314" name="Picture 2" descr="http://www.clipartheaven.com/clipart/food_&amp;_drink/fruits/fruit_bowl_on_ta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4572000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ipartavenue.com/1024/avenue-vector-clipart-of-three-store-fronts-in-a-town-in-front-of-green-hills-by-andy-nortnik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97964"/>
            <a:ext cx="4724400" cy="4817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Below</a:t>
            </a:r>
            <a:endParaRPr lang="en-US" dirty="0"/>
          </a:p>
        </p:txBody>
      </p:sp>
      <p:pic>
        <p:nvPicPr>
          <p:cNvPr id="12290" name="Picture 2" descr="http://bestclipartblog.com/clipart-pics/sea-clip-art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286375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Behind</a:t>
            </a:r>
            <a:endParaRPr lang="en-US" dirty="0"/>
          </a:p>
        </p:txBody>
      </p:sp>
      <p:pic>
        <p:nvPicPr>
          <p:cNvPr id="10242" name="Picture 2" descr="http://content.mycutegraphics.com/graphics/book/boy-waving-behind-stack-of-boo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52600"/>
            <a:ext cx="3857625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In front of</a:t>
            </a:r>
          </a:p>
        </p:txBody>
      </p:sp>
      <p:pic>
        <p:nvPicPr>
          <p:cNvPr id="9218" name="Picture 2" descr="http://www.flowerclipart.com/flower_clipart_images/a_cow_grazing_on_flowers_in_front_of_a_red_barn_and_silo_at_sunrise_0521-1006-2115-4247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40005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Next to</a:t>
            </a:r>
          </a:p>
        </p:txBody>
      </p:sp>
      <p:pic>
        <p:nvPicPr>
          <p:cNvPr id="11266" name="Picture 2" descr="http://www.acclaimimages.com/_gallery/_images_n300/cartoon_puppy_standing_next_to_a_snow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222276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09800"/>
            <a:ext cx="6096000" cy="1295399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Gill Sans Ultra Bold" pitchFamily="34" charset="0"/>
              </a:rPr>
              <a:t>Number Words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800" dirty="0"/>
              <a:t>First</a:t>
            </a:r>
            <a:endParaRPr lang="en-US" dirty="0"/>
          </a:p>
        </p:txBody>
      </p:sp>
      <p:pic>
        <p:nvPicPr>
          <p:cNvPr id="4" name="Picture 2" descr="C:\Documents and Settings\nronken\Local Settings\Temporary Internet Files\Content.IE5\OXUZG1AZ\MC90009802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362200"/>
            <a:ext cx="2861310" cy="2841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</TotalTime>
  <Words>24</Words>
  <Application>Microsoft Office PowerPoint</Application>
  <PresentationFormat>On-screen Show (4:3)</PresentationFormat>
  <Paragraphs>15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Gill Sans Ultra Bold</vt:lpstr>
      <vt:lpstr>Office Theme</vt:lpstr>
      <vt:lpstr>Putting things in order</vt:lpstr>
      <vt:lpstr>Above</vt:lpstr>
      <vt:lpstr>On</vt:lpstr>
      <vt:lpstr>Below</vt:lpstr>
      <vt:lpstr>Behind</vt:lpstr>
      <vt:lpstr>In front of</vt:lpstr>
      <vt:lpstr>Next to</vt:lpstr>
      <vt:lpstr>Number Words</vt:lpstr>
      <vt:lpstr>First</vt:lpstr>
      <vt:lpstr>Second</vt:lpstr>
      <vt:lpstr>Third</vt:lpstr>
      <vt:lpstr>Fourth</vt:lpstr>
      <vt:lpstr>Fifth</vt:lpstr>
      <vt:lpstr>Let’s practice!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Anthony New Brighton ISD #282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things in order</dc:title>
  <dc:creator>nronken</dc:creator>
  <cp:lastModifiedBy>Maryam Shouman</cp:lastModifiedBy>
  <cp:revision>21</cp:revision>
  <dcterms:created xsi:type="dcterms:W3CDTF">2014-02-16T23:35:38Z</dcterms:created>
  <dcterms:modified xsi:type="dcterms:W3CDTF">2024-01-01T21:58:16Z</dcterms:modified>
</cp:coreProperties>
</file>