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04" r:id="rId5"/>
    <p:sldId id="277" r:id="rId6"/>
    <p:sldId id="261" r:id="rId7"/>
    <p:sldId id="262" r:id="rId8"/>
    <p:sldId id="263" r:id="rId9"/>
    <p:sldId id="264" r:id="rId10"/>
    <p:sldId id="266" r:id="rId11"/>
    <p:sldId id="321" r:id="rId12"/>
    <p:sldId id="300" r:id="rId13"/>
    <p:sldId id="301" r:id="rId14"/>
    <p:sldId id="302" r:id="rId15"/>
    <p:sldId id="303" r:id="rId16"/>
    <p:sldId id="322" r:id="rId17"/>
    <p:sldId id="299" r:id="rId18"/>
    <p:sldId id="267" r:id="rId19"/>
    <p:sldId id="319" r:id="rId20"/>
    <p:sldId id="318" r:id="rId21"/>
    <p:sldId id="270" r:id="rId22"/>
    <p:sldId id="306" r:id="rId23"/>
    <p:sldId id="271" r:id="rId24"/>
    <p:sldId id="308" r:id="rId25"/>
    <p:sldId id="272" r:id="rId26"/>
    <p:sldId id="310" r:id="rId27"/>
    <p:sldId id="273" r:id="rId28"/>
    <p:sldId id="312" r:id="rId29"/>
    <p:sldId id="268" r:id="rId30"/>
    <p:sldId id="305" r:id="rId31"/>
    <p:sldId id="279" r:id="rId32"/>
    <p:sldId id="280" r:id="rId33"/>
    <p:sldId id="281" r:id="rId34"/>
    <p:sldId id="282" r:id="rId35"/>
    <p:sldId id="283" r:id="rId36"/>
    <p:sldId id="315" r:id="rId37"/>
    <p:sldId id="274" r:id="rId38"/>
    <p:sldId id="323" r:id="rId39"/>
    <p:sldId id="313" r:id="rId40"/>
    <p:sldId id="314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324" r:id="rId57"/>
    <p:sldId id="316" r:id="rId58"/>
    <p:sldId id="31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ACCD1-A975-4DDE-9708-85019BBB7A39}" v="134" dt="2023-10-13T15:19:18.177"/>
    <p1510:client id="{88A046B8-4B60-4A44-AB4A-8591CE81BB19}" v="529" dt="2023-10-13T16:09:56.968"/>
    <p1510:client id="{A190756F-799D-4B82-8BF6-3A6DB7883DFB}" v="116" dt="2023-10-13T16:20:50.124"/>
    <p1510:client id="{EA864043-D1A4-4472-B3C7-ECA99AB6892E}" v="321" dt="2023-10-13T17:17:40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8.8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19345 14048 16383 0 0,'5'0'0'0'0,"7"-5"0"0"0,6-2 0 0 0,21 1 0 0 0,44-5 0 0 0,58-4 0 0 0,57-11 0 0 0,44-5 0 0 0,33 2 0 0 0,-1 1 0 0 0,-16 5 0 0 0,-22 7 0 0 0,-40 1 0 0 0,-39 3 0 0 0,-36 3 0 0 0,-28 4 0 0 0,-25 2 0 0 0,-24 7 0 0 0,-30 3 0 0 0,-32 5 0 0 0,-28 6 0 0 0,-42-1 0 0 0,-52 8 0 0 0,-37-1 0 0 0,-25 0 0 0 0,-7-3 0 0 0,1-6 0 0 0,25-5 0 0 0,34-4 0 0 0,32 2 0 0 0,32-1 0 0 0,24-1 0 0 0,28-2 0 0 0,24-2 0 0 0,60-5 0 0 0,72-3 0 0 0,75-1 0 0 0,56 2 0 0 0,44 6 0 0 0,23 3 0 0 0,7 11 0 0 0,-16 3 0 0 0,-41-2 0 0 0,-57-3 0 0 0,-54 1 0 0 0,-50-2 0 0 0,-38-3 0 0 0,-26-3 0 0 0,-26-2 0 0 0,-37-7 0 0 0,-26-9 0 0 0,-20-6 0 0 0,-15-6 0 0 0,-5 1 0 0 0,-2 5 0 0 0,-13 0 0 0 0,-10 3 0 0 0,-12 5 0 0 0,-6 3 0 0 0,4 3 0 0 0,6 3 0 0 0,14 1 0 0 0,19 0 0 0 0,13 1 0 0 0,9 0 0 0 0,14 5 0 0 0,10 1 0 0 0,12 5 0 0 0,10 5 0 0 0,17 0 0 0 0,14-3 0 0 0,9-4 0 0 0,11-9 0 0 0,-1-14 0 0 0,-2-11 0 0 0,-1-1 0 0 0,-6-1 0 0 0,-7-6 0 0 0,-23-3 0 0 0,-35-6 0 0 0,-62-6 0 0 0,-70-10 0 0 0,-56 0 0 0 0,-40 4 0 0 0,-11 1 0 0 0,28 9 0 0 0,45 13 0 0 0,53 10 0 0 0,47 10 0 0 0,41 10 0 0 0,32 12 0 0 0,22 8 0 0 0,11 5 0 0 0,7 5 0 0 0,6-4 0 0 0,11-1 0 0 0,12-4 0 0 0,10-7 0 0 0,1-5 0 0 0,-7-9 0 0 0,-16-10 0 0 0,-22-18 0 0 0,-26-15 0 0 0,-31-10 0 0 0,-35-1 0 0 0,-29 4 0 0 0,-9 10 0 0 0,7 12 0 0 0,8 10 0 0 0,19 9 0 0 0,19 11 0 0 0,23 10 0 0 0,20 8 0 0 0,25 6 0 0 0,19-2 0 0 0,18-5 0 0 0,13-5 0 0 0,9-6 0 0 0,6-3 0 0 0,-2-4 0 0 0,-5-6 0 0 0,-7-7 0 0 0,-6-8 0 0 0,-5-4 0 0 0,-7-4 0 0 0,-9-2 0 0 0,-8-1 0 0 0,-5 0 0 0 0,-8-1 0 0 0,-5-4 0 0 0,-4 4 0 0 0,-12-3 0 0 0,-1 0 0 0 0,-2 5 0 0 0,-1 8 0 0 0,-1 8 0 0 0,5 11 0 0 0,6 12 0 0 0,11 13 0 0 0,12 4 0 0 0,11 3 0 0 0,16 0 0 0 0,20-3 0 0 0,10-8 0 0 0,15-5 0 0 0,10-11 0 0 0,-1-11 0 0 0,-3-8 0 0 0,-17-7 0 0 0,-19-5 0 0 0,-23 4 0 0 0,-31 5 0 0 0,-34 6 0 0 0,-20 6 0 0 0,-31 4 0 0 0,-14 2 0 0 0,-5 8 0 0 0,1 2 0 0 0,5 4 0 0 0,20 6 0 0 0,19 5 0 0 0,21 4 0 0 0,28 1 0 0 0,27-3 0 0 0,23-6 0 0 0,35-16 0 0 0,42-20 0 0 0,48-26 0 0 0,27-26 0 0 0,3-12 0 0 0,-26-3 0 0 0,-30 14 0 0 0,-38 14 0 0 0,-34 10 0 0 0,-28 9 0 0 0,-24 10 0 0 0,-24 11 0 0 0,-14 6 0 0 0,-22 2 0 0 0,-13 0 0 0 0,-5 3 0 0 0,-1 2 0 0 0,-3 2 0 0 0,5 5 0 0 0,10 8 0 0 0,9 6 0 0 0,14 6 0 0 0,8 4 0 0 0,8 1 0 0 0,8 2 0 0 0,6 0 0 0 0,9 0 0 0 0,9-5 0 0 0,12-7 0 0 0,8-7 0 0 0,8-5 0 0 0,3-4 0 0 0,-2-3 0 0 0,-6-6 0 0 0,-11-7 0 0 0,-8-7 0 0 0,-18-4 0 0 0,-23-9 0 0 0,-18-4 0 0 0,-22 5 0 0 0,-20 2 0 0 0,-16 7 0 0 0,0 7 0 0 0,1 11 0 0 0,7 12 0 0 0,15 9 0 0 0,21 8 0 0 0,19 4 0 0 0,17 3 0 0 0,12 6 0 0 0,7 2 0 0 0,4-1 0 0 0,2-1 0 0 0,0-3 0 0 0,5-6 0 0 0,10-9 0 0 0,13-7 0 0 0,5-5 0 0 0,2-5 0 0 0,5-2 0 0 0,-1-1 0 0 0,-2-6 0 0 0,-3-1 0 0 0,-8-5 0 0 0,-10-5 0 0 0,-7-4 0 0 0,-11 1 0 0 0,-12-1 0 0 0,-13 4 0 0 0,-9 4 0 0 0,-13 6 0 0 0,-10 2 0 0 0,0 9 0 0 0,9 9 0 0 0,12 6 0 0 0,12 7 0 0 0,10 8 0 0 0,7 4 0 0 0,9 0 0 0 0,10 0 0 0 0,6-7 0 0 0,11-3 0 0 0,10-7 0 0 0,13-6 0 0 0,18-6 0 0 0,17-9 0 0 0,8-10 0 0 0,-2-7 0 0 0,-7-7 0 0 0,-13 2 0 0 0,-20-1 0 0 0,-19-1 0 0 0,-20-2 0 0 0,-29-1 0 0 0,-22 0 0 0 0,-40 3 0 0 0,-49 7 0 0 0,-48 17 0 0 0,-41 18 0 0 0,-9 21 0 0 0,7 15 0 0 0,36 3 0 0 0,48-2 0 0 0,46-6 0 0 0,38-6 0 0 0,26 0 0 0 0,18-2 0 0 0,8 2 0 0 0,5 0 0 0 0,4-8 0 0 0,6-10 0 0 0,9-8 0 0 0,5-8 0 0 0,12-5 0 0 0,8-2 0 0 0,10-8 0 0 0,-1-6 0 0 0,0-12 0 0 0,-2-7 0 0 0,-5-3 0 0 0,-13-5 0 0 0,-14-1 0 0 0,-11 1 0 0 0,-9 2 0 0 0,-16 3 0 0 0,-12 2 0 0 0,-8 2 0 0 0,-9 1 0 0 0,-4 5 0 0 0,5 13 0 0 0,8 12 0 0 0,9 18 0 0 0,13 10 0 0 0,12 5 0 0 0,5 2 0 0 0,10-4 0 0 0,12-3 0 0 0,5-6 0 0 0,11-7 0 0 0,18-6 0 0 0,7-4 0 0 0,6-9 0 0 0,4-8 0 0 0,4-2 0 0 0,-4-4 0 0 0,-6-4 0 0 0,-7-3 0 0 0,-15-2 0 0 0,-12-3 0 0 0,-9 5 0 0 0,-15 2 0 0 0,-17 3 0 0 0,-24 7 0 0 0,-29 5 0 0 0,-11 8 0 0 0,-6 10 0 0 0,4 3 0 0 0,12 5 0 0 0,14 4 0 0 0,14 3 0 0 0,11 3 0 0 0,6 6 0 0 0,5 13 0 0 0,7 9 0 0 0,13 15 0 0 0,13 5 0 0 0,11 5 0 0 0,13-6 0 0 0,17-5 0 0 0,27-16 0 0 0,31-10 0 0 0,49-14 0 0 0,50-12 0 0 0,46-9 0 0 0,22-15 0 0 0,-10-8 0 0 0,-23-6 0 0 0,-42-5 0 0 0,-49 2 0 0 0,-64 5 0 0 0,-72 5 0 0 0,-72 11 0 0 0,-76 10 0 0 0,-56 19 0 0 0,-24 10 0 0 0,-22 8 0 0 0,16 8 0 0 0,31-1 0 0 0,38-9 0 0 0,35-7 0 0 0,33-4 0 0 0,27-3 0 0 0,24-6 0 0 0,17-7 0 0 0,23-6 0 0 0,36-5 0 0 0,62-9 0 0 0,70-13 0 0 0,61-24 0 0 0,52-26 0 0 0,34-21 0 0 0,3-16 0 0 0,-13-6 0 0 0,-48 6 0 0 0,-58 15 0 0 0,-69 19 0 0 0,-57 20 0 0 0,-52 19 0 0 0,-55 14 0 0 0,-52 21 0 0 0,-59 30 0 0 0,-45 19 0 0 0,-26 21 0 0 0,2 8 0 0 0,23 0 0 0 0,37-8 0 0 0,40-13 0 0 0,38-16 0 0 0,32-15 0 0 0,23-14 0 0 0,24-9 0 0 0,27-5 0 0 0,22-14 0 0 0,18-15 0 0 0,11-8 0 0 0,2-8 0 0 0,-10 4 0 0 0,-16 2 0 0 0,-20 4 0 0 0,-21 1 0 0 0,-24 7 0 0 0,-31 7 0 0 0,-41 7 0 0 0,-47 5 0 0 0,-43 14 0 0 0,-39 26 0 0 0,-26 27 0 0 0,3 19 0 0 0,19 6 0 0 0,30 3 0 0 0,35-8 0 0 0,33-13 0 0 0,30-8 0 0 0,23-9 0 0 0,23-8 0 0 0,22-1 0 0 0,18 2 0 0 0,24-6 0 0 0,22-10 0 0 0,28-10 0 0 0,52-17 0 0 0,53-25 0 0 0,48-28 0 0 0,24-21 0 0 0,-6-18 0 0 0,-40-3 0 0 0,-56 8 0 0 0,-58 15 0 0 0,-52 13 0 0 0,-37 13 0 0 0,-45 8 0 0 0,-42 10 0 0 0,-42 10 0 0 0,-46 24 0 0 0,-35 30 0 0 0,-8 24 0 0 0,12 17 0 0 0,29 0 0 0 0,29 8 0 0 0,28 3 0 0 0,24 8 0 0 0,22 23 0 0 0,17 15 0 0 0,12 6 0 0 0,8-11 0 0 0,4-17 0 0 0,6-24 0 0 0,8-26 0 0 0,5-24 0 0 0,4-18 0 0 0,-3-24 0 0 0,-4-21 0 0 0,-11-11 0 0 0,-12 0 0 0 0,-11 6 0 0 0,-7 8 0 0 0,-5 7 0 0 0,1 12 0 0 0,7 10 0 0 0,5 10 0 0 0,5 12 0 0 0,5 5 0 0 0,-3 18 0 0 0,1 9 0 0 0,0 0 0 0 0,2-1 0 0 0,1-6 0 0 0,2-17 0 0 0,0-30 0 0 0,1-22 0 0 0,1-23 0 0 0,-1-11 0 0 0,0-7 0 0 0,-10-5 0 0 0,-13 8 0 0 0,-9 8 0 0 0,-8 12 0 0 0,-2 10 0 0 0,5 15 0 0 0,4 9 0 0 0,8 13 0 0 0,9 10 0 0 0,6 5 0 0 0,5 3 0 0 0,3 1 0 0 0,-2-5 0 0 0,-2-28 0 0 0,6-60 0 0 0,29-106 0 0 0,44-126 0 0 0,35-116 0 0 0,30-94 0 0 0,12-23 0 0 0,-10 42 0 0 0,-29 88 0 0 0,-32 105 0 0 0,-31 98 0 0 0,-28 90 0 0 0,-22 74 0 0 0,-17 45 0 0 0,-4 36 0 0 0,-9 23 0 0 0,-14 20 0 0 0,-9 12 0 0 0,-11 19 0 0 0,-4 8 0 0 0,5 1 0 0 0,8-3 0 0 0,9-13 0 0 0,12-18 0 0 0,13-21 0 0 0,10-14 0 0 0,7-14 0 0 0,5-11 0 0 0,2-8 0 0 0,7-9 0 0 0,6-10 0 0 0,1-12 0 0 0,4-12 0 0 0,-3-15 0 0 0,-3-9 0 0 0,-4-3 0 0 0,-8-2 0 0 0,-16 7 0 0 0,-14 2 0 0 0,-13 6 0 0 0,-9 7 0 0 0,-6 7 0 0 0,1 13 0 0 0,11 12 0 0 0,7 3 0 0 0,11 3 0 0 0,9 3 0 0 0,9 2 0 0 0,10-4 0 0 0,15-6 0 0 0,25-11 0 0 0,37-22 0 0 0,40-34 0 0 0,40-23 0 0 0,14-21 0 0 0,-7 2 0 0 0,-27 10 0 0 0,-31 14 0 0 0,-70 34 0 0 0,-102 53 0 0 0,-136 73 0 0 0,-135 83 0 0 0,-127 81 0 0 0,-87 58 0 0 0,-5 17 0 0 0,46-24 0 0 0,95-48 0 0 0,112-64 0 0 0,107-60 0 0 0,93-53 0 0 0,88-35 0 0 0,98-17 0 0 0,105-2 0 0 0,102 3 0 0 0,87-3 0 0 0,71-7 0 0 0,45-17 0 0 0,25-25 0 0 0,0-29 0 0 0,-27-27 0 0 0,-42-25 0 0 0,-72-17 0 0 0,-84-2 0 0 0,-83 13 0 0 0,-78 15 0 0 0,-60 19 0 0 0,-43 10 0 0 0,-32 7 0 0 0,-36-3 0 0 0,-36-11 0 0 0,-52-10 0 0 0,-60-5 0 0 0,-39 11 0 0 0,-16 18 0 0 0,12 19 0 0 0,40 15 0 0 0,47 12 0 0 0,47 13 0 0 0,46 5 0 0 0,36 2 0 0 0,19 4 0 0 0,15-1 0 0 0,9-1 0 0 0,-2 1 0 0 0,1-1 0 0 0,-6 2 0 0 0,-5 4 0 0 0,-2-1 0 0 0,12-4 0 0 0,16-3 0 0 0,36-4 0 0 0,21-3 0 0 0,12-2 0 0 0,2-6 0 0 0,-7-3 0 0 0,-23 6 0 0 0,-31 13 0 0 0,-29 10 0 0 0,-25 1 0 0 0,-11 2 0 0 0,-5 2 0 0 0,6-3 0 0 0,10-6 0 0 0,-1-1 0 0 0,-20-2 0 0 0,-27 10 0 0 0,-20 8 0 0 0,-9 2 0 0 0,4 1 0 0 0,19-6 0 0 0,34-7 0 0 0,40-13 0 0 0,38-13 0 0 0,29-6 0 0 0,5 0 0 0 0,-4-5 0 0 0,-21 1 0 0 0,-27 7 0 0 0,-11 1 0 0 0,-4-5 0 0 0,-3-5 0 0 0,7-4 0 0 0,2 0 0 0 0,-14 9 0 0 0,-35 22 0 0 0,-45 34 0 0 0,-32 19 0 0 0,-10 10 0 0 0,3-4 0 0 0,49-23 0 0 0,79-55 0 0 0,81-52 0 0 0,52-30 0 0 0,20-11 0 0 0,-10 7 0 0 0,-30 20 0 0 0,-42 27 0 0 0,-44 27 0 0 0,-30 21 0 0 0,-20 7 0 0 0,6-15 0 0 0,16-20 0 0 0,19-16 0 0 0,7-6 0 0 0,0 5 0 0 0,-4 11 0 0 0,-9 20 0 0 0,-32 39 0 0 0,-58 54 0 0 0,-70 60 0 0 0,-45 42 0 0 0,-9-1 0 0 0,20-20 0 0 0,36-33 0 0 0,40-43 0 0 0,32-41 0 0 0,30-33 0 0 0,8-14 0 0 0,-5 5 0 0 0,-15 11 0 0 0,-17 9 0 0 0,-11 6 0 0 0,-1 3 0 0 0,10-9 0 0 0,23-39 0 0 0,36-66 0 0 0,48-91 0 0 0,33-61 0 0 0,22-21 0 0 0,-4 18 0 0 0,-29 49 0 0 0,-50 67 0 0 0,-75 79 0 0 0,-50 63 0 0 0,-29 38 0 0 0,-4 19 0 0 0,14-4 0 0 0,38-44 0 0 0,67-63 0 0 0,65-61 0 0 0,48-44 0 0 0,17-5 0 0 0,-12 18 0 0 0,-45 40 0 0 0,-65 68 0 0 0,-23 16 0 0 0,-97 53 0 0 0,-78 52 0 0 0,-31 29 0 0 0,19-2 0 0 0,40-24 0 0 0,49-45 0 0 0,81-59 0 0 0,104-69 0 0 0,95-59 0 0 0,68-34 0 0 0,10 5 0 0 0,-30 25 0 0 0,-54 39 0 0 0,-85 55 0 0 0,-88 54 0 0 0,-72 39 0 0 0,-39 15 0 0 0,-9 1 0 0 0,21-33 0 0 0,46-38 0 0 0,65-35 0 0 0,55-22 0 0 0,30-6 0 0 0,6 1 0 0 0,-15 12 0 0 0,-54 34 0 0 0,-106 59 0 0 0,-139 59 0 0 0,-110 46 0 0 0,-58 28 0 0 0,-7 5 0 0 0,51-30 0 0 0,80-40 0 0 0,88-44 0 0 0,106-55 0 0 0,122-65 0 0 0,116-49 0 0 0,82-38 0 0 0,46-6 0 0 0,-5 17 0 0 0,-40 30 0 0 0,-76 41 0 0 0,-121 56 0 0 0,-138 58 0 0 0,-115 55 0 0 0,-66 23 0 0 0,-17 4 0 0 0,37-22 0 0 0,56-31 0 0 0,69-40 0 0 0,81-54 0 0 0,110-61 0 0 0,101-44 0 0 0,79-24 0 0 0,35-3 0 0 0,-20 21 0 0 0,-48 31 0 0 0,-99 56 0 0 0,-134 58 0 0 0,-128 46 0 0 0,-93 34 0 0 0,-51 20 0 0 0,6-1 0 0 0,42-17 0 0 0,74-38 0 0 0,93-40 0 0 0,95-42 0 0 0,77-23 0 0 0,34-6 0 0 0,0 4 0 0 0,-45 18 0 0 0,-112 32 0 0 0,-136 30 0 0 0,-145 31 0 0 0,-106 20 0 0 0,-51 2 0 0 0,18-4 0 0 0,78-18 0 0 0,91-22 0 0 0,111-25 0 0 0,115-27 0 0 0,118-25 0 0 0,121-17 0 0 0,80-3 0 0 0,47-3 0 0 0,-9 6 0 0 0,-39 10 0 0 0,-58 10 0 0 0,-69 9 0 0 0,-61 7 0 0 0,-53 8 0 0 0,-35 5 0 0 0,2 0 0 0 0,18-6 0 0 0,40-3 0 0 0,27-7 0 0 0,22-2 0 0 0,7 1 0 0 0,-45 2 0 0 0,-102 7 0 0 0,-123 4 0 0 0,-130 6 0 0 0,-93 11 0 0 0,-42 3 0 0 0,14-4 0 0 0,63-4 0 0 0,88-5 0 0 0,101-5 0 0 0,104-3 0 0 0,114-3 0 0 0,115 5 0 0 0,117 11 0 0 0,96 18 0 0 0,76 3 0 0 0,38-4 0 0 0,1-8 0 0 0,-22-14 0 0 0,-65-8 0 0 0,-81-5 0 0 0,-85-7 0 0 0,-77-2 0 0 0,-77 1 0 0 0,-62 2 0 0 0,-40 3 0 0 0,-27 1 0 0 0,-10 3 0 0 0,9 0 0 0 0,18 1 0 0 0,18 0 0 0 0,22 1 0 0 0,14-1 0 0 0,12 1 0 0 0,11-1 0 0 0,2 0 0 0 0,-7 5 0 0 0,-17 7 0 0 0,-43 6 0 0 0,-68 11 0 0 0,-87 10 0 0 0,-85 3 0 0 0,-38 0 0 0 0,-1-7 0 0 0,41-10 0 0 0,53-8 0 0 0,66-8 0 0 0,61-6 0 0 0,59-2 0 0 0,52 3 0 0 0,122 6 0 0 0,84 1 0 0 0,51 9 0 0 0,13 1 0 0 0,-22-2 0 0 0,-38-1 0 0 0,-56-2 0 0 0,-55-5 0 0 0,-51 2 0 0 0,-60-2 0 0 0,-54-3 0 0 0,-62-8 0 0 0,-67-3 0 0 0,-62-2 0 0 0,-43 0 0 0 0,-24 1 0 0 0,13 2 0 0 0,47 0 0 0 0,53 1 0 0 0,62 0 0 0 0,54 1 0 0 0,57 1 0 0 0,56-1 0 0 0,68 5 0 0 0,64 2 0 0 0,36 5 0 0 0,6 0 0 0 0,-15 3 0 0 0,-35-1 0 0 0,-62-3 0 0 0,-66-3 0 0 0,-77-3 0 0 0,-70-2 0 0 0,-69-12 0 0 0,-41-5 0 0 0,-11 1 0 0 0,11 2 0 0 0,36 3 0 0 0,36 3 0 0 0,37 2 0 0 0,45 2 0 0 0,57-5 0 0 0,63 0 0 0 0,70 0 0 0 0,64 2 0 0 0,22 0 0 0 0,-6 2 0 0 0,-30 1 0 0 0,-37 1 0 0 0,-59 0 0 0 0,-80 0 0 0 0,-103 1 0 0 0,-107-1 0 0 0,-75-5 0 0 0,-47-12 0 0 0,1-2 0 0 0,24-5 0 0 0,52 4 0 0 0,58 4 0 0 0,56 5 0 0 0,59-1 0 0 0,52 2 0 0 0,71 2 0 0 0,76-2 0 0 0,82 1 0 0 0,52 1 0 0 0,21 3 0 0 0,-17 1 0 0 0,-38 2 0 0 0,-53 2 0 0 0,-62 0 0 0 0,-75 0 0 0 0,-99 0 0 0 0,-96 1 0 0 0,-72-6 0 0 0,-52-12 0 0 0,-4-2 0 0 0,26 1 0 0 0,53-1 0 0 0,50 2 0 0 0,47 5 0 0 0,47 4 0 0 0,45 3 0 0 0,39 3 0 0 0,37 1 0 0 0,34 2 0 0 0,16 0 0 0 0,0-1 0 0 0,-14 1 0 0 0,-18 0 0 0 0,-32-1 0 0 0,-49 0 0 0 0,-74 0 0 0 0,-81 0 0 0 0,-73 0 0 0 0,-58-5 0 0 0,-15-1 0 0 0,28-1 0 0 0,52 2 0 0 0,59 1 0 0 0,63 2 0 0 0,53 1 0 0 0,57-10 0 0 0,97-18 0 0 0,107-24 0 0 0,129-28 0 0 0,109-27 0 0 0,63-4 0 0 0,22 1 0 0 0,-20 5 0 0 0,-72 15 0 0 0,-96 23 0 0 0,-101 23 0 0 0,-98 19 0 0 0,-94 14 0 0 0,-86 10 0 0 0,-84 4 0 0 0,-57 2 0 0 0,-34 1 0 0 0,-8-1 0 0 0,14-1 0 0 0,30-1 0 0 0,39-1 0 0 0,38-1 0 0 0,50 1 0 0 0,62-1 0 0 0,70 9 0 0 0,81 5 0 0 0,62-2 0 0 0,37 4 0 0 0,0-2 0 0 0,-31-3 0 0 0,-51 1 0 0 0,-51 0 0 0 0,-54-3 0 0 0,-76-3 0 0 0,-104-3 0 0 0,-112 9 0 0 0,-105 7 0 0 0,-76 6 0 0 0,-20 13 0 0 0,38 1 0 0 0,69-2 0 0 0,106-7 0 0 0,148-13 0 0 0,159-15 0 0 0,152-18 0 0 0,124-12 0 0 0,93 0 0 0 0,36 4 0 0 0,-8 1 0 0 0,-54 5 0 0 0,-83 5 0 0 0,-100 5 0 0 0,-84 4 0 0 0,-63 2 0 0 0,-63 7 0 0 0,-61 8 0 0 0,-55 1 0 0 0,-43-2 0 0 0,-24-2 0 0 0,-1 2 0 0 0,16-2 0 0 0,37-1 0 0 0,61-4 0 0 0,95-6 0 0 0,93-4 0 0 0,83-11 0 0 0,48-3 0 0 0,18 2 0 0 0,-36 4 0 0 0,-51 4 0 0 0,-62 4 0 0 0,-70 7 0 0 0,-74 4 0 0 0,-82 0 0 0 0,-73 0 0 0 0,-66 4 0 0 0,-57 5 0 0 0,-22 10 0 0 0,20 1 0 0 0,42-4 0 0 0,46-6 0 0 0,56-5 0 0 0,50-11 0 0 0,45-14 0 0 0,55-15 0 0 0,29-8 0 0 0,23-3 0 0 0,10 5 0 0 0,-8 10 0 0 0,-16 8 0 0 0,-38 7 0 0 0,-66 5 0 0 0,-70 4 0 0 0,-81 2 0 0 0,-67 0 0 0 0,-53 1 0 0 0,-29 5 0 0 0,17 1 0 0 0,43 4 0 0 0,61 0 0 0 0,71-6 0 0 0,76-16 0 0 0,89-10 0 0 0,98-17 0 0 0,98-8 0 0 0,70-11 0 0 0,34-1 0 0 0,-4 4 0 0 0,-38 6 0 0 0,-65 11 0 0 0,-65 11 0 0 0,-62 6 0 0 0,-62 5 0 0 0,-84 6 0 0 0,-101 3 0 0 0,-106 14 0 0 0,-92 9 0 0 0,-53 3 0 0 0,-21-4 0 0 0,26-3 0 0 0,64-5 0 0 0,92-3 0 0 0,122-9 0 0 0,141-18 0 0 0,147-26 0 0 0,145-36 0 0 0,104-29 0 0 0,51-5 0 0 0,0 7 0 0 0,-49 17 0 0 0,-108 24 0 0 0,-149 24 0 0 0,-149 30 0 0 0,-39 5 0 0 0,-131 9 0 0 0,-126 17 0 0 0,-91 16 0 0 0,-40 8 0 0 0,9-3 0 0 0,57-8 0 0 0,81-8 0 0 0,80-9 0 0 0,86-5 0 0 0,79-5 0 0 0,57-2 0 0 0,42-2 0 0 0,22 1 0 0 0,3-1 0 0 0,-12 6 0 0 0,-13 2 0 0 0,-35 0 0 0 0,-51 3 0 0 0,-77 12 0 0 0,-90 6 0 0 0,-88 14 0 0 0,-60 6 0 0 0,-18 9 0 0 0,29-5 0 0 0,55-10 0 0 0,66-13 0 0 0,75-16 0 0 0,101-10 0 0 0,118-21 0 0 0,122-11 0 0 0,97-12 0 0 0,70-9 0 0 0,22 5 0 0 0,-10 10 0 0 0,-58 11 0 0 0,-75 10 0 0 0,-89 8 0 0 0,-97 9 0 0 0,-125 15 0 0 0,-122 20 0 0 0,-116 24 0 0 0,-88 21 0 0 0,-43 13 0 0 0,1 0 0 0 0,59-11 0 0 0,77-15 0 0 0,80-14 0 0 0,80-16 0 0 0,80-16 0 0 0,99-10 0 0 0,113-19 0 0 0,107-12 0 0 0,89-14 0 0 0,56-12 0 0 0,75-8 0 0 0,-34 5 0 0 0,-89 10 0 0 0,-116 16 0 0 0,-124 23 0 0 0,-129 10 0 0 0,-31 8 0 0 0,-95 43 0 0 0,-87 24 0 0 0,-51 13 0 0 0,-4 0 0 0 0,30-13 0 0 0,46-15 0 0 0,47-21 0 0 0,51-18 0 0 0,47-20 0 0 0,68-33 0 0 0,89-33 0 0 0,87-33 0 0 0,78-27 0 0 0,34-4 0 0 0,1 12 0 0 0,-40 24 0 0 0,-59 26 0 0 0,-69 32 0 0 0,-73 26 0 0 0,-67 17 0 0 0,-57 25 0 0 0,-44 15 0 0 0,-28 13 0 0 0,-16 4 0 0 0,-4-1 0 0 0,11-8 0 0 0,19-16 0 0 0,21-17 0 0 0,23-9 0 0 0,15-9 0 0 0,15-2 0 0 0,15-4 0 0 0,15-9 0 0 0,10-4 0 0 0,18-8 0 0 0,12-6 0 0 0,9-7 0 0 0,5 2 0 0 0,-4 4 0 0 0,-6 4 0 0 0,-12 11 0 0 0,-13 15 0 0 0,-26 15 0 0 0,-54 29 0 0 0,-48 40 0 0 0,-48 38 0 0 0,-18 23 0 0 0,8-1 0 0 0,22-22 0 0 0,29-29 0 0 0,32-28 0 0 0,30-21 0 0 0,23-31 0 0 0,19-30 0 0 0,27-29 0 0 0,34-35 0 0 0,28-21 0 0 0,19-5 0 0 0,3 8 0 0 0,-7 13 0 0 0,-20 25 0 0 0,-30 30 0 0 0,-37 29 0 0 0,-42 32 0 0 0,-57 35 0 0 0,-43 29 0 0 0,-21 11 0 0 0,0-3 0 0 0,16-12 0 0 0,30-29 0 0 0,33-31 0 0 0,34-33 0 0 0,33-24 0 0 0,27-25 0 0 0,16-15 0 0 0,15-4 0 0 0,4 3 0 0 0,-2 11 0 0 0,-12 27 0 0 0,-18 23 0 0 0,-28 20 0 0 0,-39 21 0 0 0,-44 22 0 0 0,-37 10 0 0 0,-19 2 0 0 0,1-3 0 0 0,12-10 0 0 0,24-16 0 0 0,30-12 0 0 0,21-13 0 0 0,26-21 0 0 0,32-37 0 0 0,31-38 0 0 0,50-43 0 0 0,40-29 0 0 0,19-4 0 0 0,1 12 0 0 0,-15 23 0 0 0,-25 31 0 0 0,-30 43 0 0 0,-38 34 0 0 0,-46 42 0 0 0,-47 29 0 0 0,-24 19 0 0 0,-24 4 0 0 0,0-4 0 0 0,13-16 0 0 0,17-21 0 0 0,20-13 0 0 0,25-14 0 0 0,31-26 0 0 0,47-28 0 0 0,65-39 0 0 0,59-33 0 0 0,40-20 0 0 0,4 1 0 0 0,-25 21 0 0 0,-40 28 0 0 0,-46 30 0 0 0,-42 28 0 0 0,-46 32 0 0 0,-58 38 0 0 0,-62 39 0 0 0,-59 45 0 0 0,-49 39 0 0 0,-29 14 0 0 0,-4 0 0 0 0,18-23 0 0 0,32-30 0 0 0,39-34 0 0 0,40-35 0 0 0,35-29 0 0 0,29-27 0 0 0,35-27 0 0 0,29-25 0 0 0,22-28 0 0 0,20-48 0 0 0,31-50 0 0 0,26-44 0 0 0,23-31 0 0 0,10-2 0 0 0,-16 36 0 0 0,-20 42 0 0 0,-24 44 0 0 0,-21 41 0 0 0,-22 30 0 0 0,-19 17 0 0 0,-23 13 0 0 0,-33 16 0 0 0,-61 27 0 0 0,-51 20 0 0 0,-47 17 0 0 0,-26 9 0 0 0,3-4 0 0 0,23-13 0 0 0,33-16 0 0 0,38-15 0 0 0,25-11 0 0 0,23-7 0 0 0,3-6 0 0 0,3-2 0 0 0,18-1 0 0 0,32-11 0 0 0,43-12 0 0 0,54-7 0 0 0,47-13 0 0 0,17 1 0 0 0,0 3 0 0 0,-21 9 0 0 0,-47 10 0 0 0,-86 24 0 0 0,-104 17 0 0 0,-108 21 0 0 0,-98 23 0 0 0,-77 18 0 0 0,-41 4 0 0 0,13-2 0 0 0,47-9 0 0 0,73-18 0 0 0,83-17 0 0 0,74-16 0 0 0,61-17 0 0 0,51-8 0 0 0,35-15 0 0 0,49-14 0 0 0,66-22 0 0 0,80-37 0 0 0,67-29 0 0 0,39-14 0 0 0,4 1 0 0 0,-35 17 0 0 0,-53 29 0 0 0,-59 30 0 0 0,-61 23 0 0 0,-63 18 0 0 0,-62 12 0 0 0,-83 7 0 0 0,-93 12 0 0 0,-79 4 0 0 0,-51 4 0 0 0,-5-2 0 0 0,34-4 0 0 0,65-6 0 0 0,77-9 0 0 0,82-5 0 0 0,75-13 0 0 0,93-33 0 0 0,83-34 0 0 0,74-29 0 0 0,50-24 0 0 0,10-6 0 0 0,-31 12 0 0 0,-51 23 0 0 0,-60 29 0 0 0,-62 29 0 0 0,-64 22 0 0 0,-73 20 0 0 0,-86 23 0 0 0,-94 33 0 0 0,-70 28 0 0 0,-49 22 0 0 0,-11 10 0 0 0,16 0 0 0 0,50-12 0 0 0,67-18 0 0 0,65-23 0 0 0,53-20 0 0 0,41-22 0 0 0,37-23 0 0 0,30-15 0 0 0,28-19 0 0 0,23-17 0 0 0,10-9 0 0 0,8 3 0 0 0,1 12 0 0 0,-15 10 0 0 0,-24 13 0 0 0,-39 22 0 0 0,-56 32 0 0 0,-75 38 0 0 0,-62 29 0 0 0,-45 25 0 0 0,-12 12 0 0 0,19-15 0 0 0,44-21 0 0 0,62-37 0 0 0,77-57 0 0 0,97-55 0 0 0,110-56 0 0 0,83-41 0 0 0,50-13 0 0 0,20 11 0 0 0,-23 28 0 0 0,-47 30 0 0 0,-60 32 0 0 0,-57 28 0 0 0,-45 20 0 0 0,-43 13 0 0 0,-48 18 0 0 0,-38 18 0 0 0,-33 12 0 0 0,-12 6 0 0 0,-2-1 0 0 0,4-4 0 0 0,18-13 0 0 0,30-28 0 0 0,37-19 0 0 0,34-22 0 0 0,37-19 0 0 0,27-10 0 0 0,12 1 0 0 0,4 7 0 0 0,-13 14 0 0 0,-18 15 0 0 0,-18 12 0 0 0,-19 15 0 0 0,-28 23 0 0 0,-36 19 0 0 0,-76 37 0 0 0,-88 43 0 0 0,-83 31 0 0 0,-57 16 0 0 0,-19-6 0 0 0,13-19 0 0 0,53-33 0 0 0,68-35 0 0 0,65-30 0 0 0,56-32 0 0 0,49-23 0 0 0,51-24 0 0 0,64-27 0 0 0,85-22 0 0 0,91-12 0 0 0,89-4 0 0 0,63 10 0 0 0,38 5 0 0 0,15 18 0 0 0,-9 15 0 0 0,-50 17 0 0 0,-68 15 0 0 0,-75 11 0 0 0,-70 7 0 0 0,-62 5 0 0 0,-56 7 0 0 0,-66 7 0 0 0,-88 6 0 0 0,-71 0 0 0 0,-68-4 0 0 0,-52-5 0 0 0,-29-4 0 0 0,2-4 0 0 0,32-3 0 0 0,43 0 0 0 0,50-2 0 0 0,45 0 0 0 0,41 0 0 0 0,42 0 0 0 0,44 1 0 0 0,39-1 0 0 0,50 1 0 0 0,41 0 0 0 0,21 0 0 0 0,6 5 0 0 0,-8 7 0 0 0,-16 11 0 0 0,-31 8 0 0 0,-26-3 0 0 0,-24 0 0 0 0,-20 0 0 0 0,-13 0 0 0 0,-25 6 0 0 0,-30-3 0 0 0,-42 3 0 0 0,-59 1 0 0 0,-59 5 0 0 0,-36 5 0 0 0,3-4 0 0 0,21-10 0 0 0,43-10 0 0 0,44-8 0 0 0,41-7 0 0 0,44-4 0 0 0,46-2 0 0 0,47-2 0 0 0,66 0 0 0 0,85 0 0 0 0,74 1 0 0 0,51 0 0 0 0,21 0 0 0 0,-12 6 0 0 0,-44 2 0 0 0,-65 4 0 0 0,-66 6 0 0 0,-65 5 0 0 0,-59-1 0 0 0,-61 1 0 0 0,-71-4 0 0 0,-85 6 0 0 0,-73-2 0 0 0,-43-4 0 0 0,-12-5 0 0 0,27-5 0 0 0,51-4 0 0 0,60-3 0 0 0,64 5 0 0 0,56 5 0 0 0,52 6 0 0 0,41 5 0 0 0,33 5 0 0 0,16 1 0 0 0,6 3 0 0 0,-2-6 0 0 0,-8 0 0 0 0,-17-1 0 0 0,-22 2 0 0 0,-33-5 0 0 0,-34-5 0 0 0,-40-5 0 0 0,-39-10 0 0 0,-39-15 0 0 0,-11-6 0 0 0,0-3 0 0 0,14 1 0 0 0,26 4 0 0 0,37 7 0 0 0,44 3 0 0 0,39 10 0 0 0,67 13 0 0 0,72 20 0 0 0,60 20 0 0 0,51 9 0 0 0,6 0 0 0 0,-22-6 0 0 0,-33-13 0 0 0,-52-9 0 0 0,-43-11 0 0 0,-46-9 0 0 0,-41-8 0 0 0,-35-5 0 0 0,-33-8 0 0 0,-19-8 0 0 0,-5-2 0 0 0,17-4 0 0 0,23-3 0 0 0,39-4 0 0 0,73-1 0 0 0,77-8 0 0 0,81-6 0 0 0,60 2 0 0 0,27-6 0 0 0,3-2 0 0 0,-47 8 0 0 0,-56 11 0 0 0,-59 9 0 0 0,-54 4 0 0 0,-63 4 0 0 0,-87-2 0 0 0,-100-3 0 0 0,-94 1 0 0 0,-75-7 0 0 0,-37 1 0 0 0,17 3 0 0 0,47 4 0 0 0,65 6 0 0 0,73 4 0 0 0,83 2 0 0 0,116 1 0 0 0,133 7 0 0 0,119 12 0 0 0,86 3 0 0 0,60-2 0 0 0,7-5 0 0 0,-26-4 0 0 0,-68-4 0 0 0,-89-3 0 0 0,-109-2 0 0 0,-104-1 0 0 0,-102-16 0 0 0,-96-10 0 0 0,-104-16 0 0 0,-90-6 0 0 0,-66 0 0 0 0,-40-2 0 0 0,11 8 0 0 0,51 11 0 0 0,81 10 0 0 0,83 10 0 0 0,80 5 0 0 0,70 5 0 0 0,77 8 0 0 0,86 17 0 0 0,77 20 0 0 0,42 12 0 0 0,6 3 0 0 0,-23-5 0 0 0,-33-11 0 0 0,-44-12 0 0 0,-40-13 0 0 0,-38-13 0 0 0,-40-8 0 0 0,-50-19 0 0 0,-45-11 0 0 0,-46-4 0 0 0,-23-1 0 0 0,-4 5 0 0 0,18 9 0 0 0,30 13 0 0 0,32 14 0 0 0,32 17 0 0 0,26 4 0 0 0,14 9 0 0 0,6 8 0 0 0,0 3 0 0 0,-7-1 0 0 0,-20-3 0 0 0,-33 2 0 0 0,-59 4 0 0 0,-63-6 0 0 0,-48-10 0 0 0,-39-9 0 0 0,-25-15 0 0 0,-12-17 0 0 0,-7-22 0 0 0,13-12 0 0 0,8-12 0 0 0,17 4 0 0 0,27 4 0 0 0,38 7 0 0 0,42 10 0 0 0,43 11 0 0 0,55 18 0 0 0,57 21 0 0 0,84 27 0 0 0,79 26 0 0 0,67 22 0 0 0,45 14 0 0 0,6 0 0 0 0,-25-13 0 0 0,-56-18 0 0 0,-57-21 0 0 0,-53-16 0 0 0,-52-14 0 0 0,-48-11 0 0 0,-28-13 0 0 0,-22-7 0 0 0,-7-3 0 0 0,14 1 0 0 0,20 2 0 0 0,25 1 0 0 0,20 2 0 0 0,18 1 0 0 0,8 2 0 0 0,-33-5 0 0 0,-68-12 0 0 0,-89-8 0 0 0,-90-14 0 0 0,-65-7 0 0 0,-21 1 0 0 0,30 1 0 0 0,60 10 0 0 0,66 10 0 0 0,71 14 0 0 0,59 13 0 0 0,46 13 0 0 0,42 12 0 0 0,44 13 0 0 0,52 18 0 0 0,37 16 0 0 0,23 9 0 0 0,8 1 0 0 0,-17-9 0 0 0,-36-12 0 0 0,-35-17 0 0 0,-33-17 0 0 0,-48-13 0 0 0,-55-15 0 0 0,-77-28 0 0 0,-89-39 0 0 0,-65-30 0 0 0,-46-19 0 0 0,-9 1 0 0 0,25 8 0 0 0,49 18 0 0 0,64 18 0 0 0,63 21 0 0 0,69 18 0 0 0,70 35 0 0 0,79 27 0 0 0,64 23 0 0 0,52 12 0 0 0,21 10 0 0 0,2 2 0 0 0,-27-7 0 0 0,-43-11 0 0 0,-44-16 0 0 0,-57-15 0 0 0,-68-18 0 0 0,-68-22 0 0 0,-72-28 0 0 0,-50-29 0 0 0,-23-13 0 0 0,18 2 0 0 0,32 10 0 0 0,42 10 0 0 0,37 11 0 0 0,35 3 0 0 0,47 4 0 0 0,72-2 0 0 0,91-8 0 0 0,91-17 0 0 0,76-1 0 0 0,38-5 0 0 0,16 6 0 0 0,-26 8 0 0 0,-61 15 0 0 0,-75 9 0 0 0,-72 11 0 0 0,-76 5 0 0 0,-77 0 0 0 0,-150-17 0 0 0,-101-18 0 0 0,-71-9 0 0 0,-30-10 0 0 0,7 3 0 0 0,40 9 0 0 0,59 8 0 0 0,63 15 0 0 0,71 12 0 0 0,56 12 0 0 0,57 8 0 0 0,44 4 0 0 0,59 14 0 0 0,44 9 0 0 0,30 6 0 0 0,7-1 0 0 0,-14-5 0 0 0,-35-7 0 0 0,-32-5 0 0 0,-42-4 0 0 0,-54-8 0 0 0,-56-14 0 0 0,-74-29 0 0 0,-58-27 0 0 0,-53-27 0 0 0,-24-11 0 0 0,13 3 0 0 0,42 20 0 0 0,51 19 0 0 0,60 23 0 0 0,62 18 0 0 0,85 24 0 0 0,107 23 0 0 0,118 28 0 0 0,136 17 0 0 0,102-2 0 0 0,50-13 0 0 0,2-14 0 0 0,-42-13 0 0 0,-69-10 0 0 0,-99-8 0 0 0,-109-3 0 0 0,-110-3 0 0 0,-107-6 0 0 0,-107-22 0 0 0,-110-21 0 0 0,-103-22 0 0 0,-82-3 0 0 0,-61-5 0 0 0,-12 7 0 0 0,47 16 0 0 0,76 17 0 0 0,86 17 0 0 0,84 11 0 0 0,89 14 0 0 0,99 16 0 0 0,85 26 0 0 0,74 21 0 0 0,56 9 0 0 0,33 3 0 0 0,0-12 0 0 0,-26-16 0 0 0,-40-17 0 0 0,-56-14 0 0 0,-53-9 0 0 0,-54-11 0 0 0,-55-16 0 0 0,-51-14 0 0 0,-35-7 0 0 0,-22 4 0 0 0,-1 7 0 0 0,14 4 0 0 0,26 7 0 0 0,36 0 0 0 0,50 4 0 0 0,75 4 0 0 0,54 9 0 0 0,30 5 0 0 0,-5 1 0 0 0,-18 0 0 0 0,-50-1 0 0 0,-60 0 0 0 0,-72-7 0 0 0,-79-23 0 0 0,-71-23 0 0 0,-49-12 0 0 0,-34-11 0 0 0,-7 1 0 0 0,29 8 0 0 0,41 9 0 0 0,47 14 0 0 0,51 14 0 0 0,48 17 0 0 0,46 19 0 0 0,56 24 0 0 0,62 26 0 0 0,54 23 0 0 0,47 13 0 0 0,29 5 0 0 0,6-5 0 0 0,-23-18 0 0 0,-37-17 0 0 0,-48-20 0 0 0,-78-16 0 0 0,-87-17 0 0 0,-99-16 0 0 0,-71-11 0 0 0,-58-13 0 0 0,-33 0 0 0 0,7 4 0 0 0,39 13 0 0 0,46 14 0 0 0,53 11 0 0 0,47 10 0 0 0,37 7 0 0 0,29 8 0 0 0,22-1 0 0 0,8-2 0 0 0,6-1 0 0 0,3-6 0 0 0,-3-2 0 0 0,-6 1 0 0 0,-12-5 0 0 0,-23-5 0 0 0,-24-5 0 0 0,-31-14 0 0 0,-39-12 0 0 0,-32-7 0 0 0,-17 0 0 0 0,3 4 0 0 0,42 16 0 0 0,72 28 0 0 0,77 51 0 0 0,88 64 0 0 0,74 53 0 0 0,48 40 0 0 0,24 16 0 0 0,-5 1 0 0 0,-32-26 0 0 0,-46-41 0 0 0,-49-47 0 0 0,-49-41 0 0 0,-55-36 0 0 0,-69-48 0 0 0,-68-42 0 0 0,-84-45 0 0 0,-71-35 0 0 0,-52-19 0 0 0,-35-7 0 0 0,-9 4 0 0 0,25 20 0 0 0,52 25 0 0 0,69 27 0 0 0,70 29 0 0 0,62 25 0 0 0,65 25 0 0 0,75 44 0 0 0,66 48 0 0 0,57 30 0 0 0,27 27 0 0 0,-3 1 0 0 0,-28-18 0 0 0,-39-35 0 0 0,-40-31 0 0 0,-37-24 0 0 0,-41-24 0 0 0,-50-16 0 0 0,-72-22 0 0 0,-91-26 0 0 0,-89-18 0 0 0,-90-11 0 0 0,-59-6 0 0 0,-27-2 0 0 0,11 10 0 0 0,71 14 0 0 0,93 15 0 0 0,113 17 0 0 0,105 20 0 0 0,93 19 0 0 0,91 24 0 0 0,80 19 0 0 0,76 17 0 0 0,65 9 0 0 0,41-2 0 0 0,14-8 0 0 0,-9-13 0 0 0,-53-15 0 0 0,-68-17 0 0 0,-75-16 0 0 0,-92-18 0 0 0,-119-30 0 0 0,-118-32 0 0 0,-98-28 0 0 0,-75-15 0 0 0,-31-6 0 0 0,10 9 0 0 0,51 20 0 0 0,67 18 0 0 0,79 18 0 0 0,108 20 0 0 0,127 19 0 0 0,122 18 0 0 0,89 12 0 0 0,40-1 0 0 0,-4-4 0 0 0,-48-8 0 0 0,-70-7 0 0 0,-65-5 0 0 0,-61-9 0 0 0,-55-19 0 0 0,-66-32 0 0 0,-63-47 0 0 0,-57-48 0 0 0,-49-38 0 0 0,-12-8 0 0 0,15 18 0 0 0,34 35 0 0 0,51 40 0 0 0,62 44 0 0 0,71 40 0 0 0,75 40 0 0 0,53 25 0 0 0,24 9 0 0 0,-1-4 0 0 0,-18-11 0 0 0,-28-14 0 0 0,-33-11 0 0 0,-37-13 0 0 0,-30-18 0 0 0,-23-11 0 0 0,-15-7 0 0 0,-9 7 0 0 0,1 14 0 0 0,31 17 0 0 0,56 30 0 0 0,64 17 0 0 0,58 6 0 0 0,23 2 0 0 0,-17-8 0 0 0,-35-14 0 0 0,-43-14 0 0 0,-44-15 0 0 0,-39-16 0 0 0,-32-15 0 0 0,-31-6 0 0 0,-18-7 0 0 0,1 1 0 0 0,9 12 0 0 0,14 15 0 0 0,12 18 0 0 0,10 7 0 0 0,1 5 0 0 0,4 4 0 0 0,2-3 0 0 0,-3-10 0 0 0,-16-14 0 0 0,-18-11 0 0 0,-13-10 0 0 0,-11-6 0 0 0,-11-3 0 0 0,-2 2 0 0 0,2 7 0 0 0,9 16 0 0 0,17 19 0 0 0,16 7 0 0 0,9 5 0 0 0,9 3 0 0 0,8 1 0 0 0,0 1 0 0 0,-4 0 0 0 0,-15-6 0 0 0,-17-7 0 0 0,-48-17 0 0 0,-63-19 0 0 0,-81-21 0 0 0,-81-21 0 0 0,-64-9 0 0 0,-26-4 0 0 0,9 6 0 0 0,53 14 0 0 0,75 15 0 0 0,79 20 0 0 0,71 27 0 0 0,67 28 0 0 0,57 27 0 0 0,39 33 0 0 0,22 21 0 0 0,6-1 0 0 0,-5-4 0 0 0,-13-17 0 0 0,-16-20 0 0 0,-18-18 0 0 0,-18-14 0 0 0,-19-19 0 0 0,-12-20 0 0 0,-10-10 0 0 0,2-5 0 0 0,7-1 0 0 0,24 11 0 0 0,54 27 0 0 0,60 28 0 0 0,27 14 0 0 0,11 7 0 0 0,-18-6 0 0 0,-27-15 0 0 0,-40-21 0 0 0,-49-23 0 0 0,-48-17 0 0 0,-33-19 0 0 0,-8-5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8.8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8197 5371 16383 0 0,'-10'0'0'0'0,"-8"0"0"0"0,-7 0 0 0 0,2 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8.8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8138 5308 16383 0 0,'-5'5'0'0'0,"-2"2"0"0"0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8.8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8198 5276 16383 0 0,'-10'5'0'0'0,"-9"2"0"0"0,0 4 0 0 0,2 1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8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8072 5308 16383 0 0,'-10'5'0'0'0,"-8"7"0"0"0,-2 1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8.8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8171 5339 16383 0 0,'0'0'0'0'0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8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8226 5308 16383 0 0,'-15'5'0'0'0,"-15"7"0"0"0,-8 6 0 0 0,3 0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8.8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8073 5371 16383 0 0,'-5'0'0'0'0,"-6"0"0"0"0,-3 0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9.1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19782 13340 16383 0 0,'15'0'0'0'0,"31"0"0"0"0,47 0 0 0 0,70 0 0 0 0,72 10 0 0 0,82 9 0 0 0,64 16 0 0 0,33 7 0 0 0,7 2 0 0 0,-8 3 0 0 0,-23-1 0 0 0,-27-4 0 0 0,-40-3 0 0 0,-44-4 0 0 0,-50-2 0 0 0,-48-2 0 0 0,-40-7 0 0 0,-28-1 0 0 0,-29-6 0 0 0,-24-4 0 0 0,-16-6 0 0 0,-11-3 0 0 0,-11 2 0 0 0,-10 6 0 0 0,-11 0 0 0 0,-16-2 0 0 0,-21-2 0 0 0,-45-3 0 0 0,-49-2 0 0 0,-58-1 0 0 0,-53-12 0 0 0,-47-4 0 0 0,-34-4 0 0 0,-14 0 0 0 0,15 4 0 0 0,37 4 0 0 0,51 3 0 0 0,50 4 0 0 0,46 2 0 0 0,42 1 0 0 0,31 0 0 0 0,22 1 0 0 0,18-5 0 0 0,8-2 0 0 0,6-5 0 0 0,11-1 0 0 0,10-3 0 0 0,23 1 0 0 0,46-3 0 0 0,71-13 0 0 0,76-1 0 0 0,74 4 0 0 0,53 7 0 0 0,42 6 0 0 0,24 7 0 0 0,18 3 0 0 0,-11 3 0 0 0,-27 2 0 0 0,-46 0 0 0 0,-58 1 0 0 0,-64-1 0 0 0,-61 0 0 0 0,-50-1 0 0 0,-45 6 0 0 0,-41 1 0 0 0,-41 4 0 0 0,-66 6 0 0 0,-71 10 0 0 0,-72 5 0 0 0,-65 3 0 0 0,-41 0 0 0 0,-17-6 0 0 0,14 3 0 0 0,47-5 0 0 0,55-6 0 0 0,61-8 0 0 0,52-5 0 0 0,49-4 0 0 0,62-8 0 0 0,89-9 0 0 0,107-16 0 0 0,105-14 0 0 0,68 0 0 0 0,30 2 0 0 0,-16 9 0 0 0,-59 9 0 0 0,-70 9 0 0 0,-68 7 0 0 0,-61 4 0 0 0,-72 3 0 0 0,-87 7 0 0 0,-97 1 0 0 0,-79 0 0 0 0,-59-1 0 0 0,-35-2 0 0 0,-17-2 0 0 0,15-2 0 0 0,50 0 0 0 0,52-1 0 0 0,56-1 0 0 0,68 1 0 0 0,72 0 0 0 0,88-1 0 0 0,91 1 0 0 0,67 0 0 0 0,23 0 0 0 0,-14 0 0 0 0,-33 0 0 0 0,-48 0 0 0 0,-48 0 0 0 0,-65 5 0 0 0,-92 2 0 0 0,-110 4 0 0 0,-97 16 0 0 0,-78 9 0 0 0,-49 8 0 0 0,-14-4 0 0 0,25-8 0 0 0,47-10 0 0 0,67-9 0 0 0,71-6 0 0 0,64-9 0 0 0,67-5 0 0 0,65-1 0 0 0,97 1 0 0 0,107-9 0 0 0,114-6 0 0 0,89 0 0 0 0,63 4 0 0 0,25 0 0 0 0,-15 4 0 0 0,-42 3 0 0 0,-79 4 0 0 0,-93 3 0 0 0,-92 2 0 0 0,-72 2 0 0 0,-74 0 0 0 0,-94 16 0 0 0,-112 21 0 0 0,-105 13 0 0 0,-99 9 0 0 0,-74-1 0 0 0,-39 0 0 0 0,0-9 0 0 0,29-14 0 0 0,61-13 0 0 0,80-9 0 0 0,82-8 0 0 0,99-4 0 0 0,100 2 0 0 0,100 6 0 0 0,98 2 0 0 0,85-1 0 0 0,59-3 0 0 0,26-2 0 0 0,-20-2 0 0 0,-56-2 0 0 0,-68 0 0 0 0,-58-1 0 0 0,-58-6 0 0 0,-65-11 0 0 0,-70-14 0 0 0,-63-6 0 0 0,-67-12 0 0 0,-45-8 0 0 0,-13 6 0 0 0,23 7 0 0 0,38 10 0 0 0,44 6 0 0 0,50 8 0 0 0,54 7 0 0 0,62 6 0 0 0,77 10 0 0 0,70 3 0 0 0,39 2 0 0 0,9-2 0 0 0,-20-1 0 0 0,-29-1 0 0 0,-36-2 0 0 0,-57-1 0 0 0,-79-1 0 0 0,-101-10 0 0 0,-101-4 0 0 0,-77-4 0 0 0,-59 1 0 0 0,-24 3 0 0 0,13 4 0 0 0,39 4 0 0 0,57 2 0 0 0,64 3 0 0 0,68 1 0 0 0,70 6 0 0 0,71 6 0 0 0,93 7 0 0 0,86 0 0 0 0,75-3 0 0 0,50-5 0 0 0,4-3 0 0 0,-40-4 0 0 0,-54-3 0 0 0,-64 0 0 0 0,-71-2 0 0 0,-100 0 0 0 0,-117-5 0 0 0,-115-1 0 0 0,-96 0 0 0 0,-78 2 0 0 0,-49 1 0 0 0,-12-9 0 0 0,20-1 0 0 0,61-5 0 0 0,79 2 0 0 0,86 4 0 0 0,74 3 0 0 0,72 4 0 0 0,72 8 0 0 0,87 19 0 0 0,89 11 0 0 0,74 5 0 0 0,56-4 0 0 0,30-7 0 0 0,-16-9 0 0 0,-44-6 0 0 0,-58-6 0 0 0,-62-3 0 0 0,-74-3 0 0 0,-101 0 0 0 0,-114-11 0 0 0,-111-3 0 0 0,-91 1 0 0 0,-64 3 0 0 0,-27-2 0 0 0,19 2 0 0 0,53 2 0 0 0,75 3 0 0 0,75 2 0 0 0,82 2 0 0 0,76 2 0 0 0,101 10 0 0 0,102 14 0 0 0,99 3 0 0 0,72-3 0 0 0,45-6 0 0 0,10-11 0 0 0,-15-12 0 0 0,-51-4 0 0 0,-75-2 0 0 0,-73 2 0 0 0,-87 2 0 0 0,-123 2 0 0 0,-152 7 0 0 0,-135 14 0 0 0,-123 14 0 0 0,-72 17 0 0 0,-24 0 0 0 0,31-2 0 0 0,81-9 0 0 0,105-11 0 0 0,97-9 0 0 0,99-3 0 0 0,96 2 0 0 0,100 8 0 0 0,99 16 0 0 0,84 6 0 0 0,74 6 0 0 0,45-7 0 0 0,9-9 0 0 0,-23-12 0 0 0,-51-15 0 0 0,-67-8 0 0 0,-69-4 0 0 0,-62-7 0 0 0,-64-7 0 0 0,-74-9 0 0 0,-93-22 0 0 0,-85-17 0 0 0,-67-17 0 0 0,-43-11 0 0 0,-11 2 0 0 0,25 10 0 0 0,50 15 0 0 0,63 18 0 0 0,81 18 0 0 0,90 14 0 0 0,104 15 0 0 0,90 18 0 0 0,66 11 0 0 0,29 2 0 0 0,-20-5 0 0 0,-43-6 0 0 0,-44-7 0 0 0,-81-4 0 0 0,-103-19 0 0 0,-118-13 0 0 0,-91-7 0 0 0,-66-8 0 0 0,-27-2 0 0 0,16 5 0 0 0,46 5 0 0 0,64 7 0 0 0,61 8 0 0 0,59 8 0 0 0,69 4 0 0 0,92 8 0 0 0,100 15 0 0 0,84 8 0 0 0,68 0 0 0 0,45-4 0 0 0,18-6 0 0 0,-26-5 0 0 0,-57-6 0 0 0,-70-2 0 0 0,-72-3 0 0 0,-79-6 0 0 0,-105-12 0 0 0,-128-3 0 0 0,-124-8 0 0 0,-108 1 0 0 0,-57 0 0 0 0,-25-1 0 0 0,23 1 0 0 0,67 4 0 0 0,85 1 0 0 0,85 5 0 0 0,91 5 0 0 0,90 11 0 0 0,97 9 0 0 0,97 10 0 0 0,83 1 0 0 0,68-2 0 0 0,30-3 0 0 0,-7-5 0 0 0,-47-4 0 0 0,-66-1 0 0 0,-63-3 0 0 0,-72 0 0 0 0,-93-16 0 0 0,-101-15 0 0 0,-94-18 0 0 0,-78-5 0 0 0,-45-9 0 0 0,-5-4 0 0 0,35 5 0 0 0,49 12 0 0 0,64 10 0 0 0,89 12 0 0 0,114 11 0 0 0,116 18 0 0 0,103 14 0 0 0,83 9 0 0 0,50 11 0 0 0,19 5 0 0 0,-9-5 0 0 0,-53-8 0 0 0,-76-8 0 0 0,-78-9 0 0 0,-78-4 0 0 0,-83-10 0 0 0,-99-8 0 0 0,-103-13 0 0 0,-95-12 0 0 0,-77-10 0 0 0,-43-7 0 0 0,-6-4 0 0 0,33 2 0 0 0,71 6 0 0 0,81 11 0 0 0,84 12 0 0 0,108 22 0 0 0,118 20 0 0 0,127 25 0 0 0,120 19 0 0 0,107 10 0 0 0,71-1 0 0 0,48-8 0 0 0,16-13 0 0 0,-17-15 0 0 0,-35-13 0 0 0,-69-10 0 0 0,-95-6 0 0 0,-107-4 0 0 0,-89-2 0 0 0,-86-5 0 0 0,-84-1 0 0 0,-32-6 0 0 0,-136-34 0 0 0,-179-19 0 0 0,-199-29 0 0 0,-152-7 0 0 0,-85-2 0 0 0,-28-3 0 0 0,60 13 0 0 0,126 21 0 0 0,152 19 0 0 0,144 20 0 0 0,157 20 0 0 0,142 18 0 0 0,41 8 0 0 0,141 40 0 0 0,138 35 0 0 0,123 19 0 0 0,76 1 0 0 0,39-1 0 0 0,-17-14 0 0 0,-46-22 0 0 0,-74-22 0 0 0,-96-20 0 0 0,-94-13 0 0 0,-79-10 0 0 0,-77-5 0 0 0,-109-12 0 0 0,-122-19 0 0 0,-118-20 0 0 0,-74-10 0 0 0,-27-4 0 0 0,35 3 0 0 0,66 13 0 0 0,79 15 0 0 0,81 14 0 0 0,112 15 0 0 0,132 25 0 0 0,122 19 0 0 0,98 13 0 0 0,53 4 0 0 0,-4-3 0 0 0,-45-5 0 0 0,-66-10 0 0 0,-73-11 0 0 0,-91-15 0 0 0,-123-30 0 0 0,-146-26 0 0 0,-131-21 0 0 0,-81-9 0 0 0,-38-1 0 0 0,20 6 0 0 0,68 16 0 0 0,84 18 0 0 0,102 14 0 0 0,122 21 0 0 0,37 8 0 0 0,139 25 0 0 0,173 35 0 0 0,141 20 0 0 0,107 12 0 0 0,31-7 0 0 0,-38-7 0 0 0,-81-20 0 0 0,-119-19 0 0 0,-112-18 0 0 0,-117-14 0 0 0,-132-13 0 0 0,-166-13 0 0 0,-172-13 0 0 0,-209-14 0 0 0,-170-9 0 0 0,-97-11 0 0 0,-19-7 0 0 0,54 4 0 0 0,113 12 0 0 0,151 16 0 0 0,151 12 0 0 0,147 17 0 0 0,147 23 0 0 0,155 30 0 0 0,143 22 0 0 0,131 24 0 0 0,104 17 0 0 0,62 0 0 0 0,22-19 0 0 0,-24-25 0 0 0,-62-23 0 0 0,-92-20 0 0 0,-100-13 0 0 0,-113-8 0 0 0,-137-10 0 0 0,-40-3 0 0 0,-131-19 0 0 0,-160-1 0 0 0,-135-5 0 0 0,-89-1 0 0 0,-38 5 0 0 0,17-2 0 0 0,60 5 0 0 0,98 7 0 0 0,109 7 0 0 0,112 7 0 0 0,120 15 0 0 0,128 20 0 0 0,116 12 0 0 0,101 14 0 0 0,60 8 0 0 0,15-1 0 0 0,-31-6 0 0 0,-59-11 0 0 0,-67-15 0 0 0,-81-10 0 0 0,-109-14 0 0 0,-130-24 0 0 0,-123-22 0 0 0,-100-10 0 0 0,-70-11 0 0 0,-39 0 0 0 0,4 6 0 0 0,50 12 0 0 0,79 9 0 0 0,107 11 0 0 0,126 24 0 0 0,137 33 0 0 0,117 22 0 0 0,108 26 0 0 0,70 20 0 0 0,34-2 0 0 0,-4-13 0 0 0,-49-15 0 0 0,-78-20 0 0 0,-74-18 0 0 0,-90-15 0 0 0,-118-20 0 0 0,-133-25 0 0 0,-116-23 0 0 0,-90-18 0 0 0,-70-2 0 0 0,-24-5 0 0 0,24 7 0 0 0,64 8 0 0 0,88 16 0 0 0,85 15 0 0 0,81 13 0 0 0,77 14 0 0 0,81 18 0 0 0,76 31 0 0 0,73 29 0 0 0,42 22 0 0 0,11 4 0 0 0,-17-10 0 0 0,-39-15 0 0 0,-47-21 0 0 0,-76-19 0 0 0,-105-27 0 0 0,-113-29 0 0 0,-119-27 0 0 0,-91-20 0 0 0,-45-10 0 0 0,9 4 0 0 0,51 9 0 0 0,73 16 0 0 0,106 20 0 0 0,127 26 0 0 0,130 28 0 0 0,109 30 0 0 0,95 26 0 0 0,73 4 0 0 0,54 2 0 0 0,9-3 0 0 0,-18-17 0 0 0,-60-19 0 0 0,-81-18 0 0 0,-83-15 0 0 0,-95-9 0 0 0,-115-22 0 0 0,-106-18 0 0 0,-102-19 0 0 0,-81-10 0 0 0,-48-6 0 0 0,-1 5 0 0 0,31 7 0 0 0,63 14 0 0 0,72 13 0 0 0,72 12 0 0 0,71 9 0 0 0,74 21 0 0 0,66 19 0 0 0,49 13 0 0 0,13 5 0 0 0,-9-2 0 0 0,-20-3 0 0 0,-62-10 0 0 0,-104-25 0 0 0,-111-26 0 0 0,-101-24 0 0 0,-75-21 0 0 0,-27-11 0 0 0,20 8 0 0 0,57 9 0 0 0,69 14 0 0 0,80 15 0 0 0,97 15 0 0 0,119 26 0 0 0,115 15 0 0 0,103 18 0 0 0,96 6 0 0 0,70 3 0 0 0,35-7 0 0 0,3-13 0 0 0,-36-17 0 0 0,-74-18 0 0 0,-100-8 0 0 0,-96-4 0 0 0,-84-5 0 0 0,-83-15 0 0 0,-104-18 0 0 0,-122-21 0 0 0,-110-14 0 0 0,-92-13 0 0 0,-50 0 0 0 0,-2 0 0 0 0,54 13 0 0 0,82 19 0 0 0,109 21 0 0 0,152 23 0 0 0,171 30 0 0 0,169 38 0 0 0,151 27 0 0 0,111 16 0 0 0,46 7 0 0 0,-13-8 0 0 0,-57-19 0 0 0,-84-21 0 0 0,-103-20 0 0 0,-107-15 0 0 0,-118-15 0 0 0,-110-8 0 0 0,-35-6 0 0 0,-136-26 0 0 0,-136-13 0 0 0,-112-11 0 0 0,-65-1 0 0 0,-2 6 0 0 0,54 7 0 0 0,88 14 0 0 0,95 12 0 0 0,103 11 0 0 0,125 19 0 0 0,139 12 0 0 0,145 30 0 0 0,110 12 0 0 0,67 11 0 0 0,31-6 0 0 0,-5-8 0 0 0,-48-14 0 0 0,-88-14 0 0 0,-97-12 0 0 0,-111-13 0 0 0,-120-11 0 0 0,-39-7 0 0 0,-141-29 0 0 0,-183-22 0 0 0,-163-15 0 0 0,-91-9 0 0 0,-10 6 0 0 0,55 8 0 0 0,105 16 0 0 0,136 19 0 0 0,177 32 0 0 0,193 32 0 0 0,199 28 0 0 0,188 31 0 0 0,111 7 0 0 0,37-2 0 0 0,-21-15 0 0 0,-56-15 0 0 0,-94-16 0 0 0,-109-16 0 0 0,-132-17 0 0 0,-144-15 0 0 0,-36-6 0 0 0,-122-35 0 0 0,-136-25 0 0 0,-91-10 0 0 0,-35-1 0 0 0,27 14 0 0 0,65 19 0 0 0,113 28 0 0 0,152 25 0 0 0,41 8 0 0 0,142 32 0 0 0,165 22 0 0 0,111 7 0 0 0,63 1 0 0 0,3-11 0 0 0,-46-17 0 0 0,-85-14 0 0 0,-99-14 0 0 0,-90-8 0 0 0,-104-15 0 0 0,-131-28 0 0 0,-161-22 0 0 0,-155-12 0 0 0,-145-8 0 0 0,-76-2 0 0 0,-1 13 0 0 0,65 18 0 0 0,107 17 0 0 0,128 19 0 0 0,163 32 0 0 0,136-1 0 0 0,45 6 0 0 0,180 48 0 0 0,147 17 0 0 0,87 0 0 0 0,35-11 0 0 0,-15-9 0 0 0,-64-16 0 0 0,-88-16 0 0 0,-104-16 0 0 0,-136-15 0 0 0,-160-25 0 0 0,-178-24 0 0 0,-168-14 0 0 0,-141-4 0 0 0,-65 10 0 0 0,1 2 0 0 0,72 11 0 0 0,124 10 0 0 0,156 11 0 0 0,199 9 0 0 0,208 20 0 0 0,218 8 0 0 0,161 11 0 0 0,83 0 0 0 0,6-5 0 0 0,-38-7 0 0 0,-101-7 0 0 0,-114-5 0 0 0,-111-4 0 0 0,-123-13 0 0 0,-141-14 0 0 0,-143-29 0 0 0,-109-15 0 0 0,-53-7 0 0 0,4 5 0 0 0,47 14 0 0 0,76 16 0 0 0,118 26 0 0 0,149 40 0 0 0,135 26 0 0 0,94 15 0 0 0,32 5 0 0 0,-18-9 0 0 0,-58-11 0 0 0,-60-13 0 0 0,-72-19 0 0 0,-88-28 0 0 0,-99-23 0 0 0,-68-21 0 0 0,-21-2 0 0 0,11 8 0 0 0,36 13 0 0 0,87 16 0 0 0,114 31 0 0 0,118 19 0 0 0,93 19 0 0 0,48 15 0 0 0,-1 2 0 0 0,-39-11 0 0 0,-62-15 0 0 0,-83-15 0 0 0,-115-33 0 0 0,-137-36 0 0 0,-120-30 0 0 0,-104-19 0 0 0,-62-5 0 0 0,-1 5 0 0 0,52 11 0 0 0,102 25 0 0 0,164 32 0 0 0,213 45 0 0 0,213 38 0 0 0,174 35 0 0 0,72 1 0 0 0,-8-11 0 0 0,-83-16 0 0 0,-109-13 0 0 0,-115-18 0 0 0,-124-14 0 0 0,-143-33 0 0 0,-148-34 0 0 0,-130-26 0 0 0,-94-17 0 0 0,-41-3 0 0 0,19 12 0 0 0,56 20 0 0 0,100 20 0 0 0,141 30 0 0 0,147 32 0 0 0,114 26 0 0 0,61 10 0 0 0,0-5 0 0 0,-37-14 0 0 0,-73-13 0 0 0,-111-32 0 0 0,-139-36 0 0 0,-147-27 0 0 0,-134-27 0 0 0,-87-9 0 0 0,-15 3 0 0 0,60 18 0 0 0,98 23 0 0 0,134 31 0 0 0,166 26 0 0 0,47 9 0 0 0,164 42 0 0 0,180 27 0 0 0,110 15 0 0 0,50-3 0 0 0,-18-11 0 0 0,-75-19 0 0 0,-106-21 0 0 0,-113-26 0 0 0,-143-36 0 0 0,-185-44 0 0 0,-210-52 0 0 0,-201-30 0 0 0,-158-21 0 0 0,-54 13 0 0 0,28 24 0 0 0,84 29 0 0 0,134 33 0 0 0,145 28 0 0 0,172 36 0 0 0,164 22 0 0 0,56 13 0 0 0,223 69 0 0 0,239 50 0 0 0,186 25 0 0 0,92 10 0 0 0,-17-12 0 0 0,-88-29 0 0 0,-149-39 0 0 0,-205-47 0 0 0,-244-52 0 0 0,-233-54 0 0 0,-221-31 0 0 0,-159-19 0 0 0,-66-1 0 0 0,19 11 0 0 0,87 21 0 0 0,123 23 0 0 0,174 29 0 0 0,174 23 0 0 0,54 10 0 0 0,201 46 0 0 0,189 36 0 0 0,108 6 0 0 0,25 0 0 0 0,-47-16 0 0 0,-105-24 0 0 0,-115-22 0 0 0,-133-28 0 0 0,-141-19 0 0 0,-43-7 0 0 0,-164-39 0 0 0,-167-28 0 0 0,-150-5 0 0 0,-65-3 0 0 0,5 13 0 0 0,79 14 0 0 0,112 17 0 0 0,126 22 0 0 0,156 35 0 0 0,181 55 0 0 0,203 62 0 0 0,143 39 0 0 0,84 17 0 0 0,17-9 0 0 0,-38-19 0 0 0,-87-31 0 0 0,-123-37 0 0 0,-150-44 0 0 0,-175-41 0 0 0,-175-35 0 0 0,-199-44 0 0 0,-176-29 0 0 0,-118-12 0 0 0,-36-3 0 0 0,43 15 0 0 0,105 19 0 0 0,145 25 0 0 0,143 21 0 0 0,130 18 0 0 0,131 32 0 0 0,138 35 0 0 0,127 39 0 0 0,162 46 0 0 0,72 6 0 0 0,-14-16 0 0 0,-62-24 0 0 0,-90-23 0 0 0,-118-24 0 0 0,-143-38 0 0 0,-39-6 0 0 0,-139-7 0 0 0,-145-13 0 0 0,-109-6 0 0 0,-61-4 0 0 0,-11 1 0 0 0,45 5 0 0 0,87 6 0 0 0,97 3 0 0 0,102 5 0 0 0,101 12 0 0 0,119 9 0 0 0,125 18 0 0 0,104 7 0 0 0,88 2 0 0 0,48-8 0 0 0,1-9 0 0 0,-38-10 0 0 0,-72-7 0 0 0,-86-7 0 0 0,-105-3 0 0 0,-120-5 0 0 0,-37-3 0 0 0,-140-13 0 0 0,-157-17 0 0 0,-136-12 0 0 0,-82-2 0 0 0,-26 1 0 0 0,32 0 0 0 0,81 9 0 0 0,101 5 0 0 0,105 9 0 0 0,109 10 0 0 0,118 17 0 0 0,132 19 0 0 0,113 22 0 0 0,103 13 0 0 0,72 4 0 0 0,27-4 0 0 0,-8-11 0 0 0,-57-13 0 0 0,-84-11 0 0 0,-106-9 0 0 0,-134-6 0 0 0,-160-4 0 0 0,-161-7 0 0 0,-145-13 0 0 0,-81-2 0 0 0,-16-3 0 0 0,36 3 0 0 0,89 5 0 0 0,102 1 0 0 0,107 2 0 0 0,109 4 0 0 0,130 19 0 0 0,117 18 0 0 0,105 5 0 0 0,62 6 0 0 0,34-2 0 0 0,-9-8 0 0 0,-57-9 0 0 0,-69-7 0 0 0,-96-11 0 0 0,-122-7 0 0 0,-36-3 0 0 0,-131-21 0 0 0,-153-18 0 0 0,-113-11 0 0 0,-60-6 0 0 0,-17-1 0 0 0,42-1 0 0 0,81 13 0 0 0,94 9 0 0 0,98 12 0 0 0,121 18 0 0 0,130 31 0 0 0,140 23 0 0 0,108 20 0 0 0,82 0 0 0 0,48-10 0 0 0,8-13 0 0 0,-48-13 0 0 0,-85-11 0 0 0,-122-16 0 0 0,-166-8 0 0 0,-44-4 0 0 0,-150-34 0 0 0,-220-28 0 0 0,-146-26 0 0 0,-62-15 0 0 0,24-3 0 0 0,86 14 0 0 0,119 25 0 0 0,151 28 0 0 0,169 37 0 0 0,46 8 0 0 0,140 16 0 0 0,149 21 0 0 0,99 11 0 0 0,42 0 0 0 0,-28-8 0 0 0,-69-9 0 0 0,-108-22 0 0 0,-174-13 0 0 0,-39-10 0 0 0,-103-62 0 0 0,-140-39 0 0 0,-93-18 0 0 0,-19 4 0 0 0,31 16 0 0 0,63 29 0 0 0,76 25 0 0 0,111 25 0 0 0,141 34 0 0 0,131 25 0 0 0,94 24 0 0 0,53 22 0 0 0,1 4 0 0 0,-48-8 0 0 0,-68-14 0 0 0,-102-19 0 0 0,-138-29 0 0 0,-148-34 0 0 0,-120-31 0 0 0,-59-13 0 0 0,-6 2 0 0 0,47 15 0 0 0,79 19 0 0 0,124 22 0 0 0,139 21 0 0 0,145 20 0 0 0,116 14 0 0 0,64 1 0 0 0,-1 0 0 0 0,-51-4 0 0 0,-94-13 0 0 0,-135-24 0 0 0,-157-30 0 0 0,-148-23 0 0 0,-112-7 0 0 0,-39-1 0 0 0,27 12 0 0 0,64 15 0 0 0,99 15 0 0 0,127 29 0 0 0,153 33 0 0 0,132 32 0 0 0,107 21 0 0 0,43 10 0 0 0,-13-6 0 0 0,-58-19 0 0 0,-83-20 0 0 0,-98-25 0 0 0,-134-27 0 0 0,-37-9 0 0 0,-133-32 0 0 0,-175-25 0 0 0,-144-15 0 0 0,-79-9 0 0 0,2 5 0 0 0,63 13 0 0 0,109 18 0 0 0,122 20 0 0 0,153 29 0 0 0,166 48 0 0 0,155 41 0 0 0,127 32 0 0 0,84 6 0 0 0,29-1 0 0 0,-30-17 0 0 0,-77-21 0 0 0,-116-24 0 0 0,-150-42 0 0 0,-165-44 0 0 0,-153-33 0 0 0,-118-16 0 0 0,-57-10 0 0 0,15 10 0 0 0,67 18 0 0 0,119 29 0 0 0,154 45 0 0 0,156 40 0 0 0,120 26 0 0 0,67 10 0 0 0,2-7 0 0 0,-38-11 0 0 0,-105-29 0 0 0,-150-37 0 0 0,-172-40 0 0 0,-144-29 0 0 0,-95-20 0 0 0,-30-1 0 0 0,29 9 0 0 0,78 17 0 0 0,90 13 0 0 0,91 19 0 0 0,115 34 0 0 0,125 51 0 0 0,127 51 0 0 0,112 36 0 0 0,71 10 0 0 0,18-13 0 0 0,-43-25 0 0 0,-80-34 0 0 0,-117-35 0 0 0,-164-37 0 0 0,-172-36 0 0 0,-151-24 0 0 0,-93-14 0 0 0,-31-7 0 0 0,43 3 0 0 0,82 13 0 0 0,114 25 0 0 0,144 37 0 0 0,142 33 0 0 0,94 24 0 0 0,62 15 0 0 0,18 0 0 0 0,-32-15 0 0 0,-51-18 0 0 0,-62-18 0 0 0,-82-24 0 0 0,-105-34 0 0 0,-107-32 0 0 0,-85-12 0 0 0,-36-8 0 0 0,18 4 0 0 0,44 14 0 0 0,66 18 0 0 0,87 27 0 0 0,111 30 0 0 0,111 29 0 0 0,82 17 0 0 0,47 13 0 0 0,-3 0 0 0 0,-37-13 0 0 0,-75-16 0 0 0,-124-37 0 0 0,-150-34 0 0 0,-151-27 0 0 0,-108-21 0 0 0,-60-7 0 0 0,7 0 0 0 0,61 14 0 0 0,88 14 0 0 0,85 15 0 0 0,107 36 0 0 0,117 53 0 0 0,120 53 0 0 0,110 35 0 0 0,81 15 0 0 0,44 0 0 0 0,1-9 0 0 0,-50-25 0 0 0,-68-32 0 0 0,-73-32 0 0 0,-107-34 0 0 0,-145-42 0 0 0,-148-37 0 0 0,-142-44 0 0 0,-93-16 0 0 0,-28-2 0 0 0,40 14 0 0 0,83 20 0 0 0,93 25 0 0 0,96 27 0 0 0,98 35 0 0 0,115 53 0 0 0,93 38 0 0 0,67 17 0 0 0,30 7 0 0 0,-10-7 0 0 0,-32-22 0 0 0,-81-41 0 0 0,-113-49 0 0 0,-119-48 0 0 0,-98-42 0 0 0,-64-25 0 0 0,-12-2 0 0 0,36 13 0 0 0,55 26 0 0 0,74 31 0 0 0,83 45 0 0 0,102 48 0 0 0,95 47 0 0 0,70 29 0 0 0,51 9 0 0 0,2-1 0 0 0,-33-18 0 0 0,-49-28 0 0 0,-80-37 0 0 0,-107-46 0 0 0,-118-59 0 0 0,-103-39 0 0 0,-62-28 0 0 0,-7-2 0 0 0,27 21 0 0 0,66 29 0 0 0,93 43 0 0 0,132 58 0 0 0,130 52 0 0 0,94 32 0 0 0,53 15 0 0 0,11-3 0 0 0,-36-22 0 0 0,-58-22 0 0 0,-66-23 0 0 0,-72-26 0 0 0,-89-36 0 0 0,-103-52 0 0 0,-97-46 0 0 0,-73-34 0 0 0,-28-19 0 0 0,20 15 0 0 0,51 31 0 0 0,66 36 0 0 0,105 37 0 0 0,145 46 0 0 0,179 48 0 0 0,238 36 0 0 0,225 13 0 0 0,138-10 0 0 0,66-25 0 0 0,-31-39 0 0 0,-111-33 0 0 0,-156-32 0 0 0,-173-12 0 0 0,-167-9 0 0 0,-224 28 0 0 0,-48-4 0 0 0,-50-7 0 0 0,-51-5 0 0 0,-217-65 0 0 0,-186-11 0 0 0,-88 10 0 0 0,-2 20 0 0 0,75 26 0 0 0,175 45 0 0 0,238 32 0 0 0,58 12 0 0 0,168 59 0 0 0,209 39 0 0 0,130 13 0 0 0,30-5 0 0 0,-43-19 0 0 0,-94-27 0 0 0,-133-28 0 0 0,-180-43 0 0 0,-210-38 0 0 0,-209-29 0 0 0,-162-25 0 0 0,-71-4 0 0 0,11 13 0 0 0,88 20 0 0 0,160 23 0 0 0,220 43 0 0 0,258 34 0 0 0,301 30 0 0 0,233 22 0 0 0,105-6 0 0 0,-2-18 0 0 0,-85-22 0 0 0,-145-19 0 0 0,-162-16 0 0 0,-151-16 0 0 0,-139-23 0 0 0,-118-1 0 0 0,-43-9 0 0 0,-179-61 0 0 0,-202-33 0 0 0,-139-11 0 0 0,-50 3 0 0 0,30 19 0 0 0,93 30 0 0 0,126 28 0 0 0,136 24 0 0 0,157 34 0 0 0,203 41 0 0 0,211 39 0 0 0,195 26 0 0 0,103 0 0 0 0,9-8 0 0 0,-66-21 0 0 0,-115-24 0 0 0,-133-21 0 0 0,-142-26 0 0 0,-161-22 0 0 0,-45-13 0 0 0,-156-63 0 0 0,-170-39 0 0 0,-129-22 0 0 0,-61-6 0 0 0,15 3 0 0 0,80 24 0 0 0,109 33 0 0 0,120 34 0 0 0,150 38 0 0 0,183 33 0 0 0,185 36 0 0 0,132 16 0 0 0,56 2 0 0 0,-12 2 0 0 0,-72-10 0 0 0,-103-15 0 0 0,-129-33 0 0 0,-149-19 0 0 0,-36-10 0 0 0,-109-50 0 0 0,-97-25 0 0 0,-44-6 0 0 0,15 10 0 0 0,59 21 0 0 0,100 33 0 0 0,109 44 0 0 0,84 26 0 0 0,39 14 0 0 0,7-1 0 0 0,-18-7 0 0 0,-38-10 0 0 0,-63-24 0 0 0,-94-43 0 0 0,-109-40 0 0 0,-88-25 0 0 0,-53-16 0 0 0,5 9 0 0 0,44 18 0 0 0,68 25 0 0 0,113 51 0 0 0,138 54 0 0 0,135 41 0 0 0,104 28 0 0 0,50 12 0 0 0,-9-4 0 0 0,-58-20 0 0 0,-74-26 0 0 0,-83-29 0 0 0,-99-41 0 0 0,-111-39 0 0 0,-77-24 0 0 0,-23-4 0 0 0,9 10 0 0 0,59 25 0 0 0,115 45 0 0 0,116 41 0 0 0,100 32 0 0 0,47 18 0 0 0,-1-3 0 0 0,-41-17 0 0 0,-89-38 0 0 0,-116-43 0 0 0,-33-12 0 0 0,-116-47 0 0 0,-112-27 0 0 0,-76-10 0 0 0,-19 8 0 0 0,36 18 0 0 0,101 37 0 0 0,139 55 0 0 0,141 50 0 0 0,102 32 0 0 0,46 10 0 0 0,-1-10 0 0 0,-35-16 0 0 0,-60-24 0 0 0,-87-32 0 0 0,-124-41 0 0 0,-134-34 0 0 0,-107-25 0 0 0,-65-6 0 0 0,-3 11 0 0 0,44 16 0 0 0,80 26 0 0 0,126 38 0 0 0,128 16 0 0 0,38 15 0 0 0,142 84 0 0 0,117 30 0 0 0,71 8 0 0 0,15-10 0 0 0,-46-31 0 0 0,-69-37 0 0 0,-89-40 0 0 0,-128-57 0 0 0,-148-55 0 0 0,-142-40 0 0 0,-105-30 0 0 0,-63-11 0 0 0,-7 12 0 0 0,59 24 0 0 0,142 46 0 0 0,184 53 0 0 0,185 58 0 0 0,139 41 0 0 0,71 21 0 0 0,-5-5 0 0 0,-52-14 0 0 0,-72-24 0 0 0,-85-23 0 0 0,-117-30 0 0 0,-144-43 0 0 0,-129-21 0 0 0,-87-9 0 0 0,-39-4 0 0 0,25 8 0 0 0,61 14 0 0 0,80 17 0 0 0,89 29 0 0 0,105 15 0 0 0,29 11 0 0 0,108 62 0 0 0,105 35 0 0 0,65 14 0 0 0,17-5 0 0 0,-34-23 0 0 0,-53-31 0 0 0,-96-39 0 0 0,-131-48 0 0 0,-140-55 0 0 0,-127-37 0 0 0,-94-23 0 0 0,-30-2 0 0 0,41 14 0 0 0,76 25 0 0 0,110 42 0 0 0,140 41 0 0 0,37 13 0 0 0,126 54 0 0 0,140 33 0 0 0,94 31 0 0 0,35 7 0 0 0,-26-16 0 0 0,-68-23 0 0 0,-106-40 0 0 0,-160-50 0 0 0,-183-42 0 0 0,-170-37 0 0 0,-114-22 0 0 0,-35-1 0 0 0,29 10 0 0 0,78 18 0 0 0,128 35 0 0 0,171 33 0 0 0,43 14 0 0 0,121 63 0 0 0,139 50 0 0 0,76 23 0 0 0,19-6 0 0 0,-30-22 0 0 0,-54-28 0 0 0,-66-32 0 0 0,-87-37 0 0 0,-113-39 0 0 0,-117-43 0 0 0,-93-29 0 0 0,-57-20 0 0 0,8 1 0 0 0,44 17 0 0 0,63 24 0 0 0,104 51 0 0 0,121 57 0 0 0,100 46 0 0 0,76 32 0 0 0,33 9 0 0 0,-12-14 0 0 0,-36-22 0 0 0,-51-28 0 0 0,-63-28 0 0 0,-65-25 0 0 0,-68-27 0 0 0,-86-42 0 0 0,-71-34 0 0 0,-28-12 0 0 0,17 10 0 0 0,33 19 0 0 0,64 31 0 0 0,101 42 0 0 0,115 40 0 0 0,97 27 0 0 0,64 21 0 0 0,10 0 0 0 0,-32-17 0 0 0,-51-21 0 0 0,-68-20 0 0 0,-94-32 0 0 0,-118-37 0 0 0,-134-39 0 0 0,-135-32 0 0 0,-97-14 0 0 0,-41 3 0 0 0,13 11 0 0 0,69 22 0 0 0,116 36 0 0 0,160 55 0 0 0,170 47 0 0 0,151 39 0 0 0,111 28 0 0 0,51-1 0 0 0,-1-18 0 0 0,-48-25 0 0 0,-80-22 0 0 0,-90-26 0 0 0,-133-34 0 0 0,-165-36 0 0 0,-245-52 0 0 0,-275-47 0 0 0,-257-30 0 0 0,-148-8 0 0 0,-25 7 0 0 0,98 26 0 0 0,169 33 0 0 0,209 34 0 0 0,261 60 0 0 0,286 28 0 0 0,65 13 0 0 0,176 68 0 0 0,232 37 0 0 0,176 2 0 0 0,80-13 0 0 0,11-25 0 0 0,-49-30 0 0 0,-92-26 0 0 0,-127-19 0 0 0,-130-18 0 0 0,-112-15 0 0 0,-122-1 0 0 0,-40-5 0 0 0,-156-44 0 0 0,-301-35 0 0 0,-300-20 0 0 0,-198-11 0 0 0,-68-4 0 0 0,76 16 0 0 0,163 22 0 0 0,201 28 0 0 0,221 30 0 0 0,234 47 0 0 0,230 52 0 0 0,200 41 0 0 0,136 23 0 0 0,76-5 0 0 0,21-18 0 0 0,-28-26 0 0 0,-89-26 0 0 0,-105-22 0 0 0,-100-16 0 0 0,-95-11 0 0 0,-96-10 0 0 0,-28-6 0 0 0,-104-39 0 0 0,-122-25 0 0 0,-81-10 0 0 0,-13 0 0 0 0,41 15 0 0 0,90 24 0 0 0,129 42 0 0 0,147 42 0 0 0,113 30 0 0 0,58 9 0 0 0,9-3 0 0 0,-30-13 0 0 0,-48-17 0 0 0,-80-15 0 0 0,-127-28 0 0 0,-150-28 0 0 0,-126-24 0 0 0,-77-14 0 0 0,-9-4 0 0 0,47 9 0 0 0,103 31 0 0 0,147 46 0 0 0,150 51 0 0 0,133 35 0 0 0,94 15 0 0 0,55-6 0 0 0,-15-17 0 0 0,-47-19 0 0 0,-66-22 0 0 0,-62-20 0 0 0,-73-14 0 0 0,-94-32 0 0 0,-110-27 0 0 0,-104-17 0 0 0,-78-14 0 0 0,-43-10 0 0 0,15 5 0 0 0,54 15 0 0 0,86 23 0 0 0,112 39 0 0 0,127 40 0 0 0,117 34 0 0 0,82 14 0 0 0,47-2 0 0 0,-10-11 0 0 0,-42-18 0 0 0,-56-18 0 0 0,-73-16 0 0 0,-111-22 0 0 0,-129-26 0 0 0,-129-23 0 0 0,-105-25 0 0 0,-56-19 0 0 0,-12-9 0 0 0,44 7 0 0 0,78 21 0 0 0,128 32 0 0 0,157 39 0 0 0,159 29 0 0 0,150 22 0 0 0,122 7 0 0 0,76-6 0 0 0,21-11 0 0 0,-17-17 0 0 0,-71-18 0 0 0,-100-8 0 0 0,-102-15 0 0 0,-87-8 0 0 0,-92 6 0 0 0,-26-9 0 0 0,-93-61 0 0 0,-145-39 0 0 0,-126-28 0 0 0,-76-17 0 0 0,-20 11 0 0 0,42 18 0 0 0,82 35 0 0 0,102 36 0 0 0,136 46 0 0 0,156 48 0 0 0,132 47 0 0 0,96 28 0 0 0,53 7 0 0 0,-11-7 0 0 0,-51-21 0 0 0,-69-21 0 0 0,-80-20 0 0 0,-77-21 0 0 0,-74-21 0 0 0,-38-14 0 0 0,-15-4 0 0 0,11 5 0 0 0,41 10 0 0 0,64 13 0 0 0,71 12 0 0 0,42 3 0 0 0,13 1 0 0 0,-15-4 0 0 0,-66-18 0 0 0,-98-38 0 0 0,-107-37 0 0 0,-101-25 0 0 0,-48-15 0 0 0,5 9 0 0 0,89 34 0 0 0,133 50 0 0 0,130 50 0 0 0,99 37 0 0 0,44 14 0 0 0,-4 0 0 0 0,-30-13 0 0 0,-59-21 0 0 0,-100-38 0 0 0,-117-43 0 0 0,-112-36 0 0 0,-74-19 0 0 0,-19 2 0 0 0,29 13 0 0 0,53 19 0 0 0,79 32 0 0 0,101 31 0 0 0,29 11 0 0 0,110 38 0 0 0,104 32 0 0 0,70 18 0 0 0,20-3 0 0 0,-33-18 0 0 0,-59-22 0 0 0,-77-25 0 0 0,-94-38 0 0 0,-112-38 0 0 0,-95-26 0 0 0,-58-17 0 0 0,-6 3 0 0 0,23 15 0 0 0,70 30 0 0 0,93 32 0 0 0,103 33 0 0 0,69 23 0 0 0,33 8 0 0 0,-9-6 0 0 0,-36-15 0 0 0,-66-29 0 0 0,-88-36 0 0 0,-84-23 0 0 0,-50-7 0 0 0,-17 2 0 0 0,17 11 0 0 0,41 13 0 0 0,67 28 0 0 0,82 31 0 0 0,83 31 0 0 0,57 27 0 0 0,21 4 0 0 0,-6-7 0 0 0,-86-33 0 0 0,-120-44 0 0 0,-121-37 0 0 0,-98-29 0 0 0,-58-13 0 0 0,2 7 0 0 0,41 9 0 0 0,59 16 0 0 0,84 21 0 0 0,122 44 0 0 0,110 44 0 0 0,96 32 0 0 0,57 20 0 0 0,3-5 0 0 0,-30-22 0 0 0,-66-35 0 0 0,-125-58 0 0 0,-142-53 0 0 0,-132-48 0 0 0,-89-15 0 0 0,-38-4 0 0 0,26 15 0 0 0,61 26 0 0 0,92 32 0 0 0,119 50 0 0 0,119 56 0 0 0,104 38 0 0 0,57 19 0 0 0,11-4 0 0 0,-26-21 0 0 0,-65-35 0 0 0,-93-52 0 0 0,-97-37 0 0 0,-52-21 0 0 0,-20-1 0 0 0,14 5 0 0 0,59 10 0 0 0,112 14 0 0 0,140 22 0 0 0,150 17 0 0 0,151 7 0 0 0,74 1 0 0 0,2-2 0 0 0,-48-4 0 0 0,-95-4 0 0 0,-160-18 0 0 0,-221-5 0 0 0,-50-7 0 0 0,-126-43 0 0 0,-153-18 0 0 0,-88-5 0 0 0,-5 9 0 0 0,54 16 0 0 0,98 25 0 0 0,155 40 0 0 0,171 39 0 0 0,147 34 0 0 0,108 19 0 0 0,51 14 0 0 0,-6-6 0 0 0,-61-15 0 0 0,-80-23 0 0 0,-104-26 0 0 0,-138-40 0 0 0,-151-30 0 0 0,-133-24 0 0 0,-75-8 0 0 0,-14 7 0 0 0,45 14 0 0 0,102 24 0 0 0,148 36 0 0 0,168 36 0 0 0,147 28 0 0 0,104 27 0 0 0,42 5 0 0 0,-25-11 0 0 0,-70-23 0 0 0,-106-30 0 0 0,-141-38 0 0 0,-155-41 0 0 0,-135-31 0 0 0,-99-10 0 0 0,-32 3 0 0 0,32 13 0 0 0,94 26 0 0 0,134 38 0 0 0,162 38 0 0 0,133 32 0 0 0,86 17 0 0 0,27-1 0 0 0,-31-18 0 0 0,-62-21 0 0 0,-80-31 0 0 0,-124-31 0 0 0,-33-11 0 0 0,-109-48 0 0 0,-127-34 0 0 0,-94-16 0 0 0,-25 2 0 0 0,33 20 0 0 0,86 26 0 0 0,156 35 0 0 0,172 39 0 0 0,168 32 0 0 0,126 16 0 0 0,54 8 0 0 0,-7 0 0 0 0,-72-12 0 0 0,-91-14 0 0 0,-117-23 0 0 0,-132-20 0 0 0,-40-8 0 0 0,-140-35 0 0 0,-173-21 0 0 0,-141-13 0 0 0,-66 2 0 0 0,-1 15 0 0 0,71 19 0 0 0,111 18 0 0 0,142 39 0 0 0,170 17 0 0 0,43 15 0 0 0,124 90 0 0 0,146 45 0 0 0,106 18 0 0 0,40-4 0 0 0,-20-23 0 0 0,-65-42 0 0 0,-104-40 0 0 0,-144-46 0 0 0,-168-45 0 0 0,-173-36 0 0 0,-139-16 0 0 0,-77 2 0 0 0,-23 10 0 0 0,55 13 0 0 0,97 12 0 0 0,109 15 0 0 0,131 29 0 0 0,109 4 0 0 0,33 9 0 0 0,129 58 0 0 0,84 8 0 0 0,21-7 0 0 0,-20-20 0 0 0,-81-28 0 0 0,-146-37 0 0 0,-191-25 0 0 0,-194-21 0 0 0,-160-9 0 0 0,-78 4 0 0 0,-1-2 0 0 0,77 6 0 0 0,113 10 0 0 0,122 9 0 0 0,106 8 0 0 0,85 11 0 0 0,70 5 0 0 0,62 6 0 0 0,60 12 0 0 0,51 6 0 0 0,22 4 0 0 0,-1 1 0 0 0,-49-6 0 0 0,-94-7 0 0 0,-100-8 0 0 0,-72-6 0 0 0,-25-5 0 0 0,7-2 0 0 0,29-2 0 0 0,38 5 0 0 0,47 6 0 0 0,54 7 0 0 0,63 10 0 0 0,62 7 0 0 0,66 16 0 0 0,42 11 0 0 0,13 0 0 0 0,-16-6 0 0 0,-40-11 0 0 0,-41-14 0 0 0,-42-12 0 0 0,-42-9 0 0 0,-57-6 0 0 0,-65-3 0 0 0,-62-2 0 0 0,-36-1 0 0 0,-12 0 0 0 0,20 2 0 0 0,29-1 0 0 0,41 1 0 0 0,44 1 0 0 0,38 0 0 0 0,25 0 0 0 0,3 0 0 0 0,-20 5 0 0 0,-15 2 0 0 0,-18-1 0 0 0,-9 0 0 0 0,-4-3 0 0 0,-2 0 0 0 0,2-2 0 0 0,-3-1 0 0 0,-1 6 0 0 0,-2 5 0 0 0,0 7 0 0 0,3 0 0 0 0,18-3 0 0 0,43-14 0 0 0,89-28 0 0 0,128-39 0 0 0,169-39 0 0 0,174-53 0 0 0,159-34 0 0 0,77-21 0 0 0,-26 12 0 0 0,-85 24 0 0 0,-139 42 0 0 0,-149 39 0 0 0,-142 36 0 0 0,-112 28 0 0 0,-94 20 0 0 0,-94 6 0 0 0,-100 5 0 0 0,-98-8 0 0 0,-79-3 0 0 0,-28 2 0 0 0,27 1 0 0 0,54 3 0 0 0,80 3 0 0 0,129 6 0 0 0,162 13 0 0 0,178 9 0 0 0,127 0 0 0 0,89-4 0 0 0,11-5 0 0 0,-58-7 0 0 0,-99-3 0 0 0,-108-4 0 0 0,-119-6 0 0 0,-127-2 0 0 0,-34-1 0 0 0,-106-7 0 0 0,-97 1 0 0 0,-56 3 0 0 0,-6 4 0 0 0,34 2 0 0 0,79 2 0 0 0,120 16 0 0 0,129 17 0 0 0,101 12 0 0 0,55 5 0 0 0,4-6 0 0 0,-35-11 0 0 0,-57-10 0 0 0,-105-19 0 0 0,-125-9 0 0 0,-114-10 0 0 0,-85-1 0 0 0,-16 3 0 0 0,39 3 0 0 0,98-1 0 0 0,136-1 0 0 0,46-4 0 0 0,176-33 0 0 0,178-21 0 0 0,112-8 0 0 0,33-6 0 0 0,-36 11 0 0 0,-96 19 0 0 0,-108 19 0 0 0,-103 11 0 0 0,-132 4 0 0 0,-139 6 0 0 0,-131 6 0 0 0,-102 5 0 0 0,-73 3 0 0 0,-33 17 0 0 0,5 11 0 0 0,45 6 0 0 0,72 3 0 0 0,84 0 0 0 0,81 0 0 0 0,64-2 0 0 0,51-5 0 0 0,47 1 0 0 0,44 7 0 0 0,29 2 0 0 0,13 0 0 0 0,-11-2 0 0 0,-21-2 0 0 0,-62-1 0 0 0,-105 8 0 0 0,-112 3 0 0 0,-101-1 0 0 0,-74 2 0 0 0,-44-2 0 0 0,1-7 0 0 0,22-11 0 0 0,44-9 0 0 0,58-7 0 0 0,60-6 0 0 0,61-2 0 0 0,52-3 0 0 0,46 5 0 0 0,44 7 0 0 0,53 7 0 0 0,86 5 0 0 0,90 5 0 0 0,101-3 0 0 0,75 4 0 0 0,38 4 0 0 0,-20-5 0 0 0,-61-1 0 0 0,-135-1 0 0 0,-157-14 0 0 0,-45 0 0 0 0,-153 9 0 0 0,-155 7 0 0 0,-130 3 0 0 0,-63 13 0 0 0,-11 13 0 0 0,29 3 0 0 0,73-4 0 0 0,104-12 0 0 0,107-7 0 0 0,88-5 0 0 0,77-8 0 0 0,66-2 0 0 0,66 4 0 0 0,59 9 0 0 0,61 4 0 0 0,46 5 0 0 0,22 1 0 0 0,-6-8 0 0 0,-27-4 0 0 0,-49-8 0 0 0,-68-8 0 0 0,-79-7 0 0 0,-93-15 0 0 0,-73-16 0 0 0,-41-5 0 0 0,-8-3 0 0 0,10 4 0 0 0,27 6 0 0 0,37 7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9.4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17981 14420 16383 0 0,'0'0'0'0'0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9.4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18486 12709 16383 0 0,'91'5'0'0'0,"162"22"0"0"0,165 22 0 0 0,127 17 0 0 0,48 13 0 0 0,-1-2 0 0 0,-51 2 0 0 0,-82-14 0 0 0,-103-12 0 0 0,-98-15 0 0 0,-87-14 0 0 0,-67-12 0 0 0,-63-7 0 0 0,-52-4 0 0 0,-40-3 0 0 0,-37-1 0 0 0,-43-5 0 0 0,-56-1 0 0 0,-47 0 0 0 0,-34 3 0 0 0,-27 2 0 0 0,-19 7 0 0 0,3 2 0 0 0,19 1 0 0 0,38 4 0 0 0,49 1 0 0 0,47-2 0 0 0,47-2 0 0 0,36-3 0 0 0,27-1 0 0 0,15-2 0 0 0,-1-1 0 0 0,-5 5 0 0 0,-31 1 0 0 0,-45 6 0 0 0,-48-1 0 0 0,-32 4 0 0 0,-8-1 0 0 0,15-3 0 0 0,35-3 0 0 0,38-3 0 0 0,48-2 0 0 0,47-2 0 0 0,82-1 0 0 0,96-1 0 0 0,97 0 0 0 0,87 1 0 0 0,76-1 0 0 0,64 1 0 0 0,25 0 0 0 0,-7 5 0 0 0,-28 6 0 0 0,-59 3 0 0 0,-84 2 0 0 0,-88 0 0 0 0,-75-4 0 0 0,-81-3 0 0 0,-100-4 0 0 0,-124 8 0 0 0,-114 2 0 0 0,-95 3 0 0 0,-60-2 0 0 0,-16-3 0 0 0,29-3 0 0 0,66-5 0 0 0,84-2 0 0 0,99-2 0 0 0,119 9 0 0 0,142 13 0 0 0,136 3 0 0 0,122 11 0 0 0,119 1 0 0 0,68-7 0 0 0,4-4 0 0 0,-33-6 0 0 0,-82-2 0 0 0,-106-3 0 0 0,-122-1 0 0 0,-144-2 0 0 0,-162 2 0 0 0,-152-2 0 0 0,-116-3 0 0 0,-65-3 0 0 0,-7-3 0 0 0,49-2 0 0 0,83-2 0 0 0,91-5 0 0 0,111-2 0 0 0,147-10 0 0 0,169-8 0 0 0,170 2 0 0 0,158-7 0 0 0,77 3 0 0 0,17 5 0 0 0,-50 7 0 0 0,-96 5 0 0 0,-124 6 0 0 0,-120 2 0 0 0,-120 2 0 0 0,-133 1 0 0 0,-159 0 0 0 0,-154 1 0 0 0,-131-2 0 0 0,-78 1 0 0 0,-5 0 0 0 0,50-6 0 0 0,90-2 0 0 0,106-4 0 0 0,109-1 0 0 0,130-4 0 0 0,136-3 0 0 0,159-9 0 0 0,162-15 0 0 0,111-16 0 0 0,41-7 0 0 0,-20 2 0 0 0,-73 7 0 0 0,-114 13 0 0 0,-118 4 0 0 0,-136 4 0 0 0,-159 2 0 0 0,-135 3 0 0 0,-109-9 0 0 0,-55-3 0 0 0,12 1 0 0 0,58 8 0 0 0,96 9 0 0 0,145 9 0 0 0,165 13 0 0 0,147 11 0 0 0,108 5 0 0 0,39 10 0 0 0,-26 1 0 0 0,-71-3 0 0 0,-96-6 0 0 0,-137-5 0 0 0,-175-4 0 0 0,-191 2 0 0 0,-139-1 0 0 0,-76-1 0 0 0,9-2 0 0 0,72-1 0 0 0,110-2 0 0 0,151 10 0 0 0,188 13 0 0 0,176 2 0 0 0,144-3 0 0 0,76-6 0 0 0,25-5 0 0 0,-47-5 0 0 0,-103-4 0 0 0,-155-2 0 0 0,-192-1 0 0 0,-164-2 0 0 0,-90 1 0 0 0,-21 0 0 0 0,37 1 0 0 0,131 4 0 0 0,166 3 0 0 0,170-1 0 0 0,127-1 0 0 0,66-1 0 0 0,-13-2 0 0 0,-60-1 0 0 0,-88 0 0 0 0,-129-1 0 0 0,-146-5 0 0 0,-141-2 0 0 0,-109 0 0 0 0,-34 1 0 0 0,24 3 0 0 0,90 0 0 0 0,153 2 0 0 0,164 0 0 0 0,137 1 0 0 0,98 1 0 0 0,44-1 0 0 0,-32 0 0 0 0,-100 0 0 0 0,-158 1 0 0 0,-179-1 0 0 0,-151 0 0 0 0,-99 0 0 0 0,-18 0 0 0 0,38 0 0 0 0,69 0 0 0 0,107 5 0 0 0,126 0 0 0 0,39 2 0 0 0,138 6 0 0 0,134-2 0 0 0,93-2 0 0 0,33-3 0 0 0,-35-2 0 0 0,-128 3 0 0 0,-183 0 0 0 0,-200 9 0 0 0,-159 2 0 0 0,-92-2 0 0 0,-21-4 0 0 0,42-3 0 0 0,77-5 0 0 0,101-1 0 0 0,118 2 0 0 0,140 2 0 0 0,113-1 0 0 0,74-2 0 0 0,28-1 0 0 0,-25-1 0 0 0,-53-1 0 0 0,-78-11 0 0 0,-114-9 0 0 0,-125-11 0 0 0,-107-5 0 0 0,-62 2 0 0 0,4 8 0 0 0,37 7 0 0 0,79 8 0 0 0,136 5 0 0 0,147 3 0 0 0,127 2 0 0 0,80-14 0 0 0,19-10 0 0 0,-47-5 0 0 0,-76-4 0 0 0,-133-6 0 0 0,-171-11 0 0 0,-173-3 0 0 0,-133-2 0 0 0,-63 3 0 0 0,3 11 0 0 0,60 6 0 0 0,89 10 0 0 0,128 9 0 0 0,139 13 0 0 0,39 3 0 0 0,145 13 0 0 0,131 6 0 0 0,70 1 0 0 0,9-5 0 0 0,-43-3 0 0 0,-99-10 0 0 0,-165-20 0 0 0,-160-12 0 0 0,-134-16 0 0 0,-80-6 0 0 0,-13 7 0 0 0,43 5 0 0 0,94 5 0 0 0,149 18 0 0 0,44-3 0 0 0,156-32 0 0 0,173-3 0 0 0,110-14 0 0 0,30 1 0 0 0,-52 7 0 0 0,-134 8 0 0 0,-202 13 0 0 0,-219 14 0 0 0,-178 11 0 0 0,-114 8 0 0 0,-36 6 0 0 0,45 2 0 0 0,87 1 0 0 0,113 1 0 0 0,139-1 0 0 0,142-5 0 0 0,110-13 0 0 0,70-3 0 0 0,13-4 0 0 0,-64 3 0 0 0,-137 4 0 0 0,-159 4 0 0 0,-130 6 0 0 0,-87-3 0 0 0,-15 1 0 0 0,38 2 0 0 0,63 2 0 0 0,86 1 0 0 0,128 12 0 0 0,127 14 0 0 0,110 3 0 0 0,78-2 0 0 0,13-6 0 0 0,-26-6 0 0 0,-57-4 0 0 0,-74-5 0 0 0,-103-12 0 0 0,-127-20 0 0 0,-122-20 0 0 0,-78-7 0 0 0,-19 1 0 0 0,31 10 0 0 0,54 12 0 0 0,68 12 0 0 0,82 15 0 0 0,87 13 0 0 0,74 11 0 0 0,39 2 0 0 0,6-2 0 0 0,-18-5 0 0 0,-61-4 0 0 0,-104-8 0 0 0,-106-15 0 0 0,-71-6 0 0 0,-29-3 0 0 0,21 2 0 0 0,68 14 0 0 0,120 24 0 0 0,126 14 0 0 0,109 17 0 0 0,59 5 0 0 0,6-6 0 0 0,-34-6 0 0 0,-76-10 0 0 0,-136-11 0 0 0,-138-13 0 0 0,-111-8 0 0 0,-56-9 0 0 0,3-3 0 0 0,40 1 0 0 0,75 3 0 0 0,96 17 0 0 0,116 24 0 0 0,100 15 0 0 0,50 6 0 0 0,7-2 0 0 0,-27-9 0 0 0,-53-12 0 0 0,-84-11 0 0 0,-119-14 0 0 0,-108-17 0 0 0,-58-13 0 0 0,3-1 0 0 0,33 3 0 0 0,60 6 0 0 0,82 11 0 0 0,103 11 0 0 0,100 20 0 0 0,58 6 0 0 0,16 3 0 0 0,-18-5 0 0 0,-52-7 0 0 0,-91-7 0 0 0,-103-6 0 0 0,-95-5 0 0 0,-42-3 0 0 0,2-7 0 0 0,27-2 0 0 0,46 0 0 0 0,73 7 0 0 0,115 18 0 0 0,120 7 0 0 0,84 4 0 0 0,51 2 0 0 0,-16-3 0 0 0,-46-7 0 0 0,-88-7 0 0 0,-135-5 0 0 0,-151-5 0 0 0,-133-2 0 0 0,-81-6 0 0 0,-17-3 0 0 0,40-5 0 0 0,65 0 0 0 0,87 2 0 0 0,122 14 0 0 0,34 6 0 0 0,118 28 0 0 0,131 21 0 0 0,88 6 0 0 0,30 2 0 0 0,-38-10 0 0 0,-71-14 0 0 0,-107-15 0 0 0,-138-20 0 0 0,-41-4 0 0 0,-158-8 0 0 0,-156-17 0 0 0,-87-9 0 0 0,-13-1 0 0 0,51 7 0 0 0,87 6 0 0 0,113 12 0 0 0,138 28 0 0 0,158 20 0 0 0,125 18 0 0 0,83 10 0 0 0,23-3 0 0 0,-43-11 0 0 0,-93-17 0 0 0,-143-28 0 0 0,-148-32 0 0 0,-111-18 0 0 0,-54-6 0 0 0,11 4 0 0 0,91 25 0 0 0,156 25 0 0 0,168 22 0 0 0,149 10 0 0 0,85-1 0 0 0,13-8 0 0 0,-45-8 0 0 0,-134-4 0 0 0,-195-5 0 0 0,-207-4 0 0 0,-169-5 0 0 0,-95-3 0 0 0,-12-1 0 0 0,52-1 0 0 0,86-1 0 0 0,102 5 0 0 0,135 22 0 0 0,173 22 0 0 0,158 8 0 0 0,118-1 0 0 0,58-10 0 0 0,-12-11 0 0 0,-70-13 0 0 0,-108-10 0 0 0,-160-6 0 0 0,-198-4 0 0 0,-174-3 0 0 0,-116 0 0 0 0,-39-6 0 0 0,38 0 0 0 0,81 0 0 0 0,111 2 0 0 0,158 15 0 0 0,41 8 0 0 0,135 36 0 0 0,153 15 0 0 0,104 5 0 0 0,46-9 0 0 0,-33-15 0 0 0,-80-17 0 0 0,-106-13 0 0 0,-131-21 0 0 0,-157-29 0 0 0,-154-41 0 0 0,-110-27 0 0 0,-50-13 0 0 0,20 8 0 0 0,60 16 0 0 0,92 23 0 0 0,142 28 0 0 0,158 26 0 0 0,129 14 0 0 0,94 6 0 0 0,28 3 0 0 0,-29-2 0 0 0,-68-7 0 0 0,-106-19 0 0 0,-125-3 0 0 0,-38-6 0 0 0,-138-40 0 0 0,-121-20 0 0 0,-48 0 0 0 0,18 8 0 0 0,61 14 0 0 0,119 16 0 0 0,121 30 0 0 0,33 4 0 0 0,109-4 0 0 0,63 9 0 0 0,19 7 0 0 0,-42-2 0 0 0,-90 0 0 0 0,-111-6 0 0 0,-84-5 0 0 0,-44-1 0 0 0,0 3 0 0 0,32 2 0 0 0,83 9 0 0 0,109 15 0 0 0,131 14 0 0 0,96 4 0 0 0,50-5 0 0 0,-8-7 0 0 0,-51-6 0 0 0,-104-16 0 0 0,-144-10 0 0 0,-36-6 0 0 0,-107-36 0 0 0,-115-13 0 0 0,-50 0 0 0 0,16 6 0 0 0,78 14 0 0 0,134 14 0 0 0,166 14 0 0 0,158 9 0 0 0,103 6 0 0 0,48 5 0 0 0,-31 1 0 0 0,-77 1 0 0 0,-139-10 0 0 0,-161-6 0 0 0,-45-6 0 0 0,-153-39 0 0 0,-136-20 0 0 0,-75-1 0 0 0,2 9 0 0 0,57 14 0 0 0,99 19 0 0 0,149 34 0 0 0,169 29 0 0 0,135 20 0 0 0,90 7 0 0 0,28-1 0 0 0,-41-8 0 0 0,-111-13 0 0 0,-165-21 0 0 0,-192-17 0 0 0,-150-23 0 0 0,-92-12 0 0 0,-17-3 0 0 0,48 6 0 0 0,84 9 0 0 0,96 10 0 0 0,112 19 0 0 0,127 14 0 0 0,106 15 0 0 0,74 14 0 0 0,14 3 0 0 0,-22-4 0 0 0,-58-11 0 0 0,-102-30 0 0 0,-120-35 0 0 0,-120-32 0 0 0,-79-25 0 0 0,-15-2 0 0 0,30 10 0 0 0,53 20 0 0 0,100 30 0 0 0,143 31 0 0 0,139 27 0 0 0,120 19 0 0 0,58 7 0 0 0,-17-5 0 0 0,-63-10 0 0 0,-89-21 0 0 0,-133-33 0 0 0,-174-34 0 0 0,-143-22 0 0 0,-100-20 0 0 0,-39 7 0 0 0,32 18 0 0 0,78 26 0 0 0,137 51 0 0 0,139 20 0 0 0,41 13 0 0 0,153 81 0 0 0,126 42 0 0 0,70 13 0 0 0,2-13 0 0 0,-60-34 0 0 0,-90-39 0 0 0,-145-35 0 0 0,-209-42 0 0 0,-256-33 0 0 0,-197-34 0 0 0,-91-12 0 0 0,-4-11 0 0 0,77 9 0 0 0,134 14 0 0 0,139 18 0 0 0,124 20 0 0 0,126 27 0 0 0,145 42 0 0 0,152 39 0 0 0,117 17 0 0 0,71 6 0 0 0,16-11 0 0 0,-45-19 0 0 0,-84-23 0 0 0,-103-23 0 0 0,-147-22 0 0 0,-158-25 0 0 0,-137-16 0 0 0,-94-19 0 0 0,-24-2 0 0 0,33 6 0 0 0,77 10 0 0 0,127 31 0 0 0,117 12 0 0 0,34 8 0 0 0,119 36 0 0 0,77 11 0 0 0,22-7 0 0 0,-26-13 0 0 0,-62-15 0 0 0,-122-13 0 0 0,-159-11 0 0 0,-150-12 0 0 0,-104-5 0 0 0,-49-12 0 0 0,22-3 0 0 0,65 3 0 0 0,110 14 0 0 0,156 29 0 0 0,165 30 0 0 0,153 27 0 0 0,122 9 0 0 0,64-6 0 0 0,9-11 0 0 0,-59-19 0 0 0,-101-18 0 0 0,-147-16 0 0 0,-214-10 0 0 0,-214-8 0 0 0,-169-14 0 0 0,-86-10 0 0 0,-11-16 0 0 0,70-3 0 0 0,103 2 0 0 0,148 17 0 0 0,181 28 0 0 0,186 22 0 0 0,168 23 0 0 0,125 11 0 0 0,52-3 0 0 0,-13-13 0 0 0,-76-13 0 0 0,-107-14 0 0 0,-161-8 0 0 0,-182-23 0 0 0,-201-18 0 0 0,-166-20 0 0 0,-96-22 0 0 0,-23-14 0 0 0,46 4 0 0 0,95 9 0 0 0,107 18 0 0 0,110 18 0 0 0,129 15 0 0 0,152 27 0 0 0,178 18 0 0 0,150 4 0 0 0,106-2 0 0 0,31-5 0 0 0,-43-6 0 0 0,-97-6 0 0 0,-150-3 0 0 0,-200-9 0 0 0,-242-18 0 0 0,-217-16 0 0 0,-167-11 0 0 0,-74-8 0 0 0,10-4 0 0 0,73 3 0 0 0,114 12 0 0 0,129 13 0 0 0,136 17 0 0 0,160 18 0 0 0,175 22 0 0 0,180 8 0 0 0,156-2 0 0 0,90-6 0 0 0,11-7 0 0 0,-75-6 0 0 0,-126-11 0 0 0,-175-5 0 0 0,-247-6 0 0 0,-276-12 0 0 0,-228-12 0 0 0,-114-5 0 0 0,-20-6 0 0 0,60-1 0 0 0,121 9 0 0 0,139 10 0 0 0,137 10 0 0 0,151 18 0 0 0,161 24 0 0 0,170 19 0 0 0,159 6 0 0 0,103-4 0 0 0,42-11 0 0 0,-32-10 0 0 0,-98-10 0 0 0,-177-7 0 0 0,-234-5 0 0 0,-261-2 0 0 0,-214-2 0 0 0,-138 0 0 0 0,-37 0 0 0 0,35 0 0 0 0,100 1 0 0 0,123 1 0 0 0,125-1 0 0 0,139 6 0 0 0,150 22 0 0 0,162 22 0 0 0,155 12 0 0 0,125 12 0 0 0,54-7 0 0 0,-17-10 0 0 0,-80-14 0 0 0,-111-15 0 0 0,-146-11 0 0 0,-193-14 0 0 0,-214-22 0 0 0,-199-18 0 0 0,-141-8 0 0 0,-65-6 0 0 0,7-4 0 0 0,80 7 0 0 0,120 12 0 0 0,123 13 0 0 0,125 9 0 0 0,140 19 0 0 0,169 23 0 0 0,236 17 0 0 0,290 1 0 0 0,273-11 0 0 0,209-38 0 0 0,33-23 0 0 0,-110-17 0 0 0,-204-6 0 0 0,-291 5 0 0 0,-363 11 0 0 0,-443 11 0 0 0,-427 14 0 0 0,-316 19 0 0 0,-148 8 0 0 0,8 0 0 0 0,132-2 0 0 0,188-4 0 0 0,218-4 0 0 0,210 1 0 0 0,210 20 0 0 0,148-3 0 0 0,47 8 0 0 0,182 55 0 0 0,145 16 0 0 0,84-1 0 0 0,29-7 0 0 0,-38-15 0 0 0,-92-22 0 0 0,-138-16 0 0 0,-184-27 0 0 0,-54-5 0 0 0,-195 4 0 0 0,-224-14 0 0 0,-165-17 0 0 0,-62-12 0 0 0,10-16 0 0 0,80-6 0 0 0,122 1 0 0 0,173 13 0 0 0,198 17 0 0 0,200 23 0 0 0,168 15 0 0 0,123 4 0 0 0,66-2 0 0 0,-8-5 0 0 0,-64-4 0 0 0,-122-6 0 0 0,-169-8 0 0 0,-202-15 0 0 0,-188-9 0 0 0,-143-11 0 0 0,-83-9 0 0 0,-26-7 0 0 0,24-5 0 0 0,83 2 0 0 0,107 10 0 0 0,101 14 0 0 0,92 11 0 0 0,102 18 0 0 0,30 8 0 0 0,109 31 0 0 0,112 24 0 0 0,92 7 0 0 0,42-3 0 0 0,-18-7 0 0 0,-57-14 0 0 0,-74-14 0 0 0,-85-12 0 0 0,-110-15 0 0 0,-147-12 0 0 0,-132-30 0 0 0,-105-19 0 0 0,-57-15 0 0 0,6-4 0 0 0,59 10 0 0 0,77 11 0 0 0,97 16 0 0 0,113 25 0 0 0,134 19 0 0 0,126 25 0 0 0,95 22 0 0 0,49 3 0 0 0,2-8 0 0 0,-42-11 0 0 0,-71-18 0 0 0,-116-31 0 0 0,-148-34 0 0 0,-144-34 0 0 0,-112-23 0 0 0,-58-14 0 0 0,-10-8 0 0 0,41 14 0 0 0,74 20 0 0 0,95 31 0 0 0,122 47 0 0 0,137 56 0 0 0,142 46 0 0 0,108 34 0 0 0,64 17 0 0 0,11-5 0 0 0,-38-21 0 0 0,-82-28 0 0 0,-114-39 0 0 0,-165-45 0 0 0,-44-13 0 0 0,-151-57 0 0 0,-179-57 0 0 0,-137-42 0 0 0,-55-19 0 0 0,18 4 0 0 0,65 22 0 0 0,99 29 0 0 0,103 36 0 0 0,99 36 0 0 0,98 38 0 0 0,115 42 0 0 0,105 40 0 0 0,101 39 0 0 0,64 24 0 0 0,35-5 0 0 0,-14-16 0 0 0,-54-21 0 0 0,-72-23 0 0 0,-72-22 0 0 0,-67-17 0 0 0,-96-37 0 0 0,-108-40 0 0 0,-116-41 0 0 0,-80-28 0 0 0,-49-19 0 0 0,6-3 0 0 0,47 12 0 0 0,90 36 0 0 0,132 55 0 0 0,151 66 0 0 0,145 55 0 0 0,116 35 0 0 0,63 20 0 0 0,21-2 0 0 0,-41-18 0 0 0,-78-28 0 0 0,-85-26 0 0 0,-83-24 0 0 0,-104-32 0 0 0,-122-41 0 0 0,-125-39 0 0 0,-111-36 0 0 0,-60-18 0 0 0,-18-12 0 0 0,40 15 0 0 0,79 23 0 0 0,84 32 0 0 0,82 28 0 0 0,114 43 0 0 0,130 52 0 0 0,111 45 0 0 0,97 36 0 0 0,60 18 0 0 0,21-1 0 0 0,-35-20 0 0 0,-64-31 0 0 0,-80-32 0 0 0,-98-30 0 0 0,-142-42 0 0 0,-146-38 0 0 0,-146-42 0 0 0,-87-26 0 0 0,-34-13 0 0 0,37 11 0 0 0,78 20 0 0 0,88 27 0 0 0,96 26 0 0 0,111 37 0 0 0,36 13 0 0 0,140 47 0 0 0,142 51 0 0 0,137 33 0 0 0,94 18 0 0 0,33-5 0 0 0,-19-19 0 0 0,-77-26 0 0 0,-104-30 0 0 0,-133-33 0 0 0,-178-44 0 0 0,-175-46 0 0 0,-162-35 0 0 0,-120-23 0 0 0,-63-14 0 0 0,3-1 0 0 0,69 15 0 0 0,92 21 0 0 0,111 26 0 0 0,160 52 0 0 0,171 50 0 0 0,168 41 0 0 0,153 39 0 0 0,94 13 0 0 0,39-1 0 0 0,-31-7 0 0 0,-81-26 0 0 0,-118-24 0 0 0,-146-31 0 0 0,-196-38 0 0 0,-199-45 0 0 0,-180-32 0 0 0,-147-18 0 0 0,-74-11 0 0 0,5 7 0 0 0,70 15 0 0 0,115 19 0 0 0,169 31 0 0 0,188 31 0 0 0,50 9 0 0 0,171 34 0 0 0,221 38 0 0 0,167 19 0 0 0,132 12 0 0 0,31-9 0 0 0,-44-11 0 0 0,-106-23 0 0 0,-138-24 0 0 0,-177-25 0 0 0,-211-32 0 0 0,-239-30 0 0 0,-216-28 0 0 0,-174-19 0 0 0,-83-5 0 0 0,-2 9 0 0 0,58 11 0 0 0,114 14 0 0 0,134 16 0 0 0,134 15 0 0 0,138 11 0 0 0,168 24 0 0 0,162 25 0 0 0,165 12 0 0 0,101 8 0 0 0,27-6 0 0 0,-20-10 0 0 0,-80-13 0 0 0,-112-10 0 0 0,-165-28 0 0 0,-163-7 0 0 0,-48-7 0 0 0,-174-42 0 0 0,-159-16 0 0 0,-93 1 0 0 0,-24 11 0 0 0,40 11 0 0 0,91 17 0 0 0,130 15 0 0 0,170 24 0 0 0,206 27 0 0 0,197 20 0 0 0,173 18 0 0 0,103-1 0 0 0,26-11 0 0 0,-36-13 0 0 0,-87-12 0 0 0,-129-11 0 0 0,-167-18 0 0 0,-189 0 0 0 0,-53-6 0 0 0,-179-29 0 0 0,-221-11 0 0 0,-182 5 0 0 0,-83-1 0 0 0,-1 3 0 0 0,63 5 0 0 0,120 8 0 0 0,134 10 0 0 0,144 9 0 0 0,163 11 0 0 0,188 22 0 0 0,181 22 0 0 0,134 20 0 0 0,76 3 0 0 0,9 2 0 0 0,-46-6 0 0 0,-90-13 0 0 0,-109-15 0 0 0,-140-18 0 0 0,-181-17 0 0 0,-166-22 0 0 0,-137-19 0 0 0,-77-6 0 0 0,-14 5 0 0 0,43 10 0 0 0,104 11 0 0 0,173 9 0 0 0,212 17 0 0 0,213 14 0 0 0,175 3 0 0 0,83-2 0 0 0,5-3 0 0 0,-62-5 0 0 0,-115-4 0 0 0,-171-7 0 0 0,-195-7 0 0 0,-54-5 0 0 0,-189-29 0 0 0,-207-14 0 0 0,-141-2 0 0 0,-52-1 0 0 0,24 9 0 0 0,97 13 0 0 0,118 13 0 0 0,143 10 0 0 0,179 24 0 0 0,213 19 0 0 0,275 25 0 0 0,218 4 0 0 0,119-8 0 0 0,6-8 0 0 0,-60-5 0 0 0,-129-10 0 0 0,-156-4 0 0 0,-169-6 0 0 0,-223-6 0 0 0,-297 16 0 0 0,-377 38 0 0 0,-330 44 0 0 0,-232 24 0 0 0,-77 9 0 0 0,49-14 0 0 0,165-29 0 0 0,199-32 0 0 0,223-26 0 0 0,213-21 0 0 0,171-14 0 0 0,126 3 0 0 0,102-3 0 0 0,29 1 0 0 0,106 12 0 0 0,120 14 0 0 0,115 12 0 0 0,98-2 0 0 0,52-8 0 0 0,-4-10 0 0 0,-73-9 0 0 0,-155-3 0 0 0,-200-3 0 0 0,-215-3 0 0 0,-190-3 0 0 0,-115-2 0 0 0,-48-12 0 0 0,39-4 0 0 0,87-4 0 0 0,100 0 0 0 0,131 3 0 0 0,165 5 0 0 0,178 4 0 0 0,191 2 0 0 0,154-2 0 0 0,110-11 0 0 0,18-7 0 0 0,-46 0 0 0 0,-105 4 0 0 0,-138 6 0 0 0,-182-11 0 0 0,-183 13 0 0 0,-55-1 0 0 0,-207-8 0 0 0,-233 5 0 0 0,-174 6 0 0 0,-69 4 0 0 0,10-2 0 0 0,74 1 0 0 0,123 1 0 0 0,142 2 0 0 0,163 12 0 0 0,171 1 0 0 0,49 4 0 0 0,174 28 0 0 0,217 12 0 0 0,184 18 0 0 0,107-3 0 0 0,11-13 0 0 0,-66-17 0 0 0,-122-14 0 0 0,-192-11 0 0 0,-248-18 0 0 0,-282-19 0 0 0,-248-14 0 0 0,-206-12 0 0 0,-90-2 0 0 0,6 7 0 0 0,77 7 0 0 0,140 5 0 0 0,152 8 0 0 0,165 7 0 0 0,191 19 0 0 0,194 22 0 0 0,182 34 0 0 0,140 17 0 0 0,65 2 0 0 0,-4-4 0 0 0,-63-12 0 0 0,-107-17 0 0 0,-167-22 0 0 0,-198-25 0 0 0,-54-9 0 0 0,-190-26 0 0 0,-172-20 0 0 0,-97-15 0 0 0,-23 0 0 0 0,50 8 0 0 0,90 15 0 0 0,134 16 0 0 0,180 24 0 0 0,196 29 0 0 0,199 22 0 0 0,163 4 0 0 0,76-5 0 0 0,-2-10 0 0 0,-63-10 0 0 0,-115-7 0 0 0,-127-12 0 0 0,-172-10 0 0 0,-199-19 0 0 0,-176-15 0 0 0,-148-4 0 0 0,-79 0 0 0 0,-7-2 0 0 0,63 3 0 0 0,95 10 0 0 0,138 5 0 0 0,169 19 0 0 0,53 2 0 0 0,200-4 0 0 0,306 7 0 0 0,308-6 0 0 0,184 0 0 0 0,68-14 0 0 0,-64-11 0 0 0,-144-4 0 0 0,-206 4 0 0 0,-210 10 0 0 0,-183 4 0 0 0,-174-3 0 0 0,-201-13 0 0 0,-239-4 0 0 0,-255 6 0 0 0,-198 9 0 0 0,-87 10 0 0 0,31 8 0 0 0,119 6 0 0 0,163 5 0 0 0,184 1 0 0 0,211 17 0 0 0,258 26 0 0 0,312 40 0 0 0,300 27 0 0 0,205-5 0 0 0,39-21 0 0 0,-64-24 0 0 0,-140-23 0 0 0,-192-17 0 0 0,-208-13 0 0 0,-258-12 0 0 0,-305-5 0 0 0,-306 4 0 0 0,-206 13 0 0 0,-73 6 0 0 0,46 5 0 0 0,131 0 0 0 0,169-4 0 0 0,174 2 0 0 0,186 3 0 0 0,217 8 0 0 0,263 9 0 0 0,208 0 0 0 0,107-7 0 0 0,11-9 0 0 0,-62-7 0 0 0,-130-6 0 0 0,-157-5 0 0 0,-189-6 0 0 0,-239-14 0 0 0,-269-14 0 0 0,-248-1 0 0 0,-181 5 0 0 0,-101 2 0 0 0,7-5 0 0 0,86 3 0 0 0,139 2 0 0 0,164 4 0 0 0,158 7 0 0 0,143 10 0 0 0,143 22 0 0 0,163 28 0 0 0,156 32 0 0 0,141 17 0 0 0,74 9 0 0 0,13-8 0 0 0,-65-21 0 0 0,-105-23 0 0 0,-145-24 0 0 0,-172-26 0 0 0,-57-8 0 0 0,-221-30 0 0 0,-229-28 0 0 0,-163-25 0 0 0,-54-1 0 0 0,31 0 0 0 0,99 9 0 0 0,140 20 0 0 0,164 24 0 0 0,187 40 0 0 0,183 35 0 0 0,160 30 0 0 0,120 10 0 0 0,56 2 0 0 0,-12-8 0 0 0,-74-16 0 0 0,-143-27 0 0 0,-178-28 0 0 0,-51-11 0 0 0,-177-53 0 0 0,-189-40 0 0 0,-132-24 0 0 0,-49-20 0 0 0,31 5 0 0 0,90 22 0 0 0,111 26 0 0 0,126 29 0 0 0,149 37 0 0 0,165 47 0 0 0,150 42 0 0 0,113 26 0 0 0,68 8 0 0 0,31-2 0 0 0,-40-16 0 0 0,-77-21 0 0 0,-100-25 0 0 0,-117-44 0 0 0,-122-17 0 0 0,-37-15 0 0 0,-136-92 0 0 0,-146-57 0 0 0,-86-20 0 0 0,-28-5 0 0 0,37 25 0 0 0,73 46 0 0 0,119 64 0 0 0,153 71 0 0 0,153 73 0 0 0,134 63 0 0 0,83 46 0 0 0,42 14 0 0 0,-8-13 0 0 0,-51-31 0 0 0,-75-38 0 0 0,-88-42 0 0 0,-123-52 0 0 0,-34-19 0 0 0,-118-78 0 0 0,-141-80 0 0 0,-100-48 0 0 0,-56-22 0 0 0,8 10 0 0 0,59 39 0 0 0,98 53 0 0 0,149 84 0 0 0,163 88 0 0 0,162 84 0 0 0,136 62 0 0 0,87 36 0 0 0,29 3 0 0 0,-19-27 0 0 0,-78-40 0 0 0,-92-46 0 0 0,-100-56 0 0 0,-142-52 0 0 0,-36-22 0 0 0,-106-97 0 0 0,-128-77 0 0 0,-96-46 0 0 0,-38-11 0 0 0,12 17 0 0 0,54 45 0 0 0,74 55 0 0 0,94 56 0 0 0,115 78 0 0 0,140 75 0 0 0,120 61 0 0 0,94 34 0 0 0,40 9 0 0 0,-15-15 0 0 0,-60-29 0 0 0,-86-38 0 0 0,-126-63 0 0 0,-161-63 0 0 0,-144-61 0 0 0,-108-35 0 0 0,-50-10 0 0 0,7 13 0 0 0,60 24 0 0 0,77 29 0 0 0,81 37 0 0 0,95 56 0 0 0,108 74 0 0 0,98 63 0 0 0,69 45 0 0 0,42 4 0 0 0,-10-18 0 0 0,-44-36 0 0 0,-83-53 0 0 0,-119-77 0 0 0,-39-19 0 0 0,-159-54 0 0 0,-180-86 0 0 0,-120-49 0 0 0,-43-13 0 0 0,23 11 0 0 0,82 34 0 0 0,103 38 0 0 0,112 49 0 0 0,131 66 0 0 0,145 74 0 0 0,132 76 0 0 0,123 68 0 0 0,94 43 0 0 0,46 13 0 0 0,11-19 0 0 0,-29-33 0 0 0,-70-48 0 0 0,-94-54 0 0 0,-119-52 0 0 0,-140-58 0 0 0,-40-17 0 0 0,-144-56 0 0 0,-146-47 0 0 0,-107-34 0 0 0,-49-13 0 0 0,20 6 0 0 0,69 23 0 0 0,110 49 0 0 0,155 70 0 0 0,148 70 0 0 0,133 63 0 0 0,108 34 0 0 0,69 22 0 0 0,20-9 0 0 0,-37-29 0 0 0,-69-38 0 0 0,-85-36 0 0 0,-112-55 0 0 0,-143-59 0 0 0,-150-58 0 0 0,-121-40 0 0 0,-84-17 0 0 0,-17 5 0 0 0,47 24 0 0 0,87 35 0 0 0,103 34 0 0 0,138 49 0 0 0,169 57 0 0 0,204 57 0 0 0,230 32 0 0 0,274 15 0 0 0,294-18 0 0 0,255-35 0 0 0,182-85 0 0 0,48-83 0 0 0,-76-59 0 0 0,-219-23 0 0 0,-267 12 0 0 0,-286 30 0 0 0,-257 34 0 0 0,-205 32 0 0 0,-153 19 0 0 0,-111 19 0 0 0,-37 3 0 0 0,-147-4 0 0 0,-172 7 0 0 0,-221 4 0 0 0,-235 2 0 0 0,-158 7 0 0 0,-52 1 0 0 0,55 1 0 0 0,125-3 0 0 0,170-1 0 0 0,182-2 0 0 0,169-2 0 0 0,143 5 0 0 0,136 16 0 0 0,119 35 0 0 0,98 32 0 0 0,87 28 0 0 0,70 18 0 0 0,44 7 0 0 0,17-15 0 0 0,1-25 0 0 0,-41-25 0 0 0,-62-25 0 0 0,-66-21 0 0 0,-67-16 0 0 0,-57-11 0 0 0,-36-6 0 0 0,-25-2 0 0 0,-5-1 0 0 0,5 0 0 0 0,21-14 0 0 0,34-13 0 0 0,35-7 0 0 0,31-13 0 0 0,6 4 0 0 0,-5 5 0 0 0,-16 3 0 0 0,-25 10 0 0 0,-22 5 0 0 0,-25 6 0 0 0,-21 1 0 0 0,-10-1 0 0 0,-3 3 0 0 0,10 4 0 0 0,11-2 0 0 0,10 3 0 0 0,2 2 0 0 0,-18-2 0 0 0,-25-4 0 0 0,-27-4 0 0 0,-27 0 0 0 0,-15 4 0 0 0,-6 4 0 0 0,3 10 0 0 0,7 9 0 0 0,9 9 0 0 0,13 1 0 0 0,18 3 0 0 0,12-2 0 0 0,12-5 0 0 0,5-4 0 0 0,7-4 0 0 0,4-3 0 0 0,0-2 0 0 0,-10-7 0 0 0,-11-11 0 0 0,-22-4 0 0 0,-31-3 0 0 0,-38-2 0 0 0,-24-3 0 0 0,-12 5 0 0 0,5 5 0 0 0,8 7 0 0 0,19 10 0 0 0,19 11 0 0 0,19 13 0 0 0,18 9 0 0 0,21 9 0 0 0,14 2 0 0 0,12 5 0 0 0,15 4 0 0 0,14 4 0 0 0,5-2 0 0 0,6-11 0 0 0,5-12 0 0 0,-1-11 0 0 0,-11-9 0 0 0,-6-7 0 0 0,-4-2 0 0 0,-3-8 0 0 0,0-12 0 0 0,-1-14 0 0 0,1-5 0 0 0,-5-7 0 0 0,-1-6 0 0 0,0-5 0 0 0,-3-2 0 0 0,-5 3 0 0 0,-10 6 0 0 0,-15 12 0 0 0,-22 11 0 0 0,-20 21 0 0 0,-17 21 0 0 0,-16 19 0 0 0,-9 7 0 0 0,1 7 0 0 0,12 1 0 0 0,15-3 0 0 0,13 0 0 0 0,12-3 0 0 0,6 2 0 0 0,6 2 0 0 0,2-1 0 0 0,1 7 0 0 0,4 3 0 0 0,7-7 0 0 0,6-2 0 0 0,0-5 0 0 0,1-8 0 0 0,2-12 0 0 0,2-9 0 0 0,3-11 0 0 0,0-13 0 0 0,-3-8 0 0 0,-2-7 0 0 0,1-5 0 0 0,-4-6 0 0 0,-5-8 0 0 0,-6-1 0 0 0,-8 1 0 0 0,-21-1 0 0 0,-32 2 0 0 0,-47-8 0 0 0,-38 6 0 0 0,-20 10 0 0 0,-15 11 0 0 0,13 10 0 0 0,22 7 0 0 0,25 9 0 0 0,32 11 0 0 0,23 2 0 0 0,23 4 0 0 0,16 3 0 0 0,11 4 0 0 0,18 2 0 0 0,16-4 0 0 0,14 0 0 0 0,16-5 0 0 0,12-6 0 0 0,6-4 0 0 0,-1-4 0 0 0,-7-4 0 0 0,-15-11 0 0 0,-12-9 0 0 0,-12-12 0 0 0,-11-20 0 0 0,-19-23 0 0 0,-14-13 0 0 0,-14-7 0 0 0,-12 2 0 0 0,-15 11 0 0 0,-12 10 0 0 0,-15 17 0 0 0,-8 18 0 0 0,-25 14 0 0 0,-17 12 0 0 0,-6 17 0 0 0,6 17 0 0 0,14 11 0 0 0,19-2 0 0 0,26 0 0 0 0,26-2 0 0 0,21 0 0 0 0,20 4 0 0 0,33 6 0 0 0,41 12 0 0 0,56 12 0 0 0,62 0 0 0 0,62-11 0 0 0,39-15 0 0 0,16-29 0 0 0,-22-27 0 0 0,-38-20 0 0 0,-50-24 0 0 0,-48-22 0 0 0,-38-33 0 0 0,-36-31 0 0 0,-30-27 0 0 0,-33-4 0 0 0,-16 8 0 0 0,-22 23 0 0 0,-16 26 0 0 0,-20 19 0 0 0,-18 21 0 0 0,-41 25 0 0 0,-49 21 0 0 0,-46 38 0 0 0,-40 53 0 0 0,-21 43 0 0 0,-4 34 0 0 0,27 21 0 0 0,43 4 0 0 0,53-10 0 0 0,49-14 0 0 0,39-16 0 0 0,33-6 0 0 0,23 2 0 0 0,26 22 0 0 0,26 25 0 0 0,29 14 0 0 0,18-7 0 0 0,28-12 0 0 0,29-17 0 0 0,23-33 0 0 0,-5-33 0 0 0,-9-30 0 0 0,-19-22 0 0 0,-26-25 0 0 0,-30-17 0 0 0,-26-19 0 0 0,-22-24 0 0 0,-14-22 0 0 0,-18-20 0 0 0,-18-24 0 0 0,-24-19 0 0 0,-24-16 0 0 0,-35-14 0 0 0,-68-18 0 0 0,-46 15 0 0 0,-34 38 0 0 0,-4 43 0 0 0,23 40 0 0 0,36 29 0 0 0,49 21 0 0 0,50 17 0 0 0,43 12 0 0 0,32 9 0 0 0,21 14 0 0 0,12 16 0 0 0,21 14 0 0 0,21 9 0 0 0,34 12 0 0 0,49 10 0 0 0,74 3 0 0 0,78-11 0 0 0,67-21 0 0 0,62-44 0 0 0,27-57 0 0 0,-6-50 0 0 0,-39-30 0 0 0,-72-14 0 0 0,-79 10 0 0 0,-77 19 0 0 0,-64 14 0 0 0,-56 17 0 0 0,-49 2 0 0 0,-75-2 0 0 0,-99 3 0 0 0,-126 12 0 0 0,-142 34 0 0 0,-143 45 0 0 0,-122 57 0 0 0,-62 40 0 0 0,15 27 0 0 0,55 8 0 0 0,97-4 0 0 0,107-8 0 0 0,117-21 0 0 0,115-32 0 0 0,92-28 0 0 0,77-16 0 0 0,55-12 0 0 0,35-8 0 0 0,19-6 0 0 0,14-2 0 0 0,23 5 0 0 0,38 6 0 0 0,52 2 0 0 0,68-5 0 0 0,65-9 0 0 0,48-9 0 0 0,21-13 0 0 0,-28-6 0 0 0,-55-3 0 0 0,-71-7 0 0 0,-83-5 0 0 0,-119-5 0 0 0,-137-9 0 0 0,-160 0 0 0 0,-147 7 0 0 0,-137 11 0 0 0,-129 29 0 0 0,-72 26 0 0 0,-33 27 0 0 0,35 7 0 0 0,67 5 0 0 0,91-11 0 0 0,104-12 0 0 0,93-16 0 0 0,86-16 0 0 0,83-11 0 0 0,78-9 0 0 0,58-5 0 0 0,46-3 0 0 0,35-1 0 0 0,21 0 0 0 0,22 0 0 0 0,29 1 0 0 0,42-4 0 0 0,72-6 0 0 0,86-7 0 0 0,71 1 0 0 0,53-8 0 0 0,31-3 0 0 0,-24 2 0 0 0,-49 6 0 0 0,-61 7 0 0 0,-59 6 0 0 0,-56 3 0 0 0,-53-1 0 0 0,-58-5 0 0 0,-67-7 0 0 0,-69-9 0 0 0,-48-6 0 0 0,-20-7 0 0 0,7 4 0 0 0,26 7 0 0 0,40 3 0 0 0,71 17 0 0 0,79 15 0 0 0,86 27 0 0 0,74 12 0 0 0,40 4 0 0 0,2-1 0 0 0,-29-9 0 0 0,-53-11 0 0 0,-88-21 0 0 0,-95-16 0 0 0,-97-22 0 0 0,-77-15 0 0 0,-29-6 0 0 0,12 6 0 0 0,32 7 0 0 0,66 8 0 0 0,94 27 0 0 0,104 27 0 0 0,100 26 0 0 0,72 10 0 0 0,30 0 0 0 0,-16-6 0 0 0,-42-11 0 0 0,-67-13 0 0 0,-100-22 0 0 0,-133-26 0 0 0,-139-27 0 0 0,-108-24 0 0 0,-67-6 0 0 0,-3-6 0 0 0,48 7 0 0 0,79 16 0 0 0,101 18 0 0 0,125 31 0 0 0,138 27 0 0 0,125 21 0 0 0,91 5 0 0 0,44-6 0 0 0,-11-9 0 0 0,-53-9 0 0 0,-70-13 0 0 0,-72-13 0 0 0,-95-30 0 0 0,-127-44 0 0 0,-141-45 0 0 0,-125-40 0 0 0,-74-18 0 0 0,-27-8 0 0 0,22 3 0 0 0,62 24 0 0 0,88 35 0 0 0,91 34 0 0 0,92 34 0 0 0,84 41 0 0 0,29 7 0 0 0,110-2 0 0 0,102 24 0 0 0,82 9 0 0 0,43 2 0 0 0,-4-2 0 0 0,-47-4 0 0 0,-71-4 0 0 0,-81-14 0 0 0,-92-16 0 0 0,-93-20 0 0 0,-61-12 0 0 0,-31-4 0 0 0,0 4 0 0 0,26 11 0 0 0,50 12 0 0 0,67 22 0 0 0,50 12 0 0 0,29 10 0 0 0,1 3 0 0 0,-10-1 0 0 0,-27-9 0 0 0,-65-21 0 0 0,-78-33 0 0 0,-66-18 0 0 0,-29-4 0 0 0,0 5 0 0 0,24 8 0 0 0,52 14 0 0 0,85 32 0 0 0,27 7 0 0 0,96 17 0 0 0,113 26 0 0 0,83 12 0 0 0,61 6 0 0 0,-6 0 0 0 0,-46-11 0 0 0,-91-24 0 0 0,-124-25 0 0 0,-125-28 0 0 0,-104-19 0 0 0,-56-6 0 0 0,-7 6 0 0 0,25 12 0 0 0,50 11 0 0 0,85 16 0 0 0,99 25 0 0 0,84 20 0 0 0,51 9 0 0 0,1 2 0 0 0,-29-7 0 0 0,-74-15 0 0 0,-96-22 0 0 0,-103-16 0 0 0,-87-21 0 0 0,-37-4 0 0 0,5 4 0 0 0,43 8 0 0 0,88 19 0 0 0,118 31 0 0 0,115 36 0 0 0,84 30 0 0 0,47 14 0 0 0,8 0 0 0 0,-61-18 0 0 0,-129-23 0 0 0,-157-27 0 0 0,-144-20 0 0 0,-113-22 0 0 0,-54-11 0 0 0,22-1 0 0 0,60 2 0 0 0,89 4 0 0 0,125 14 0 0 0,172 23 0 0 0,210 16 0 0 0,242 3 0 0 0,220-7 0 0 0,152-15 0 0 0,86-30 0 0 0,-6-20 0 0 0,-86-14 0 0 0,-149-5 0 0 0,-173 0 0 0 0,-183 9 0 0 0,-160 5 0 0 0,-129 4 0 0 0,-111 14 0 0 0,-37-1 0 0 0,-149-28 0 0 0,-151-12 0 0 0,-146-13 0 0 0,-119-4 0 0 0,-70 5 0 0 0,2 5 0 0 0,61 13 0 0 0,124 15 0 0 0,138 13 0 0 0,146 27 0 0 0,160 11 0 0 0,43 11 0 0 0,134 57 0 0 0,129 28 0 0 0,84 15 0 0 0,27 6 0 0 0,-23-14 0 0 0,-66-22 0 0 0,-80-28 0 0 0,-80-19 0 0 0,-110-19 0 0 0,-125-20 0 0 0,-152-16 0 0 0,-135-7 0 0 0,-98-12 0 0 0,-37-1 0 0 0,8 4 0 0 0,57 0 0 0 0,90 4 0 0 0,102 5 0 0 0,102 5 0 0 0,102 13 0 0 0,109 22 0 0 0,166 32 0 0 0,98 10 0 0 0,11-1 0 0 0,-34-13 0 0 0,-67-10 0 0 0,-77-12 0 0 0,-92-13 0 0 0,-102-19 0 0 0,-104-15 0 0 0,-76-11 0 0 0,-45-10 0 0 0,14 0 0 0 0,40 6 0 0 0,63 8 0 0 0,98 8 0 0 0,121 11 0 0 0,114 11 0 0 0,89 14 0 0 0,59 8 0 0 0,11-1 0 0 0,-33-1 0 0 0,-61-5 0 0 0,-68-6 0 0 0,-83-7 0 0 0,-109-21 0 0 0,-116-12 0 0 0,-96-19 0 0 0,-65-8 0 0 0,2 6 0 0 0,36 9 0 0 0,57 11 0 0 0,77 9 0 0 0,110 7 0 0 0,144 15 0 0 0,151 11 0 0 0,139 12 0 0 0,89 7 0 0 0,24-4 0 0 0,-19-8 0 0 0,-60-8 0 0 0,-88-6 0 0 0,-101-7 0 0 0,-86-3 0 0 0,-78-2 0 0 0,-83-2 0 0 0,-104 6 0 0 0,-109 1 0 0 0,-108 0 0 0 0,-89 0 0 0 0,-53-2 0 0 0,7-1 0 0 0,64-1 0 0 0,89 0 0 0 0,114-1 0 0 0,143 7 0 0 0,41 6 0 0 0,144 29 0 0 0,206 24 0 0 0,173 16 0 0 0,137 4 0 0 0,46-12 0 0 0,-35-20 0 0 0,-72-18 0 0 0,-105-15 0 0 0,-124-12 0 0 0,-122-6 0 0 0,-100-5 0 0 0,-73-2 0 0 0,-52 6 0 0 0,-42 6 0 0 0,-40 8 0 0 0,-48 6 0 0 0,-65-1 0 0 0,-65 6 0 0 0,-56 4 0 0 0,-32 1 0 0 0,-7 1 0 0 0,23-5 0 0 0,48-8 0 0 0,56-2 0 0 0,54-4 0 0 0,47-5 0 0 0,42-3 0 0 0,61 2 0 0 0,99 10 0 0 0,106 6 0 0 0,82 0 0 0 0,41-4 0 0 0,-2-1 0 0 0,-44-3 0 0 0,-62 0 0 0 0,-65-2 0 0 0,-66 1 0 0 0,-76 4 0 0 0,-98-2 0 0 0,-103 1 0 0 0,-98-2 0 0 0,-83 6 0 0 0,-77 5 0 0 0,-67 7 0 0 0,-75 4 0 0 0,-31-5 0 0 0,-9 1 0 0 0,25 1 0 0 0,35-5 0 0 0,48-9 0 0 0,58-7 0 0 0,71-7 0 0 0,83-3 0 0 0,78-4 0 0 0,65-1 0 0 0,69 0 0 0 0,63-6 0 0 0,61-1 0 0 0,63-4 0 0 0,86-6 0 0 0,86-9 0 0 0,78-6 0 0 0,64-2 0 0 0,37 6 0 0 0,18-4 0 0 0,9 5 0 0 0,4 1 0 0 0,-15 1 0 0 0,-27 4 0 0 0,-32-3 0 0 0,-52 1 0 0 0,-61 6 0 0 0,-67 6 0 0 0,-62 4 0 0 0,-55 4 0 0 0,-42 3 0 0 0,-38 1 0 0 0,-31 1 0 0 0,-36 0 0 0 0,-53-5 0 0 0,-63-7 0 0 0,-77-12 0 0 0,-76-7 0 0 0,-64-3 0 0 0,-45-7 0 0 0,-29-1 0 0 0,-6 7 0 0 0,23 8 0 0 0,31-1 0 0 0,63 4 0 0 0,66 6 0 0 0,73 5 0 0 0,64 6 0 0 0,47 3 0 0 0,38 2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8.8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16934 12166 16383 0 0,'5'0'0'0'0,"17"10"0"0"0,25 8 0 0 0,40 12 0 0 0,65 16 0 0 0,69 14 0 0 0,57 19 0 0 0,58 5 0 0 0,57 14 0 0 0,33 10 0 0 0,20 8 0 0 0,16 4 0 0 0,-6 1 0 0 0,-18 2 0 0 0,-24-1 0 0 0,-21-6 0 0 0,-32-12 0 0 0,-42-9 0 0 0,-44-15 0 0 0,-49-16 0 0 0,-53-15 0 0 0,-46-14 0 0 0,-33-10 0 0 0,-24-7 0 0 0,-18-8 0 0 0,-18-6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5:59:39.7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17981 14420 16383 0 0,'0'0'0'0'0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9.7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18618 13762 16383 0 0,'-91'0'0'0'0,"-112"0"0"0"0,-96 0 0 0 0,-49 0 0 0 0,-1 0 0 0 0,45 0 0 0 0,63 0 0 0 0,77 0 0 0 0,73 5 0 0 0,61 2 0 0 0,46-1 0 0 0,25-1 0 0 0,26-1 0 0 0,28-2 0 0 0,37-1 0 0 0,52-5 0 0 0,46-3 0 0 0,34 0 0 0 0,23-8 0 0 0,14-3 0 0 0,6-2 0 0 0,-4 1 0 0 0,-23 5 0 0 0,-28 4 0 0 0,-42 4 0 0 0,-42 3 0 0 0,-33 2 0 0 0,-31 2 0 0 0,-17-1 0 0 0,-8 1 0 0 0,-3 0 0 0 0,17 0 0 0 0,33-1 0 0 0,55 5 0 0 0,58 17 0 0 0,50 20 0 0 0,36 13 0 0 0,13 12 0 0 0,-4 10 0 0 0,-40-8 0 0 0,-59-10 0 0 0,-60-11 0 0 0,-64-8 0 0 0,-66-6 0 0 0,-87-9 0 0 0,-97-3 0 0 0,-75 4 0 0 0,-53-1 0 0 0,0-6 0 0 0,40-6 0 0 0,53-5 0 0 0,61-4 0 0 0,86-3 0 0 0,113-1 0 0 0,123-11 0 0 0,107-4 0 0 0,76-4 0 0 0,32 2 0 0 0,-20 2 0 0 0,-70 5 0 0 0,-80 4 0 0 0,-89-3 0 0 0,-88-4 0 0 0,-72-5 0 0 0,-57-5 0 0 0,-35 2 0 0 0,-13 4 0 0 0,16 5 0 0 0,64 7 0 0 0,33-2 0 0 0,163-13 0 0 0,127-7 0 0 0,67-3 0 0 0,-13-1 0 0 0,-53-1 0 0 0,-73 0 0 0 0,-70 0 0 0 0,-78-4 0 0 0,-99-1 0 0 0,-107 0 0 0 0,-104 7 0 0 0,-74 8 0 0 0,-37 14 0 0 0,19 12 0 0 0,49 11 0 0 0,65 8 0 0 0,67 5 0 0 0,57 8 0 0 0,43 3 0 0 0,32 10 0 0 0,33 7 0 0 0,52 4 0 0 0,74 2 0 0 0,76-15 0 0 0,61-25 0 0 0,26-32 0 0 0,-21-24 0 0 0,-49-12 0 0 0,-67-7 0 0 0,-80-6 0 0 0,-86 23 0 0 0,-28-5 0 0 0,-109-46 0 0 0,-116 3 0 0 0,-83 7 0 0 0,-57 16 0 0 0,-5 18 0 0 0,43 17 0 0 0,69 18 0 0 0,82 20 0 0 0,77 19 0 0 0,79 18 0 0 0,97 22 0 0 0,87 9 0 0 0,75 6 0 0 0,24-12 0 0 0,-9-18 0 0 0,-36-19 0 0 0,-46-16 0 0 0,-56-21 0 0 0,-86-41 0 0 0,-95-29 0 0 0,-90-23 0 0 0,-78-6 0 0 0,-36 15 0 0 0,9 20 0 0 0,37 23 0 0 0,58 22 0 0 0,70 24 0 0 0,96 9 0 0 0,28 5 0 0 0,107 31 0 0 0,115 6 0 0 0,68-7 0 0 0,19-11 0 0 0,-31-18 0 0 0,-55-17 0 0 0,-63-15 0 0 0,-75-14 0 0 0,-87 4 0 0 0,-26-6 0 0 0,-99-40 0 0 0,-92 2 0 0 0,-56 12 0 0 0,-5 16 0 0 0,33 14 0 0 0,51 11 0 0 0,57 13 0 0 0,49 11 0 0 0,43 10 0 0 0,67 15 0 0 0,79 8 0 0 0,71-5 0 0 0,34-8 0 0 0,-9-10 0 0 0,-36-8 0 0 0,-41-6 0 0 0,-54-10 0 0 0,-81-25 0 0 0,-105-12 0 0 0,-111 1 0 0 0,-84 6 0 0 0,-51 10 0 0 0,9 8 0 0 0,48 7 0 0 0,70 4 0 0 0,73 9 0 0 0,93 8 0 0 0,123 12 0 0 0,127 7 0 0 0,97-2 0 0 0,61-7 0 0 0,-3-6 0 0 0,-50-7 0 0 0,-75-19 0 0 0,-106-25 0 0 0,-102 7 0 0 0,-30-6 0 0 0,-111-45 0 0 0,-88-1 0 0 0,-43 13 0 0 0,7 18 0 0 0,43 17 0 0 0,66 24 0 0 0,120 23 0 0 0,139 24 0 0 0,137 10 0 0 0,91-2 0 0 0,44-11 0 0 0,-19-11 0 0 0,-66-15 0 0 0,-80-9 0 0 0,-77-16 0 0 0,-63-10 0 0 0,-61-6 0 0 0,-84-18 0 0 0,-87-16 0 0 0,-69-3 0 0 0,-32 11 0 0 0,12 14 0 0 0,61 20 0 0 0,112 28 0 0 0,128 29 0 0 0,115 9 0 0 0,73 1 0 0 0,4-7 0 0 0,-25-9 0 0 0,-47-11 0 0 0,-75-17 0 0 0,-95-8 0 0 0,-31-5 0 0 0,-122-29 0 0 0,-118-8 0 0 0,-65-7 0 0 0,-14 7 0 0 0,42 6 0 0 0,75 11 0 0 0,137 15 0 0 0,169 27 0 0 0,147 20 0 0 0,99 12 0 0 0,44 3 0 0 0,-21-1 0 0 0,-55-8 0 0 0,-98-11 0 0 0,-150-8 0 0 0,-169-8 0 0 0,-156-5 0 0 0,-117-4 0 0 0,-58 9 0 0 0,2 7 0 0 0,68 7 0 0 0,87 4 0 0 0,94 3 0 0 0,91 6 0 0 0,98-8 0 0 0,31 7 0 0 0,119 52 0 0 0,112 17 0 0 0,53 6 0 0 0,-4-11 0 0 0,-49-21 0 0 0,-73-25 0 0 0,-106-37 0 0 0,-132-45 0 0 0,-157-39 0 0 0,-139-23 0 0 0,-89-11 0 0 0,-41 1 0 0 0,17 8 0 0 0,77 20 0 0 0,101 23 0 0 0,125 24 0 0 0,141 37 0 0 0,135 37 0 0 0,120 25 0 0 0,66 11 0 0 0,3-4 0 0 0,-44-15 0 0 0,-107-25 0 0 0,-130-32 0 0 0,-43-9 0 0 0,-164-26 0 0 0,-171-17 0 0 0,-110-11 0 0 0,-42 3 0 0 0,15 6 0 0 0,78 11 0 0 0,103 11 0 0 0,122 20 0 0 0,139 26 0 0 0,129 29 0 0 0,112 21 0 0 0,71 9 0 0 0,7-4 0 0 0,-38-16 0 0 0,-77-18 0 0 0,-129-36 0 0 0,-156-46 0 0 0,-140-25 0 0 0,-94-22 0 0 0,-36-8 0 0 0,31 9 0 0 0,75 17 0 0 0,107 26 0 0 0,133 41 0 0 0,136 30 0 0 0,102 25 0 0 0,35 9 0 0 0,-3-6 0 0 0,-54-18 0 0 0,-108-41 0 0 0,-159-51 0 0 0,-163-41 0 0 0,-140-36 0 0 0,-77-10 0 0 0,-1 3 0 0 0,64 20 0 0 0,98 30 0 0 0,132 39 0 0 0,159 49 0 0 0,162 44 0 0 0,141 30 0 0 0,92 17 0 0 0,36-7 0 0 0,-29-18 0 0 0,-66-20 0 0 0,-84-23 0 0 0,-99-27 0 0 0,-104-16 0 0 0,-31-12 0 0 0,-110-60 0 0 0,-100-25 0 0 0,-51-3 0 0 0,12 13 0 0 0,46 26 0 0 0,82 30 0 0 0,105 35 0 0 0,75 24 0 0 0,60 21 0 0 0,23 11 0 0 0,-23-7 0 0 0,-80-30 0 0 0,-99-45 0 0 0,-86-37 0 0 0,-56-14 0 0 0,5 7 0 0 0,35 19 0 0 0,57 21 0 0 0,82 33 0 0 0,108 48 0 0 0,109 40 0 0 0,81 16 0 0 0,32-3 0 0 0,-12-10 0 0 0,-43-20 0 0 0,-76-24 0 0 0,-125-44 0 0 0,-139-51 0 0 0,-112-29 0 0 0,-64-12 0 0 0,1 8 0 0 0,58 25 0 0 0,124 48 0 0 0,145 49 0 0 0,135 39 0 0 0,109 28 0 0 0,46 14 0 0 0,-14-7 0 0 0,-51-22 0 0 0,-106-44 0 0 0,-140-43 0 0 0,-41-15 0 0 0,-158-64 0 0 0,-166-45 0 0 0,-102-30 0 0 0,-36-9 0 0 0,44 19 0 0 0,85 31 0 0 0,128 55 0 0 0,180 60 0 0 0,46 18 0 0 0,142 67 0 0 0,178 63 0 0 0,126 36 0 0 0,63 14 0 0 0,-10-17 0 0 0,-80-38 0 0 0,-108-42 0 0 0,-111-44 0 0 0,-141-50 0 0 0,-157-56 0 0 0,-134-45 0 0 0,-88-26 0 0 0,-21-7 0 0 0,37 19 0 0 0,69 33 0 0 0,126 51 0 0 0,151 65 0 0 0,134 52 0 0 0,97 31 0 0 0,47 11 0 0 0,-10-13 0 0 0,-54-26 0 0 0,-96-48 0 0 0,-133-44 0 0 0,-34-14 0 0 0,-113-62 0 0 0,-114-38 0 0 0,-51-20 0 0 0,5 8 0 0 0,46 25 0 0 0,82 40 0 0 0,112 56 0 0 0,118 48 0 0 0,91 38 0 0 0,42 15 0 0 0,4-3 0 0 0,-30-18 0 0 0,-87-37 0 0 0,-136-56 0 0 0,-155-49 0 0 0,-120-39 0 0 0,-68-22 0 0 0,-1 6 0 0 0,59 24 0 0 0,95 38 0 0 0,130 65 0 0 0,143 73 0 0 0,144 58 0 0 0,100 31 0 0 0,52 8 0 0 0,-3-11 0 0 0,-49-33 0 0 0,-100-50 0 0 0,-143-62 0 0 0,-155-67 0 0 0,-142-49 0 0 0,-79-29 0 0 0,-14-8 0 0 0,45 18 0 0 0,94 45 0 0 0,142 70 0 0 0,147 70 0 0 0,119 49 0 0 0,71 24 0 0 0,13-6 0 0 0,-32-22 0 0 0,-76-35 0 0 0,-123-56 0 0 0,-139-58 0 0 0,-127-47 0 0 0,-83-32 0 0 0,-33-10 0 0 0,23 16 0 0 0,57 25 0 0 0,81 38 0 0 0,123 52 0 0 0,129 59 0 0 0,115 55 0 0 0,69 32 0 0 0,13 0 0 0 0,-33-21 0 0 0,-54-33 0 0 0,-76-38 0 0 0,-110-55 0 0 0,-128-59 0 0 0,-116-46 0 0 0,-80-26 0 0 0,-17-2 0 0 0,37 16 0 0 0,62 26 0 0 0,80 38 0 0 0,116 46 0 0 0,28 17 0 0 0,84 69 0 0 0,112 55 0 0 0,68 35 0 0 0,20 7 0 0 0,-27-21 0 0 0,-51-39 0 0 0,-91-55 0 0 0,-115-75 0 0 0,-122-71 0 0 0,-106-47 0 0 0,-60-23 0 0 0,1 4 0 0 0,39 21 0 0 0,77 52 0 0 0,120 75 0 0 0,114 76 0 0 0,94 55 0 0 0,45 31 0 0 0,-6-8 0 0 0,-25-26 0 0 0,-71-60 0 0 0,-114-82 0 0 0,-118-86 0 0 0,-108-72 0 0 0,-58-37 0 0 0,-3 1 0 0 0,40 30 0 0 0,61 45 0 0 0,74 55 0 0 0,95 70 0 0 0,110 77 0 0 0,107 77 0 0 0,84 53 0 0 0,42 18 0 0 0,5-8 0 0 0,-42-35 0 0 0,-61-48 0 0 0,-71-46 0 0 0,-95-61 0 0 0,-106-77 0 0 0,-108-63 0 0 0,-71-42 0 0 0,-14-5 0 0 0,25 22 0 0 0,58 39 0 0 0,98 63 0 0 0,97 64 0 0 0,85 53 0 0 0,55 35 0 0 0,10 2 0 0 0,-20-17 0 0 0,-45-35 0 0 0,-78-59 0 0 0,-88-65 0 0 0,-91-52 0 0 0,-60-32 0 0 0,-16-1 0 0 0,32 20 0 0 0,53 36 0 0 0,95 70 0 0 0,102 73 0 0 0,97 59 0 0 0,78 47 0 0 0,34 16 0 0 0,-11-11 0 0 0,-41-33 0 0 0,-65-38 0 0 0,-100-66 0 0 0,-113-67 0 0 0,-97-51 0 0 0,-51-21 0 0 0,-5 0 0 0 0,30 18 0 0 0,76 51 0 0 0,124 70 0 0 0,135 64 0 0 0,113 44 0 0 0,84 19 0 0 0,24-1 0 0 0,-32-21 0 0 0,-67-33 0 0 0,-79-43 0 0 0,-108-56 0 0 0,-129-78 0 0 0,-123-77 0 0 0,-93-51 0 0 0,-47-27 0 0 0,7 17 0 0 0,46 41 0 0 0,77 50 0 0 0,109 72 0 0 0,127 86 0 0 0,130 73 0 0 0,104 54 0 0 0,74 21 0 0 0,20 0 0 0 0,-35-25 0 0 0,-72-39 0 0 0,-104-54 0 0 0,-138-58 0 0 0,-34-18 0 0 0,-100-67 0 0 0,-108-46 0 0 0,-38-12 0 0 0,17 13 0 0 0,42 28 0 0 0,58 31 0 0 0,105 42 0 0 0,144 56 0 0 0,157 54 0 0 0,132 37 0 0 0,73 13 0 0 0,4-10 0 0 0,-50-27 0 0 0,-94-30 0 0 0,-107-31 0 0 0,-133-47 0 0 0,-160-47 0 0 0,-147-40 0 0 0,-126-22 0 0 0,-77-12 0 0 0,-30-8 0 0 0,43 19 0 0 0,84 30 0 0 0,119 41 0 0 0,164 55 0 0 0,187 56 0 0 0,187 53 0 0 0,137 33 0 0 0,62 12 0 0 0,-2-16 0 0 0,-68-28 0 0 0,-105-33 0 0 0,-156-51 0 0 0,-189-38 0 0 0,-54-15 0 0 0,-188-69 0 0 0,-187-40 0 0 0,-127-19 0 0 0,-34 2 0 0 0,54 20 0 0 0,102 33 0 0 0,162 37 0 0 0,208 48 0 0 0,227 42 0 0 0,228 35 0 0 0,160 22 0 0 0,58 1 0 0 0,-29-6 0 0 0,-98-16 0 0 0,-165-25 0 0 0,-237-35 0 0 0,-300-39 0 0 0,-294-34 0 0 0,-246-28 0 0 0,-126-11 0 0 0,2-15 0 0 0,96 8 0 0 0,168 24 0 0 0,179 25 0 0 0,180 25 0 0 0,212 32 0 0 0,230 44 0 0 0,243 29 0 0 0,201 14 0 0 0,112-7 0 0 0,12-16 0 0 0,-71-19 0 0 0,-139-15 0 0 0,-161-13 0 0 0,-175-18 0 0 0,-187-6 0 0 0,-48-5 0 0 0,-141-34 0 0 0,-132-8 0 0 0,-71-3 0 0 0,4 8 0 0 0,52 9 0 0 0,99 11 0 0 0,170 18 0 0 0,185 25 0 0 0,171 18 0 0 0,127 13 0 0 0,49 6 0 0 0,-9-1 0 0 0,-75-7 0 0 0,-105-11 0 0 0,-121-9 0 0 0,-151-14 0 0 0,-169-11 0 0 0,-185-21 0 0 0,-168-15 0 0 0,-94-6 0 0 0,-5 6 0 0 0,58 10 0 0 0,102 10 0 0 0,132 10 0 0 0,164 22 0 0 0,199 25 0 0 0,232 26 0 0 0,190 9 0 0 0,136 2 0 0 0,41-11 0 0 0,-35-15 0 0 0,-107-15 0 0 0,-139-14 0 0 0,-138-13 0 0 0,-174-19 0 0 0,-224-21 0 0 0,-265-14 0 0 0,-217 1 0 0 0,-109 9 0 0 0,-18 12 0 0 0,68 11 0 0 0,139 8 0 0 0,217 11 0 0 0,266 2 0 0 0,84 5 0 0 0,325 32 0 0 0,328 28 0 0 0,220 2 0 0 0,64-5 0 0 0,-57-15 0 0 0,-137-14 0 0 0,-183-15 0 0 0,-188-10 0 0 0,-202-17 0 0 0,-181-6 0 0 0,-57-5 0 0 0,-221-29 0 0 0,-217-10 0 0 0,-153-2 0 0 0,-47 0 0 0 0,43 10 0 0 0,118 12 0 0 0,142 13 0 0 0,156 16 0 0 0,181 11 0 0 0,52 8 0 0 0,186 39 0 0 0,255 19 0 0 0,172-3 0 0 0,101-12 0 0 0,3-16 0 0 0,-72-15 0 0 0,-129-11 0 0 0,-178-12 0 0 0,-216-23 0 0 0,-227-22 0 0 0,-220-4 0 0 0,-163-3 0 0 0,-88 6 0 0 0,-8 11 0 0 0,77 12 0 0 0,112 9 0 0 0,151 22 0 0 0,186 6 0 0 0,49 9 0 0 0,170 48 0 0 0,188 20 0 0 0,119 10 0 0 0,48 2 0 0 0,-25-11 0 0 0,-78-16 0 0 0,-128-22 0 0 0,-174-30 0 0 0,-216-34 0 0 0,-218-22 0 0 0,-179-14 0 0 0,-103-1 0 0 0,-26-6 0 0 0,50 4 0 0 0,107 11 0 0 0,188 27 0 0 0,225 18 0 0 0,67 9 0 0 0,244 42 0 0 0,262 17 0 0 0,183 6 0 0 0,78-12 0 0 0,-39-16 0 0 0,-121-19 0 0 0,-158-15 0 0 0,-168-15 0 0 0,-196-30 0 0 0,-223-25 0 0 0,-222-20 0 0 0,-196-7 0 0 0,-98-2 0 0 0,-17 14 0 0 0,66 16 0 0 0,123 18 0 0 0,135 14 0 0 0,128 15 0 0 0,160 12 0 0 0,43 10 0 0 0,134 53 0 0 0,166 28 0 0 0,116 23 0 0 0,48 0 0 0 0,-30-15 0 0 0,-74-27 0 0 0,-140-32 0 0 0,-194-51 0 0 0,-234-39 0 0 0,-234-39 0 0 0,-170-26 0 0 0,-67-10 0 0 0,20 4 0 0 0,96 21 0 0 0,133 25 0 0 0,144 25 0 0 0,161 44 0 0 0,161 46 0 0 0,145 51 0 0 0,112 33 0 0 0,56 4 0 0 0,-11-11 0 0 0,-54-27 0 0 0,-102-36 0 0 0,-152-49 0 0 0,-180-48 0 0 0,-165-43 0 0 0,-106-23 0 0 0,-43-6 0 0 0,26 10 0 0 0,72 21 0 0 0,102 24 0 0 0,152 45 0 0 0,194 59 0 0 0,236 56 0 0 0,215 39 0 0 0,127 10 0 0 0,28-17 0 0 0,-55-33 0 0 0,-124-34 0 0 0,-160-36 0 0 0,-195-40 0 0 0,-232-44 0 0 0,-270-45 0 0 0,-244-33 0 0 0,-148-6 0 0 0,-46 4 0 0 0,39 19 0 0 0,111 16 0 0 0,152 24 0 0 0,153 24 0 0 0,132 23 0 0 0,120 30 0 0 0,127 39 0 0 0,107 46 0 0 0,71 33 0 0 0,27 9 0 0 0,-14-19 0 0 0,-50-25 0 0 0,-67-28 0 0 0,-95-35 0 0 0,-130-43 0 0 0,-123-51 0 0 0,-95-34 0 0 0,-45-21 0 0 0,14-1 0 0 0,62 20 0 0 0,114 47 0 0 0,136 50 0 0 0,37 15 0 0 0,130 68 0 0 0,142 57 0 0 0,100 25 0 0 0,48 0 0 0 0,-12-18 0 0 0,-61-33 0 0 0,-120-50 0 0 0,-174-68 0 0 0,-198-67 0 0 0,-186-67 0 0 0,-149-50 0 0 0,-58-13 0 0 0,16 2 0 0 0,82 31 0 0 0,110 43 0 0 0,111 50 0 0 0,134 57 0 0 0,136 68 0 0 0,120 61 0 0 0,87 38 0 0 0,35 13 0 0 0,-13-9 0 0 0,-48-26 0 0 0,-85-45 0 0 0,-133-70 0 0 0,-166-84 0 0 0,-163-74 0 0 0,-109-47 0 0 0,-34-12 0 0 0,26 20 0 0 0,75 37 0 0 0,94 43 0 0 0,101 46 0 0 0,119 53 0 0 0,137 63 0 0 0,124 58 0 0 0,100 40 0 0 0,57 15 0 0 0,0-2 0 0 0,-43-23 0 0 0,-74-37 0 0 0,-86-35 0 0 0,-118-56 0 0 0,-144-66 0 0 0,-148-59 0 0 0,-105-47 0 0 0,-55-17 0 0 0,-6 1 0 0 0,56 19 0 0 0,76 32 0 0 0,95 46 0 0 0,123 61 0 0 0,136 79 0 0 0,115 65 0 0 0,84 34 0 0 0,25 1 0 0 0,-24-23 0 0 0,-61-30 0 0 0,-68-39 0 0 0,-85-68 0 0 0,-111-74 0 0 0,-103-72 0 0 0,-63-46 0 0 0,-26-7 0 0 0,16 19 0 0 0,40 36 0 0 0,56 40 0 0 0,74 48 0 0 0,105 68 0 0 0,110 62 0 0 0,76 43 0 0 0,43 11 0 0 0,-1-12 0 0 0,-40-26 0 0 0,-56-29 0 0 0,-61-41 0 0 0,-92-34 0 0 0,-20-16 0 0 0,-53-85 0 0 0,-78-68 0 0 0,-65-36 0 0 0,-17 5 0 0 0,14 28 0 0 0,39 39 0 0 0,64 59 0 0 0,106 80 0 0 0,131 76 0 0 0,138 71 0 0 0,122 62 0 0 0,91 27 0 0 0,30 4 0 0 0,-26-23 0 0 0,-69-42 0 0 0,-100-46 0 0 0,-134-59 0 0 0,-163-62 0 0 0,-46-23 0 0 0,-160-84 0 0 0,-202-84 0 0 0,-187-65 0 0 0,-107-35 0 0 0,-12 11 0 0 0,61 37 0 0 0,114 54 0 0 0,167 68 0 0 0,208 101 0 0 0,227 87 0 0 0,190 73 0 0 0,136 53 0 0 0,66 12 0 0 0,7-8 0 0 0,-62-34 0 0 0,-112-50 0 0 0,-168-76 0 0 0,-214-85 0 0 0,-205-75 0 0 0,-181-54 0 0 0,-99-22 0 0 0,-8 2 0 0 0,67 28 0 0 0,104 38 0 0 0,120 39 0 0 0,148 46 0 0 0,203 55 0 0 0,231 56 0 0 0,257 36 0 0 0,190 21 0 0 0,146 4 0 0 0,6-10 0 0 0,-89-20 0 0 0,-136-28 0 0 0,-180-25 0 0 0,-223-31 0 0 0,-250-24 0 0 0,-251-25 0 0 0,-203-17 0 0 0,-129-16 0 0 0,-41-1 0 0 0,31 5 0 0 0,92 9 0 0 0,143 18 0 0 0,184 35 0 0 0,214 38 0 0 0,187 28 0 0 0,147 28 0 0 0,88 2 0 0 0,7-8 0 0 0,-50-21 0 0 0,-101-21 0 0 0,-148-29 0 0 0,-203-22 0 0 0,-237-25 0 0 0,-239-18 0 0 0,-169-11 0 0 0,-53-11 0 0 0,42 7 0 0 0,109 9 0 0 0,160 14 0 0 0,218 28 0 0 0,256 32 0 0 0,287 33 0 0 0,274 17 0 0 0,196-3 0 0 0,88-13 0 0 0,-31-26 0 0 0,-113-22 0 0 0,-167-18 0 0 0,-183-7 0 0 0,-179-10 0 0 0,-213 9 0 0 0,-51-4 0 0 0,-138-31 0 0 0,-203 0 0 0 0,-137-2 0 0 0,-86-6 0 0 0,-6 3 0 0 0,62 11 0 0 0,109 14 0 0 0,115 14 0 0 0,133 19 0 0 0,177 31 0 0 0,212 36 0 0 0,195 27 0 0 0,154 23 0 0 0,60-2 0 0 0,-21-11 0 0 0,-85-18 0 0 0,-131-22 0 0 0,-164-33 0 0 0,-212-36 0 0 0,-236-42 0 0 0,-263-29 0 0 0,-218-20 0 0 0,-143-4 0 0 0,-23 10 0 0 0,68 10 0 0 0,149 20 0 0 0,170 20 0 0 0,206 28 0 0 0,215 22 0 0 0,67 10 0 0 0,261 51 0 0 0,240 29 0 0 0,169 8 0 0 0,60-9 0 0 0,-35-21 0 0 0,-97-18 0 0 0,-147-19 0 0 0,-152-17 0 0 0,-174-41 0 0 0,-154-5 0 0 0,-50-10 0 0 0,-206-68 0 0 0,-214-31 0 0 0,-162-13 0 0 0,-81 14 0 0 0,-3 14 0 0 0,68 21 0 0 0,132 28 0 0 0,146 26 0 0 0,144 19 0 0 0,177 28 0 0 0,50 8 0 0 0,179 36 0 0 0,257 29 0 0 0,209 10 0 0 0,131-8 0 0 0,26-19 0 0 0,-59-19 0 0 0,-122-16 0 0 0,-160-13 0 0 0,-179-9 0 0 0,-217-19 0 0 0,-243-22 0 0 0,-236-16 0 0 0,-206 2 0 0 0,-122 10 0 0 0,-18 12 0 0 0,52 11 0 0 0,124 9 0 0 0,149 6 0 0 0,182 14 0 0 0,199 4 0 0 0,59 7 0 0 0,209 46 0 0 0,249 26 0 0 0,184 1 0 0 0,93 5 0 0 0,-7-14 0 0 0,-68-16 0 0 0,-130-21 0 0 0,-153-17 0 0 0,-189-25 0 0 0,-181-12 0 0 0,-55-6 0 0 0,-201-29 0 0 0,-226-5 0 0 0,-212-5 0 0 0,-170-4 0 0 0,-80 7 0 0 0,21 13 0 0 0,97 11 0 0 0,149 10 0 0 0,180 8 0 0 0,166 4 0 0 0,149 13 0 0 0,140 8 0 0 0,45 8 0 0 0,177 49 0 0 0,228 33 0 0 0,209 27 0 0 0,142 7 0 0 0,18-11 0 0 0,-66-24 0 0 0,-127-24 0 0 0,-178-26 0 0 0,-233-34 0 0 0,-257-36 0 0 0,-265-36 0 0 0,-249-20 0 0 0,-186 1 0 0 0,-89 2 0 0 0,23 8 0 0 0,101 12 0 0 0,158 15 0 0 0,171 12 0 0 0,167 19 0 0 0,179 13 0 0 0,44 8 0 0 0,127 46 0 0 0,144 24 0 0 0,103 17 0 0 0,49 5 0 0 0,10-1 0 0 0,-59-21 0 0 0,-86-25 0 0 0,-96-24 0 0 0,-121-30 0 0 0,-148-37 0 0 0,-145-40 0 0 0,-126-20 0 0 0,-84-9 0 0 0,-29-6 0 0 0,40 10 0 0 0,83 20 0 0 0,118 37 0 0 0,145 49 0 0 0,136 47 0 0 0,124 48 0 0 0,82 30 0 0 0,53 7 0 0 0,8-12 0 0 0,-31-25 0 0 0,-59-31 0 0 0,-60-29 0 0 0,-70-34 0 0 0,-87-26 0 0 0,-26-11 0 0 0,-94-56 0 0 0,-110-38 0 0 0,-68-29 0 0 0,-42 0 0 0 0,14 13 0 0 0,54 28 0 0 0,86 32 0 0 0,138 53 0 0 0,155 60 0 0 0,159 62 0 0 0,117 39 0 0 0,61 25 0 0 0,9-1 0 0 0,-60-24 0 0 0,-90-37 0 0 0,-109-47 0 0 0,-161-69 0 0 0,-181-69 0 0 0,-178-66 0 0 0,-139-41 0 0 0,-74-8 0 0 0,-8 8 0 0 0,60 30 0 0 0,95 42 0 0 0,127 49 0 0 0,166 61 0 0 0,204 82 0 0 0,229 93 0 0 0,180 62 0 0 0,123 38 0 0 0,57 2 0 0 0,-32-25 0 0 0,-96-50 0 0 0,-131-60 0 0 0,-173-62 0 0 0,-220-66 0 0 0,-231-75 0 0 0,-213-73 0 0 0,-143-38 0 0 0,-46-10 0 0 0,33 16 0 0 0,99 37 0 0 0,150 55 0 0 0,206 72 0 0 0,235 87 0 0 0,228 64 0 0 0,152 29 0 0 0,52-2 0 0 0,-21-24 0 0 0,-92-39 0 0 0,-119-37 0 0 0,-139-52 0 0 0,-169-40 0 0 0,-43-18 0 0 0,-137-81 0 0 0,-177-63 0 0 0,-131-41 0 0 0,-60-9 0 0 0,5 15 0 0 0,69 39 0 0 0,97 44 0 0 0,117 49 0 0 0,140 70 0 0 0,151 67 0 0 0,204 96 0 0 0,107 52 0 0 0,29 2 0 0 0,-36-28 0 0 0,-81-40 0 0 0,-90-47 0 0 0,-101-59 0 0 0,-128-76 0 0 0,-132-80 0 0 0,-129-65 0 0 0,-82-35 0 0 0,-25 1 0 0 0,45 33 0 0 0,76 49 0 0 0,95 55 0 0 0,148 72 0 0 0,171 74 0 0 0,167 58 0 0 0,117 40 0 0 0,58 8 0 0 0,-19-19 0 0 0,-73-28 0 0 0,-113-40 0 0 0,-159-63 0 0 0,-172-59 0 0 0,-153-58 0 0 0,-117-41 0 0 0,-60-17 0 0 0,-1 9 0 0 0,50 30 0 0 0,77 36 0 0 0,101 53 0 0 0,134 46 0 0 0,36 19 0 0 0,125 79 0 0 0,120 55 0 0 0,77 30 0 0 0,26-8 0 0 0,-32-32 0 0 0,-64-41 0 0 0,-101-52 0 0 0,-136-58 0 0 0,-35-17 0 0 0,-104-61 0 0 0,-121-45 0 0 0,-71-18 0 0 0,-10 4 0 0 0,43 24 0 0 0,87 41 0 0 0,140 68 0 0 0,153 78 0 0 0,139 52 0 0 0,88 24 0 0 0,36-5 0 0 0,-25-22 0 0 0,-67-34 0 0 0,-86-37 0 0 0,-118-54 0 0 0,-148-62 0 0 0,-154-48 0 0 0,-145-50 0 0 0,-96-19 0 0 0,-40 5 0 0 0,40 26 0 0 0,88 39 0 0 0,115 52 0 0 0,188 57 0 0 0,41 20 0 0 0,94 86 0 0 0,144 67 0 0 0,98 40 0 0 0,43 18 0 0 0,-12-20 0 0 0,-59-42 0 0 0,-126-65 0 0 0,-147-87 0 0 0,-56-24 0 0 0,-246-79 0 0 0,-261-76 0 0 0,-203-52 0 0 0,-93-15 0 0 0,23 11 0 0 0,108 31 0 0 0,166 47 0 0 0,174 48 0 0 0,177 58 0 0 0,172 42 0 0 0,39 17 0 0 0,103 75 0 0 0,81 35 0 0 0,19-1 0 0 0,-20-19 0 0 0,-46-29 0 0 0,-99-51 0 0 0,-142-66 0 0 0,-175-65 0 0 0,-143-41 0 0 0,-90-24 0 0 0,-21-5 0 0 0,46 16 0 0 0,88 26 0 0 0,108 35 0 0 0,107 37 0 0 0,136 52 0 0 0,135 61 0 0 0,124 55 0 0 0,87 33 0 0 0,42 10 0 0 0,4-12 0 0 0,-48-31 0 0 0,-68-31 0 0 0,-110-56 0 0 0,-147-68 0 0 0,-149-75 0 0 0,-116-53 0 0 0,-70-34 0 0 0,-18-15 0 0 0,44 20 0 0 0,70 37 0 0 0,89 45 0 0 0,116 57 0 0 0,118 68 0 0 0,121 67 0 0 0,90 45 0 0 0,66 26 0 0 0,16 3 0 0 0,-37-20 0 0 0,-60-28 0 0 0,-90-47 0 0 0,-108-64 0 0 0,-119-73 0 0 0,-114-63 0 0 0,-74-48 0 0 0,-24-18 0 0 0,20 21 0 0 0,52 37 0 0 0,62 54 0 0 0,90 68 0 0 0,109 79 0 0 0,101 82 0 0 0,78 57 0 0 0,46 23 0 0 0,-6-6 0 0 0,-39-39 0 0 0,-66-47 0 0 0,-98-65 0 0 0,-111-68 0 0 0,-90-58 0 0 0,-60-32 0 0 0,-7-5 0 0 0,29 27 0 0 0,72 41 0 0 0,89 52 0 0 0,84 49 0 0 0,55 24 0 0 0,14 2 0 0 0,-7-10 0 0 0,-34-33 0 0 0,-80-52 0 0 0,-19-23 0 0 0,-53-111 0 0 0,-75-85 0 0 0,-67-55 0 0 0,-33-30 0 0 0,1 6 0 0 0,28 50 0 0 0,45 63 0 0 0,63 73 0 0 0,78 97 0 0 0,27 26 0 0 0,115 85 0 0 0,116 86 0 0 0,96 60 0 0 0,60 25 0 0 0,26-2 0 0 0,-40-35 0 0 0,-84-56 0 0 0,-114-77 0 0 0,-147-94 0 0 0,-153-88 0 0 0,-140-84 0 0 0,-100-53 0 0 0,-37-13 0 0 0,14 24 0 0 0,66 43 0 0 0,108 67 0 0 0,147 81 0 0 0,148 81 0 0 0,116 62 0 0 0,67 24 0 0 0,5-5 0 0 0,-48-22 0 0 0,-75-34 0 0 0,-122-68 0 0 0,-130-71 0 0 0,-111-51 0 0 0,-79-42 0 0 0,-39-17 0 0 0,14 12 0 0 0,47 26 0 0 0,77 45 0 0 0,113 74 0 0 0,133 78 0 0 0,115 53 0 0 0,82 42 0 0 0,30 4 0 0 0,-10-12 0 0 0,-44-31 0 0 0,-74-58 0 0 0,-102-70 0 0 0,-118-74 0 0 0,-116-65 0 0 0,-81-48 0 0 0,-40-17 0 0 0,19 17 0 0 0,76 51 0 0 0,130 81 0 0 0,147 85 0 0 0,130 69 0 0 0,73 44 0 0 0,19 8 0 0 0,-39-20 0 0 0,-59-32 0 0 0,-71-36 0 0 0,-105-65 0 0 0,-113-70 0 0 0,-105-54 0 0 0,-66-29 0 0 0,-11 2 0 0 0,28 23 0 0 0,90 60 0 0 0,126 72 0 0 0,41 24 0 0 0,159 102 0 0 0,142 76 0 0 0,82 31 0 0 0,17-5 0 0 0,-43-34 0 0 0,-81-51 0 0 0,-127-83 0 0 0,-143-67 0 0 0,-41-22 0 0 0,-141-96 0 0 0,-141-58 0 0 0,-92-17 0 0 0,-26 1 0 0 0,47 29 0 0 0,80 44 0 0 0,114 54 0 0 0,146 70 0 0 0,45 21 0 0 0,171 86 0 0 0,187 75 0 0 0,140 46 0 0 0,59 7 0 0 0,-9-21 0 0 0,-81-41 0 0 0,-118-49 0 0 0,-137-49 0 0 0,-175-58 0 0 0,-182-51 0 0 0,-192-43 0 0 0,-180-34 0 0 0,-106-33 0 0 0,-22-11 0 0 0,49 17 0 0 0,118 27 0 0 0,131 34 0 0 0,136 35 0 0 0,161 46 0 0 0,50 17 0 0 0,190 78 0 0 0,245 73 0 0 0,219 50 0 0 0,110 13 0 0 0,-12-17 0 0 0,-77-36 0 0 0,-142-46 0 0 0,-199-62 0 0 0,-248-68 0 0 0,-278-69 0 0 0,-267-74 0 0 0,-181-48 0 0 0,-71-12 0 0 0,15 2 0 0 0,118 37 0 0 0,179 54 0 0 0,260 93 0 0 0,292 109 0 0 0,274 95 0 0 0,217 66 0 0 0,118 25 0 0 0,11-14 0 0 0,-73-37 0 0 0,-144-53 0 0 0,-165-55 0 0 0,-188-59 0 0 0,-194-60 0 0 0,-59-21 0 0 0,-224-82 0 0 0,-251-64 0 0 0,-192-39 0 0 0,-79-11 0 0 0,11 12 0 0 0,100 25 0 0 0,153 43 0 0 0,188 54 0 0 0,231 78 0 0 0,242 89 0 0 0,237 66 0 0 0,170 43 0 0 0,77-2 0 0 0,-25-23 0 0 0,-95-35 0 0 0,-176-61 0 0 0,-231-63 0 0 0,-255-68 0 0 0,-225-61 0 0 0,-130-19 0 0 0,-39-2 0 0 0,46 17 0 0 0,97 26 0 0 0,148 49 0 0 0,195 51 0 0 0,47 19 0 0 0,141 81 0 0 0,171 72 0 0 0,116 32 0 0 0,47 11 0 0 0,-30-27 0 0 0,-85-45 0 0 0,-146-68 0 0 0,-196-78 0 0 0,-215-89 0 0 0,-174-61 0 0 0,-103-34 0 0 0,-21-2 0 0 0,55 21 0 0 0,100 39 0 0 0,118 45 0 0 0,160 67 0 0 0,178 72 0 0 0,172 76 0 0 0,125 46 0 0 0,64 18 0 0 0,-1-10 0 0 0,-75-37 0 0 0,-135-59 0 0 0,-202-75 0 0 0,-232-87 0 0 0,-208-67 0 0 0,-145-40 0 0 0,-32-6 0 0 0,38 19 0 0 0,103 32 0 0 0,144 58 0 0 0,207 68 0 0 0,47 21 0 0 0,115 79 0 0 0,157 63 0 0 0,108 29 0 0 0,38 3 0 0 0,-38-24 0 0 0,-74-37 0 0 0,-90-39 0 0 0,-129-55 0 0 0,-162-64 0 0 0,-170-57 0 0 0,-126-44 0 0 0,-61-36 0 0 0,0-9 0 0 0,68 15 0 0 0,94 35 0 0 0,108 38 0 0 0,140 40 0 0 0,155 33 0 0 0,174 29 0 0 0,161 13 0 0 0,132-4 0 0 0,114-21 0 0 0,72-42 0 0 0,2-28 0 0 0,-52-13 0 0 0,-78-3 0 0 0,-95 2 0 0 0,-88 16 0 0 0,-87 13 0 0 0,-69 17 0 0 0,-65 13 0 0 0,-61 7 0 0 0,-45 5 0 0 0,-33-1 0 0 0,-28-2 0 0 0,-14-5 0 0 0,-5-9 0 0 0,-6 0 0 0 0,-4 1 0 0 0,-3 3 0 0 0,-2 7 0 0 0,-21 1 0 0 0,-53 3 0 0 0,-79-1 0 0 0,-101 2 0 0 0,-97-8 0 0 0,-82-5 0 0 0,-47-3 0 0 0,-8-12 0 0 0,48 0 0 0 0,84 2 0 0 0,102 8 0 0 0,125 14 0 0 0,140 25 0 0 0,139 20 0 0 0,115 17 0 0 0,73 4 0 0 0,25-5 0 0 0,-19-11 0 0 0,-58-11 0 0 0,-77-10 0 0 0,-75-6 0 0 0,-65-10 0 0 0,-64-10 0 0 0,-79-22 0 0 0,-83-26 0 0 0,-80-13 0 0 0,-61-14 0 0 0,-21-7 0 0 0,25 8 0 0 0,51 13 0 0 0,57 19 0 0 0,60 19 0 0 0,82 21 0 0 0,104 18 0 0 0,103 13 0 0 0,79 10 0 0 0,19 0 0 0 0,-20-5 0 0 0,-46-5 0 0 0,-56-6 0 0 0,-82-5 0 0 0,-97-18 0 0 0,-96-16 0 0 0,-77-20 0 0 0,-48-1 0 0 0,-14 3 0 0 0,24 5 0 0 0,44 9 0 0 0,48 10 0 0 0,50 9 0 0 0,69 17 0 0 0,93 24 0 0 0,97 16 0 0 0,79 2 0 0 0,37 3 0 0 0,2-2 0 0 0,-33-8 0 0 0,-52-11 0 0 0,-67-15 0 0 0,-100-20 0 0 0,-117-28 0 0 0,-118-24 0 0 0,-83-7 0 0 0,-41 4 0 0 0,13 7 0 0 0,52 12 0 0 0,109 25 0 0 0,149 26 0 0 0,139 26 0 0 0,120 23 0 0 0,75 7 0 0 0,14-2 0 0 0,-33-6 0 0 0,-61-13 0 0 0,-87-13 0 0 0,-118-27 0 0 0,-141-29 0 0 0,-121-15 0 0 0,-83-16 0 0 0,-23 3 0 0 0,26 5 0 0 0,51 11 0 0 0,90 27 0 0 0,122 20 0 0 0,33 9 0 0 0,120 41 0 0 0,118 33 0 0 0,68 21 0 0 0,14 7 0 0 0,-34-17 0 0 0,-63-21 0 0 0,-71-19 0 0 0,-104-15 0 0 0,-145-10 0 0 0,-163-2 0 0 0,-167-1 0 0 0,-139 3 0 0 0,-78-4 0 0 0,-7-8 0 0 0,54-9 0 0 0,96-6 0 0 0,126-5 0 0 0,165 17 0 0 0,174 0 0 0 0,56 12 0 0 0,216 77 0 0 0,214 38 0 0 0,129 13 0 0 0,41-4 0 0 0,-38-15 0 0 0,-98-26 0 0 0,-130-33 0 0 0,-132-31 0 0 0,-156-35 0 0 0,-178-30 0 0 0,-184-38 0 0 0,-175-37 0 0 0,-102-13 0 0 0,-25 0 0 0 0,55 17 0 0 0,108 23 0 0 0,121 21 0 0 0,111 28 0 0 0,140 24 0 0 0,29 14 0 0 0,61 82 0 0 0,101 68 0 0 0,60 33 0 0 0,28 6 0 0 0,-16-17 0 0 0,-38-44 0 0 0,-80-47 0 0 0,-95-79 0 0 0,-37-18 0 0 0,-161-48 0 0 0,-153-66 0 0 0,-119-47 0 0 0,-60-28 0 0 0,-1 6 0 0 0,70 27 0 0 0,123 54 0 0 0,169 82 0 0 0,147 35 0 0 0,35 18 0 0 0,105 83 0 0 0,78 33 0 0 0,22-1 0 0 0,-22-22 0 0 0,-69-39 0 0 0,-113-70 0 0 0,-38-16 0 0 0,-150-37 0 0 0,-188-59 0 0 0,-120-45 0 0 0,-58-22 0 0 0,17-4 0 0 0,87 23 0 0 0,107 34 0 0 0,126 55 0 0 0,153 48 0 0 0,33 16 0 0 0,77 66 0 0 0,98 51 0 0 0,53 28 0 0 0,5-4 0 0 0,-79-46 0 0 0,-119-72 0 0 0,-133-69 0 0 0,-109-61 0 0 0,-71-36 0 0 0,4-2 0 0 0,42 14 0 0 0,68 27 0 0 0,95 32 0 0 0,133 45 0 0 0,180 49 0 0 0,250 47 0 0 0,322 19 0 0 0,334-9 0 0 0,299-22 0 0 0,216-24 0 0 0,100-21 0 0 0,-104-16 0 0 0,-241-12 0 0 0,-308 5 0 0 0,-320 5 0 0 0,-286 0 0 0 0,-242-8 0 0 0,-205-12 0 0 0,-51-8 0 0 0,-151-45 0 0 0,-166-40 0 0 0,-164-30 0 0 0,-131-17 0 0 0,-91-5 0 0 0,-17 18 0 0 0,56 31 0 0 0,101 34 0 0 0,133 27 0 0 0,131 21 0 0 0,118 24 0 0 0,91 26 0 0 0,62 18 0 0 0,43 20 0 0 0,20 15 0 0 0,6-2 0 0 0,-3-11 0 0 0,-16-16 0 0 0,-26-19 0 0 0,-40-19 0 0 0,-58-34 0 0 0,-55-19 0 0 0,-35-13 0 0 0,-9-8 0 0 0,12 0 0 0 0,28 9 0 0 0,44 19 0 0 0,44 19 0 0 0,34 16 0 0 0,27 13 0 0 0,6 2 0 0 0,-4 3 0 0 0,-20 8 0 0 0,-53 3 0 0 0,-72 16 0 0 0,-70 15 0 0 0,-39 6 0 0 0,0-4 0 0 0,32-9 0 0 0,57-9 0 0 0,60-8 0 0 0,50-1 0 0 0,44 8 0 0 0,41 15 0 0 0,30 8 0 0 0,17 6 0 0 0,10 1 0 0 0,-3-9 0 0 0,-6-16 0 0 0,-14-22 0 0 0,-14-32 0 0 0,-13-26 0 0 0,-9-14 0 0 0,4 1 0 0 0,25 21 0 0 0,52 44 0 0 0,61 49 0 0 0,71 36 0 0 0,48 25 0 0 0,24 10 0 0 0,-18-15 0 0 0,-40-30 0 0 0,-71-53 0 0 0,-118-49 0 0 0,-27-19 0 0 0,-65-73 0 0 0,-94-61 0 0 0,-54-19 0 0 0,-8 10 0 0 0,34 37 0 0 0,86 66 0 0 0,113 73 0 0 0,101 60 0 0 0,75 37 0 0 0,31 6 0 0 0,-9-17 0 0 0,-39-36 0 0 0,-52-53 0 0 0,-94-34 0 0 0,-16-22 0 0 0,-20-123 0 0 0,-69-81 0 0 0,-51-43 0 0 0,-25-4 0 0 0,9 40 0 0 0,52 63 0 0 0,72 129 0 0 0,30 21 0 0 0,135 21 0 0 0,157 73 0 0 0,115 37 0 0 0,71 5 0 0 0,0-14 0 0 0,-76-20 0 0 0,-101-20 0 0 0,-110-26 0 0 0,-139-31 0 0 0,-154-27 0 0 0,-139-26 0 0 0,-121-17 0 0 0,-68-7 0 0 0,-11 2 0 0 0,38 12 0 0 0,74 14 0 0 0,98 20 0 0 0,89 17 0 0 0,34 10 0 0 0,-46 2 0 0 0,-102 5 0 0 0,-104 5 0 0 0,-71 4 0 0 0,-28 2 0 0 0,35 3 0 0 0,68 0 0 0 0,82 1 0 0 0,92 10 0 0 0,92 14 0 0 0,119 37 0 0 0,120 44 0 0 0,111 40 0 0 0,83 30 0 0 0,35 11 0 0 0,-32-17 0 0 0,-64-32 0 0 0,-115-39 0 0 0,-158-70 0 0 0,-44-16 0 0 0,-154-37 0 0 0,-183-54 0 0 0,-130-29 0 0 0,-55-17 0 0 0,13-2 0 0 0,62 14 0 0 0,105 28 0 0 0,106 22 0 0 0,90 17 0 0 0,71 15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9.9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8295 12674 16383 0 0,'-5'0'0'0'0,"-2"5"0"0"0,-4 2 0 0 0,-1 4 0 0 0,7 1 0 0 0,65 13 0 0 0,119 13 0 0 0,170 25 0 0 0,229 32 0 0 0,199 31 0 0 0,114 24 0 0 0,12 17 0 0 0,-76-5 0 0 0,-129-19 0 0 0,-162-30 0 0 0,-157-28 0 0 0,-133-24 0 0 0,-104-22 0 0 0,-75-13 0 0 0,-44-11 0 0 0,-26-2 0 0 0,-13-5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8.8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21061 14068 16383 0 0,'5'0'0'0'0,"12"0"0"0"0,13 0 0 0 0,17 0 0 0 0,25 6 0 0 0,37 5 0 0 0,50 18 0 0 0,53 13 0 0 0,42 15 0 0 0,13 7 0 0 0,-23-1 0 0 0,-34-7 0 0 0,-46-7 0 0 0,-47-13 0 0 0,-38-12 0 0 0,-28-10 0 0 0,-21-3 0 0 0,-12 3 0 0 0,-4-2 0 0 0,-4 2 0 0 0,2-1 0 0 0,3 3 0 0 0,5 3 0 0 0,-2 3 0 0 0,2 4 0 0 0,-3 1 0 0 0,1-2 0 0 0,-3-2 0 0 0,-4 1 0 0 0,2-4 0 0 0,-2 0 0 0 0,-3 2 0 0 0,-2 2 0 0 0,-3 2 0 0 0,-11 6 0 0 0,-21 9 0 0 0,-39 12 0 0 0,-40 7 0 0 0,-21 9 0 0 0,1-8 0 0 0,7-13 0 0 0,14-16 0 0 0,20-13 0 0 0,20-10 0 0 0,26-6 0 0 0,25-4 0 0 0,21-6 0 0 0,19-3 0 0 0,11-4 0 0 0,0-5 0 0 0,-2-5 0 0 0,4 3 0 0 0,1 4 0 0 0,-1 5 0 0 0,-7 10 0 0 0,-8 10 0 0 0,-9 9 0 0 0,-21 7 0 0 0,-24 4 0 0 0,-17-3 0 0 0,-16 0 0 0 0,-6-5 0 0 0,3-5 0 0 0,8-6 0 0 0,10-4 0 0 0,13 2 0 0 0,18 0 0 0 0,22-1 0 0 0,21-17 0 0 0,32-27 0 0 0,61-42 0 0 0,83-59 0 0 0,78-46 0 0 0,62-21 0 0 0,25 3 0 0 0,-15 26 0 0 0,-51 44 0 0 0,-67 43 0 0 0,-67 38 0 0 0,-57 28 0 0 0,-52 23 0 0 0,-41 16 0 0 0,-27 6 0 0 0,-17-1 0 0 0,-14 7 0 0 0,-15 9 0 0 0,-23 13 0 0 0,-37 34 0 0 0,-46 28 0 0 0,-39 21 0 0 0,-27 12 0 0 0,6-1 0 0 0,26-17 0 0 0,32-23 0 0 0,43-25 0 0 0,38-26 0 0 0,38-21 0 0 0,33-16 0 0 0,28-11 0 0 0,28-6 0 0 0,26-7 0 0 0,27-3 0 0 0,18 1 0 0 0,15 2 0 0 0,1 3 0 0 0,-6 3 0 0 0,-15 1 0 0 0,-14 1 0 0 0,-19 1 0 0 0,-17 1 0 0 0,-13-1 0 0 0,-19 1 0 0 0,-20-1 0 0 0,-20 0 0 0 0,-14 0 0 0 0,-6 1 0 0 0,-3-1 0 0 0,0 0 0 0 0,1 5 0 0 0,2 1 0 0 0,-9 6 0 0 0,-22 5 0 0 0,-36 5 0 0 0,-56 9 0 0 0,-42 9 0 0 0,-18 3 0 0 0,18-6 0 0 0,28-9 0 0 0,37-10 0 0 0,37-7 0 0 0,35-6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8.8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5725 9403 16383 0 0,'-5'0'0'0'0,"-2"0"0"0"0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8.8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12171 9880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8.8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12201 10007 16383 0 0,'-5'5'0'0'0,"-1"7"0"0"0,-6 6 0 0 0,20 5 0 0 0,24-1 0 0 0,27-4 0 0 0,24-6 0 0 0,7-4 0 0 0,4-4 0 0 0,1-3 0 0 0,0-1 0 0 0,-11 0 0 0 0,-5-1 0 0 0,-6 5 0 0 0,-10 2 0 0 0,-11 0 0 0 0,-8-2 0 0 0,-8 5 0 0 0,-4 0 0 0 0,-8 4 0 0 0,-3-1 0 0 0,0-2 0 0 0,-3-2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8.8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2741 10197 16383 0 0,'0'5'0'0'0,"-5"2"0"0"0,-2-1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8.8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6329 8673 16383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16:10:38.8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8266 5308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26" Type="http://schemas.openxmlformats.org/officeDocument/2006/relationships/customXml" Target="../ink/ink14.xml"/><Relationship Id="rId3" Type="http://schemas.openxmlformats.org/officeDocument/2006/relationships/customXml" Target="../ink/ink1.xml"/><Relationship Id="rId21" Type="http://schemas.openxmlformats.org/officeDocument/2006/relationships/customXml" Target="../ink/ink11.xml"/><Relationship Id="rId7" Type="http://schemas.openxmlformats.org/officeDocument/2006/relationships/customXml" Target="../ink/ink3.xml"/><Relationship Id="rId12" Type="http://schemas.openxmlformats.org/officeDocument/2006/relationships/image" Target="../media/image17.png"/><Relationship Id="rId17" Type="http://schemas.openxmlformats.org/officeDocument/2006/relationships/customXml" Target="../ink/ink8.xml"/><Relationship Id="rId25" Type="http://schemas.openxmlformats.org/officeDocument/2006/relationships/image" Target="../media/image22.png"/><Relationship Id="rId2" Type="http://schemas.openxmlformats.org/officeDocument/2006/relationships/image" Target="../media/image15.jpeg"/><Relationship Id="rId16" Type="http://schemas.openxmlformats.org/officeDocument/2006/relationships/image" Target="../media/image19.png"/><Relationship Id="rId20" Type="http://schemas.openxmlformats.org/officeDocument/2006/relationships/image" Target="../media/image20.png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5.xml"/><Relationship Id="rId24" Type="http://schemas.openxmlformats.org/officeDocument/2006/relationships/customXml" Target="../ink/ink13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image" Target="../media/image21.png"/><Relationship Id="rId28" Type="http://schemas.openxmlformats.org/officeDocument/2006/relationships/image" Target="../media/image23.png"/><Relationship Id="rId10" Type="http://schemas.openxmlformats.org/officeDocument/2006/relationships/image" Target="../media/image16.png"/><Relationship Id="rId19" Type="http://schemas.openxmlformats.org/officeDocument/2006/relationships/customXml" Target="../ink/ink10.xml"/><Relationship Id="rId4" Type="http://schemas.openxmlformats.org/officeDocument/2006/relationships/image" Target="../media/image13.png"/><Relationship Id="rId9" Type="http://schemas.openxmlformats.org/officeDocument/2006/relationships/customXml" Target="../ink/ink4.xml"/><Relationship Id="rId14" Type="http://schemas.openxmlformats.org/officeDocument/2006/relationships/image" Target="../media/image18.png"/><Relationship Id="rId22" Type="http://schemas.openxmlformats.org/officeDocument/2006/relationships/customXml" Target="../ink/ink12.xml"/><Relationship Id="rId27" Type="http://schemas.openxmlformats.org/officeDocument/2006/relationships/customXml" Target="../ink/ink15.xml"/><Relationship Id="rId30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19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40MmuY_os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40MmuY_osY?feature=oembed" TargetMode="Externa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B-DTLRt1gA?feature=oembe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td5mfgf1OI?feature=oembed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eg/go/resource/the-suitcase-of-belonging-material-sort-interactive-game-au-sc-1674444407" TargetMode="External"/><Relationship Id="rId2" Type="http://schemas.openxmlformats.org/officeDocument/2006/relationships/hyperlink" Target="https://www.twinkl.com.eg/go/resource/materials-and-their-properties-sorting-game-au-sc-294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hildren painting on a table&#10;&#10;Description automatically generated">
            <a:extLst>
              <a:ext uri="{FF2B5EF4-FFF2-40B4-BE49-F238E27FC236}">
                <a16:creationId xmlns:a16="http://schemas.microsoft.com/office/drawing/2014/main" id="{D03090D1-EC22-68EE-A29F-C84AFA0C4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18" y="719"/>
            <a:ext cx="11511641" cy="686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31ED-FD21-90B5-7BF1-F62D5D3C0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group of rocks with text&#10;&#10;Description automatically generated">
            <a:extLst>
              <a:ext uri="{FF2B5EF4-FFF2-40B4-BE49-F238E27FC236}">
                <a16:creationId xmlns:a16="http://schemas.microsoft.com/office/drawing/2014/main" id="{54075939-CC28-10E8-F393-0E9C39FCF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902" y="827725"/>
            <a:ext cx="8252562" cy="5767588"/>
          </a:xfrm>
        </p:spPr>
      </p:pic>
    </p:spTree>
    <p:extLst>
      <p:ext uri="{BB962C8B-B14F-4D97-AF65-F5344CB8AC3E}">
        <p14:creationId xmlns:p14="http://schemas.microsoft.com/office/powerpoint/2010/main" val="3198668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A4FFA-9EBC-348E-B3CB-A850EECC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73940-98D8-18F5-7A3E-0A3699A8F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77ABB205-0441-5053-D0B4-9D7C2E2BA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35" y="3453"/>
            <a:ext cx="5516359" cy="66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5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C08A3-A99B-FB45-D0D0-92BFA74A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72BAD-6D97-190C-E819-582A8FBD5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sz="3600" b="1" dirty="0">
                <a:cs typeface="Calibri"/>
              </a:rPr>
              <a:t>                                  </a:t>
            </a:r>
            <a:r>
              <a:rPr lang="en-US" sz="3600" b="1" dirty="0">
                <a:solidFill>
                  <a:srgbClr val="7030A0"/>
                </a:solidFill>
                <a:cs typeface="Calibri"/>
              </a:rPr>
              <a:t>Question 1</a:t>
            </a:r>
            <a:endParaRPr lang="en-US" sz="3600" dirty="0">
              <a:solidFill>
                <a:srgbClr val="7030A0"/>
              </a:solidFill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cs typeface="Calibri"/>
              </a:rPr>
              <a:t>                           </a:t>
            </a:r>
            <a:r>
              <a:rPr lang="en-US" b="1" dirty="0">
                <a:cs typeface="Calibri"/>
              </a:rPr>
              <a:t>     </a:t>
            </a:r>
            <a:r>
              <a:rPr lang="en-US" sz="3200" b="1" dirty="0">
                <a:cs typeface="Calibri"/>
              </a:rPr>
              <a:t>What does material mean?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369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7A5F-E32F-5F21-F3DB-99D5B75A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85EA2-592F-E5BF-290F-D76244EFA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  <a:cs typeface="Calibri"/>
            </a:endParaRPr>
          </a:p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  <a:cs typeface="Calibri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  <a:cs typeface="Calibri"/>
              </a:rPr>
              <a:t>                                                     Answer</a:t>
            </a:r>
            <a:endParaRPr lang="en-US" sz="32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cs typeface="Calibri"/>
              </a:rPr>
              <a:t>                      Everything</a:t>
            </a:r>
            <a:r>
              <a:rPr lang="en-US" sz="3200" dirty="0">
                <a:cs typeface="Calibri"/>
              </a:rPr>
              <a:t> around us is made from a material.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67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8FAFB-9F2B-8A96-9F5E-5A4A9016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F063A-5E8D-478A-7F30-00B67754B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600" b="1" dirty="0">
              <a:solidFill>
                <a:srgbClr val="7030A0"/>
              </a:solidFill>
              <a:cs typeface="Calibri"/>
            </a:endParaRPr>
          </a:p>
          <a:p>
            <a:pPr marL="0" indent="0">
              <a:buNone/>
            </a:pPr>
            <a:endParaRPr lang="en-US" sz="3600" b="1" dirty="0">
              <a:solidFill>
                <a:srgbClr val="7030A0"/>
              </a:solidFill>
              <a:cs typeface="Calibri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cs typeface="Calibri"/>
              </a:rPr>
              <a:t>                                    Question 2 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                       </a:t>
            </a:r>
            <a:r>
              <a:rPr lang="en-US" sz="3200" dirty="0">
                <a:cs typeface="Calibri"/>
              </a:rPr>
              <a:t> Can you name some different materials?</a:t>
            </a:r>
          </a:p>
        </p:txBody>
      </p:sp>
    </p:spTree>
    <p:extLst>
      <p:ext uri="{BB962C8B-B14F-4D97-AF65-F5344CB8AC3E}">
        <p14:creationId xmlns:p14="http://schemas.microsoft.com/office/powerpoint/2010/main" val="1514454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FBBF-6CE4-C53D-52F9-CDBBBCCBF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81948-B84C-0EEC-8A20-A5D0A4F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cs typeface="Calibri"/>
              </a:rPr>
              <a:t>                                      </a:t>
            </a:r>
            <a:endParaRPr lang="en-US" dirty="0"/>
          </a:p>
          <a:p>
            <a:pPr marL="0" indent="0">
              <a:buNone/>
            </a:pPr>
            <a:endParaRPr lang="en-US" sz="3600" b="1" dirty="0">
              <a:solidFill>
                <a:srgbClr val="7030A0"/>
              </a:solidFill>
              <a:cs typeface="Calibri"/>
            </a:endParaRPr>
          </a:p>
          <a:p>
            <a:pPr marL="0" indent="0">
              <a:buNone/>
            </a:pPr>
            <a:endParaRPr lang="en-US" sz="3600" b="1" dirty="0">
              <a:solidFill>
                <a:srgbClr val="7030A0"/>
              </a:solidFill>
              <a:cs typeface="Calibri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cs typeface="Calibri"/>
              </a:rPr>
              <a:t>                                            Answer</a:t>
            </a:r>
          </a:p>
          <a:p>
            <a:pPr marL="0" indent="0">
              <a:buNone/>
            </a:pPr>
            <a:r>
              <a:rPr lang="en-US" sz="3200" b="1" dirty="0">
                <a:cs typeface="Calibri"/>
              </a:rPr>
              <a:t>                 Rock, water, metal, glass, plastic, wood </a:t>
            </a:r>
          </a:p>
        </p:txBody>
      </p:sp>
    </p:spTree>
    <p:extLst>
      <p:ext uri="{BB962C8B-B14F-4D97-AF65-F5344CB8AC3E}">
        <p14:creationId xmlns:p14="http://schemas.microsoft.com/office/powerpoint/2010/main" val="2008070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45FF-C7F3-6383-F951-D91F584A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D2AF-F7FD-E728-E1E6-ABA4AA034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Solve student workbook page in class: 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23, 24 and 25</a:t>
            </a:r>
          </a:p>
        </p:txBody>
      </p:sp>
    </p:spTree>
    <p:extLst>
      <p:ext uri="{BB962C8B-B14F-4D97-AF65-F5344CB8AC3E}">
        <p14:creationId xmlns:p14="http://schemas.microsoft.com/office/powerpoint/2010/main" val="2401777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9511-752A-A509-AA04-375CFB0B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2241-B08E-82C8-487E-630FF89E9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600" b="1" dirty="0">
              <a:solidFill>
                <a:srgbClr val="7030A0"/>
              </a:solidFill>
              <a:cs typeface="Calibri"/>
            </a:endParaRPr>
          </a:p>
          <a:p>
            <a:pPr marL="0" indent="0">
              <a:buNone/>
            </a:pPr>
            <a:endParaRPr lang="en-US" sz="3600" b="1" dirty="0">
              <a:solidFill>
                <a:srgbClr val="7030A0"/>
              </a:solidFill>
              <a:cs typeface="Calibri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cs typeface="Calibri"/>
              </a:rPr>
              <a:t>                                        </a:t>
            </a:r>
            <a:r>
              <a:rPr lang="en-US" sz="4000" b="1" dirty="0">
                <a:solidFill>
                  <a:srgbClr val="7030A0"/>
                </a:solidFill>
                <a:cs typeface="Calibri"/>
              </a:rPr>
              <a:t>Lesson 2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847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574B-5D5C-3439-AF5C-14666ED3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artoon of a child in a classroom&#10;&#10;Description automatically generated">
            <a:extLst>
              <a:ext uri="{FF2B5EF4-FFF2-40B4-BE49-F238E27FC236}">
                <a16:creationId xmlns:a16="http://schemas.microsoft.com/office/drawing/2014/main" id="{E5EF08BC-2ED8-3244-B480-96AEE7595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986" y="249181"/>
            <a:ext cx="10367492" cy="6613435"/>
          </a:xfrm>
        </p:spPr>
      </p:pic>
    </p:spTree>
    <p:extLst>
      <p:ext uri="{BB962C8B-B14F-4D97-AF65-F5344CB8AC3E}">
        <p14:creationId xmlns:p14="http://schemas.microsoft.com/office/powerpoint/2010/main" val="868980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F96E9-5BC8-BDD4-10F2-64C7976A0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F11E704F-7D74-EB77-DE6A-46DC38F67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7716" y="92056"/>
            <a:ext cx="5538079" cy="6666613"/>
          </a:xfrm>
        </p:spPr>
      </p:pic>
    </p:spTree>
    <p:extLst>
      <p:ext uri="{BB962C8B-B14F-4D97-AF65-F5344CB8AC3E}">
        <p14:creationId xmlns:p14="http://schemas.microsoft.com/office/powerpoint/2010/main" val="283802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DA44-9411-C074-B1CD-6773EA17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 shot of a book&#10;&#10;Description automatically generated">
            <a:extLst>
              <a:ext uri="{FF2B5EF4-FFF2-40B4-BE49-F238E27FC236}">
                <a16:creationId xmlns:a16="http://schemas.microsoft.com/office/drawing/2014/main" id="{A99114A6-EF7A-9ED6-5D3A-1051E76BF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280" y="-2419"/>
            <a:ext cx="5742711" cy="6899727"/>
          </a:xfrm>
        </p:spPr>
      </p:pic>
    </p:spTree>
    <p:extLst>
      <p:ext uri="{BB962C8B-B14F-4D97-AF65-F5344CB8AC3E}">
        <p14:creationId xmlns:p14="http://schemas.microsoft.com/office/powerpoint/2010/main" val="1987274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BE74-0200-0210-309B-3EEA74FE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hild reading a paper&#10;&#10;Description automatically generated">
            <a:extLst>
              <a:ext uri="{FF2B5EF4-FFF2-40B4-BE49-F238E27FC236}">
                <a16:creationId xmlns:a16="http://schemas.microsoft.com/office/drawing/2014/main" id="{EEFE45B9-500D-0BAE-0FB0-3DBFB149A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744" y="119552"/>
            <a:ext cx="5384859" cy="633877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79E0D8-D7AE-0805-3B52-EB9BE2B0F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34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770E-C17E-09CB-5C18-608893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cs typeface="Calibri Light"/>
              </a:rPr>
              <a:t>      Guess the property of the materials</a:t>
            </a:r>
          </a:p>
        </p:txBody>
      </p:sp>
      <p:pic>
        <p:nvPicPr>
          <p:cNvPr id="4" name="Content Placeholder 3" descr="A poster of materials and their properties&#10;&#10;Description automatically generated">
            <a:extLst>
              <a:ext uri="{FF2B5EF4-FFF2-40B4-BE49-F238E27FC236}">
                <a16:creationId xmlns:a16="http://schemas.microsoft.com/office/drawing/2014/main" id="{470F50C9-92EE-FB40-7A2A-970AFAE9A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325" y="1289217"/>
            <a:ext cx="7904421" cy="515584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5A2686-F5CB-FFC8-285F-D4760AB3A662}"/>
                  </a:ext>
                </a:extLst>
              </p14:cNvPr>
              <p14:cNvContentPartPr/>
              <p14:nvPr/>
            </p14:nvContentPartPr>
            <p14:xfrm>
              <a:off x="4342685" y="3074594"/>
              <a:ext cx="2805519" cy="1406826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5A2686-F5CB-FFC8-285F-D4760AB3A6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5047" y="3056959"/>
                <a:ext cx="2841155" cy="1442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EA77C26-A21E-F43A-1AB0-C7482E368D30}"/>
                  </a:ext>
                </a:extLst>
              </p14:cNvPr>
              <p14:cNvContentPartPr/>
              <p14:nvPr/>
            </p14:nvContentPartPr>
            <p14:xfrm>
              <a:off x="4194856" y="3218208"/>
              <a:ext cx="2270579" cy="624843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EA77C26-A21E-F43A-1AB0-C7482E368D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77218" y="3200581"/>
                <a:ext cx="2306214" cy="660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10F8E27-6AF7-C6EA-5DB2-BB0F0EFCA049}"/>
                  </a:ext>
                </a:extLst>
              </p14:cNvPr>
              <p14:cNvContentPartPr/>
              <p14:nvPr/>
            </p14:nvContentPartPr>
            <p14:xfrm>
              <a:off x="5590068" y="3849605"/>
              <a:ext cx="1384240" cy="508842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10F8E27-6AF7-C6EA-5DB2-BB0F0EFCA0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72072" y="3831972"/>
                <a:ext cx="1419872" cy="544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19B516-9991-CC47-9B88-8EAE65902E30}"/>
                  </a:ext>
                </a:extLst>
              </p14:cNvPr>
              <p14:cNvContentPartPr/>
              <p14:nvPr/>
            </p14:nvContentPartPr>
            <p14:xfrm>
              <a:off x="402070" y="2284490"/>
              <a:ext cx="8943" cy="8943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19B516-9991-CC47-9B88-8EAE65902E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7674" y="1837340"/>
                <a:ext cx="77047" cy="894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506E183-8BC7-AA48-B1C3-EC76461774B9}"/>
                  </a:ext>
                </a:extLst>
              </p14:cNvPr>
              <p14:cNvContentPartPr/>
              <p14:nvPr/>
            </p14:nvContentPartPr>
            <p14:xfrm>
              <a:off x="2584997" y="2445476"/>
              <a:ext cx="8943" cy="8943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506E183-8BC7-AA48-B1C3-EC76461774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37847" y="2007269"/>
                <a:ext cx="894300" cy="894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E0D26E7-7FE0-FFE6-8330-14587E58E373}"/>
                  </a:ext>
                </a:extLst>
              </p14:cNvPr>
              <p14:cNvContentPartPr/>
              <p14:nvPr/>
            </p14:nvContentPartPr>
            <p14:xfrm>
              <a:off x="2587339" y="2488406"/>
              <a:ext cx="396959" cy="73041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E0D26E7-7FE0-FFE6-8330-14587E58E37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69361" y="2470862"/>
                <a:ext cx="432556" cy="108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2433C8C-4971-B698-75CC-758CA2C0631B}"/>
                  </a:ext>
                </a:extLst>
              </p14:cNvPr>
              <p14:cNvContentPartPr/>
              <p14:nvPr/>
            </p14:nvContentPartPr>
            <p14:xfrm>
              <a:off x="-606773" y="2552800"/>
              <a:ext cx="8943" cy="894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2433C8C-4971-B698-75CC-758CA2C0631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640481" y="2529266"/>
                <a:ext cx="77047" cy="55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4A82D78-B319-540B-BE31-835346A0D46F}"/>
                  </a:ext>
                </a:extLst>
              </p14:cNvPr>
              <p14:cNvContentPartPr/>
              <p14:nvPr/>
            </p14:nvContentPartPr>
            <p14:xfrm>
              <a:off x="610237" y="2037645"/>
              <a:ext cx="8943" cy="8943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4A82D78-B319-540B-BE31-835346A0D46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3087" y="1590495"/>
                <a:ext cx="894300" cy="894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51D9155-8B44-5484-4A37-72490D349BEE}"/>
                  </a:ext>
                </a:extLst>
              </p14:cNvPr>
              <p14:cNvContentPartPr/>
              <p14:nvPr/>
            </p14:nvContentPartPr>
            <p14:xfrm>
              <a:off x="1264913" y="900011"/>
              <a:ext cx="8943" cy="894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51D9155-8B44-5484-4A37-72490D349BE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6706" y="461804"/>
                <a:ext cx="894300" cy="894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88937F7-B75D-37CD-89A9-D4C352278385}"/>
                  </a:ext>
                </a:extLst>
              </p14:cNvPr>
              <p14:cNvContentPartPr/>
              <p14:nvPr/>
            </p14:nvContentPartPr>
            <p14:xfrm>
              <a:off x="1215766" y="921476"/>
              <a:ext cx="27681" cy="894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88937F7-B75D-37CD-89A9-D4C35227838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98377" y="474326"/>
                <a:ext cx="62815" cy="894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A7D7649-91AC-68DC-4CAA-07E0C07998FC}"/>
                  </a:ext>
                </a:extLst>
              </p14:cNvPr>
              <p14:cNvContentPartPr/>
              <p14:nvPr/>
            </p14:nvContentPartPr>
            <p14:xfrm>
              <a:off x="1217732" y="900011"/>
              <a:ext cx="8943" cy="894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A7D7649-91AC-68DC-4CAA-07E0C07998F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83336" y="866303"/>
                <a:ext cx="77047" cy="77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3FD9242-983A-F3D2-EF37-56B6E6530D7F}"/>
                  </a:ext>
                </a:extLst>
              </p14:cNvPr>
              <p14:cNvContentPartPr/>
              <p14:nvPr/>
            </p14:nvContentPartPr>
            <p14:xfrm>
              <a:off x="1220018" y="889279"/>
              <a:ext cx="23430" cy="12683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3FD9242-983A-F3D2-EF37-56B6E6530D7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02268" y="872016"/>
                <a:ext cx="58575" cy="47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8FE32FA-D3B1-936A-CD65-BC4980E64864}"/>
                  </a:ext>
                </a:extLst>
              </p14:cNvPr>
              <p14:cNvContentPartPr/>
              <p14:nvPr/>
            </p14:nvContentPartPr>
            <p14:xfrm>
              <a:off x="1183135" y="900011"/>
              <a:ext cx="17383" cy="10817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8FE32FA-D3B1-936A-CD65-BC4980E6486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65752" y="882913"/>
                <a:ext cx="52504" cy="45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438A2FA-B47B-CBE2-BBDE-4AF13ECF70D7}"/>
                  </a:ext>
                </a:extLst>
              </p14:cNvPr>
              <p14:cNvContentPartPr/>
              <p14:nvPr/>
            </p14:nvContentPartPr>
            <p14:xfrm>
              <a:off x="1232715" y="910744"/>
              <a:ext cx="8943" cy="8943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438A2FA-B47B-CBE2-BBDE-4AF13ECF70D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4508" y="463594"/>
                <a:ext cx="894300" cy="894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517C826-F5A3-C3E4-1322-FDCF13A983E5}"/>
                  </a:ext>
                </a:extLst>
              </p14:cNvPr>
              <p14:cNvContentPartPr/>
              <p14:nvPr/>
            </p14:nvContentPartPr>
            <p14:xfrm>
              <a:off x="1211501" y="900011"/>
              <a:ext cx="42679" cy="19249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517C826-F5A3-C3E4-1322-FDCF13A983E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94074" y="882544"/>
                <a:ext cx="77889" cy="54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38D870A-2780-A478-3DB9-BDFDF2A127BF}"/>
                  </a:ext>
                </a:extLst>
              </p14:cNvPr>
              <p14:cNvContentPartPr/>
              <p14:nvPr/>
            </p14:nvContentPartPr>
            <p14:xfrm>
              <a:off x="1189701" y="921476"/>
              <a:ext cx="10817" cy="8943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38D870A-2780-A478-3DB9-BDFDF2A127B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72254" y="474326"/>
                <a:ext cx="45362" cy="8943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6903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D0F4-A678-BB2A-A064-2AD82741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B3236-0848-0B5A-A976-971B777C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A poster of materials and their properties&#10;&#10;Description automatically generated">
            <a:extLst>
              <a:ext uri="{FF2B5EF4-FFF2-40B4-BE49-F238E27FC236}">
                <a16:creationId xmlns:a16="http://schemas.microsoft.com/office/drawing/2014/main" id="{FFFC2F24-184B-1BA9-6269-08D54934D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325" y="827725"/>
            <a:ext cx="8226392" cy="56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26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E4EC-AA67-D580-89C8-BC153DF5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poster with different types of objects&#10;&#10;Description automatically generated">
            <a:extLst>
              <a:ext uri="{FF2B5EF4-FFF2-40B4-BE49-F238E27FC236}">
                <a16:creationId xmlns:a16="http://schemas.microsoft.com/office/drawing/2014/main" id="{41BB87F5-C4CA-BB20-DE8A-2122A4735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043" y="387697"/>
            <a:ext cx="8407435" cy="607882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FF7823-8857-D29D-6B68-AAA9ED1EA659}"/>
                  </a:ext>
                </a:extLst>
              </p14:cNvPr>
              <p14:cNvContentPartPr/>
              <p14:nvPr/>
            </p14:nvContentPartPr>
            <p14:xfrm>
              <a:off x="4448779" y="2953967"/>
              <a:ext cx="3812419" cy="11107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FF7823-8857-D29D-6B68-AAA9ED1EA6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1141" y="2936330"/>
                <a:ext cx="3848056" cy="11463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1559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E4EC-AA67-D580-89C8-BC153DF5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poster with different types of objects&#10;&#10;Description automatically generated">
            <a:extLst>
              <a:ext uri="{FF2B5EF4-FFF2-40B4-BE49-F238E27FC236}">
                <a16:creationId xmlns:a16="http://schemas.microsoft.com/office/drawing/2014/main" id="{41BB87F5-C4CA-BB20-DE8A-2122A4735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043" y="387697"/>
            <a:ext cx="8407435" cy="6078828"/>
          </a:xfrm>
        </p:spPr>
      </p:pic>
    </p:spTree>
    <p:extLst>
      <p:ext uri="{BB962C8B-B14F-4D97-AF65-F5344CB8AC3E}">
        <p14:creationId xmlns:p14="http://schemas.microsoft.com/office/powerpoint/2010/main" val="1822540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B2A8-F55F-0313-9F37-2E57C3C9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poster with text and objects&#10;&#10;Description automatically generated">
            <a:extLst>
              <a:ext uri="{FF2B5EF4-FFF2-40B4-BE49-F238E27FC236}">
                <a16:creationId xmlns:a16="http://schemas.microsoft.com/office/drawing/2014/main" id="{42B0BBCB-ECEF-6975-C87A-05BDE5C82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804" y="366232"/>
            <a:ext cx="8501658" cy="586418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E8C4B2E-4A46-BC28-6D0D-0D6678214CC6}"/>
                  </a:ext>
                </a:extLst>
              </p14:cNvPr>
              <p14:cNvContentPartPr/>
              <p14:nvPr/>
            </p14:nvContentPartPr>
            <p14:xfrm>
              <a:off x="4549024" y="3980208"/>
              <a:ext cx="8943" cy="894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E8C4B2E-4A46-BC28-6D0D-0D6678214C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1874" y="3542001"/>
                <a:ext cx="894300" cy="894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2878CB-137C-29B2-61F8-336A74B89360}"/>
                  </a:ext>
                </a:extLst>
              </p14:cNvPr>
              <p14:cNvContentPartPr/>
              <p14:nvPr/>
            </p14:nvContentPartPr>
            <p14:xfrm>
              <a:off x="3708947" y="2924860"/>
              <a:ext cx="4839886" cy="985288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2878CB-137C-29B2-61F8-336A74B893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0948" y="2907227"/>
                <a:ext cx="4875524" cy="10209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1433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B2A8-F55F-0313-9F37-2E57C3C9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poster with text and objects&#10;&#10;Description automatically generated">
            <a:extLst>
              <a:ext uri="{FF2B5EF4-FFF2-40B4-BE49-F238E27FC236}">
                <a16:creationId xmlns:a16="http://schemas.microsoft.com/office/drawing/2014/main" id="{42B0BBCB-ECEF-6975-C87A-05BDE5C82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804" y="366232"/>
            <a:ext cx="8501658" cy="586418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E8C4B2E-4A46-BC28-6D0D-0D6678214CC6}"/>
                  </a:ext>
                </a:extLst>
              </p14:cNvPr>
              <p14:cNvContentPartPr/>
              <p14:nvPr/>
            </p14:nvContentPartPr>
            <p14:xfrm>
              <a:off x="4549024" y="3980208"/>
              <a:ext cx="8943" cy="894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E8C4B2E-4A46-BC28-6D0D-0D6678214C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1874" y="3533058"/>
                <a:ext cx="894300" cy="8943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608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1744-FEE7-5A30-9E90-611BE9B6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poster with text overlay&#10;&#10;Description automatically generated">
            <a:extLst>
              <a:ext uri="{FF2B5EF4-FFF2-40B4-BE49-F238E27FC236}">
                <a16:creationId xmlns:a16="http://schemas.microsoft.com/office/drawing/2014/main" id="{DEE501F5-B6FC-82AD-79ED-B88AE25BE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184" y="570147"/>
            <a:ext cx="8472224" cy="591784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1E944C6-7D4C-4FC2-63A7-1B3E62CC8D1F}"/>
                  </a:ext>
                </a:extLst>
              </p14:cNvPr>
              <p14:cNvContentPartPr/>
              <p14:nvPr/>
            </p14:nvContentPartPr>
            <p14:xfrm>
              <a:off x="3782154" y="3141679"/>
              <a:ext cx="5072431" cy="127840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1E944C6-7D4C-4FC2-63A7-1B3E62CC8D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4515" y="3123683"/>
                <a:ext cx="5108069" cy="13140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1528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1744-FEE7-5A30-9E90-611BE9B6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poster with text overlay&#10;&#10;Description automatically generated">
            <a:extLst>
              <a:ext uri="{FF2B5EF4-FFF2-40B4-BE49-F238E27FC236}">
                <a16:creationId xmlns:a16="http://schemas.microsoft.com/office/drawing/2014/main" id="{DEE501F5-B6FC-82AD-79ED-B88AE25BE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184" y="570147"/>
            <a:ext cx="8472224" cy="5917841"/>
          </a:xfrm>
        </p:spPr>
      </p:pic>
    </p:spTree>
    <p:extLst>
      <p:ext uri="{BB962C8B-B14F-4D97-AF65-F5344CB8AC3E}">
        <p14:creationId xmlns:p14="http://schemas.microsoft.com/office/powerpoint/2010/main" val="1678908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B607B-872C-3E39-3F75-7B5593EB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lose-up of a card&#10;&#10;Description automatically generated">
            <a:extLst>
              <a:ext uri="{FF2B5EF4-FFF2-40B4-BE49-F238E27FC236}">
                <a16:creationId xmlns:a16="http://schemas.microsoft.com/office/drawing/2014/main" id="{ED3C8D62-EB78-86D0-FC3D-40C2237B6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016" y="430626"/>
            <a:ext cx="4565094" cy="6175419"/>
          </a:xfrm>
        </p:spPr>
      </p:pic>
      <p:pic>
        <p:nvPicPr>
          <p:cNvPr id="5" name="Content Placeholder 3" descr="A close-up of a sign&#10;&#10;Description automatically generated">
            <a:extLst>
              <a:ext uri="{FF2B5EF4-FFF2-40B4-BE49-F238E27FC236}">
                <a16:creationId xmlns:a16="http://schemas.microsoft.com/office/drawing/2014/main" id="{DC3DDEFE-B7C7-FE8B-295B-7A988B372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847" y="430626"/>
            <a:ext cx="4485715" cy="61217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5C295F-C1D0-0867-9D22-5E36FD76E360}"/>
                  </a:ext>
                </a:extLst>
              </p14:cNvPr>
              <p14:cNvContentPartPr/>
              <p14:nvPr/>
            </p14:nvContentPartPr>
            <p14:xfrm>
              <a:off x="1261148" y="3389927"/>
              <a:ext cx="2395868" cy="491281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5C295F-C1D0-0867-9D22-5E36FD76E3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3510" y="3372304"/>
                <a:ext cx="2431504" cy="5268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799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B3AF-A71F-2DEE-69C6-126B7C58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artoon of kids playing in a playground&#10;&#10;Description automatically generated">
            <a:extLst>
              <a:ext uri="{FF2B5EF4-FFF2-40B4-BE49-F238E27FC236}">
                <a16:creationId xmlns:a16="http://schemas.microsoft.com/office/drawing/2014/main" id="{226AD77F-D664-895F-12F5-EB6D495EA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85" y="2609"/>
            <a:ext cx="5762001" cy="6872513"/>
          </a:xfrm>
        </p:spPr>
      </p:pic>
    </p:spTree>
    <p:extLst>
      <p:ext uri="{BB962C8B-B14F-4D97-AF65-F5344CB8AC3E}">
        <p14:creationId xmlns:p14="http://schemas.microsoft.com/office/powerpoint/2010/main" val="2114476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0BD5-EDBE-DFC5-B0BA-41E42690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A1EB7-7FE8-61EF-FB04-27B77C3CA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  <a:hlinkClick r:id="rId3"/>
              </a:rPr>
              <a:t>Video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Online Media 3" title="Materials And Their Properties">
            <a:hlinkClick r:id="" action="ppaction://media"/>
            <a:extLst>
              <a:ext uri="{FF2B5EF4-FFF2-40B4-BE49-F238E27FC236}">
                <a16:creationId xmlns:a16="http://schemas.microsoft.com/office/drawing/2014/main" id="{76577731-4A76-1252-FB15-F089CD42D5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72197" y="210802"/>
            <a:ext cx="9569716" cy="66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14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D01E9-5F1B-5DAE-9B43-707B1459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 shot of a game&#10;&#10;Description automatically generated">
            <a:extLst>
              <a:ext uri="{FF2B5EF4-FFF2-40B4-BE49-F238E27FC236}">
                <a16:creationId xmlns:a16="http://schemas.microsoft.com/office/drawing/2014/main" id="{657F6BCB-49F2-2A52-0B95-94EF3E118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344" y="366232"/>
            <a:ext cx="8783479" cy="6057363"/>
          </a:xfrm>
        </p:spPr>
      </p:pic>
    </p:spTree>
    <p:extLst>
      <p:ext uri="{BB962C8B-B14F-4D97-AF65-F5344CB8AC3E}">
        <p14:creationId xmlns:p14="http://schemas.microsoft.com/office/powerpoint/2010/main" val="1022029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B363-874B-27AF-4F12-B42455F2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artoon of socks and scarfs&#10;&#10;Description automatically generated">
            <a:extLst>
              <a:ext uri="{FF2B5EF4-FFF2-40B4-BE49-F238E27FC236}">
                <a16:creationId xmlns:a16="http://schemas.microsoft.com/office/drawing/2014/main" id="{C4DF6B33-7A6B-7A57-A38E-A60B32E3E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658" y="258908"/>
            <a:ext cx="9127641" cy="6475926"/>
          </a:xfrm>
        </p:spPr>
      </p:pic>
    </p:spTree>
    <p:extLst>
      <p:ext uri="{BB962C8B-B14F-4D97-AF65-F5344CB8AC3E}">
        <p14:creationId xmlns:p14="http://schemas.microsoft.com/office/powerpoint/2010/main" val="2272508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9877-027A-4AFA-674C-2400CE27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 shot of a computer&#10;&#10;Description automatically generated">
            <a:extLst>
              <a:ext uri="{FF2B5EF4-FFF2-40B4-BE49-F238E27FC236}">
                <a16:creationId xmlns:a16="http://schemas.microsoft.com/office/drawing/2014/main" id="{B590E842-94E5-0EAC-CD48-CCADBB15F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206" y="430626"/>
            <a:ext cx="7968743" cy="5595870"/>
          </a:xfrm>
        </p:spPr>
      </p:pic>
    </p:spTree>
    <p:extLst>
      <p:ext uri="{BB962C8B-B14F-4D97-AF65-F5344CB8AC3E}">
        <p14:creationId xmlns:p14="http://schemas.microsoft.com/office/powerpoint/2010/main" val="3504261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B09FD-1823-63B5-C10B-41B6E5D3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artoon of keys on a keychain&#10;&#10;Description automatically generated">
            <a:extLst>
              <a:ext uri="{FF2B5EF4-FFF2-40B4-BE49-F238E27FC236}">
                <a16:creationId xmlns:a16="http://schemas.microsoft.com/office/drawing/2014/main" id="{BB67C505-F3DB-D6FD-400C-C78977F67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678" y="65725"/>
            <a:ext cx="9086783" cy="6432997"/>
          </a:xfrm>
        </p:spPr>
      </p:pic>
    </p:spTree>
    <p:extLst>
      <p:ext uri="{BB962C8B-B14F-4D97-AF65-F5344CB8AC3E}">
        <p14:creationId xmlns:p14="http://schemas.microsoft.com/office/powerpoint/2010/main" val="2894557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01F11-F8C3-BE64-C9EF-A444F1D7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water bottle and a paper roll&#10;&#10;Description automatically generated">
            <a:extLst>
              <a:ext uri="{FF2B5EF4-FFF2-40B4-BE49-F238E27FC236}">
                <a16:creationId xmlns:a16="http://schemas.microsoft.com/office/drawing/2014/main" id="{078AF71F-3CD0-1A51-52DD-0BBA64EE8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28" y="173049"/>
            <a:ext cx="9584789" cy="6508123"/>
          </a:xfrm>
        </p:spPr>
      </p:pic>
    </p:spTree>
    <p:extLst>
      <p:ext uri="{BB962C8B-B14F-4D97-AF65-F5344CB8AC3E}">
        <p14:creationId xmlns:p14="http://schemas.microsoft.com/office/powerpoint/2010/main" val="1427233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392F-1A74-5ACF-74A7-0486E156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Learn About Materials With the 3 Little Pigs!">
            <a:hlinkClick r:id="" action="ppaction://media"/>
            <a:extLst>
              <a:ext uri="{FF2B5EF4-FFF2-40B4-BE49-F238E27FC236}">
                <a16:creationId xmlns:a16="http://schemas.microsoft.com/office/drawing/2014/main" id="{96A508ED-105F-AB88-1122-AC0F430CD73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4651" y="107120"/>
            <a:ext cx="9657906" cy="6592185"/>
          </a:xfrm>
        </p:spPr>
      </p:pic>
    </p:spTree>
    <p:extLst>
      <p:ext uri="{BB962C8B-B14F-4D97-AF65-F5344CB8AC3E}">
        <p14:creationId xmlns:p14="http://schemas.microsoft.com/office/powerpoint/2010/main" val="4014897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AF71-5407-602C-3561-1B6B24C4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2456"/>
            <a:ext cx="10515600" cy="17331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  <a:ea typeface="Calibri Light"/>
                <a:cs typeface="Calibri Light"/>
              </a:rPr>
              <a:t>                                      Activity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91A414-84A6-1929-DEC6-EDAEE7EBF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874" y="1052480"/>
            <a:ext cx="7829255" cy="4578040"/>
          </a:xfrm>
        </p:spPr>
      </p:pic>
      <p:pic>
        <p:nvPicPr>
          <p:cNvPr id="5" name="Content Placeholder 3" descr="A close-up of different types of objects&#10;&#10;Description automatically generated">
            <a:extLst>
              <a:ext uri="{FF2B5EF4-FFF2-40B4-BE49-F238E27FC236}">
                <a16:creationId xmlns:a16="http://schemas.microsoft.com/office/drawing/2014/main" id="{C5AE95E6-60A4-9979-46F4-EF977ABE8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067" y="5090104"/>
            <a:ext cx="8768365" cy="17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89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A2901-049B-E8C7-32B4-4D9FD37B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5C1EF-6089-4D72-9331-708F5BF0A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-Students to solve questions on students workbook in class: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Pages: 26, 27 and 28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96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36B30-FA1E-1E36-16D4-17CDEEEC6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7030A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ea typeface="Calibri"/>
                <a:cs typeface="Calibri"/>
              </a:rPr>
              <a:t>                                                     </a:t>
            </a:r>
            <a:r>
              <a:rPr lang="en-US" sz="3600" b="1" dirty="0">
                <a:solidFill>
                  <a:srgbClr val="7030A0"/>
                </a:solidFill>
                <a:ea typeface="Calibri"/>
                <a:cs typeface="Calibri"/>
              </a:rPr>
              <a:t>Lesson 3</a:t>
            </a:r>
            <a:endParaRPr lang="en-US" sz="3600" dirty="0"/>
          </a:p>
          <a:p>
            <a:pPr marL="0" indent="0">
              <a:buNone/>
            </a:pPr>
            <a:endParaRPr lang="en-US" sz="2400" b="1" dirty="0">
              <a:solidFill>
                <a:srgbClr val="7030A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ea typeface="Calibri"/>
                <a:cs typeface="Calibri"/>
              </a:rPr>
              <a:t>                                                             </a:t>
            </a:r>
            <a:r>
              <a:rPr lang="en-US" sz="3200" b="1" dirty="0">
                <a:ea typeface="Calibri"/>
                <a:cs typeface="Calibri"/>
              </a:rPr>
              <a:t>Assessment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815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88DB-08C4-54C1-E658-C6C68264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Materials - Science for Kids | @PrimaryWorld">
            <a:hlinkClick r:id="" action="ppaction://media"/>
            <a:extLst>
              <a:ext uri="{FF2B5EF4-FFF2-40B4-BE49-F238E27FC236}">
                <a16:creationId xmlns:a16="http://schemas.microsoft.com/office/drawing/2014/main" id="{211E12CB-32B7-F603-5256-3D55EEC755D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7127" y="108118"/>
            <a:ext cx="10131379" cy="6509196"/>
          </a:xfrm>
        </p:spPr>
      </p:pic>
    </p:spTree>
    <p:extLst>
      <p:ext uri="{BB962C8B-B14F-4D97-AF65-F5344CB8AC3E}">
        <p14:creationId xmlns:p14="http://schemas.microsoft.com/office/powerpoint/2010/main" val="3257530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0CE0-8DCC-1CA8-197B-DD17BFAB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34E66-8016-5BDA-976A-D6EB2085D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  <a:ea typeface="Calibri"/>
                <a:cs typeface="Calibri"/>
              </a:rPr>
              <a:t>                                         </a:t>
            </a:r>
            <a:r>
              <a:rPr lang="en-US" sz="3600" b="1" dirty="0">
                <a:solidFill>
                  <a:srgbClr val="7030A0"/>
                </a:solidFill>
                <a:ea typeface="Calibri"/>
                <a:cs typeface="Calibri"/>
              </a:rPr>
              <a:t>Lesson 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9101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5FBC1-D06D-E145-89D7-4159AB40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                          Quiz time!</a:t>
            </a:r>
            <a:endParaRPr lang="en-US" b="1" dirty="0"/>
          </a:p>
        </p:txBody>
      </p:sp>
      <p:pic>
        <p:nvPicPr>
          <p:cNvPr id="4" name="Content Placeholder 3" descr="A screenshot of a game&#10;&#10;Description automatically generated">
            <a:extLst>
              <a:ext uri="{FF2B5EF4-FFF2-40B4-BE49-F238E27FC236}">
                <a16:creationId xmlns:a16="http://schemas.microsoft.com/office/drawing/2014/main" id="{489F7472-DF99-9DCF-0165-7EA3EEF45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756" y="1407273"/>
            <a:ext cx="8281896" cy="5477815"/>
          </a:xfrm>
        </p:spPr>
      </p:pic>
    </p:spTree>
    <p:extLst>
      <p:ext uri="{BB962C8B-B14F-4D97-AF65-F5344CB8AC3E}">
        <p14:creationId xmlns:p14="http://schemas.microsoft.com/office/powerpoint/2010/main" val="2347854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4E12-7707-665C-2B80-FE48D5BC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game&#10;&#10;Description automatically generated">
            <a:extLst>
              <a:ext uri="{FF2B5EF4-FFF2-40B4-BE49-F238E27FC236}">
                <a16:creationId xmlns:a16="http://schemas.microsoft.com/office/drawing/2014/main" id="{9E66837F-50CB-4032-EFA0-64F31AB7F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361" y="677472"/>
            <a:ext cx="8097531" cy="5681729"/>
          </a:xfrm>
        </p:spPr>
      </p:pic>
    </p:spTree>
    <p:extLst>
      <p:ext uri="{BB962C8B-B14F-4D97-AF65-F5344CB8AC3E}">
        <p14:creationId xmlns:p14="http://schemas.microsoft.com/office/powerpoint/2010/main" val="448056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6B67-61CC-ADB4-56B3-77E7F640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CCC6121F-3B58-A900-F137-D20DC5A46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869" y="688204"/>
            <a:ext cx="8721924" cy="5992969"/>
          </a:xfrm>
        </p:spPr>
      </p:pic>
    </p:spTree>
    <p:extLst>
      <p:ext uri="{BB962C8B-B14F-4D97-AF65-F5344CB8AC3E}">
        <p14:creationId xmlns:p14="http://schemas.microsoft.com/office/powerpoint/2010/main" val="1752350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17BA1-0F96-62DD-B09F-4F41F6D4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artoon of a pencil and a question mark&#10;&#10;Description automatically generated">
            <a:extLst>
              <a:ext uri="{FF2B5EF4-FFF2-40B4-BE49-F238E27FC236}">
                <a16:creationId xmlns:a16="http://schemas.microsoft.com/office/drawing/2014/main" id="{A5D1A218-300D-0C5C-907E-E9E11A9B8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620" y="289898"/>
            <a:ext cx="9691352" cy="6510538"/>
          </a:xfrm>
        </p:spPr>
      </p:pic>
    </p:spTree>
    <p:extLst>
      <p:ext uri="{BB962C8B-B14F-4D97-AF65-F5344CB8AC3E}">
        <p14:creationId xmlns:p14="http://schemas.microsoft.com/office/powerpoint/2010/main" val="23309824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7C08C-5221-D8F8-2C49-7D4997DA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6999BCDC-1E8A-A28D-C77C-B8F2327DF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324" y="258908"/>
            <a:ext cx="9315069" cy="6282743"/>
          </a:xfrm>
        </p:spPr>
      </p:pic>
    </p:spTree>
    <p:extLst>
      <p:ext uri="{BB962C8B-B14F-4D97-AF65-F5344CB8AC3E}">
        <p14:creationId xmlns:p14="http://schemas.microsoft.com/office/powerpoint/2010/main" val="23616088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28EF2-A2E9-BDD1-8F7A-19E0C2FD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 shot of a computer game&#10;&#10;Description automatically generated">
            <a:extLst>
              <a:ext uri="{FF2B5EF4-FFF2-40B4-BE49-F238E27FC236}">
                <a16:creationId xmlns:a16="http://schemas.microsoft.com/office/drawing/2014/main" id="{18A86E94-5EAA-CE83-CF56-197536852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282" y="584368"/>
            <a:ext cx="9380112" cy="6061119"/>
          </a:xfrm>
        </p:spPr>
      </p:pic>
    </p:spTree>
    <p:extLst>
      <p:ext uri="{BB962C8B-B14F-4D97-AF65-F5344CB8AC3E}">
        <p14:creationId xmlns:p14="http://schemas.microsoft.com/office/powerpoint/2010/main" val="10486933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1DA7-7F79-4262-AF43-8E7E05C3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artoon of a box of tissues&#10;&#10;Description automatically generated">
            <a:extLst>
              <a:ext uri="{FF2B5EF4-FFF2-40B4-BE49-F238E27FC236}">
                <a16:creationId xmlns:a16="http://schemas.microsoft.com/office/drawing/2014/main" id="{36697BF1-CC62-0F7B-C2C5-75F17739C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099" y="362542"/>
            <a:ext cx="10099182" cy="6311586"/>
          </a:xfrm>
        </p:spPr>
      </p:pic>
    </p:spTree>
    <p:extLst>
      <p:ext uri="{BB962C8B-B14F-4D97-AF65-F5344CB8AC3E}">
        <p14:creationId xmlns:p14="http://schemas.microsoft.com/office/powerpoint/2010/main" val="15229652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89B64-F9F0-8EA3-D146-39E88128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artoon of a box of tissues and a question mark&#10;&#10;Description automatically generated">
            <a:extLst>
              <a:ext uri="{FF2B5EF4-FFF2-40B4-BE49-F238E27FC236}">
                <a16:creationId xmlns:a16="http://schemas.microsoft.com/office/drawing/2014/main" id="{353FDEEB-FA13-ACAA-01B1-A61767389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197" y="583227"/>
            <a:ext cx="9873801" cy="6278048"/>
          </a:xfrm>
        </p:spPr>
      </p:pic>
    </p:spTree>
    <p:extLst>
      <p:ext uri="{BB962C8B-B14F-4D97-AF65-F5344CB8AC3E}">
        <p14:creationId xmlns:p14="http://schemas.microsoft.com/office/powerpoint/2010/main" val="3363024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660A-E12A-9F81-BCB3-080C2A5F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box of tissues with text&#10;&#10;Description automatically generated">
            <a:extLst>
              <a:ext uri="{FF2B5EF4-FFF2-40B4-BE49-F238E27FC236}">
                <a16:creationId xmlns:a16="http://schemas.microsoft.com/office/drawing/2014/main" id="{29E96B86-E3DC-5899-B421-0B0A65E0C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211" y="111002"/>
            <a:ext cx="10077718" cy="6718076"/>
          </a:xfrm>
        </p:spPr>
      </p:pic>
    </p:spTree>
    <p:extLst>
      <p:ext uri="{BB962C8B-B14F-4D97-AF65-F5344CB8AC3E}">
        <p14:creationId xmlns:p14="http://schemas.microsoft.com/office/powerpoint/2010/main" val="130108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A22D5-6B07-C8A6-1480-90425E2D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game&#10;&#10;Description automatically generated">
            <a:extLst>
              <a:ext uri="{FF2B5EF4-FFF2-40B4-BE49-F238E27FC236}">
                <a16:creationId xmlns:a16="http://schemas.microsoft.com/office/drawing/2014/main" id="{A9333FC9-3DD7-FBE3-B229-2E5004124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686" y="366232"/>
            <a:ext cx="9280008" cy="6390066"/>
          </a:xfrm>
        </p:spPr>
      </p:pic>
    </p:spTree>
    <p:extLst>
      <p:ext uri="{BB962C8B-B14F-4D97-AF65-F5344CB8AC3E}">
        <p14:creationId xmlns:p14="http://schemas.microsoft.com/office/powerpoint/2010/main" val="17693807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6FE1-E137-229B-D7C2-E5EAC470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artoon of a window and a question mark&#10;&#10;Description automatically generated">
            <a:extLst>
              <a:ext uri="{FF2B5EF4-FFF2-40B4-BE49-F238E27FC236}">
                <a16:creationId xmlns:a16="http://schemas.microsoft.com/office/drawing/2014/main" id="{928DD7D4-B9AC-0B12-DDBA-A575CB87D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526" y="108655"/>
            <a:ext cx="9071963" cy="6443729"/>
          </a:xfrm>
        </p:spPr>
      </p:pic>
    </p:spTree>
    <p:extLst>
      <p:ext uri="{BB962C8B-B14F-4D97-AF65-F5344CB8AC3E}">
        <p14:creationId xmlns:p14="http://schemas.microsoft.com/office/powerpoint/2010/main" val="42030139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1904-AE94-FE14-9B78-865B82B7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A0C35DAA-516B-F09C-0E81-6560AEDB4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366" y="173049"/>
            <a:ext cx="9895267" cy="6432997"/>
          </a:xfrm>
        </p:spPr>
      </p:pic>
    </p:spTree>
    <p:extLst>
      <p:ext uri="{BB962C8B-B14F-4D97-AF65-F5344CB8AC3E}">
        <p14:creationId xmlns:p14="http://schemas.microsoft.com/office/powerpoint/2010/main" val="19546686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81BF-6425-32BC-462B-B154ECDC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artoon of a table&#10;&#10;Description automatically generated">
            <a:extLst>
              <a:ext uri="{FF2B5EF4-FFF2-40B4-BE49-F238E27FC236}">
                <a16:creationId xmlns:a16="http://schemas.microsoft.com/office/drawing/2014/main" id="{150E413C-5965-A5EB-EFA3-E6170A8BA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781" y="183781"/>
            <a:ext cx="10082098" cy="6475926"/>
          </a:xfrm>
        </p:spPr>
      </p:pic>
    </p:spTree>
    <p:extLst>
      <p:ext uri="{BB962C8B-B14F-4D97-AF65-F5344CB8AC3E}">
        <p14:creationId xmlns:p14="http://schemas.microsoft.com/office/powerpoint/2010/main" val="24469243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6CDEE-2CC6-21DD-3E75-F6EB2759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table with a question mark&#10;&#10;Description automatically generated">
            <a:extLst>
              <a:ext uri="{FF2B5EF4-FFF2-40B4-BE49-F238E27FC236}">
                <a16:creationId xmlns:a16="http://schemas.microsoft.com/office/drawing/2014/main" id="{D1152792-B3C7-D4F9-7E1D-393A8FA51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097" y="151584"/>
            <a:ext cx="9387778" cy="6486659"/>
          </a:xfrm>
        </p:spPr>
      </p:pic>
    </p:spTree>
    <p:extLst>
      <p:ext uri="{BB962C8B-B14F-4D97-AF65-F5344CB8AC3E}">
        <p14:creationId xmlns:p14="http://schemas.microsoft.com/office/powerpoint/2010/main" val="37933523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BF89-BFE7-693A-7B4A-0E78EC5E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game&#10;&#10;Description automatically generated">
            <a:extLst>
              <a:ext uri="{FF2B5EF4-FFF2-40B4-BE49-F238E27FC236}">
                <a16:creationId xmlns:a16="http://schemas.microsoft.com/office/drawing/2014/main" id="{0520C3A7-AFE4-975E-7201-385460820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573" y="108655"/>
            <a:ext cx="8927501" cy="6475926"/>
          </a:xfrm>
        </p:spPr>
      </p:pic>
    </p:spTree>
    <p:extLst>
      <p:ext uri="{BB962C8B-B14F-4D97-AF65-F5344CB8AC3E}">
        <p14:creationId xmlns:p14="http://schemas.microsoft.com/office/powerpoint/2010/main" val="20516095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BBAA-43E5-7627-BB6E-B5B6F7BD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person standing in front of a group of people sitting at desks&#10;&#10;Description automatically generated">
            <a:extLst>
              <a:ext uri="{FF2B5EF4-FFF2-40B4-BE49-F238E27FC236}">
                <a16:creationId xmlns:a16="http://schemas.microsoft.com/office/drawing/2014/main" id="{BFAB2DB3-E910-A032-337B-2946BE092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142" y="76457"/>
            <a:ext cx="9102899" cy="6347138"/>
          </a:xfrm>
        </p:spPr>
      </p:pic>
    </p:spTree>
    <p:extLst>
      <p:ext uri="{BB962C8B-B14F-4D97-AF65-F5344CB8AC3E}">
        <p14:creationId xmlns:p14="http://schemas.microsoft.com/office/powerpoint/2010/main" val="26974674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B189-7825-A910-9467-A46E4C16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D9B7F-A5A0-4DDB-BC84-976A084D1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Homework student workbook pages: 29 and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652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9926F-56D0-BC84-437C-0B07BDD3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6143A-68BB-7B09-ECFB-E3D1EBC3D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ea typeface="Calibri"/>
                <a:cs typeface="Calibri"/>
              </a:rPr>
              <a:t>                                                </a:t>
            </a: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ea typeface="Calibri"/>
                <a:cs typeface="Calibri"/>
              </a:rPr>
              <a:t>                                                      Lesson 5</a:t>
            </a:r>
            <a:r>
              <a:rPr lang="en-US" dirty="0">
                <a:ea typeface="Calibri"/>
                <a:cs typeface="Calibri"/>
              </a:rPr>
              <a:t>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b="1" dirty="0">
                <a:ea typeface="Calibri" panose="020F0502020204030204"/>
                <a:cs typeface="Calibri" panose="020F0502020204030204"/>
              </a:rPr>
              <a:t>                                              Interactive game </a:t>
            </a:r>
          </a:p>
        </p:txBody>
      </p:sp>
    </p:spTree>
    <p:extLst>
      <p:ext uri="{BB962C8B-B14F-4D97-AF65-F5344CB8AC3E}">
        <p14:creationId xmlns:p14="http://schemas.microsoft.com/office/powerpoint/2010/main" val="24065292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566F-38B5-0956-FB1C-B87B3370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Calibri Light"/>
                <a:cs typeface="Calibri Light"/>
              </a:rPr>
              <a:t>                    Interactive game 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BD533-74B9-A336-10B9-EEA5A4952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https://www.twinkl.com.eg/go/resource/materials-and-their-properties-sorting-game-au-sc-2947</a:t>
            </a:r>
            <a:endParaRPr lang="en-US">
              <a:ea typeface="+mn-lt"/>
              <a:cs typeface="+mn-lt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+mn-lt"/>
                <a:cs typeface="+mn-lt"/>
                <a:hlinkClick r:id="rId3"/>
              </a:rPr>
              <a:t>https://www.twinkl.com.eg/go/resource/the-suitcase-of-belonging-material-sort-interactive-game-au-sc-1674444407</a:t>
            </a:r>
          </a:p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889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C81E-61A6-6D40-4804-0D9AE408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lose-up of a wood&#10;&#10;Description automatically generated">
            <a:extLst>
              <a:ext uri="{FF2B5EF4-FFF2-40B4-BE49-F238E27FC236}">
                <a16:creationId xmlns:a16="http://schemas.microsoft.com/office/drawing/2014/main" id="{EEA4C813-A9FF-DE17-5419-EA80ECFAE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714" y="882409"/>
            <a:ext cx="8102345" cy="5552940"/>
          </a:xfrm>
        </p:spPr>
      </p:pic>
    </p:spTree>
    <p:extLst>
      <p:ext uri="{BB962C8B-B14F-4D97-AF65-F5344CB8AC3E}">
        <p14:creationId xmlns:p14="http://schemas.microsoft.com/office/powerpoint/2010/main" val="160004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232B-FE44-27DF-14D3-FB36A6BA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lose-up of a pile of plastic&#10;&#10;Description automatically generated">
            <a:extLst>
              <a:ext uri="{FF2B5EF4-FFF2-40B4-BE49-F238E27FC236}">
                <a16:creationId xmlns:a16="http://schemas.microsoft.com/office/drawing/2014/main" id="{4CDED646-6528-5DA1-2BBE-A51E32E62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127" y="504546"/>
            <a:ext cx="8854225" cy="5952453"/>
          </a:xfrm>
        </p:spPr>
      </p:pic>
    </p:spTree>
    <p:extLst>
      <p:ext uri="{BB962C8B-B14F-4D97-AF65-F5344CB8AC3E}">
        <p14:creationId xmlns:p14="http://schemas.microsoft.com/office/powerpoint/2010/main" val="394506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D7DD-E6A0-8C10-4423-1BCAD5A1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group of clear bottles&#10;&#10;Description automatically generated">
            <a:extLst>
              <a:ext uri="{FF2B5EF4-FFF2-40B4-BE49-F238E27FC236}">
                <a16:creationId xmlns:a16="http://schemas.microsoft.com/office/drawing/2014/main" id="{ECDB4A36-4CB8-168D-4F3C-36138A955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432" y="709669"/>
            <a:ext cx="8700459" cy="5982236"/>
          </a:xfrm>
        </p:spPr>
      </p:pic>
    </p:spTree>
    <p:extLst>
      <p:ext uri="{BB962C8B-B14F-4D97-AF65-F5344CB8AC3E}">
        <p14:creationId xmlns:p14="http://schemas.microsoft.com/office/powerpoint/2010/main" val="41060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03E9-1921-7D1D-0DB8-1150398A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lose-up of a metal surface&#10;&#10;Description automatically generated">
            <a:extLst>
              <a:ext uri="{FF2B5EF4-FFF2-40B4-BE49-F238E27FC236}">
                <a16:creationId xmlns:a16="http://schemas.microsoft.com/office/drawing/2014/main" id="{77E8BC61-F414-271E-D2DB-4B42D8DDA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634" y="745354"/>
            <a:ext cx="8972281" cy="5889401"/>
          </a:xfrm>
        </p:spPr>
      </p:pic>
    </p:spTree>
    <p:extLst>
      <p:ext uri="{BB962C8B-B14F-4D97-AF65-F5344CB8AC3E}">
        <p14:creationId xmlns:p14="http://schemas.microsoft.com/office/powerpoint/2010/main" val="3480812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    Guess the property of the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                                    Activity</vt:lpstr>
      <vt:lpstr>PowerPoint Presentation</vt:lpstr>
      <vt:lpstr>PowerPoint Presentation</vt:lpstr>
      <vt:lpstr>PowerPoint Presentation</vt:lpstr>
      <vt:lpstr>                          Quiz time!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                  Interactive game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415</cp:revision>
  <dcterms:created xsi:type="dcterms:W3CDTF">2023-10-13T13:53:18Z</dcterms:created>
  <dcterms:modified xsi:type="dcterms:W3CDTF">2023-10-13T17:17:56Z</dcterms:modified>
</cp:coreProperties>
</file>