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64" r:id="rId5"/>
    <p:sldId id="298" r:id="rId6"/>
    <p:sldId id="299" r:id="rId7"/>
    <p:sldId id="256" r:id="rId8"/>
    <p:sldId id="288" r:id="rId9"/>
    <p:sldId id="261" r:id="rId10"/>
    <p:sldId id="289" r:id="rId11"/>
    <p:sldId id="290" r:id="rId12"/>
    <p:sldId id="285" r:id="rId13"/>
    <p:sldId id="297" r:id="rId14"/>
    <p:sldId id="286" r:id="rId15"/>
    <p:sldId id="287" r:id="rId16"/>
    <p:sldId id="28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48170" y="0"/>
            <a:ext cx="52431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r="29049"/>
          <a:stretch>
            <a:fillRect/>
          </a:stretch>
        </p:blipFill>
        <p:spPr>
          <a:xfrm>
            <a:off x="4667885" y="0"/>
            <a:ext cx="7621270" cy="63582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5740" y="672465"/>
            <a:ext cx="466153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Adjectives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 are words that describe a noun.</a:t>
            </a:r>
            <a:endParaRPr lang="en-US" sz="3600"/>
          </a:p>
          <a:p>
            <a:endParaRPr lang="en-US" sz="3600"/>
          </a:p>
          <a:p>
            <a:r>
              <a:rPr lang="en-US" sz="3600"/>
              <a:t>Noun: Suri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Adjectives: Colour  (red)</a:t>
            </a:r>
            <a:endParaRPr lang="en-US" sz="3600"/>
          </a:p>
          <a:p>
            <a:r>
              <a:rPr lang="en-US" sz="3600"/>
              <a:t>                     Size (small)</a:t>
            </a:r>
            <a:endParaRPr lang="en-US" sz="3600"/>
          </a:p>
          <a:p>
            <a:r>
              <a:rPr lang="en-US" sz="3600"/>
              <a:t>                     feeling (sad)</a:t>
            </a:r>
            <a:endParaRPr lang="en-US" sz="3600"/>
          </a:p>
          <a:p>
            <a:r>
              <a:rPr lang="en-US" sz="3600"/>
              <a:t>                     age (young)</a:t>
            </a:r>
            <a:endParaRPr 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rcRect r="-4688"/>
          <a:stretch>
            <a:fillRect/>
          </a:stretch>
        </p:blipFill>
        <p:spPr>
          <a:xfrm>
            <a:off x="838200" y="365125"/>
            <a:ext cx="10989945" cy="5426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43455" y="307975"/>
            <a:ext cx="6546215" cy="12122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735" y="1767205"/>
            <a:ext cx="10245725" cy="4439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7270" y="402590"/>
            <a:ext cx="7164705" cy="108966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015" y="1711325"/>
            <a:ext cx="10307955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Content Placeholder 9"/>
          <p:cNvSpPr/>
          <p:nvPr>
            <p:ph sz="half" idx="1"/>
          </p:nvPr>
        </p:nvSpPr>
        <p:spPr>
          <a:xfrm>
            <a:off x="539750" y="415925"/>
            <a:ext cx="8282940" cy="4351655"/>
          </a:xfrm>
        </p:spPr>
        <p:txBody>
          <a:bodyPr>
            <a:noAutofit/>
          </a:bodyPr>
          <a:p>
            <a:r>
              <a:rPr lang="en-US" sz="2700"/>
              <a:t>Ben has a </a:t>
            </a:r>
            <a:r>
              <a:rPr lang="en-US" sz="2700">
                <a:solidFill>
                  <a:srgbClr val="FF0000"/>
                </a:solidFill>
              </a:rPr>
              <a:t>red </a:t>
            </a:r>
            <a:r>
              <a:rPr lang="en-US" sz="2700"/>
              <a:t>hat.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My dad is </a:t>
            </a:r>
            <a:r>
              <a:rPr lang="en-US" sz="2700">
                <a:solidFill>
                  <a:srgbClr val="FF0000"/>
                </a:solidFill>
              </a:rPr>
              <a:t>tall</a:t>
            </a:r>
            <a:r>
              <a:rPr lang="en-US" sz="2700"/>
              <a:t>. 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A  </a:t>
            </a:r>
            <a:r>
              <a:rPr lang="en-US" sz="2700">
                <a:solidFill>
                  <a:srgbClr val="FF0000"/>
                </a:solidFill>
              </a:rPr>
              <a:t>fat</a:t>
            </a:r>
            <a:r>
              <a:rPr lang="en-US" sz="2700"/>
              <a:t> rat is on the rug.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candy is </a:t>
            </a:r>
            <a:r>
              <a:rPr lang="en-US" sz="2700">
                <a:solidFill>
                  <a:srgbClr val="FF0000"/>
                </a:solidFill>
              </a:rPr>
              <a:t>sweet</a:t>
            </a:r>
            <a:r>
              <a:rPr lang="en-US" sz="2700"/>
              <a:t>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boy is </a:t>
            </a:r>
            <a:r>
              <a:rPr lang="en-US" sz="2700">
                <a:solidFill>
                  <a:srgbClr val="FF0000"/>
                </a:solidFill>
              </a:rPr>
              <a:t>sad</a:t>
            </a:r>
            <a:r>
              <a:rPr lang="en-US" sz="2700"/>
              <a:t>.</a:t>
            </a:r>
            <a:endParaRPr lang="en-US" sz="2700"/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92880" y="324485"/>
            <a:ext cx="1143000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15" y="1358900"/>
            <a:ext cx="1129665" cy="1298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55" y="3185160"/>
            <a:ext cx="960120" cy="922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30" y="4465955"/>
            <a:ext cx="1028700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0" y="5645150"/>
            <a:ext cx="800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76605" y="365125"/>
            <a:ext cx="10577195" cy="5936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/>
              <a:t>Noun, Verb and Adjective </a:t>
            </a:r>
            <a:br>
              <a:rPr lang="en-US"/>
            </a:br>
            <a:r>
              <a:rPr lang="en-US"/>
              <a:t> Individual Work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0" y="1691005"/>
            <a:ext cx="10516235" cy="4646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Students are to make up a sentence which consists of :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1.  Noun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2. Verb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3.  Adjective</a:t>
            </a:r>
            <a:r>
              <a:rPr lang="en-US" sz="3200"/>
              <a:t> </a:t>
            </a:r>
            <a:endParaRPr lang="en-US" sz="3200"/>
          </a:p>
          <a:p>
            <a:pPr indent="0" algn="l"/>
            <a:r>
              <a:rPr lang="en-US" sz="3200"/>
              <a:t>                                                                Verb</a:t>
            </a:r>
            <a:endParaRPr lang="en-US" sz="3200"/>
          </a:p>
          <a:p>
            <a:pPr indent="0" algn="l"/>
            <a:r>
              <a:rPr lang="en-US" sz="3200"/>
              <a:t>Example:  The </a:t>
            </a:r>
            <a:r>
              <a:rPr lang="en-US" sz="3200">
                <a:highlight>
                  <a:srgbClr val="FFFF00"/>
                </a:highlight>
              </a:rPr>
              <a:t>big,  hungry,  fat </a:t>
            </a:r>
            <a:r>
              <a:rPr lang="en-US" sz="3200"/>
              <a:t> </a:t>
            </a:r>
            <a:r>
              <a:rPr lang="en-US" sz="3200" u="sng"/>
              <a:t>cat</a:t>
            </a:r>
            <a:r>
              <a:rPr lang="en-US" sz="3200"/>
              <a:t>    ran  up   the   tree.</a:t>
            </a:r>
            <a:endParaRPr lang="en-US" sz="3200"/>
          </a:p>
          <a:p>
            <a:pPr indent="0" algn="l"/>
            <a:r>
              <a:rPr lang="en-US" sz="3200"/>
              <a:t>                           Adjective           Noun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49010" y="5223510"/>
            <a:ext cx="720725" cy="67437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/>
            </a:br>
            <a:r>
              <a:rPr lang="en-US" b="1"/>
              <a:t>Noun, Verb and Adjective Hats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24510" y="1669415"/>
            <a:ext cx="1086485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Once students are done brainstorming sentences in their heads.</a:t>
            </a:r>
            <a:endParaRPr lang="en-US" sz="4000"/>
          </a:p>
          <a:p>
            <a:endParaRPr lang="en-US" sz="4000"/>
          </a:p>
          <a:p>
            <a:r>
              <a:rPr lang="en-US" sz="4000"/>
              <a:t>Give them a blank white paper and have them write their sentences.</a:t>
            </a:r>
            <a:endParaRPr lang="en-US" sz="4000"/>
          </a:p>
          <a:p>
            <a:endParaRPr lang="en-US" sz="4000"/>
          </a:p>
          <a:p>
            <a:r>
              <a:rPr lang="en-US" sz="4000"/>
              <a:t>Once they are done with their sentences check it grammatiaclly and spelling.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ym typeface="+mn-ea"/>
              </a:rPr>
              <a:t>Noun, Verb and Adjective Words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355090"/>
            <a:ext cx="101238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Once teacher has marked the paper give each student a strip of paper that would fit the students’ head.</a:t>
            </a:r>
            <a:endParaRPr lang="en-US" sz="3600"/>
          </a:p>
          <a:p>
            <a:endParaRPr lang="en-US" sz="3600"/>
          </a:p>
          <a:p>
            <a:r>
              <a:rPr lang="en-US" sz="3600"/>
              <a:t>Once done have students rewrite their sentences on their hats.</a:t>
            </a:r>
            <a:endParaRPr lang="en-US" sz="3600"/>
          </a:p>
          <a:p>
            <a:r>
              <a:rPr lang="en-US" sz="3600"/>
              <a:t>They are to highlight the Adjectives, underline the noun, and circle the verb. </a:t>
            </a:r>
            <a:endParaRPr 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ym typeface="+mn-ea"/>
              </a:rPr>
              <a:t>Noun, Verb and Adjective Hat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602105"/>
            <a:ext cx="10226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Once done rewriting their sentences asemble the hats on the studeents’ head and staple them. 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315595"/>
            <a:ext cx="7488555" cy="167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1221"/>
          <a:stretch>
            <a:fillRect/>
          </a:stretch>
        </p:blipFill>
        <p:spPr>
          <a:xfrm>
            <a:off x="2247900" y="2078990"/>
            <a:ext cx="6658610" cy="4779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82545" y="494665"/>
            <a:ext cx="6774180" cy="1517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9675" y="2012315"/>
            <a:ext cx="6677025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44310" y="35560"/>
            <a:ext cx="5647690" cy="6822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70700" y="0"/>
            <a:ext cx="53213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WPS Presentation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Activity Time.</vt:lpstr>
      <vt:lpstr>Noun, Verb and Adjective   Word and Picture Sorting Activity Group Work</vt:lpstr>
      <vt:lpstr> Noun, Verb and Adjective Words  </vt:lpstr>
      <vt:lpstr>Noun, Verb and Adjective Words </vt:lpstr>
      <vt:lpstr>Noun, Verb and Adjective Words </vt:lpstr>
      <vt:lpstr>PowerPoint 演示文稿</vt:lpstr>
      <vt:lpstr>PowerPoint 演示文稿</vt:lpstr>
      <vt:lpstr>       Verbs</vt:lpstr>
      <vt:lpstr>       Verbs</vt:lpstr>
      <vt:lpstr>       Verbs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11</cp:revision>
  <dcterms:created xsi:type="dcterms:W3CDTF">2023-12-25T20:39:00Z</dcterms:created>
  <dcterms:modified xsi:type="dcterms:W3CDTF">2024-01-21T00:26:33Z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939B375AD6B04EBBBC6A948E8683FDAE_13</vt:lpwstr>
  </property>
  <property fmtid="{D5CDD505-2E9C-101B-9397-08002B2CF9AE}" pid="3" name="KSOProductBuildVer">
    <vt:lpwstr>1033-12.2.0.13359</vt:lpwstr>
  </property>
</Properties>
</file>