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7"/>
  </p:notesMasterIdLst>
  <p:sldIdLst>
    <p:sldId id="271" r:id="rId2"/>
    <p:sldId id="272" r:id="rId3"/>
    <p:sldId id="273" r:id="rId4"/>
    <p:sldId id="266" r:id="rId5"/>
    <p:sldId id="258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17014D-8085-434F-8079-1D44CBE47418}">
  <a:tblStyle styleId="{6E17014D-8085-434F-8079-1D44CBE4741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0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569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4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2822775" y="2161800"/>
            <a:ext cx="3498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»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●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○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■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42" name="Google Shape;42;p4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grpSp>
        <p:nvGrpSpPr>
          <p:cNvPr id="47" name="Google Shape;47;p4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48" name="Google Shape;48;p4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53" name="Google Shape;53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37" name="Google Shape;137;p10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0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42" name="Google Shape;142;p10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43" name="Google Shape;143;p10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0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0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0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0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148" name="Google Shape;148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71;p6"/>
          <p:cNvGrpSpPr/>
          <p:nvPr/>
        </p:nvGrpSpPr>
        <p:grpSpPr>
          <a:xfrm>
            <a:off x="6172200" y="2656120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3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57175">
              <a:spcBef>
                <a:spcPts val="450"/>
              </a:spcBef>
              <a:spcAft>
                <a:spcPts val="0"/>
              </a:spcAft>
              <a:buSzPts val="1800"/>
              <a:buChar char="»"/>
              <a:defRPr sz="1350"/>
            </a:lvl1pPr>
            <a:lvl2pPr marL="685800" lvl="1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2pPr>
            <a:lvl3pPr marL="1028700" lvl="2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3pPr>
            <a:lvl4pPr marL="1371600" lvl="3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4pPr>
            <a:lvl5pPr marL="1714500" lvl="4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5pPr>
            <a:lvl6pPr marL="2057400" lvl="5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6pPr>
            <a:lvl7pPr marL="2400300" lvl="6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350"/>
            </a:lvl7pPr>
            <a:lvl8pPr marL="2743200" lvl="7" indent="-257175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350"/>
            </a:lvl8pPr>
            <a:lvl9pPr marL="3086100" lvl="8" indent="-257175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57175">
              <a:spcBef>
                <a:spcPts val="450"/>
              </a:spcBef>
              <a:spcAft>
                <a:spcPts val="0"/>
              </a:spcAft>
              <a:buSzPts val="1800"/>
              <a:buChar char="»"/>
              <a:defRPr sz="1350"/>
            </a:lvl1pPr>
            <a:lvl2pPr marL="685800" lvl="1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2pPr>
            <a:lvl3pPr marL="1028700" lvl="2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3pPr>
            <a:lvl4pPr marL="1371600" lvl="3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4pPr>
            <a:lvl5pPr marL="1714500" lvl="4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5pPr>
            <a:lvl6pPr marL="2057400" lvl="5" indent="-257175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350"/>
            </a:lvl6pPr>
            <a:lvl7pPr marL="2400300" lvl="6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350"/>
            </a:lvl7pPr>
            <a:lvl8pPr marL="2743200" lvl="7" indent="-257175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350"/>
            </a:lvl8pPr>
            <a:lvl9pPr marL="3086100" lvl="8" indent="-257175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74F1AE9A-E5E2-4DF3-A269-4FC91C681654}" type="slidenum">
              <a:rPr lang="ar-EG" smtClean="0"/>
              <a:pPr/>
              <a:t>‹#›</a:t>
            </a:fld>
            <a:endParaRPr lang="ar-EG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51B777F-08D0-44A4-A86F-C5E462FC0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713" y="-107175"/>
            <a:ext cx="1466213" cy="976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961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14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18591" r="15761"/>
          <a:stretch/>
        </p:blipFill>
        <p:spPr>
          <a:xfrm>
            <a:off x="5468607" y="0"/>
            <a:ext cx="2532394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7560588" y="1"/>
            <a:ext cx="411525" cy="393600"/>
          </a:xfrm>
          <a:prstGeom prst="rect">
            <a:avLst/>
          </a:prstGeom>
        </p:spPr>
        <p:txBody>
          <a:bodyPr spcFirstLastPara="1" wrap="square" lIns="68569" tIns="68569" rIns="68569" bIns="68569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FFFFFF"/>
                </a:solidFill>
              </a:rPr>
              <a:pPr/>
              <a:t>1</a:t>
            </a:fld>
            <a:endParaRPr>
              <a:solidFill>
                <a:srgbClr val="FFFFFF"/>
              </a:solidFill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A5594CC-F3BE-4FAC-B040-20F05F202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37807" r="34635" b="17632"/>
          <a:stretch/>
        </p:blipFill>
        <p:spPr bwMode="auto">
          <a:xfrm>
            <a:off x="777717" y="1579145"/>
            <a:ext cx="4202171" cy="227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EF2F9E90-38BB-414B-83C2-4A094E62A9D1}"/>
              </a:ext>
            </a:extLst>
          </p:cNvPr>
          <p:cNvSpPr txBox="1">
            <a:spLocks/>
          </p:cNvSpPr>
          <p:nvPr/>
        </p:nvSpPr>
        <p:spPr>
          <a:xfrm>
            <a:off x="5379438" y="220795"/>
            <a:ext cx="3427541" cy="838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لاحظ الجمل الآتية: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A2DA58-9D25-4AD3-AD86-A316B81B3E8C}"/>
              </a:ext>
            </a:extLst>
          </p:cNvPr>
          <p:cNvSpPr txBox="1"/>
          <p:nvPr/>
        </p:nvSpPr>
        <p:spPr>
          <a:xfrm>
            <a:off x="5064292" y="1856501"/>
            <a:ext cx="3427541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</a:t>
            </a:r>
            <a:r>
              <a:rPr lang="ar-EG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شرح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المعلم الدرس.</a:t>
            </a:r>
          </a:p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</a:t>
            </a:r>
            <a:r>
              <a:rPr lang="ar-EG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رسم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الولد لوحة.</a:t>
            </a:r>
          </a:p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</a:t>
            </a:r>
            <a:r>
              <a:rPr lang="ar-EG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بنى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المهندس المبنى.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BB826A-DA4D-45A3-821F-43696F51CD1C}"/>
              </a:ext>
            </a:extLst>
          </p:cNvPr>
          <p:cNvSpPr txBox="1"/>
          <p:nvPr/>
        </p:nvSpPr>
        <p:spPr>
          <a:xfrm>
            <a:off x="445167" y="3134688"/>
            <a:ext cx="4294271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</a:t>
            </a:r>
            <a:r>
              <a:rPr lang="ar-EG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ذهب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الأب إلى العمل.</a:t>
            </a:r>
          </a:p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</a:t>
            </a:r>
            <a:r>
              <a:rPr lang="ar-EG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عاد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الأطفال من الرحلة.</a:t>
            </a:r>
          </a:p>
          <a:p>
            <a:pPr algn="r" rtl="1"/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</a:t>
            </a:r>
            <a:r>
              <a:rPr lang="ar-EG" sz="2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تتقدم</a:t>
            </a:r>
            <a:r>
              <a:rPr lang="ar-EG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الأمة بأبنائها المخلصين.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A629BD95-9EBA-4848-AE91-A0872BD1A58C}"/>
              </a:ext>
            </a:extLst>
          </p:cNvPr>
          <p:cNvSpPr/>
          <p:nvPr/>
        </p:nvSpPr>
        <p:spPr>
          <a:xfrm>
            <a:off x="6778062" y="1170701"/>
            <a:ext cx="914400" cy="685800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 rtl="1"/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(أ)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CD4DCDED-A3DE-4FD5-9F3A-54F1FF6802E6}"/>
              </a:ext>
            </a:extLst>
          </p:cNvPr>
          <p:cNvSpPr/>
          <p:nvPr/>
        </p:nvSpPr>
        <p:spPr>
          <a:xfrm>
            <a:off x="2058902" y="2261241"/>
            <a:ext cx="1066800" cy="685800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 rtl="1"/>
            <a:r>
              <a:rPr lang="ar-E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(ب)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54955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ee the source image">
            <a:extLst>
              <a:ext uri="{FF2B5EF4-FFF2-40B4-BE49-F238E27FC236}">
                <a16:creationId xmlns:a16="http://schemas.microsoft.com/office/drawing/2014/main" id="{6F2E3D49-B97A-4BFF-B1FB-460F5585B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3816" y="114240"/>
            <a:ext cx="6236368" cy="4445071"/>
          </a:xfrm>
          <a:prstGeom prst="rect">
            <a:avLst/>
          </a:prstGeom>
          <a:noFill/>
        </p:spPr>
      </p:pic>
      <p:sp>
        <p:nvSpPr>
          <p:cNvPr id="2" name="Rounded Rectangle 1"/>
          <p:cNvSpPr/>
          <p:nvPr/>
        </p:nvSpPr>
        <p:spPr>
          <a:xfrm>
            <a:off x="7928264" y="1"/>
            <a:ext cx="1215736" cy="748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6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259582C-FD01-481F-891A-9E6E2B03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7319" y="40481"/>
            <a:ext cx="1266587" cy="7159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EG" sz="3200" b="1" cap="none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تدريب</a:t>
            </a:r>
            <a:endParaRPr lang="en-US" sz="32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3ADBF-A56D-452D-A428-5919AD516162}"/>
              </a:ext>
            </a:extLst>
          </p:cNvPr>
          <p:cNvSpPr txBox="1"/>
          <p:nvPr/>
        </p:nvSpPr>
        <p:spPr>
          <a:xfrm>
            <a:off x="3886200" y="781268"/>
            <a:ext cx="4229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ميز الفعل اللازم من الفعل المتعدى:</a:t>
            </a:r>
            <a:endParaRPr lang="en-US" sz="28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139549-731D-4ABB-88DC-485264182FAF}"/>
              </a:ext>
            </a:extLst>
          </p:cNvPr>
          <p:cNvSpPr txBox="1"/>
          <p:nvPr/>
        </p:nvSpPr>
        <p:spPr>
          <a:xfrm>
            <a:off x="6995319" y="1322682"/>
            <a:ext cx="1128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يذاكرون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6D22C3-12B0-43F0-87E3-A567658B22D8}"/>
              </a:ext>
            </a:extLst>
          </p:cNvPr>
          <p:cNvSpPr txBox="1"/>
          <p:nvPr/>
        </p:nvSpPr>
        <p:spPr>
          <a:xfrm>
            <a:off x="5166519" y="1297857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يأمر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4D469A-E310-49BC-86F5-274DFBD0D57C}"/>
              </a:ext>
            </a:extLst>
          </p:cNvPr>
          <p:cNvSpPr txBox="1"/>
          <p:nvPr/>
        </p:nvSpPr>
        <p:spPr>
          <a:xfrm>
            <a:off x="3185319" y="1297857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يقضى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A535DD-BD4B-4A8E-BB36-B6061ECE8F42}"/>
              </a:ext>
            </a:extLst>
          </p:cNvPr>
          <p:cNvSpPr txBox="1"/>
          <p:nvPr/>
        </p:nvSpPr>
        <p:spPr>
          <a:xfrm>
            <a:off x="1051719" y="1297857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يبيعان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48ED6F-47B8-4226-A88D-C1D4DD83C906}"/>
              </a:ext>
            </a:extLst>
          </p:cNvPr>
          <p:cNvSpPr txBox="1"/>
          <p:nvPr/>
        </p:nvSpPr>
        <p:spPr>
          <a:xfrm>
            <a:off x="2956719" y="3126657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يسيرون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9D2E4D-751B-4033-A279-4B8155F36E95}"/>
              </a:ext>
            </a:extLst>
          </p:cNvPr>
          <p:cNvSpPr txBox="1"/>
          <p:nvPr/>
        </p:nvSpPr>
        <p:spPr>
          <a:xfrm>
            <a:off x="899319" y="3126657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يشرحن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35CC99-BAF1-4268-926B-23B3182071F2}"/>
              </a:ext>
            </a:extLst>
          </p:cNvPr>
          <p:cNvSpPr txBox="1"/>
          <p:nvPr/>
        </p:nvSpPr>
        <p:spPr>
          <a:xfrm>
            <a:off x="5090319" y="3202857"/>
            <a:ext cx="998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يجلسان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F30DE-4A51-4535-B789-C2DC1922855F}"/>
              </a:ext>
            </a:extLst>
          </p:cNvPr>
          <p:cNvSpPr txBox="1"/>
          <p:nvPr/>
        </p:nvSpPr>
        <p:spPr>
          <a:xfrm>
            <a:off x="7447962" y="3202857"/>
            <a:ext cx="692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0000FF"/>
                </a:solidFill>
              </a:rPr>
              <a:t>صام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395169-9231-4434-8B9D-005E0BD1A339}"/>
              </a:ext>
            </a:extLst>
          </p:cNvPr>
          <p:cNvSpPr txBox="1"/>
          <p:nvPr/>
        </p:nvSpPr>
        <p:spPr>
          <a:xfrm>
            <a:off x="5120629" y="2212257"/>
            <a:ext cx="8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متعد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74F17E-B6D6-421F-899A-21D081A6916B}"/>
              </a:ext>
            </a:extLst>
          </p:cNvPr>
          <p:cNvSpPr txBox="1"/>
          <p:nvPr/>
        </p:nvSpPr>
        <p:spPr>
          <a:xfrm>
            <a:off x="3337719" y="22122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لازم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0B3C06-692A-41FA-A449-FA5F3C534174}"/>
              </a:ext>
            </a:extLst>
          </p:cNvPr>
          <p:cNvSpPr txBox="1"/>
          <p:nvPr/>
        </p:nvSpPr>
        <p:spPr>
          <a:xfrm>
            <a:off x="1148266" y="22122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متعد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459B7B-7475-4AED-8B94-C368FA5D8573}"/>
              </a:ext>
            </a:extLst>
          </p:cNvPr>
          <p:cNvSpPr txBox="1"/>
          <p:nvPr/>
        </p:nvSpPr>
        <p:spPr>
          <a:xfrm>
            <a:off x="3205666" y="40410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لازم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8E3E55-2CFA-4643-84F2-4508DB11522E}"/>
              </a:ext>
            </a:extLst>
          </p:cNvPr>
          <p:cNvSpPr txBox="1"/>
          <p:nvPr/>
        </p:nvSpPr>
        <p:spPr>
          <a:xfrm>
            <a:off x="5166519" y="40410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لازم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DE4556-6413-46D9-BCE4-E5DFA7FE1709}"/>
              </a:ext>
            </a:extLst>
          </p:cNvPr>
          <p:cNvSpPr txBox="1"/>
          <p:nvPr/>
        </p:nvSpPr>
        <p:spPr>
          <a:xfrm>
            <a:off x="7222798" y="22122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متعد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A481A7-DFB9-4A44-B4A6-22BF00638B6E}"/>
              </a:ext>
            </a:extLst>
          </p:cNvPr>
          <p:cNvSpPr txBox="1"/>
          <p:nvPr/>
        </p:nvSpPr>
        <p:spPr>
          <a:xfrm>
            <a:off x="7396666" y="40410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متعد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A0341B-42C1-410D-8D51-E7B6BFC04DF1}"/>
              </a:ext>
            </a:extLst>
          </p:cNvPr>
          <p:cNvSpPr txBox="1"/>
          <p:nvPr/>
        </p:nvSpPr>
        <p:spPr>
          <a:xfrm>
            <a:off x="899319" y="4041057"/>
            <a:ext cx="67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dirty="0">
                <a:solidFill>
                  <a:srgbClr val="208431"/>
                </a:solidFill>
              </a:rPr>
              <a:t>متعد</a:t>
            </a:r>
            <a:endParaRPr lang="en-US" sz="2800" dirty="0">
              <a:solidFill>
                <a:srgbClr val="20843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899586" y="0"/>
            <a:ext cx="1244414" cy="7500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3492918E-E866-426F-B23D-4125CBBC8A35}"/>
              </a:ext>
            </a:extLst>
          </p:cNvPr>
          <p:cNvSpPr/>
          <p:nvPr/>
        </p:nvSpPr>
        <p:spPr>
          <a:xfrm>
            <a:off x="5435710" y="296124"/>
            <a:ext cx="2057400" cy="549844"/>
          </a:xfrm>
          <a:prstGeom prst="cloudCallout">
            <a:avLst>
              <a:gd name="adj1" fmla="val -36831"/>
              <a:gd name="adj2" fmla="val 8922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تدريب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Wave 4">
            <a:extLst>
              <a:ext uri="{FF2B5EF4-FFF2-40B4-BE49-F238E27FC236}">
                <a16:creationId xmlns:a16="http://schemas.microsoft.com/office/drawing/2014/main" id="{5FF48C3A-BF61-4FE0-A6FB-C0A640C36299}"/>
              </a:ext>
            </a:extLst>
          </p:cNvPr>
          <p:cNvSpPr/>
          <p:nvPr/>
        </p:nvSpPr>
        <p:spPr>
          <a:xfrm>
            <a:off x="-1" y="580074"/>
            <a:ext cx="7924800" cy="140515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مفر لنا إلا بإرشاد أبنائنا إلى أهمية التعليم ، فهو خير زاد فى موجهة الحياة ، وقد قيل : العلم سلاح ، فلا تتنازل عن هذا السلاح ، ومن يجهل قيمته ، يندم كثيرًا ، ويجعل حياته خاسرة. 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395069-2558-4730-B99A-35243AF7AD27}"/>
              </a:ext>
            </a:extLst>
          </p:cNvPr>
          <p:cNvSpPr txBox="1">
            <a:spLocks/>
          </p:cNvSpPr>
          <p:nvPr/>
        </p:nvSpPr>
        <p:spPr>
          <a:xfrm>
            <a:off x="103566" y="1940518"/>
            <a:ext cx="8819147" cy="2993087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14350" indent="-514350" algn="r" rtl="1">
              <a:buFont typeface="Arial"/>
              <a:buAutoNum type="arabic1Minus"/>
            </a:pPr>
            <a:r>
              <a:rPr lang="ar-EG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استخرج من الفقرة السابقة:</a:t>
            </a:r>
          </a:p>
          <a:p>
            <a:pPr algn="r" rtl="1"/>
            <a:r>
              <a:rPr lang="ar-EG" sz="2000" dirty="0"/>
              <a:t>1- فعلًا لازمًا وآخر متعديًا : ...........................................</a:t>
            </a:r>
          </a:p>
          <a:p>
            <a:pPr algn="r" rtl="1"/>
            <a:r>
              <a:rPr lang="ar-EG" sz="2000" dirty="0"/>
              <a:t>2- فعل شرط وأعربه :..................................................</a:t>
            </a:r>
          </a:p>
          <a:p>
            <a:pPr algn="r" rtl="1"/>
            <a:r>
              <a:rPr lang="ar-EG" sz="2000" dirty="0"/>
              <a:t>3- فعل جواب شرط : ..................................................</a:t>
            </a:r>
          </a:p>
          <a:p>
            <a:pPr algn="r" rtl="1"/>
            <a:r>
              <a:rPr lang="ar-EG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ب- ضع مكان النقط فعلًا مناسبًا ثم بين نوعه من حيث اللزوم والتعدى:</a:t>
            </a:r>
          </a:p>
          <a:p>
            <a:pPr algn="r" rtl="1"/>
            <a:r>
              <a:rPr lang="ar-EG" sz="2000" dirty="0"/>
              <a:t>1- ............... الفلاح القمح.           (.................... )</a:t>
            </a:r>
          </a:p>
          <a:p>
            <a:pPr algn="r" rtl="1"/>
            <a:r>
              <a:rPr lang="ar-EG" sz="2000" dirty="0"/>
              <a:t>2- ............... الفنان لوحة.            (.................... )</a:t>
            </a:r>
          </a:p>
          <a:p>
            <a:pPr algn="r" rtl="1"/>
            <a:r>
              <a:rPr lang="ar-EG" sz="2000" dirty="0"/>
              <a:t>3- .............. التلاميذ إلى المدرسة .  (.................... )</a:t>
            </a:r>
          </a:p>
          <a:p>
            <a:pPr algn="r" rtl="1"/>
            <a:endParaRPr lang="ar-EG" sz="1200" dirty="0"/>
          </a:p>
          <a:p>
            <a:pPr algn="r" rtl="1"/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0D01A-4955-415D-A390-FD7EB07EA8EA}"/>
              </a:ext>
            </a:extLst>
          </p:cNvPr>
          <p:cNvSpPr txBox="1"/>
          <p:nvPr/>
        </p:nvSpPr>
        <p:spPr>
          <a:xfrm>
            <a:off x="5017373" y="2918408"/>
            <a:ext cx="63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يندم</a:t>
            </a:r>
            <a:endParaRPr 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75365A-C87B-439C-A1ED-2ED5BEF5B8C5}"/>
              </a:ext>
            </a:extLst>
          </p:cNvPr>
          <p:cNvSpPr txBox="1"/>
          <p:nvPr/>
        </p:nvSpPr>
        <p:spPr>
          <a:xfrm>
            <a:off x="2598096" y="2641138"/>
            <a:ext cx="4411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يجهل : فعل مضارع مجزوم وعلامة جزمه السكون.</a:t>
            </a:r>
            <a:endParaRPr lang="en-US" sz="2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D212EB-3D34-4E38-B589-23DD0AC3B604}"/>
              </a:ext>
            </a:extLst>
          </p:cNvPr>
          <p:cNvSpPr txBox="1"/>
          <p:nvPr/>
        </p:nvSpPr>
        <p:spPr>
          <a:xfrm>
            <a:off x="4414299" y="2269182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تتنازل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FCA295-7D7E-4E0A-A133-0B6BFA19352A}"/>
              </a:ext>
            </a:extLst>
          </p:cNvPr>
          <p:cNvSpPr txBox="1"/>
          <p:nvPr/>
        </p:nvSpPr>
        <p:spPr>
          <a:xfrm>
            <a:off x="7753081" y="3557333"/>
            <a:ext cx="614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يزرع</a:t>
            </a:r>
            <a:endParaRPr lang="en-US" sz="2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ABC394-9A15-486E-B7ED-DFD3A358BE9C}"/>
              </a:ext>
            </a:extLst>
          </p:cNvPr>
          <p:cNvSpPr txBox="1"/>
          <p:nvPr/>
        </p:nvSpPr>
        <p:spPr>
          <a:xfrm>
            <a:off x="4478676" y="357760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متعدٍ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B44BE7-DD40-47F6-9FF5-C1AFC8BCC545}"/>
              </a:ext>
            </a:extLst>
          </p:cNvPr>
          <p:cNvSpPr txBox="1"/>
          <p:nvPr/>
        </p:nvSpPr>
        <p:spPr>
          <a:xfrm>
            <a:off x="7753081" y="3911643"/>
            <a:ext cx="615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رسم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4F4804-670B-4F42-86E6-A12F75331BDB}"/>
              </a:ext>
            </a:extLst>
          </p:cNvPr>
          <p:cNvSpPr txBox="1"/>
          <p:nvPr/>
        </p:nvSpPr>
        <p:spPr>
          <a:xfrm>
            <a:off x="4513140" y="3944005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متعدٍ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8AFA1C-5DC3-4617-BB92-8FE1A55F172E}"/>
              </a:ext>
            </a:extLst>
          </p:cNvPr>
          <p:cNvSpPr txBox="1"/>
          <p:nvPr/>
        </p:nvSpPr>
        <p:spPr>
          <a:xfrm>
            <a:off x="7748346" y="4233259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ذهب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9C660D-D280-482A-B34E-CADB53168AD1}"/>
              </a:ext>
            </a:extLst>
          </p:cNvPr>
          <p:cNvSpPr txBox="1"/>
          <p:nvPr/>
        </p:nvSpPr>
        <p:spPr>
          <a:xfrm>
            <a:off x="4478676" y="4219900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لازم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8EB9CA1-06D4-4F0E-BF39-640B13226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997" y="-20332"/>
            <a:ext cx="1421131" cy="12355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miley Face 2"/>
          <p:cNvSpPr/>
          <p:nvPr/>
        </p:nvSpPr>
        <p:spPr>
          <a:xfrm>
            <a:off x="7753081" y="124691"/>
            <a:ext cx="1169632" cy="86244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480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build="p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252729"/>
      </a:dk1>
      <a:lt1>
        <a:srgbClr val="FFFFFF"/>
      </a:lt1>
      <a:dk2>
        <a:srgbClr val="607896"/>
      </a:dk2>
      <a:lt2>
        <a:srgbClr val="DFE4E9"/>
      </a:lt2>
      <a:accent1>
        <a:srgbClr val="3796BF"/>
      </a:accent1>
      <a:accent2>
        <a:srgbClr val="4BB5D9"/>
      </a:accent2>
      <a:accent3>
        <a:srgbClr val="81D1EC"/>
      </a:accent3>
      <a:accent4>
        <a:srgbClr val="FF9900"/>
      </a:accent4>
      <a:accent5>
        <a:srgbClr val="FFCB50"/>
      </a:accent5>
      <a:accent6>
        <a:srgbClr val="A9C747"/>
      </a:accent6>
      <a:hlink>
        <a:srgbClr val="60789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185</Words>
  <Application>Microsoft Office PowerPoint</Application>
  <PresentationFormat>On-screen Show (16:9)</PresentationFormat>
  <Paragraphs>47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Oswald</vt:lpstr>
      <vt:lpstr>Roboto Condensed</vt:lpstr>
      <vt:lpstr>Wolsey template</vt:lpstr>
      <vt:lpstr>PowerPoint Presentation</vt:lpstr>
      <vt:lpstr>PowerPoint Presentation</vt:lpstr>
      <vt:lpstr>PowerPoint Presentation</vt:lpstr>
      <vt:lpstr>تدريب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Talae Al-Amal Language School</dc:title>
  <dc:creator>hp</dc:creator>
  <cp:lastModifiedBy>Enas Mahmoud Metwaly</cp:lastModifiedBy>
  <cp:revision>79</cp:revision>
  <dcterms:modified xsi:type="dcterms:W3CDTF">2024-03-18T10:52:43Z</dcterms:modified>
</cp:coreProperties>
</file>