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3B2"/>
    <a:srgbClr val="F5822B"/>
    <a:srgbClr val="F9BA8B"/>
    <a:srgbClr val="5DC7C7"/>
    <a:srgbClr val="653878"/>
    <a:srgbClr val="8D5AA4"/>
    <a:srgbClr val="313030"/>
    <a:srgbClr val="CC5D0A"/>
    <a:srgbClr val="F2D22E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842" autoAdjust="0"/>
  </p:normalViewPr>
  <p:slideViewPr>
    <p:cSldViewPr snapToGrid="0" showGuides="1">
      <p:cViewPr varScale="1">
        <p:scale>
          <a:sx n="67" d="100"/>
          <a:sy n="67" d="100"/>
        </p:scale>
        <p:origin x="1216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math-first-grade-usa/measurement-and-data-math-first-grade-usa/time-measurement-and-data-math-first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nkl.co.uk/resources/math-first-grade-usa/measurement-and-data-math-first-grade-usa/time-measurement-and-data-math-firs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math-first-grade-usa/measurement-and-data-math-first-grade-usa/time-measurement-and-data-math-first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7A729B-B627-9B21-CD1C-A0532BFF1F8B}"/>
              </a:ext>
            </a:extLst>
          </p:cNvPr>
          <p:cNvSpPr/>
          <p:nvPr/>
        </p:nvSpPr>
        <p:spPr>
          <a:xfrm>
            <a:off x="8496300" y="6210300"/>
            <a:ext cx="647700" cy="571500"/>
          </a:xfrm>
          <a:prstGeom prst="rect">
            <a:avLst/>
          </a:prstGeom>
          <a:solidFill>
            <a:srgbClr val="9F73B2"/>
          </a:solidFill>
          <a:ln>
            <a:solidFill>
              <a:srgbClr val="9F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1941" y="3847274"/>
            <a:ext cx="4076409" cy="924232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25200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3500" b="1" dirty="0"/>
              <a:t>It is half past one. 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228051" y="478895"/>
            <a:ext cx="4449222" cy="52259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solidFill>
                  <a:srgbClr val="F47B20"/>
                </a:solidFill>
                <a:latin typeface="+mn-lt"/>
              </a:rPr>
              <a:t>Telling the Time on the Half Hour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1109153"/>
            <a:ext cx="7632700" cy="1147486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3000" dirty="0"/>
              <a:t>When it is 30 minutes past the hour, </a:t>
            </a:r>
            <a:br>
              <a:rPr lang="en-GB" sz="3000" dirty="0"/>
            </a:br>
            <a:r>
              <a:rPr lang="en-GB" sz="3000" dirty="0"/>
              <a:t>we say it is “half past” the hour.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431419"/>
            <a:ext cx="3758292" cy="37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5542" y="3830668"/>
            <a:ext cx="3876640" cy="924232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180000" tIns="0" rIns="0" bIns="0" anchor="ctr" anchorCtr="0">
            <a:noAutofit/>
          </a:bodyPr>
          <a:lstStyle/>
          <a:p>
            <a:pPr marL="63500" lvl="0">
              <a:spcBef>
                <a:spcPts val="1000"/>
              </a:spcBef>
              <a:buClr>
                <a:srgbClr val="FF0000"/>
              </a:buClr>
              <a:buSzPts val="1800"/>
            </a:pPr>
            <a:r>
              <a:rPr lang="en-GB" sz="3000" b="1" dirty="0">
                <a:solidFill>
                  <a:srgbClr val="000000"/>
                </a:solidFill>
              </a:rPr>
              <a:t>It is half past three.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Let’s Practice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343265"/>
            <a:ext cx="7632700" cy="852630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What time is it?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1549" y="2182039"/>
            <a:ext cx="3606801" cy="536447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8D5AA4"/>
                </a:solidFill>
              </a:rPr>
              <a:t>Click on the clock to find out!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31420"/>
            <a:ext cx="3758292" cy="37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Let’s Practice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04293" y="3752817"/>
            <a:ext cx="1704978" cy="850900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3702473" y="3752817"/>
            <a:ext cx="1704978" cy="850900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5" name="Rounded Rectangle 4"/>
          <p:cNvSpPr/>
          <p:nvPr/>
        </p:nvSpPr>
        <p:spPr>
          <a:xfrm>
            <a:off x="6300653" y="3752817"/>
            <a:ext cx="1704978" cy="850900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7" name="10 o’clock"/>
          <p:cNvSpPr/>
          <p:nvPr/>
        </p:nvSpPr>
        <p:spPr>
          <a:xfrm>
            <a:off x="1104293" y="4653957"/>
            <a:ext cx="1704978" cy="850900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half past three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7923" y="5545049"/>
            <a:ext cx="7598622" cy="763354"/>
          </a:xfrm>
          <a:prstGeom prst="roundRect">
            <a:avLst/>
          </a:prstGeom>
          <a:solidFill>
            <a:srgbClr val="8D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Click the times to match them to the correct clocks!</a:t>
            </a:r>
          </a:p>
        </p:txBody>
      </p:sp>
      <p:grpSp>
        <p:nvGrpSpPr>
          <p:cNvPr id="10" name="Close button"/>
          <p:cNvGrpSpPr/>
          <p:nvPr/>
        </p:nvGrpSpPr>
        <p:grpSpPr>
          <a:xfrm>
            <a:off x="8081744" y="5432103"/>
            <a:ext cx="431800" cy="431800"/>
            <a:chOff x="8081744" y="4506905"/>
            <a:chExt cx="431800" cy="431800"/>
          </a:xfrm>
        </p:grpSpPr>
        <p:sp>
          <p:nvSpPr>
            <p:cNvPr id="11" name="Oval 10"/>
            <p:cNvSpPr/>
            <p:nvPr/>
          </p:nvSpPr>
          <p:spPr>
            <a:xfrm>
              <a:off x="8081744" y="4506905"/>
              <a:ext cx="431800" cy="431800"/>
            </a:xfrm>
            <a:prstGeom prst="ellipse">
              <a:avLst/>
            </a:prstGeom>
            <a:solidFill>
              <a:srgbClr val="8D5A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211654" y="4638142"/>
              <a:ext cx="171980" cy="169326"/>
              <a:chOff x="8211654" y="4638142"/>
              <a:chExt cx="171980" cy="16932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211654" y="4638142"/>
                <a:ext cx="171980" cy="169326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8211654" y="4638142"/>
                <a:ext cx="171980" cy="169326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10 o’clock"/>
          <p:cNvSpPr/>
          <p:nvPr/>
        </p:nvSpPr>
        <p:spPr>
          <a:xfrm>
            <a:off x="3702473" y="4653957"/>
            <a:ext cx="1704978" cy="850900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half past nine</a:t>
            </a:r>
          </a:p>
        </p:txBody>
      </p:sp>
      <p:sp>
        <p:nvSpPr>
          <p:cNvPr id="19" name="10 o’clock"/>
          <p:cNvSpPr/>
          <p:nvPr/>
        </p:nvSpPr>
        <p:spPr>
          <a:xfrm>
            <a:off x="6300653" y="4653957"/>
            <a:ext cx="1704978" cy="850900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half past one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0" y="1262491"/>
            <a:ext cx="2426224" cy="24247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22" y="1262491"/>
            <a:ext cx="2426224" cy="24247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67" y="1262491"/>
            <a:ext cx="2426223" cy="24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8403 -0.13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8542 -0.130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56632 -0.130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Analog Clocks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650" y="1411548"/>
            <a:ext cx="7632700" cy="700016"/>
          </a:xfrm>
          <a:prstGeom prst="roundRect">
            <a:avLst/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These are </a:t>
            </a:r>
            <a:r>
              <a:rPr lang="en-GB" sz="2000" b="1" dirty="0" err="1">
                <a:solidFill>
                  <a:schemeClr val="bg1"/>
                </a:solidFill>
              </a:rPr>
              <a:t>analog</a:t>
            </a:r>
            <a:r>
              <a:rPr lang="en-GB" sz="2000" b="1" dirty="0">
                <a:solidFill>
                  <a:schemeClr val="bg1"/>
                </a:solidFill>
              </a:rPr>
              <a:t> clocks.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1411548"/>
            <a:ext cx="7632700" cy="700016"/>
          </a:xfrm>
          <a:prstGeom prst="roundRect">
            <a:avLst/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dirty="0"/>
              <a:t>You may have one at home or school.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5650" y="1411548"/>
            <a:ext cx="7632700" cy="700016"/>
          </a:xfrm>
          <a:prstGeom prst="roundRect">
            <a:avLst/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They can be big or small enough to wear on your wrist.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5650" y="1411548"/>
            <a:ext cx="7632700" cy="700016"/>
          </a:xfrm>
          <a:prstGeom prst="roundRect">
            <a:avLst/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dirty="0"/>
              <a:t>Some have numbers, and some don’t.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5650" y="1411548"/>
            <a:ext cx="7632700" cy="978484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No matter the size or shape,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all </a:t>
            </a:r>
            <a:r>
              <a:rPr lang="en-GB" sz="2000" b="1" dirty="0" err="1">
                <a:solidFill>
                  <a:schemeClr val="bg1"/>
                </a:solidFill>
              </a:rPr>
              <a:t>analog</a:t>
            </a:r>
            <a:r>
              <a:rPr lang="en-GB" sz="2000" b="1" dirty="0">
                <a:solidFill>
                  <a:schemeClr val="bg1"/>
                </a:solidFill>
              </a:rPr>
              <a:t> clocks help us tell time the same way.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9925">
            <a:off x="3135015" y="2664101"/>
            <a:ext cx="821118" cy="1394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066">
            <a:off x="3593818" y="4011894"/>
            <a:ext cx="1629720" cy="2124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11" y="3004728"/>
            <a:ext cx="3029139" cy="3027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6" y="3551800"/>
            <a:ext cx="2519747" cy="25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45618" y="2417534"/>
            <a:ext cx="5999982" cy="2529533"/>
          </a:xfrm>
          <a:prstGeom prst="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Telling Time on the Hour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" y="1487884"/>
            <a:ext cx="4556613" cy="4560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7573" y="2899089"/>
            <a:ext cx="30684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b="1" dirty="0"/>
              <a:t>A clock face is a full circle.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77573" y="3511485"/>
            <a:ext cx="33714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b="1" dirty="0"/>
              <a:t>The full circle has 60 minutes.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7573" y="4123881"/>
            <a:ext cx="37240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b="1" dirty="0"/>
              <a:t>There are 60 minutes in an hour. </a:t>
            </a:r>
          </a:p>
        </p:txBody>
      </p:sp>
    </p:spTree>
    <p:extLst>
      <p:ext uri="{BB962C8B-B14F-4D97-AF65-F5344CB8AC3E}">
        <p14:creationId xmlns:p14="http://schemas.microsoft.com/office/powerpoint/2010/main" val="27723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23" y="796412"/>
            <a:ext cx="5445791" cy="5442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5" y="796413"/>
            <a:ext cx="6391619" cy="54421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0716" y="680296"/>
            <a:ext cx="1440941" cy="653796"/>
          </a:xfrm>
          <a:prstGeom prst="round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This is the </a:t>
            </a:r>
            <a:r>
              <a:rPr lang="en-GB" b="1" dirty="0"/>
              <a:t>hour</a:t>
            </a:r>
            <a:r>
              <a:rPr lang="en-GB" dirty="0"/>
              <a:t> hand.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31288" y="1329283"/>
            <a:ext cx="0" cy="1646144"/>
          </a:xfrm>
          <a:prstGeom prst="straightConnector1">
            <a:avLst/>
          </a:prstGeom>
          <a:ln w="38100">
            <a:solidFill>
              <a:srgbClr val="F582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50716" y="5515806"/>
            <a:ext cx="1673702" cy="653796"/>
          </a:xfrm>
          <a:prstGeom prst="round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This is the </a:t>
            </a:r>
            <a:r>
              <a:rPr lang="en-GB" b="1" dirty="0"/>
              <a:t>minute</a:t>
            </a:r>
            <a:r>
              <a:rPr lang="en-GB" dirty="0"/>
              <a:t> hand.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62172" y="4886359"/>
            <a:ext cx="0" cy="629447"/>
          </a:xfrm>
          <a:prstGeom prst="straightConnector1">
            <a:avLst/>
          </a:prstGeom>
          <a:ln w="38100">
            <a:solidFill>
              <a:srgbClr val="F582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0"/>
          <p:cNvSpPr>
            <a:spLocks noGrp="1"/>
          </p:cNvSpPr>
          <p:nvPr>
            <p:ph type="title"/>
          </p:nvPr>
        </p:nvSpPr>
        <p:spPr>
          <a:xfrm>
            <a:off x="5225143" y="478895"/>
            <a:ext cx="3452130" cy="522591"/>
          </a:xfrm>
        </p:spPr>
        <p:txBody>
          <a:bodyPr/>
          <a:lstStyle/>
          <a:p>
            <a:pPr algn="just"/>
            <a:r>
              <a:rPr lang="en-GB" sz="2000" dirty="0">
                <a:solidFill>
                  <a:srgbClr val="F47B20"/>
                </a:solidFill>
                <a:latin typeface="+mn-lt"/>
              </a:rPr>
              <a:t>Telling Time on the Hour</a:t>
            </a:r>
          </a:p>
        </p:txBody>
      </p:sp>
    </p:spTree>
    <p:extLst>
      <p:ext uri="{BB962C8B-B14F-4D97-AF65-F5344CB8AC3E}">
        <p14:creationId xmlns:p14="http://schemas.microsoft.com/office/powerpoint/2010/main" val="14196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0" y="1357087"/>
            <a:ext cx="4000441" cy="3997939"/>
          </a:xfrm>
          <a:prstGeom prst="rect">
            <a:avLst/>
          </a:prstGeom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5225143" y="478895"/>
            <a:ext cx="3452130" cy="52259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solidFill>
                  <a:srgbClr val="F47B20"/>
                </a:solidFill>
                <a:latin typeface="+mn-lt"/>
              </a:rPr>
              <a:t>Telling Time on the Hour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61760" y="1112779"/>
            <a:ext cx="1921995" cy="929616"/>
          </a:xfrm>
          <a:prstGeom prst="round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The small hand on the clock tells the </a:t>
            </a:r>
            <a:r>
              <a:rPr lang="en-GB" b="1" dirty="0"/>
              <a:t>hour</a:t>
            </a:r>
            <a:r>
              <a:rPr lang="en-GB" dirty="0"/>
              <a:t>.  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5019675" y="2042395"/>
            <a:ext cx="2403083" cy="1434230"/>
          </a:xfrm>
          <a:prstGeom prst="straightConnector1">
            <a:avLst/>
          </a:prstGeom>
          <a:ln w="38100">
            <a:solidFill>
              <a:srgbClr val="F582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50715" y="1112779"/>
            <a:ext cx="1817224" cy="929616"/>
          </a:xfrm>
          <a:prstGeom prst="round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dirty="0"/>
              <a:t>The big hand points to the </a:t>
            </a:r>
            <a:r>
              <a:rPr lang="en-GB" b="1" dirty="0"/>
              <a:t>minute</a:t>
            </a:r>
            <a:r>
              <a:rPr lang="en-GB" dirty="0"/>
              <a:t>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94544" y="2042395"/>
            <a:ext cx="2879165" cy="615080"/>
          </a:xfrm>
          <a:prstGeom prst="straightConnector1">
            <a:avLst/>
          </a:prstGeom>
          <a:ln w="38100">
            <a:solidFill>
              <a:srgbClr val="F582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55650" y="5530191"/>
            <a:ext cx="7632700" cy="668095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Look at the clock.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5650" y="5530191"/>
            <a:ext cx="7632700" cy="668095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dirty="0"/>
              <a:t>The small hand is on the 4, and the big hand is on the 12.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5650" y="5530191"/>
            <a:ext cx="7632700" cy="668095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It is 4 o’clock.</a:t>
            </a:r>
          </a:p>
        </p:txBody>
      </p:sp>
    </p:spTree>
    <p:extLst>
      <p:ext uri="{BB962C8B-B14F-4D97-AF65-F5344CB8AC3E}">
        <p14:creationId xmlns:p14="http://schemas.microsoft.com/office/powerpoint/2010/main" val="8963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5650" y="1343265"/>
            <a:ext cx="7632700" cy="852630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What time is it?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54554" y="3830668"/>
            <a:ext cx="3933796" cy="924232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180000" tIns="0" rIns="0" bIns="0" anchor="ctr" anchorCtr="0">
            <a:noAutofit/>
          </a:bodyPr>
          <a:lstStyle/>
          <a:p>
            <a:pPr algn="ctr"/>
            <a:r>
              <a:rPr lang="en-GB" sz="4000" b="1" dirty="0"/>
              <a:t>It is 2 o’clock.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1549" y="2182039"/>
            <a:ext cx="3606801" cy="536447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8D5AA4"/>
                </a:solidFill>
              </a:rPr>
              <a:t>Click on the clock to find out!</a:t>
            </a:r>
          </a:p>
        </p:txBody>
      </p:sp>
      <p:sp>
        <p:nvSpPr>
          <p:cNvPr id="10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Let’s Practice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2335500"/>
            <a:ext cx="3927406" cy="39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04293" y="3943343"/>
            <a:ext cx="1704978" cy="617764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11" name="Rounded Rectangle 10"/>
          <p:cNvSpPr/>
          <p:nvPr/>
        </p:nvSpPr>
        <p:spPr>
          <a:xfrm>
            <a:off x="3702473" y="3943343"/>
            <a:ext cx="1704978" cy="617764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12" name="Rounded Rectangle 11"/>
          <p:cNvSpPr/>
          <p:nvPr/>
        </p:nvSpPr>
        <p:spPr>
          <a:xfrm>
            <a:off x="6300653" y="3943343"/>
            <a:ext cx="1704978" cy="617764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 w="28575">
            <a:solidFill>
              <a:srgbClr val="5DC7C7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lang="en-GB" sz="3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Let’s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1429637"/>
            <a:ext cx="2402262" cy="2400760"/>
          </a:xfrm>
          <a:prstGeom prst="rect">
            <a:avLst/>
          </a:prstGeom>
        </p:spPr>
      </p:pic>
      <p:sp>
        <p:nvSpPr>
          <p:cNvPr id="7" name="10 o’clock"/>
          <p:cNvSpPr/>
          <p:nvPr/>
        </p:nvSpPr>
        <p:spPr>
          <a:xfrm>
            <a:off x="1104293" y="4794243"/>
            <a:ext cx="1704978" cy="617764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10 o’clock</a:t>
            </a:r>
          </a:p>
        </p:txBody>
      </p:sp>
      <p:sp>
        <p:nvSpPr>
          <p:cNvPr id="8" name="12 o’clock"/>
          <p:cNvSpPr/>
          <p:nvPr/>
        </p:nvSpPr>
        <p:spPr>
          <a:xfrm>
            <a:off x="6300653" y="4794243"/>
            <a:ext cx="1704978" cy="617764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12 o’clock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7923" y="5524953"/>
            <a:ext cx="7598622" cy="763354"/>
          </a:xfrm>
          <a:prstGeom prst="roundRect">
            <a:avLst/>
          </a:prstGeom>
          <a:solidFill>
            <a:srgbClr val="8D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Click the times to match them to the correct clocks!</a:t>
            </a:r>
          </a:p>
        </p:txBody>
      </p:sp>
      <p:grpSp>
        <p:nvGrpSpPr>
          <p:cNvPr id="20" name="Close button"/>
          <p:cNvGrpSpPr/>
          <p:nvPr/>
        </p:nvGrpSpPr>
        <p:grpSpPr>
          <a:xfrm>
            <a:off x="8081744" y="5412007"/>
            <a:ext cx="431800" cy="431800"/>
            <a:chOff x="8081744" y="4506905"/>
            <a:chExt cx="431800" cy="431800"/>
          </a:xfrm>
        </p:grpSpPr>
        <p:sp>
          <p:nvSpPr>
            <p:cNvPr id="13" name="Oval 12"/>
            <p:cNvSpPr/>
            <p:nvPr/>
          </p:nvSpPr>
          <p:spPr>
            <a:xfrm>
              <a:off x="8081744" y="4506905"/>
              <a:ext cx="431800" cy="431800"/>
            </a:xfrm>
            <a:prstGeom prst="ellipse">
              <a:avLst/>
            </a:prstGeom>
            <a:solidFill>
              <a:srgbClr val="8D5A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211654" y="4638142"/>
              <a:ext cx="171980" cy="169326"/>
              <a:chOff x="8211654" y="4638142"/>
              <a:chExt cx="171980" cy="16932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8211654" y="4638142"/>
                <a:ext cx="171980" cy="169326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211654" y="4638142"/>
                <a:ext cx="171980" cy="169326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11" y="1429637"/>
            <a:ext cx="2402262" cy="2400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03" y="1429637"/>
            <a:ext cx="2402262" cy="2400760"/>
          </a:xfrm>
          <a:prstGeom prst="rect">
            <a:avLst/>
          </a:prstGeom>
        </p:spPr>
      </p:pic>
      <p:sp>
        <p:nvSpPr>
          <p:cNvPr id="25" name="8 o’clock"/>
          <p:cNvSpPr/>
          <p:nvPr/>
        </p:nvSpPr>
        <p:spPr>
          <a:xfrm>
            <a:off x="3714745" y="4794243"/>
            <a:ext cx="1704978" cy="617764"/>
          </a:xfrm>
          <a:prstGeom prst="roundRect">
            <a:avLst>
              <a:gd name="adj" fmla="val 8951"/>
            </a:avLst>
          </a:prstGeom>
          <a:solidFill>
            <a:srgbClr val="5DC7C7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800" b="1" dirty="0"/>
              <a:t>8 o’clock</a:t>
            </a:r>
          </a:p>
        </p:txBody>
      </p:sp>
    </p:spTree>
    <p:extLst>
      <p:ext uri="{BB962C8B-B14F-4D97-AF65-F5344CB8AC3E}">
        <p14:creationId xmlns:p14="http://schemas.microsoft.com/office/powerpoint/2010/main" val="11715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6858 -0.121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8385 -0.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842 -0.122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618" y="2029767"/>
            <a:ext cx="5999982" cy="3476730"/>
          </a:xfrm>
          <a:prstGeom prst="rect">
            <a:avLst/>
          </a:prstGeom>
          <a:solidFill>
            <a:srgbClr val="F9BA8B"/>
          </a:solidFill>
          <a:ln w="28575">
            <a:solidFill>
              <a:srgbClr val="F58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47B20"/>
                </a:solidFill>
                <a:latin typeface="+mn-lt"/>
              </a:rPr>
              <a:t>Telling the Time on the Half Hour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" y="1624862"/>
            <a:ext cx="4405022" cy="4408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1132" y="2238717"/>
            <a:ext cx="3214397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en-GB" b="1" dirty="0"/>
              <a:t>We learned that a clock face is a full circle.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4960" y="3225583"/>
            <a:ext cx="3177473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en-GB" b="1" dirty="0"/>
              <a:t>It is made up of two halves.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4960" y="3880050"/>
            <a:ext cx="3724096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en-GB" b="1" dirty="0"/>
              <a:t>There are 60 minutes in an hour.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409" y="4534517"/>
            <a:ext cx="31973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2800"/>
            </a:pPr>
            <a:r>
              <a:rPr lang="en-GB" b="1" dirty="0"/>
              <a:t>How many minutes are in half an hour? </a:t>
            </a:r>
          </a:p>
        </p:txBody>
      </p:sp>
    </p:spTree>
    <p:extLst>
      <p:ext uri="{BB962C8B-B14F-4D97-AF65-F5344CB8AC3E}">
        <p14:creationId xmlns:p14="http://schemas.microsoft.com/office/powerpoint/2010/main" val="4574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228051" y="478895"/>
            <a:ext cx="4449222" cy="52259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solidFill>
                  <a:srgbClr val="F47B20"/>
                </a:solidFill>
                <a:latin typeface="+mn-lt"/>
              </a:rPr>
              <a:t>Telling the Time on the Half Hour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650" y="1109153"/>
            <a:ext cx="7632700" cy="668095"/>
          </a:xfrm>
          <a:prstGeom prst="roundRect">
            <a:avLst>
              <a:gd name="adj" fmla="val 8951"/>
            </a:avLst>
          </a:prstGeom>
          <a:solidFill>
            <a:srgbClr val="8D5AA4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There are 30 minutes in half an hour.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4" y="2181138"/>
            <a:ext cx="3771213" cy="377442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572764" y="2305444"/>
            <a:ext cx="1770843" cy="3541684"/>
          </a:xfrm>
          <a:custGeom>
            <a:avLst/>
            <a:gdLst>
              <a:gd name="connsiteX0" fmla="*/ 1 w 1770843"/>
              <a:gd name="connsiteY0" fmla="*/ 0 h 3541684"/>
              <a:gd name="connsiteX1" fmla="*/ 1770843 w 1770843"/>
              <a:gd name="connsiteY1" fmla="*/ 1770842 h 3541684"/>
              <a:gd name="connsiteX2" fmla="*/ 1 w 1770843"/>
              <a:gd name="connsiteY2" fmla="*/ 3541684 h 3541684"/>
              <a:gd name="connsiteX3" fmla="*/ 0 w 1770843"/>
              <a:gd name="connsiteY3" fmla="*/ 3541684 h 3541684"/>
              <a:gd name="connsiteX4" fmla="*/ 0 w 1770843"/>
              <a:gd name="connsiteY4" fmla="*/ 0 h 3541684"/>
              <a:gd name="connsiteX5" fmla="*/ 1 w 1770843"/>
              <a:gd name="connsiteY5" fmla="*/ 0 h 35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843" h="3541684">
                <a:moveTo>
                  <a:pt x="1" y="0"/>
                </a:moveTo>
                <a:cubicBezTo>
                  <a:pt x="978010" y="0"/>
                  <a:pt x="1770843" y="792833"/>
                  <a:pt x="1770843" y="1770842"/>
                </a:cubicBezTo>
                <a:cubicBezTo>
                  <a:pt x="1770843" y="2748851"/>
                  <a:pt x="978010" y="3541684"/>
                  <a:pt x="1" y="3541684"/>
                </a:cubicBezTo>
                <a:lnTo>
                  <a:pt x="0" y="3541684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653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us-m-2548747-telling-the-time -hour-and-half-past-the-hour-on-digital-clocks-powerpoint</Template>
  <TotalTime>407</TotalTime>
  <Words>326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Analog Clocks</vt:lpstr>
      <vt:lpstr>Telling Time on the Hour</vt:lpstr>
      <vt:lpstr>Telling Time on the Hour</vt:lpstr>
      <vt:lpstr>PowerPoint Presentation</vt:lpstr>
      <vt:lpstr>Let’s Practice</vt:lpstr>
      <vt:lpstr>Let’s Practice</vt:lpstr>
      <vt:lpstr>Telling the Time on the Half Hour</vt:lpstr>
      <vt:lpstr>PowerPoint Presentation</vt:lpstr>
      <vt:lpstr>PowerPoint Presentation</vt:lpstr>
      <vt:lpstr>Let’s Practice</vt:lpstr>
      <vt:lpstr>Let’s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Maryam Shouman</cp:lastModifiedBy>
  <cp:revision>170</cp:revision>
  <dcterms:created xsi:type="dcterms:W3CDTF">2020-07-09T13:36:32Z</dcterms:created>
  <dcterms:modified xsi:type="dcterms:W3CDTF">2024-01-03T23:23:58Z</dcterms:modified>
</cp:coreProperties>
</file>