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115" y="640080"/>
            <a:ext cx="725424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/>
              <a:t>st</a:t>
            </a:r>
            <a:r>
              <a:rPr lang="en-US" b="1">
                <a:solidFill>
                  <a:srgbClr val="FF0000"/>
                </a:solidFill>
              </a:rPr>
              <a:t>ir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993005" y="898525"/>
            <a:ext cx="6096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stir: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  <a:p>
            <a:r>
              <a:rPr lang="en-US" sz="3600"/>
              <a:t>If you </a:t>
            </a:r>
            <a:r>
              <a:rPr lang="en-US" sz="3600">
                <a:solidFill>
                  <a:srgbClr val="FF0000"/>
                </a:solidFill>
              </a:rPr>
              <a:t>stir</a:t>
            </a:r>
            <a:r>
              <a:rPr lang="en-US" sz="3600"/>
              <a:t> a liquid or other substance, you move it around or mix it in a container using something such as a spoon</a:t>
            </a:r>
            <a:endParaRPr lang="en-US" sz="3600"/>
          </a:p>
          <a:p>
            <a:endParaRPr lang="en-US" sz="3600"/>
          </a:p>
          <a:p>
            <a:r>
              <a:rPr lang="en-US" sz="3600">
                <a:solidFill>
                  <a:srgbClr val="FF0000"/>
                </a:solidFill>
              </a:rPr>
              <a:t>Stir</a:t>
            </a:r>
            <a:r>
              <a:rPr lang="en-US" sz="3600"/>
              <a:t> the soup for a few seconds.</a:t>
            </a:r>
            <a:endParaRPr lang="en-US" sz="36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92505" y="1703070"/>
            <a:ext cx="2111375" cy="2237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chemeClr val="tx1"/>
                </a:solidFill>
              </a:rPr>
              <a:t>b</a:t>
            </a:r>
            <a:r>
              <a:rPr lang="en-US" sz="5400" b="1">
                <a:solidFill>
                  <a:srgbClr val="FF0000"/>
                </a:solidFill>
              </a:rPr>
              <a:t>ir</a:t>
            </a:r>
            <a:r>
              <a:rPr lang="en-US" sz="5400" b="1">
                <a:solidFill>
                  <a:schemeClr val="tx1"/>
                </a:solidFill>
              </a:rPr>
              <a:t>thday</a:t>
            </a: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7800" y="1161415"/>
            <a:ext cx="6096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birthday: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>
              <a:solidFill>
                <a:srgbClr val="FF0000"/>
              </a:solidFill>
            </a:endParaRPr>
          </a:p>
          <a:p>
            <a:r>
              <a:rPr lang="en-US" sz="3600"/>
              <a:t>Your </a:t>
            </a:r>
            <a:r>
              <a:rPr lang="en-US" sz="3600">
                <a:solidFill>
                  <a:srgbClr val="FF0000"/>
                </a:solidFill>
              </a:rPr>
              <a:t>birthday</a:t>
            </a:r>
            <a:r>
              <a:rPr lang="en-US" sz="3600"/>
              <a:t> is the anniversary of the date on which you were born.</a:t>
            </a:r>
            <a:endParaRPr lang="en-US" sz="3600"/>
          </a:p>
          <a:p>
            <a:endParaRPr lang="en-US" sz="3600"/>
          </a:p>
          <a:p>
            <a:r>
              <a:rPr lang="en-US" sz="3600"/>
              <a:t>It is his </a:t>
            </a:r>
            <a:r>
              <a:rPr lang="en-US" sz="3600">
                <a:solidFill>
                  <a:srgbClr val="FF0000"/>
                </a:solidFill>
              </a:rPr>
              <a:t>birthday</a:t>
            </a:r>
            <a:r>
              <a:rPr lang="en-US" sz="3600"/>
              <a:t> today.</a:t>
            </a:r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0395" y="1691005"/>
            <a:ext cx="2617470" cy="3113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/>
              <a:t>f</a:t>
            </a:r>
            <a:r>
              <a:rPr lang="en-US" sz="5400" b="1">
                <a:solidFill>
                  <a:srgbClr val="FF0000"/>
                </a:solidFill>
              </a:rPr>
              <a:t>ir</a:t>
            </a:r>
            <a:r>
              <a:rPr lang="en-US" sz="5400" b="1"/>
              <a:t>st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920615" y="365125"/>
            <a:ext cx="609600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first</a:t>
            </a:r>
            <a:r>
              <a:rPr lang="en-US" sz="3600"/>
              <a:t>:</a:t>
            </a:r>
            <a:endParaRPr lang="en-US" sz="3600"/>
          </a:p>
          <a:p>
            <a:endParaRPr lang="en-US" sz="3600"/>
          </a:p>
          <a:p>
            <a:r>
              <a:rPr lang="en-US" sz="3600"/>
              <a:t>The </a:t>
            </a:r>
            <a:r>
              <a:rPr lang="en-US" sz="3600">
                <a:solidFill>
                  <a:srgbClr val="FF0000"/>
                </a:solidFill>
              </a:rPr>
              <a:t>first</a:t>
            </a:r>
            <a:r>
              <a:rPr lang="en-US" sz="3600"/>
              <a:t> thing, person, event, or period of time is the one that happens or comes before all the others of the same kind.</a:t>
            </a:r>
            <a:endParaRPr lang="en-US" sz="3600"/>
          </a:p>
          <a:p>
            <a:endParaRPr lang="en-US" sz="3600"/>
          </a:p>
          <a:p>
            <a:r>
              <a:rPr lang="en-US" sz="3600"/>
              <a:t>John came </a:t>
            </a:r>
            <a:r>
              <a:rPr lang="en-US" sz="3600">
                <a:solidFill>
                  <a:srgbClr val="FF0000"/>
                </a:solidFill>
              </a:rPr>
              <a:t>first </a:t>
            </a:r>
            <a:r>
              <a:rPr lang="en-US" sz="3600"/>
              <a:t>in the one hundred metres.</a:t>
            </a:r>
            <a:endParaRPr lang="en-US" sz="3600"/>
          </a:p>
          <a:p>
            <a:endParaRPr lang="en-US" sz="3600"/>
          </a:p>
          <a:p>
            <a:endParaRPr lang="en-US" sz="3600"/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21385" y="1691005"/>
            <a:ext cx="1715770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sh</a:t>
            </a:r>
            <a:r>
              <a:rPr lang="en-US" b="1">
                <a:solidFill>
                  <a:srgbClr val="FF0000"/>
                </a:solidFill>
              </a:rPr>
              <a:t>ir</a:t>
            </a:r>
            <a:r>
              <a:rPr lang="en-US" b="1">
                <a:solidFill>
                  <a:schemeClr val="tx1"/>
                </a:solidFill>
              </a:rPr>
              <a:t>t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438650" y="365125"/>
            <a:ext cx="60960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shirt: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  <a:p>
            <a:r>
              <a:rPr lang="en-US" sz="3600"/>
              <a:t>A </a:t>
            </a:r>
            <a:r>
              <a:rPr lang="en-US" sz="3600">
                <a:solidFill>
                  <a:srgbClr val="FF0000"/>
                </a:solidFill>
              </a:rPr>
              <a:t>shirt</a:t>
            </a:r>
            <a:r>
              <a:rPr lang="en-US" sz="3600"/>
              <a:t> is a piece of clothing that you wear on the upper part of your body. </a:t>
            </a:r>
            <a:r>
              <a:rPr lang="en-US" sz="3600">
                <a:solidFill>
                  <a:srgbClr val="FF0000"/>
                </a:solidFill>
              </a:rPr>
              <a:t>Shirts</a:t>
            </a:r>
            <a:r>
              <a:rPr lang="en-US" sz="3600"/>
              <a:t> have a collar, sleeves, and buttons down the front.</a:t>
            </a:r>
            <a:endParaRPr lang="en-US" sz="3600"/>
          </a:p>
          <a:p>
            <a:endParaRPr lang="en-US" sz="3600"/>
          </a:p>
          <a:p>
            <a:r>
              <a:rPr lang="en-US" sz="3600"/>
              <a:t>He got a new </a:t>
            </a:r>
            <a:r>
              <a:rPr lang="en-US" sz="3600">
                <a:solidFill>
                  <a:srgbClr val="FF0000"/>
                </a:solidFill>
              </a:rPr>
              <a:t>shirt</a:t>
            </a:r>
            <a:r>
              <a:rPr lang="en-US" sz="3600"/>
              <a:t> for school.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3787775" y="385254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11175" y="1560830"/>
            <a:ext cx="2610485" cy="2660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3505"/>
          </a:xfrm>
        </p:spPr>
        <p:txBody>
          <a:bodyPr/>
          <a:p>
            <a:pPr algn="ctr"/>
            <a:r>
              <a:rPr lang="en-US" sz="6600" b="1"/>
              <a:t>Thank You!</a:t>
            </a:r>
            <a:endParaRPr lang="en-US" sz="6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/>
            </a:br>
            <a:br>
              <a:rPr lang="en-US"/>
            </a:br>
            <a:r>
              <a:rPr lang="en-US" sz="5335" b="1"/>
              <a:t>Sunday Weekly Tasks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28930" y="1885315"/>
            <a:ext cx="111620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/>
              <a:t>1. Spelling test “ur” words.</a:t>
            </a:r>
            <a:endParaRPr lang="en-US" sz="4000"/>
          </a:p>
          <a:p>
            <a:endParaRPr lang="en-US" sz="4000"/>
          </a:p>
          <a:p>
            <a:r>
              <a:rPr lang="en-US" sz="4000"/>
              <a:t>2. Writing  Pop up Quiz “Describe the Pictures” </a:t>
            </a:r>
            <a:endParaRPr lang="en-US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Activity Group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Match the (ur)  word sounds to the pictures.</a:t>
            </a:r>
            <a:endParaRPr lang="en-US"/>
          </a:p>
          <a:p>
            <a:endParaRPr lang="en-US"/>
          </a:p>
          <a:p>
            <a:r>
              <a:rPr lang="en-US"/>
              <a:t>Divide students into groups have them match the (ur) words to their pictures.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PS.</a:t>
            </a:r>
            <a:endParaRPr lang="en-US"/>
          </a:p>
          <a:p>
            <a:pPr marL="0" indent="0">
              <a:buNone/>
            </a:pPr>
            <a:r>
              <a:rPr lang="en-US"/>
              <a:t>Please don’t forget to take pictures to post of FireFly. </a:t>
            </a:r>
            <a:endParaRPr lang="en-US"/>
          </a:p>
          <a:p>
            <a:pPr marL="0" indent="0">
              <a:buNone/>
            </a:pPr>
            <a:r>
              <a:rPr lang="en-US"/>
              <a:t>Thanks.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/>
              <a:t> Spelling Words</a:t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ir</a:t>
            </a:r>
            <a:r>
              <a:rPr lang="en-US" b="1"/>
              <a:t> words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710" y="1532890"/>
            <a:ext cx="5181600" cy="4351338"/>
          </a:xfrm>
        </p:spPr>
        <p:txBody>
          <a:bodyPr/>
          <a:p>
            <a:endParaRPr lang="en-US"/>
          </a:p>
          <a:p>
            <a:r>
              <a:rPr lang="en-US" sz="5400"/>
              <a:t>g</a:t>
            </a:r>
            <a:r>
              <a:rPr lang="en-US" sz="5400">
                <a:solidFill>
                  <a:srgbClr val="FF0000"/>
                </a:solidFill>
              </a:rPr>
              <a:t>ir</a:t>
            </a:r>
            <a:r>
              <a:rPr lang="en-US" sz="5400">
                <a:solidFill>
                  <a:schemeClr val="tx1"/>
                </a:solidFill>
              </a:rPr>
              <a:t>l</a:t>
            </a:r>
            <a:endParaRPr lang="en-US" sz="5400"/>
          </a:p>
          <a:p>
            <a:pPr marL="0" indent="0">
              <a:buNone/>
            </a:pPr>
            <a:endParaRPr lang="en-US" sz="5400"/>
          </a:p>
        </p:txBody>
      </p:sp>
      <p:sp>
        <p:nvSpPr>
          <p:cNvPr id="5" name="Text Box 4"/>
          <p:cNvSpPr txBox="1"/>
          <p:nvPr/>
        </p:nvSpPr>
        <p:spPr>
          <a:xfrm>
            <a:off x="5780405" y="2419350"/>
            <a:ext cx="5831205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4" name="Content Placeholder 3"/>
          <p:cNvSpPr/>
          <p:nvPr>
            <p:ph sz="half" idx="2"/>
          </p:nvPr>
        </p:nvSpPr>
        <p:spPr>
          <a:xfrm>
            <a:off x="4978400" y="1825625"/>
            <a:ext cx="5181600" cy="4351338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sz="3600">
                <a:solidFill>
                  <a:srgbClr val="FF0000"/>
                </a:solidFill>
              </a:rPr>
              <a:t>Girl:</a:t>
            </a:r>
            <a:r>
              <a:rPr lang="en-US" sz="3600"/>
              <a:t> </a:t>
            </a:r>
            <a:endParaRPr lang="en-US" sz="3600"/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A </a:t>
            </a:r>
            <a:r>
              <a:rPr lang="en-US" sz="3600">
                <a:solidFill>
                  <a:srgbClr val="FF0000"/>
                </a:solidFill>
              </a:rPr>
              <a:t>girl</a:t>
            </a:r>
            <a:r>
              <a:rPr lang="en-US" sz="3600"/>
              <a:t> is a female child.</a:t>
            </a:r>
            <a:endParaRPr lang="en-US" sz="3600"/>
          </a:p>
          <a:p>
            <a:pPr marL="0" indent="0">
              <a:buNone/>
            </a:pPr>
            <a:endParaRPr lang="en-US" sz="36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</a:rPr>
              <a:t>I must have been a cute little </a:t>
            </a:r>
            <a:r>
              <a:rPr lang="en-US" sz="3600">
                <a:solidFill>
                  <a:srgbClr val="FF0000"/>
                </a:solidFill>
              </a:rPr>
              <a:t>girl</a:t>
            </a:r>
            <a:r>
              <a:rPr lang="en-US" sz="3600">
                <a:solidFill>
                  <a:schemeClr val="tx1"/>
                </a:solidFill>
              </a:rPr>
              <a:t>.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320" y="2800350"/>
            <a:ext cx="2200275" cy="30079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b="1"/>
              <a:t>sk</a:t>
            </a:r>
            <a:r>
              <a:rPr lang="en-US" sz="5400" b="1">
                <a:solidFill>
                  <a:srgbClr val="FF0000"/>
                </a:solidFill>
              </a:rPr>
              <a:t>ir</a:t>
            </a:r>
            <a:r>
              <a:rPr lang="en-US" sz="5400" b="1"/>
              <a:t>t:</a:t>
            </a:r>
            <a:endParaRPr lang="en-US" sz="5400" b="1"/>
          </a:p>
        </p:txBody>
      </p:sp>
      <p:sp>
        <p:nvSpPr>
          <p:cNvPr id="8" name="Text Box 7"/>
          <p:cNvSpPr txBox="1"/>
          <p:nvPr/>
        </p:nvSpPr>
        <p:spPr>
          <a:xfrm>
            <a:off x="7261860" y="294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4341495" y="1231900"/>
            <a:ext cx="670814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FF0000"/>
                </a:solidFill>
              </a:rPr>
              <a:t>skirt: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  <a:p>
            <a:r>
              <a:rPr lang="en-US" sz="3600"/>
              <a:t>A </a:t>
            </a:r>
            <a:r>
              <a:rPr lang="en-US" sz="3600">
                <a:solidFill>
                  <a:srgbClr val="FF0000"/>
                </a:solidFill>
              </a:rPr>
              <a:t>skirt</a:t>
            </a:r>
            <a:r>
              <a:rPr lang="en-US" sz="3600"/>
              <a:t> is a piece of clothing that fastens at the waist and hangs down around the legs.</a:t>
            </a:r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Girls  love wearing </a:t>
            </a:r>
            <a:r>
              <a:rPr lang="en-US" sz="3600">
                <a:solidFill>
                  <a:srgbClr val="FF0000"/>
                </a:solidFill>
              </a:rPr>
              <a:t>skirts.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  <a:p>
            <a:endParaRPr lang="en-US" sz="3600"/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rcRect t="7091"/>
          <a:stretch>
            <a:fillRect/>
          </a:stretch>
        </p:blipFill>
        <p:spPr>
          <a:xfrm>
            <a:off x="927735" y="2356485"/>
            <a:ext cx="2174240" cy="2454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chemeClr val="tx1"/>
                </a:solidFill>
              </a:rPr>
              <a:t>d</a:t>
            </a:r>
            <a:r>
              <a:rPr lang="en-US" sz="5400" b="1">
                <a:solidFill>
                  <a:srgbClr val="FF0000"/>
                </a:solidFill>
              </a:rPr>
              <a:t>ir</a:t>
            </a:r>
            <a:r>
              <a:rPr lang="en-US" sz="5400" b="1">
                <a:solidFill>
                  <a:schemeClr val="tx1"/>
                </a:solidFill>
              </a:rPr>
              <a:t>t</a:t>
            </a:r>
            <a:br>
              <a:rPr lang="en-US" sz="5400" b="1">
                <a:solidFill>
                  <a:schemeClr val="tx1"/>
                </a:solidFill>
              </a:rPr>
            </a:b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02300" y="1045845"/>
            <a:ext cx="6096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dirt: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  <a:p>
            <a:r>
              <a:rPr lang="en-US" sz="3600"/>
              <a:t>You can refer to the earth on the ground as </a:t>
            </a:r>
            <a:r>
              <a:rPr lang="en-US" sz="3600">
                <a:solidFill>
                  <a:srgbClr val="FF0000"/>
                </a:solidFill>
              </a:rPr>
              <a:t>dirt</a:t>
            </a:r>
            <a:r>
              <a:rPr lang="en-US" sz="3600"/>
              <a:t>, especially when it is dusty.</a:t>
            </a:r>
            <a:endParaRPr lang="en-US" sz="3600"/>
          </a:p>
          <a:p>
            <a:endParaRPr lang="en-US" sz="3600"/>
          </a:p>
          <a:p>
            <a:r>
              <a:rPr lang="en-US" sz="3600"/>
              <a:t>They all sat on the </a:t>
            </a:r>
            <a:r>
              <a:rPr lang="en-US" sz="3600">
                <a:solidFill>
                  <a:srgbClr val="FF0000"/>
                </a:solidFill>
              </a:rPr>
              <a:t>dirt</a:t>
            </a:r>
            <a:r>
              <a:rPr lang="en-US" sz="3600"/>
              <a:t> under the shade of a tree.</a:t>
            </a:r>
            <a:endParaRPr lang="en-US" sz="36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06170" y="1818005"/>
            <a:ext cx="3392805" cy="17564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chemeClr val="tx1"/>
                </a:solidFill>
              </a:rPr>
              <a:t>th</a:t>
            </a:r>
            <a:r>
              <a:rPr lang="en-US" sz="5400" b="1">
                <a:solidFill>
                  <a:srgbClr val="FF0000"/>
                </a:solidFill>
              </a:rPr>
              <a:t>ir</a:t>
            </a:r>
            <a:r>
              <a:rPr lang="en-US" sz="5400" b="1">
                <a:solidFill>
                  <a:schemeClr val="tx1"/>
                </a:solidFill>
              </a:rPr>
              <a:t>d</a:t>
            </a: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973320" y="797560"/>
            <a:ext cx="609600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olidFill>
                  <a:srgbClr val="FF0000"/>
                </a:solidFill>
              </a:rPr>
              <a:t>third:</a:t>
            </a:r>
            <a:endParaRPr lang="en-US" sz="3200">
              <a:solidFill>
                <a:srgbClr val="FF0000"/>
              </a:solidFill>
            </a:endParaRPr>
          </a:p>
          <a:p>
            <a:endParaRPr lang="en-US" sz="3200"/>
          </a:p>
          <a:p>
            <a:r>
              <a:rPr lang="en-US" sz="3200"/>
              <a:t>The </a:t>
            </a:r>
            <a:r>
              <a:rPr lang="en-US" sz="3200">
                <a:solidFill>
                  <a:srgbClr val="FF0000"/>
                </a:solidFill>
              </a:rPr>
              <a:t>third</a:t>
            </a:r>
            <a:r>
              <a:rPr lang="en-US" sz="3200"/>
              <a:t> item in a series is the one that you count as number three.</a:t>
            </a:r>
            <a:endParaRPr lang="en-US" sz="3200"/>
          </a:p>
          <a:p>
            <a:endParaRPr lang="en-US" sz="3200"/>
          </a:p>
          <a:p>
            <a:r>
              <a:rPr lang="en-US" sz="3200"/>
              <a:t>In the swimming tornment he came in </a:t>
            </a:r>
            <a:r>
              <a:rPr lang="en-US" sz="3200">
                <a:solidFill>
                  <a:srgbClr val="FF0000"/>
                </a:solidFill>
              </a:rPr>
              <a:t>third</a:t>
            </a:r>
            <a:r>
              <a:rPr lang="en-US" sz="3200"/>
              <a:t> place.</a:t>
            </a:r>
            <a:endParaRPr 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25855" y="1691005"/>
            <a:ext cx="1805305" cy="3137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chemeClr val="tx1"/>
                </a:solidFill>
              </a:rPr>
              <a:t>b</a:t>
            </a:r>
            <a:r>
              <a:rPr lang="en-US" sz="5400" b="1">
                <a:solidFill>
                  <a:srgbClr val="FF0000"/>
                </a:solidFill>
              </a:rPr>
              <a:t>ir</a:t>
            </a:r>
            <a:r>
              <a:rPr lang="en-US" sz="5400" b="1">
                <a:solidFill>
                  <a:schemeClr val="tx1"/>
                </a:solidFill>
              </a:rPr>
              <a:t>d</a:t>
            </a:r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949315" y="932815"/>
            <a:ext cx="60960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bird:</a:t>
            </a:r>
            <a:r>
              <a:rPr lang="en-US" sz="3600"/>
              <a:t> </a:t>
            </a:r>
            <a:endParaRPr lang="en-US" sz="3600"/>
          </a:p>
          <a:p>
            <a:r>
              <a:rPr lang="en-US" sz="3600"/>
              <a:t> </a:t>
            </a:r>
            <a:endParaRPr lang="en-US" sz="3600"/>
          </a:p>
          <a:p>
            <a:r>
              <a:rPr lang="en-US" sz="3600"/>
              <a:t>A </a:t>
            </a:r>
            <a:r>
              <a:rPr lang="en-US" sz="3600">
                <a:solidFill>
                  <a:srgbClr val="FF0000"/>
                </a:solidFill>
              </a:rPr>
              <a:t>bird</a:t>
            </a:r>
            <a:r>
              <a:rPr lang="en-US" sz="3600"/>
              <a:t> is a creature with feathers and wings. Female birds lay eggs. Most birds can fly..</a:t>
            </a:r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A parrot is a very  colourful </a:t>
            </a:r>
            <a:r>
              <a:rPr lang="en-US" sz="3600">
                <a:solidFill>
                  <a:srgbClr val="FF0000"/>
                </a:solidFill>
              </a:rPr>
              <a:t>bird</a:t>
            </a:r>
            <a:r>
              <a:rPr lang="en-US" sz="3600"/>
              <a:t>.</a:t>
            </a:r>
            <a:endParaRPr lang="en-US" sz="36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4845" y="2059305"/>
            <a:ext cx="2689860" cy="2448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/>
              <a:t>tw</a:t>
            </a:r>
            <a:r>
              <a:rPr lang="en-US" sz="5400" b="1">
                <a:solidFill>
                  <a:srgbClr val="FF0000"/>
                </a:solidFill>
              </a:rPr>
              <a:t>ir</a:t>
            </a:r>
            <a:r>
              <a:rPr lang="en-US" sz="5400" b="1"/>
              <a:t>l: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096000" y="880745"/>
            <a:ext cx="6096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</a:rPr>
              <a:t> twirl:</a:t>
            </a:r>
            <a:endParaRPr lang="en-US" sz="3600">
              <a:solidFill>
                <a:srgbClr val="FF0000"/>
              </a:solidFill>
            </a:endParaRPr>
          </a:p>
          <a:p>
            <a:r>
              <a:rPr lang="en-US" sz="3600"/>
              <a:t>  </a:t>
            </a:r>
            <a:endParaRPr lang="en-US" sz="3600"/>
          </a:p>
          <a:p>
            <a:r>
              <a:rPr lang="en-US" sz="3600"/>
              <a:t>If you </a:t>
            </a:r>
            <a:r>
              <a:rPr lang="en-US" sz="3600">
                <a:solidFill>
                  <a:srgbClr val="FF0000"/>
                </a:solidFill>
              </a:rPr>
              <a:t>twirl</a:t>
            </a:r>
            <a:r>
              <a:rPr lang="en-US" sz="3600"/>
              <a:t>, you turn around and around quickly, for example when you are dancing.</a:t>
            </a:r>
            <a:endParaRPr lang="en-US" sz="3600"/>
          </a:p>
          <a:p>
            <a:endParaRPr lang="en-US" sz="3600"/>
          </a:p>
          <a:p>
            <a:r>
              <a:rPr lang="en-US" sz="3600"/>
              <a:t>The pretty girl is </a:t>
            </a:r>
            <a:r>
              <a:rPr lang="en-US" sz="3600">
                <a:solidFill>
                  <a:srgbClr val="FF0000"/>
                </a:solidFill>
              </a:rPr>
              <a:t>twirling</a:t>
            </a:r>
            <a:r>
              <a:rPr lang="en-US" sz="3600"/>
              <a:t> around the dance floor.</a:t>
            </a:r>
            <a:endParaRPr lang="en-US" sz="36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8200" y="2038350"/>
            <a:ext cx="2152015" cy="3256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1704</Words>
  <Application>WPS Presentation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  Sunday Weekly Tasks  </vt:lpstr>
      <vt:lpstr>Activity Group </vt:lpstr>
      <vt:lpstr> Spelling Words ur words</vt:lpstr>
      <vt:lpstr>turn:</vt:lpstr>
      <vt:lpstr>burger </vt:lpstr>
      <vt:lpstr>curl</vt:lpstr>
      <vt:lpstr>hurt</vt:lpstr>
      <vt:lpstr>surf</vt:lpstr>
      <vt:lpstr>burn</vt:lpstr>
      <vt:lpstr>nurse</vt:lpstr>
      <vt:lpstr>purple</vt:lpstr>
      <vt:lpstr>turnip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lenovo</cp:lastModifiedBy>
  <cp:revision>7</cp:revision>
  <dcterms:created xsi:type="dcterms:W3CDTF">2023-11-12T01:17:00Z</dcterms:created>
  <dcterms:modified xsi:type="dcterms:W3CDTF">2024-01-27T21:33:37Z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2AB837B8B86D4541A05B7612F0A3312C_13</vt:lpwstr>
  </property>
  <property fmtid="{D5CDD505-2E9C-101B-9397-08002B2CF9AE}" pid="3" name="KSOProductBuildVer">
    <vt:lpwstr>1033-12.2.0.13431</vt:lpwstr>
  </property>
</Properties>
</file>