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9" r:id="rId4"/>
  </p:sldMasterIdLst>
  <p:notesMasterIdLst>
    <p:notesMasterId r:id="rId6"/>
  </p:notesMasterIdLst>
  <p:handoutMasterIdLst>
    <p:handoutMasterId r:id="rId21"/>
  </p:handoutMasterIdLst>
  <p:sldIdLst>
    <p:sldId id="257" r:id="rId5"/>
    <p:sldId id="259" r:id="rId7"/>
    <p:sldId id="328" r:id="rId8"/>
    <p:sldId id="368" r:id="rId9"/>
    <p:sldId id="369" r:id="rId10"/>
    <p:sldId id="383" r:id="rId11"/>
    <p:sldId id="331" r:id="rId12"/>
    <p:sldId id="359" r:id="rId13"/>
    <p:sldId id="372" r:id="rId14"/>
    <p:sldId id="373" r:id="rId15"/>
    <p:sldId id="374" r:id="rId16"/>
    <p:sldId id="375" r:id="rId17"/>
    <p:sldId id="333" r:id="rId18"/>
    <p:sldId id="337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howGuides="1">
      <p:cViewPr varScale="1">
        <p:scale>
          <a:sx n="81" d="100"/>
          <a:sy n="81" d="100"/>
        </p:scale>
        <p:origin x="15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4CBEA4A3-EFF1-4A0E-8237-466AF4A1F98B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60B-E1BE-450A-B76D-0609D08DBE62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microsoft.com/office/2007/relationships/media" Target="file:///C:\Users\lenovo\Videos\Videoder\-y%20&#128515;%20%20Fun%20Phonics%20&#128516;%20%20How%20to%20Read%20&#128214;%20%20Made%20by%20Kids%20vs%20Phonics%20480%20x%20854.mp4" TargetMode="External"/><Relationship Id="rId1" Type="http://schemas.openxmlformats.org/officeDocument/2006/relationships/video" Target="file:///C:\Users\lenovo\Videos\Videoder\-y%20&#128515;%20%20Fun%20Phonics%20&#128516;%20%20How%20to%20Read%20&#128214;%20%20Made%20by%20Kids%20vs%20Phonics%20480%20x%20854.mp4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" name="Picture 2" descr="Phonics - Sound and Distric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5" y="1647235"/>
            <a:ext cx="8388048" cy="37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01115" y="457200"/>
            <a:ext cx="4951095" cy="2799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29000"/>
            <a:ext cx="5920740" cy="318516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ChangeAspect="1"/>
          </p:cNvPicPr>
          <p:nvPr>
            <p:ph sz="half" idx="2"/>
          </p:nvPr>
        </p:nvPicPr>
        <p:blipFill>
          <a:blip r:embed="rId3"/>
          <a:srcRect t="19229" b="6338"/>
          <a:stretch>
            <a:fillRect/>
          </a:stretch>
        </p:blipFill>
        <p:spPr>
          <a:xfrm>
            <a:off x="3861435" y="833120"/>
            <a:ext cx="2014220" cy="2188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81400"/>
            <a:ext cx="2468880" cy="2701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24000" y="381000"/>
            <a:ext cx="4926330" cy="25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3048000"/>
            <a:ext cx="5032375" cy="2734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555" y="685800"/>
            <a:ext cx="2206625" cy="1929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276600"/>
            <a:ext cx="2091055" cy="2202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19200" y="457200"/>
            <a:ext cx="4749800" cy="259334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600" y="2971800"/>
            <a:ext cx="4658360" cy="3076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925" y="762000"/>
            <a:ext cx="2028190" cy="1853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352800"/>
            <a:ext cx="1894840" cy="2347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28900" y="304800"/>
            <a:ext cx="4674870" cy="271399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87955" y="3166745"/>
            <a:ext cx="4533900" cy="2416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623570"/>
            <a:ext cx="1965325" cy="1967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90" y="3429000"/>
            <a:ext cx="1925955" cy="1948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Practice time 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458200" cy="1322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Say some words with these sounds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altLang="en-US" sz="4000" dirty="0">
                <a:latin typeface="Comic Sans MS" panose="030F0702030302020204" pitchFamily="66" charset="0"/>
              </a:rPr>
              <a:t>z, , zz, qu, ch, sh, </a:t>
            </a:r>
            <a:r>
              <a:rPr lang="en-US" altLang="en-US" sz="4000" b="1" dirty="0">
                <a:latin typeface="Comic Sans MS" panose="030F0702030302020204" pitchFamily="66" charset="0"/>
              </a:rPr>
              <a:t>th, </a:t>
            </a:r>
            <a:r>
              <a:rPr lang="en-US" altLang="en-US" sz="4000" dirty="0">
                <a:latin typeface="Comic Sans MS" panose="030F0702030302020204" pitchFamily="66" charset="0"/>
              </a:rPr>
              <a:t>th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2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Write words related to these sounds.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825;p33"/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4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blend and segment the words.</a:t>
            </a: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59010" y="4295467"/>
            <a:ext cx="3273243" cy="925600"/>
            <a:chOff x="4521063" y="3123400"/>
            <a:chExt cx="3273243" cy="694200"/>
          </a:xfrm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9" name="Google Shape;789;p33"/>
          <p:cNvGrpSpPr/>
          <p:nvPr/>
        </p:nvGrpSpPr>
        <p:grpSpPr>
          <a:xfrm>
            <a:off x="4758000" y="3012567"/>
            <a:ext cx="3273243" cy="925600"/>
            <a:chOff x="4520037" y="2161225"/>
            <a:chExt cx="3273243" cy="694200"/>
          </a:xfrm>
        </p:grpSpPr>
        <p:sp>
          <p:nvSpPr>
            <p:cNvPr id="790" name="Google Shape;790;p33"/>
            <p:cNvSpPr/>
            <p:nvPr/>
          </p:nvSpPr>
          <p:spPr>
            <a:xfrm>
              <a:off x="4520037" y="2161225"/>
              <a:ext cx="3035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 rot="5400000">
              <a:off x="7327980" y="239008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Write words related to these sounds.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52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blend and segment the words.</a:t>
            </a: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Warm- up Activity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1295400"/>
            <a:ext cx="7784465" cy="4935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9330" y="1401445"/>
            <a:ext cx="7633970" cy="49549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86000" y="32448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dirty="0">
                <a:sym typeface="+mn-ea"/>
              </a:rPr>
              <a:t>Warm- up Activity</a:t>
            </a:r>
            <a:endParaRPr lang="en-US" dirty="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057400" y="228600"/>
            <a:ext cx="5594350" cy="72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4000" dirty="0">
                <a:sym typeface="+mn-ea"/>
              </a:rPr>
              <a:t>Warm- up Activity</a:t>
            </a:r>
            <a:endParaRPr lang="en-US" sz="4000" dirty="0">
              <a:sym typeface="+mn-ea"/>
            </a:endParaRPr>
          </a:p>
          <a:p>
            <a:pPr algn="ctr"/>
            <a:r>
              <a:rPr lang="en-US" sz="4000" b="1"/>
              <a:t>Level 3</a:t>
            </a:r>
            <a:endParaRPr lang="en-US" sz="4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honics Phase 3 Sounds for Pronunciation 480 x 610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9200" y="1219200"/>
            <a:ext cx="7397115" cy="517779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00976" y="305077"/>
            <a:ext cx="7531324" cy="763600"/>
          </a:xfrm>
          <a:solidFill>
            <a:schemeClr val="tx2"/>
          </a:solidFill>
        </p:spPr>
        <p:txBody>
          <a:bodyPr/>
          <a:p>
            <a:pPr algn="ctr"/>
            <a:r>
              <a:rPr lang="en-US" sz="4000" dirty="0"/>
              <a:t>Listen to the video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High Frequency Words Mat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6530" y="1356995"/>
            <a:ext cx="8503920" cy="5228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905000"/>
            <a:ext cx="8220075" cy="266699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Time to read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-y 😃  Fun Phonics 😄  How to Read 📖  Made by Kids vs Phonics 480 x 854">
            <a:hlinkClick r:id="" action="ppaction://media"/>
          </p:cNvPr>
          <p:cNvPicPr>
            <a:picLocks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9200" y="533400"/>
            <a:ext cx="7063740" cy="571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4495" y="304800"/>
            <a:ext cx="6057900" cy="321564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0" y="3520440"/>
            <a:ext cx="5456555" cy="2955925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1400" y="593090"/>
            <a:ext cx="2248535" cy="2667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886200"/>
            <a:ext cx="2208530" cy="22650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WPS Presentation</Application>
  <PresentationFormat>On-screen Show (4:3)</PresentationFormat>
  <Paragraphs>58</Paragraphs>
  <Slides>15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Twinkl</vt:lpstr>
      <vt:lpstr>Roboto</vt:lpstr>
      <vt:lpstr>Fira Sans Medium</vt:lpstr>
      <vt:lpstr>Comic Sans MS</vt:lpstr>
      <vt:lpstr>Roboto</vt:lpstr>
      <vt:lpstr>Fira Sans Extra Condensed</vt:lpstr>
      <vt:lpstr>Times New Roman</vt:lpstr>
      <vt:lpstr>Microsoft YaHei</vt:lpstr>
      <vt:lpstr>Arial Unicode MS</vt:lpstr>
      <vt:lpstr>Century Gothic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Warm- up Activity</vt:lpstr>
      <vt:lpstr>PowerPoint 演示文稿</vt:lpstr>
      <vt:lpstr>Listen to the video</vt:lpstr>
      <vt:lpstr>PowerPoint 演示文稿</vt:lpstr>
      <vt:lpstr>Time to read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 time 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129</cp:revision>
  <dcterms:created xsi:type="dcterms:W3CDTF">2022-01-21T12:30:00Z</dcterms:created>
  <dcterms:modified xsi:type="dcterms:W3CDTF">2023-11-18T05:21:43Z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907E629673504EF3880301A7C33B022F_13</vt:lpwstr>
  </property>
  <property fmtid="{D5CDD505-2E9C-101B-9397-08002B2CF9AE}" pid="3" name="KSOProductBuildVer">
    <vt:lpwstr>1033-12.2.0.13266</vt:lpwstr>
  </property>
</Properties>
</file>