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4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1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89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7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7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0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4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7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07FCEA-F93E-BB45-9C5F-52F5B2BA3E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0B0F10-3007-C646-AB9B-A6406559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e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24.emf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1.e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2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Simultaneous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Solving by substitution</a:t>
            </a:r>
          </a:p>
        </p:txBody>
      </p:sp>
    </p:spTree>
    <p:extLst>
      <p:ext uri="{BB962C8B-B14F-4D97-AF65-F5344CB8AC3E}">
        <p14:creationId xmlns:p14="http://schemas.microsoft.com/office/powerpoint/2010/main" val="369443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Solve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658168"/>
              </p:ext>
            </p:extLst>
          </p:nvPr>
        </p:nvGraphicFramePr>
        <p:xfrm>
          <a:off x="1540396" y="1683808"/>
          <a:ext cx="3136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28600" progId="Equation.DSMT4">
                  <p:embed/>
                </p:oleObj>
              </mc:Choice>
              <mc:Fallback>
                <p:oleObj name="Equation" r:id="rId2" imgW="1371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0396" y="1683808"/>
                        <a:ext cx="31369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68803"/>
              </p:ext>
            </p:extLst>
          </p:nvPr>
        </p:nvGraphicFramePr>
        <p:xfrm>
          <a:off x="1606550" y="2460625"/>
          <a:ext cx="27003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1100" imgH="152400" progId="Equation.DSMT4">
                  <p:embed/>
                </p:oleObj>
              </mc:Choice>
              <mc:Fallback>
                <p:oleObj name="Equation" r:id="rId4" imgW="1181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6550" y="2460625"/>
                        <a:ext cx="2700338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03702"/>
              </p:ext>
            </p:extLst>
          </p:nvPr>
        </p:nvGraphicFramePr>
        <p:xfrm>
          <a:off x="1712913" y="3121025"/>
          <a:ext cx="23510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700" imgH="152400" progId="Equation.DSMT4">
                  <p:embed/>
                </p:oleObj>
              </mc:Choice>
              <mc:Fallback>
                <p:oleObj name="Equation" r:id="rId6" imgW="1028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2913" y="3121025"/>
                        <a:ext cx="2351087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382536"/>
              </p:ext>
            </p:extLst>
          </p:nvPr>
        </p:nvGraphicFramePr>
        <p:xfrm>
          <a:off x="2060575" y="3849688"/>
          <a:ext cx="16541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900" imgH="152400" progId="Equation.DSMT4">
                  <p:embed/>
                </p:oleObj>
              </mc:Choice>
              <mc:Fallback>
                <p:oleObj name="Equation" r:id="rId8" imgW="723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0575" y="3849688"/>
                        <a:ext cx="165417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25859"/>
              </p:ext>
            </p:extLst>
          </p:nvPr>
        </p:nvGraphicFramePr>
        <p:xfrm>
          <a:off x="2306638" y="4578350"/>
          <a:ext cx="11604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8000" imgH="152400" progId="Equation.DSMT4">
                  <p:embed/>
                </p:oleObj>
              </mc:Choice>
              <mc:Fallback>
                <p:oleObj name="Equation" r:id="rId10" imgW="508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06638" y="4578350"/>
                        <a:ext cx="1160462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201688"/>
              </p:ext>
            </p:extLst>
          </p:nvPr>
        </p:nvGraphicFramePr>
        <p:xfrm>
          <a:off x="2479675" y="5340350"/>
          <a:ext cx="812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600" imgH="152400" progId="Equation.DSMT4">
                  <p:embed/>
                </p:oleObj>
              </mc:Choice>
              <mc:Fallback>
                <p:oleObj name="Equation" r:id="rId12" imgW="355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79675" y="5340350"/>
                        <a:ext cx="8128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3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Solve the simultaneous equations                     by substitution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9811"/>
              </p:ext>
            </p:extLst>
          </p:nvPr>
        </p:nvGraphicFramePr>
        <p:xfrm>
          <a:off x="6143625" y="1385888"/>
          <a:ext cx="16859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69900" progId="Equation.DSMT4">
                  <p:embed/>
                </p:oleObj>
              </mc:Choice>
              <mc:Fallback>
                <p:oleObj name="Equation" r:id="rId2" imgW="736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3625" y="1385888"/>
                        <a:ext cx="168592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810375" y="1409700"/>
            <a:ext cx="1000125" cy="495300"/>
          </a:xfrm>
          <a:prstGeom prst="ellipse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6413501" y="1385888"/>
            <a:ext cx="920753" cy="852490"/>
          </a:xfrm>
          <a:prstGeom prst="curvedConnector3">
            <a:avLst>
              <a:gd name="adj1" fmla="val 124138"/>
            </a:avLst>
          </a:prstGeom>
          <a:ln w="57150" cmpd="sng">
            <a:solidFill>
              <a:srgbClr val="0000F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07249" y="955973"/>
            <a:ext cx="169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Substitute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6593" y="1131242"/>
            <a:ext cx="84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Into</a:t>
            </a:r>
          </a:p>
        </p:txBody>
      </p:sp>
      <p:sp>
        <p:nvSpPr>
          <p:cNvPr id="30" name="Oval 29"/>
          <p:cNvSpPr/>
          <p:nvPr/>
        </p:nvSpPr>
        <p:spPr>
          <a:xfrm>
            <a:off x="6302375" y="1960563"/>
            <a:ext cx="345281" cy="495300"/>
          </a:xfrm>
          <a:prstGeom prst="ellipse">
            <a:avLst/>
          </a:prstGeom>
          <a:noFill/>
          <a:ln w="57150" cmpd="sng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595171"/>
              </p:ext>
            </p:extLst>
          </p:nvPr>
        </p:nvGraphicFramePr>
        <p:xfrm>
          <a:off x="6383338" y="2743200"/>
          <a:ext cx="2120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152400" progId="Equation.DSMT4">
                  <p:embed/>
                </p:oleObj>
              </mc:Choice>
              <mc:Fallback>
                <p:oleObj name="Equation" r:id="rId4" imgW="927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3338" y="2743200"/>
                        <a:ext cx="21209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71239"/>
              </p:ext>
            </p:extLst>
          </p:nvPr>
        </p:nvGraphicFramePr>
        <p:xfrm>
          <a:off x="6415088" y="3679825"/>
          <a:ext cx="14525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5000" imgH="152400" progId="Equation.DSMT4">
                  <p:embed/>
                </p:oleObj>
              </mc:Choice>
              <mc:Fallback>
                <p:oleObj name="Equation" r:id="rId6" imgW="635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5088" y="3679825"/>
                        <a:ext cx="1452562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587625" y="2710160"/>
            <a:ext cx="374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Subtract 2x from both sides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317817"/>
              </p:ext>
            </p:extLst>
          </p:nvPr>
        </p:nvGraphicFramePr>
        <p:xfrm>
          <a:off x="6207125" y="3171825"/>
          <a:ext cx="1801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400" imgH="152400" progId="Equation.DSMT4">
                  <p:embed/>
                </p:oleObj>
              </mc:Choice>
              <mc:Fallback>
                <p:oleObj name="Equation" r:id="rId8" imgW="787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7125" y="3171825"/>
                        <a:ext cx="180181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73463" y="3632200"/>
            <a:ext cx="27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Add 1 to both sides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610254"/>
              </p:ext>
            </p:extLst>
          </p:nvPr>
        </p:nvGraphicFramePr>
        <p:xfrm>
          <a:off x="6688138" y="4094163"/>
          <a:ext cx="11620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8000" imgH="152400" progId="Equation.DSMT4">
                  <p:embed/>
                </p:oleObj>
              </mc:Choice>
              <mc:Fallback>
                <p:oleObj name="Equation" r:id="rId10" imgW="508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88138" y="4094163"/>
                        <a:ext cx="116205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flipH="1">
            <a:off x="6195218" y="3632200"/>
            <a:ext cx="24884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88868" y="4497388"/>
            <a:ext cx="24884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478844"/>
              </p:ext>
            </p:extLst>
          </p:nvPr>
        </p:nvGraphicFramePr>
        <p:xfrm>
          <a:off x="6694488" y="4625975"/>
          <a:ext cx="9874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800" imgH="152400" progId="Equation.DSMT4">
                  <p:embed/>
                </p:oleObj>
              </mc:Choice>
              <mc:Fallback>
                <p:oleObj name="Equation" r:id="rId12" imgW="4318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94488" y="4625975"/>
                        <a:ext cx="98742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-47625" y="4545310"/>
            <a:ext cx="661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Substitute back into one of the original equations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61888"/>
              </p:ext>
            </p:extLst>
          </p:nvPr>
        </p:nvGraphicFramePr>
        <p:xfrm>
          <a:off x="5724525" y="5072063"/>
          <a:ext cx="19161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200" imgH="228600" progId="Equation.DSMT4">
                  <p:embed/>
                </p:oleObj>
              </mc:Choice>
              <mc:Fallback>
                <p:oleObj name="Equation" r:id="rId14" imgW="83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24525" y="5072063"/>
                        <a:ext cx="191611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07729"/>
              </p:ext>
            </p:extLst>
          </p:nvPr>
        </p:nvGraphicFramePr>
        <p:xfrm>
          <a:off x="6680200" y="5645150"/>
          <a:ext cx="10175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500" imgH="190500" progId="Equation.DSMT4">
                  <p:embed/>
                </p:oleObj>
              </mc:Choice>
              <mc:Fallback>
                <p:oleObj name="Equation" r:id="rId16" imgW="444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80200" y="5645150"/>
                        <a:ext cx="1017588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680211"/>
              </p:ext>
            </p:extLst>
          </p:nvPr>
        </p:nvGraphicFramePr>
        <p:xfrm>
          <a:off x="844550" y="5464175"/>
          <a:ext cx="25003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92200" imgH="190500" progId="Equation.DSMT4">
                  <p:embed/>
                </p:oleObj>
              </mc:Choice>
              <mc:Fallback>
                <p:oleObj name="Equation" r:id="rId18" imgW="1092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4550" y="5464175"/>
                        <a:ext cx="2500313" cy="436563"/>
                      </a:xfrm>
                      <a:prstGeom prst="rect">
                        <a:avLst/>
                      </a:prstGeom>
                      <a:ln w="571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62252"/>
              </p:ext>
            </p:extLst>
          </p:nvPr>
        </p:nvGraphicFramePr>
        <p:xfrm>
          <a:off x="1482725" y="6035675"/>
          <a:ext cx="11922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20700" imgH="228600" progId="Equation.DSMT4">
                  <p:embed/>
                </p:oleObj>
              </mc:Choice>
              <mc:Fallback>
                <p:oleObj name="Equation" r:id="rId20" imgW="520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82725" y="6035675"/>
                        <a:ext cx="119221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75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30" grpId="0" animBg="1"/>
      <p:bldP spid="33" grpId="0"/>
      <p:bldP spid="35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Solve the system of equations                      by substitution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Extension: Solve the system of equations                     				by substitution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919282"/>
              </p:ext>
            </p:extLst>
          </p:nvPr>
        </p:nvGraphicFramePr>
        <p:xfrm>
          <a:off x="6040438" y="1401763"/>
          <a:ext cx="18605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800" imgH="469900" progId="Equation.DSMT4">
                  <p:embed/>
                </p:oleObj>
              </mc:Choice>
              <mc:Fallback>
                <p:oleObj name="Equation" r:id="rId2" imgW="812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0438" y="1401763"/>
                        <a:ext cx="18605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29183"/>
              </p:ext>
            </p:extLst>
          </p:nvPr>
        </p:nvGraphicFramePr>
        <p:xfrm>
          <a:off x="825500" y="3935413"/>
          <a:ext cx="20050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469900" progId="Equation.DSMT4">
                  <p:embed/>
                </p:oleObj>
              </mc:Choice>
              <mc:Fallback>
                <p:oleObj name="Equation" r:id="rId4" imgW="876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" y="3935413"/>
                        <a:ext cx="2005013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314075"/>
              </p:ext>
            </p:extLst>
          </p:nvPr>
        </p:nvGraphicFramePr>
        <p:xfrm>
          <a:off x="3536950" y="2347913"/>
          <a:ext cx="990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800" imgH="228600" progId="Equation.DSMT4">
                  <p:embed/>
                </p:oleObj>
              </mc:Choice>
              <mc:Fallback>
                <p:oleObj name="Equation" r:id="rId6" imgW="431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6950" y="2347913"/>
                        <a:ext cx="9906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60895"/>
              </p:ext>
            </p:extLst>
          </p:nvPr>
        </p:nvGraphicFramePr>
        <p:xfrm>
          <a:off x="3875088" y="5011738"/>
          <a:ext cx="757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200" imgH="228600" progId="Equation.DSMT4">
                  <p:embed/>
                </p:oleObj>
              </mc:Choice>
              <mc:Fallback>
                <p:oleObj name="Equation" r:id="rId8" imgW="33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75088" y="5011738"/>
                        <a:ext cx="75723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1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3987"/>
            <a:ext cx="82296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Solve the simultaneous equations                       by substitution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46122"/>
              </p:ext>
            </p:extLst>
          </p:nvPr>
        </p:nvGraphicFramePr>
        <p:xfrm>
          <a:off x="6161088" y="957263"/>
          <a:ext cx="20335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469900" progId="Equation.DSMT4">
                  <p:embed/>
                </p:oleObj>
              </mc:Choice>
              <mc:Fallback>
                <p:oleObj name="Equation" r:id="rId2" imgW="889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1088" y="957263"/>
                        <a:ext cx="2033587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794500" y="1504950"/>
            <a:ext cx="1150938" cy="495300"/>
          </a:xfrm>
          <a:prstGeom prst="ellipse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endCxn id="30" idx="2"/>
          </p:cNvCxnSpPr>
          <p:nvPr/>
        </p:nvCxnSpPr>
        <p:spPr>
          <a:xfrm rot="16200000" flipV="1">
            <a:off x="6483748" y="1278334"/>
            <a:ext cx="776293" cy="734226"/>
          </a:xfrm>
          <a:prstGeom prst="curvedConnector4">
            <a:avLst>
              <a:gd name="adj1" fmla="val -4806"/>
              <a:gd name="adj2" fmla="val 131135"/>
            </a:avLst>
          </a:prstGeom>
          <a:ln w="57150" cmpd="sng">
            <a:solidFill>
              <a:srgbClr val="0000F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37463" y="1840209"/>
            <a:ext cx="169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Substitute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6593" y="702617"/>
            <a:ext cx="84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Into</a:t>
            </a:r>
          </a:p>
        </p:txBody>
      </p:sp>
      <p:sp>
        <p:nvSpPr>
          <p:cNvPr id="30" name="Oval 29"/>
          <p:cNvSpPr/>
          <p:nvPr/>
        </p:nvSpPr>
        <p:spPr>
          <a:xfrm>
            <a:off x="6504781" y="1009650"/>
            <a:ext cx="345281" cy="495300"/>
          </a:xfrm>
          <a:prstGeom prst="ellipse">
            <a:avLst/>
          </a:prstGeom>
          <a:noFill/>
          <a:ln w="57150" cmpd="sng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47996"/>
              </p:ext>
            </p:extLst>
          </p:nvPr>
        </p:nvGraphicFramePr>
        <p:xfrm>
          <a:off x="6049963" y="2227263"/>
          <a:ext cx="2789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9200" imgH="228600" progId="Equation.DSMT4">
                  <p:embed/>
                </p:oleObj>
              </mc:Choice>
              <mc:Fallback>
                <p:oleObj name="Equation" r:id="rId4" imgW="1219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9963" y="2227263"/>
                        <a:ext cx="278923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97181"/>
              </p:ext>
            </p:extLst>
          </p:nvPr>
        </p:nvGraphicFramePr>
        <p:xfrm>
          <a:off x="6343650" y="3257550"/>
          <a:ext cx="19462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203200" progId="Equation.DSMT4">
                  <p:embed/>
                </p:oleObj>
              </mc:Choice>
              <mc:Fallback>
                <p:oleObj name="Equation" r:id="rId6" imgW="850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43650" y="3257550"/>
                        <a:ext cx="19462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698875" y="2202160"/>
            <a:ext cx="225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Expand brackets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347163"/>
              </p:ext>
            </p:extLst>
          </p:nvPr>
        </p:nvGraphicFramePr>
        <p:xfrm>
          <a:off x="6167438" y="2765425"/>
          <a:ext cx="2644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700" imgH="203200" progId="Equation.DSMT4">
                  <p:embed/>
                </p:oleObj>
              </mc:Choice>
              <mc:Fallback>
                <p:oleObj name="Equation" r:id="rId8" imgW="1155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67438" y="2765425"/>
                        <a:ext cx="2644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321051" y="2738735"/>
            <a:ext cx="27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Combine like terms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3753"/>
              </p:ext>
            </p:extLst>
          </p:nvPr>
        </p:nvGraphicFramePr>
        <p:xfrm>
          <a:off x="6958013" y="3648075"/>
          <a:ext cx="15700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165100" progId="Equation.DSMT4">
                  <p:embed/>
                </p:oleObj>
              </mc:Choice>
              <mc:Fallback>
                <p:oleObj name="Equation" r:id="rId10" imgW="6858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58013" y="3648075"/>
                        <a:ext cx="1570037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 flipH="1">
            <a:off x="6230143" y="4114801"/>
            <a:ext cx="24884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23157"/>
              </p:ext>
            </p:extLst>
          </p:nvPr>
        </p:nvGraphicFramePr>
        <p:xfrm>
          <a:off x="7026275" y="4297363"/>
          <a:ext cx="12779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800" imgH="190500" progId="Equation.DSMT4">
                  <p:embed/>
                </p:oleObj>
              </mc:Choice>
              <mc:Fallback>
                <p:oleObj name="Equation" r:id="rId12" imgW="558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26275" y="4297363"/>
                        <a:ext cx="1277938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0" y="5626100"/>
            <a:ext cx="661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Substitute back into one of the original equations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57134"/>
              </p:ext>
            </p:extLst>
          </p:nvPr>
        </p:nvGraphicFramePr>
        <p:xfrm>
          <a:off x="7259638" y="5292725"/>
          <a:ext cx="7556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200" imgH="190500" progId="Equation.DSMT4">
                  <p:embed/>
                </p:oleObj>
              </mc:Choice>
              <mc:Fallback>
                <p:oleObj name="Equation" r:id="rId14" imgW="330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59638" y="5292725"/>
                        <a:ext cx="755650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647774"/>
              </p:ext>
            </p:extLst>
          </p:nvPr>
        </p:nvGraphicFramePr>
        <p:xfrm>
          <a:off x="1222375" y="6249988"/>
          <a:ext cx="20939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90500" progId="Equation.DSMT4">
                  <p:embed/>
                </p:oleObj>
              </mc:Choice>
              <mc:Fallback>
                <p:oleObj name="Equation" r:id="rId16" imgW="9144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22375" y="6249988"/>
                        <a:ext cx="2093913" cy="436562"/>
                      </a:xfrm>
                      <a:prstGeom prst="rect">
                        <a:avLst/>
                      </a:prstGeom>
                      <a:ln w="571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270125" y="3201342"/>
            <a:ext cx="369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Subtract 15 from both sides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59880" y="4224635"/>
            <a:ext cx="318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Divide both sides by 16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660189"/>
              </p:ext>
            </p:extLst>
          </p:nvPr>
        </p:nvGraphicFramePr>
        <p:xfrm>
          <a:off x="7010400" y="4611688"/>
          <a:ext cx="13065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500" imgH="203200" progId="Equation.DSMT4">
                  <p:embed/>
                </p:oleObj>
              </mc:Choice>
              <mc:Fallback>
                <p:oleObj name="Equation" r:id="rId18" imgW="571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10400" y="4611688"/>
                        <a:ext cx="1306513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Connector 47"/>
          <p:cNvCxnSpPr/>
          <p:nvPr/>
        </p:nvCxnSpPr>
        <p:spPr>
          <a:xfrm flipH="1">
            <a:off x="6230143" y="5164435"/>
            <a:ext cx="24884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02888"/>
              </p:ext>
            </p:extLst>
          </p:nvPr>
        </p:nvGraphicFramePr>
        <p:xfrm>
          <a:off x="5988051" y="6087765"/>
          <a:ext cx="1714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49300" imgH="228600" progId="Equation.DSMT4">
                  <p:embed/>
                </p:oleObj>
              </mc:Choice>
              <mc:Fallback>
                <p:oleObj name="Equation" r:id="rId20" imgW="74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88051" y="6087765"/>
                        <a:ext cx="17145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291459"/>
              </p:ext>
            </p:extLst>
          </p:nvPr>
        </p:nvGraphicFramePr>
        <p:xfrm>
          <a:off x="7762876" y="6135390"/>
          <a:ext cx="5810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4000" imgH="152400" progId="Equation.DSMT4">
                  <p:embed/>
                </p:oleObj>
              </mc:Choice>
              <mc:Fallback>
                <p:oleObj name="Equation" r:id="rId22" imgW="254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762876" y="6135390"/>
                        <a:ext cx="58102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30" grpId="0" animBg="1"/>
      <p:bldP spid="33" grpId="0"/>
      <p:bldP spid="35" grpId="0"/>
      <p:bldP spid="41" grpId="0"/>
      <p:bldP spid="37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Solve the system of equations                      by substitution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Extension: Solve the system of equations                     				by substitution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31567"/>
              </p:ext>
            </p:extLst>
          </p:nvPr>
        </p:nvGraphicFramePr>
        <p:xfrm>
          <a:off x="6054725" y="1401763"/>
          <a:ext cx="18303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0100" imgH="469900" progId="Equation.DSMT4">
                  <p:embed/>
                </p:oleObj>
              </mc:Choice>
              <mc:Fallback>
                <p:oleObj name="Equation" r:id="rId2" imgW="800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54725" y="1401763"/>
                        <a:ext cx="1830388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9821"/>
              </p:ext>
            </p:extLst>
          </p:nvPr>
        </p:nvGraphicFramePr>
        <p:xfrm>
          <a:off x="3624263" y="2347913"/>
          <a:ext cx="8143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" imgH="228600" progId="Equation.DSMT4">
                  <p:embed/>
                </p:oleObj>
              </mc:Choice>
              <mc:Fallback>
                <p:oleObj name="Equation" r:id="rId4" imgW="3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4263" y="2347913"/>
                        <a:ext cx="81438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65323"/>
              </p:ext>
            </p:extLst>
          </p:nvPr>
        </p:nvGraphicFramePr>
        <p:xfrm>
          <a:off x="3554413" y="4778375"/>
          <a:ext cx="13985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431800" progId="Equation.DSMT4">
                  <p:embed/>
                </p:oleObj>
              </mc:Choice>
              <mc:Fallback>
                <p:oleObj name="Equation" r:id="rId6" imgW="609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54413" y="4778375"/>
                        <a:ext cx="1398587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935532"/>
              </p:ext>
            </p:extLst>
          </p:nvPr>
        </p:nvGraphicFramePr>
        <p:xfrm>
          <a:off x="746125" y="4094163"/>
          <a:ext cx="20351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9000" imgH="469900" progId="Equation.DSMT4">
                  <p:embed/>
                </p:oleObj>
              </mc:Choice>
              <mc:Fallback>
                <p:oleObj name="Equation" r:id="rId8" imgW="889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6125" y="4094163"/>
                        <a:ext cx="203517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8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30" y="0"/>
            <a:ext cx="7773338" cy="1596177"/>
          </a:xfrm>
        </p:spPr>
        <p:txBody>
          <a:bodyPr/>
          <a:lstStyle/>
          <a:p>
            <a:r>
              <a:rPr lang="en-US" dirty="0"/>
              <a:t>Example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42" y="1930041"/>
            <a:ext cx="7773339" cy="34241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Solve the simultaneous equations                       by substitution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one unknown by itself on one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method of substitution just like you did in the previous examples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60094"/>
              </p:ext>
            </p:extLst>
          </p:nvPr>
        </p:nvGraphicFramePr>
        <p:xfrm>
          <a:off x="6173788" y="905310"/>
          <a:ext cx="19764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600" imgH="469900" progId="Equation.DSMT4">
                  <p:embed/>
                </p:oleObj>
              </mc:Choice>
              <mc:Fallback>
                <p:oleObj name="Equation" r:id="rId2" imgW="863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73788" y="905310"/>
                        <a:ext cx="1976437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19617"/>
              </p:ext>
            </p:extLst>
          </p:nvPr>
        </p:nvGraphicFramePr>
        <p:xfrm>
          <a:off x="772060" y="4398963"/>
          <a:ext cx="19764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600" imgH="469900" progId="Equation.DSMT4">
                  <p:embed/>
                </p:oleObj>
              </mc:Choice>
              <mc:Fallback>
                <p:oleObj name="Equation" r:id="rId4" imgW="863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060" y="4398963"/>
                        <a:ext cx="1976437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742617"/>
              </p:ext>
            </p:extLst>
          </p:nvPr>
        </p:nvGraphicFramePr>
        <p:xfrm>
          <a:off x="668362" y="5561542"/>
          <a:ext cx="27320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228600" progId="Equation.DSMT4">
                  <p:embed/>
                </p:oleObj>
              </mc:Choice>
              <mc:Fallback>
                <p:oleObj name="Equation" r:id="rId6" imgW="119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362" y="5561542"/>
                        <a:ext cx="273208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71759"/>
              </p:ext>
            </p:extLst>
          </p:nvPr>
        </p:nvGraphicFramePr>
        <p:xfrm>
          <a:off x="3867692" y="5750454"/>
          <a:ext cx="581025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000" imgH="63500" progId="Equation.DSMT4">
                  <p:embed/>
                </p:oleObj>
              </mc:Choice>
              <mc:Fallback>
                <p:oleObj name="Equation" r:id="rId8" imgW="254000" imgH="6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67692" y="5750454"/>
                        <a:ext cx="581025" cy="14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78303"/>
              </p:ext>
            </p:extLst>
          </p:nvPr>
        </p:nvGraphicFramePr>
        <p:xfrm>
          <a:off x="4930752" y="5713323"/>
          <a:ext cx="812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600" imgH="152400" progId="Equation.DSMT4">
                  <p:embed/>
                </p:oleObj>
              </mc:Choice>
              <mc:Fallback>
                <p:oleObj name="Equation" r:id="rId10" imgW="355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30752" y="5713323"/>
                        <a:ext cx="8128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65740"/>
              </p:ext>
            </p:extLst>
          </p:nvPr>
        </p:nvGraphicFramePr>
        <p:xfrm>
          <a:off x="6461054" y="5655379"/>
          <a:ext cx="8128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600" imgH="203200" progId="Equation.DSMT4">
                  <p:embed/>
                </p:oleObj>
              </mc:Choice>
              <mc:Fallback>
                <p:oleObj name="Equation" r:id="rId12" imgW="355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61054" y="5655379"/>
                        <a:ext cx="81280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8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807</TotalTime>
  <Words>144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 Cen MT</vt:lpstr>
      <vt:lpstr>Droplet</vt:lpstr>
      <vt:lpstr>Equation</vt:lpstr>
      <vt:lpstr>Simultaneous equations</vt:lpstr>
      <vt:lpstr>Warm up</vt:lpstr>
      <vt:lpstr>Example #1</vt:lpstr>
      <vt:lpstr>Your turn</vt:lpstr>
      <vt:lpstr>Example #2</vt:lpstr>
      <vt:lpstr>Your turn</vt:lpstr>
      <vt:lpstr>Example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equations</dc:title>
  <dc:creator>Miljan</dc:creator>
  <cp:lastModifiedBy>` emil</cp:lastModifiedBy>
  <cp:revision>24</cp:revision>
  <dcterms:created xsi:type="dcterms:W3CDTF">2016-02-04T12:47:28Z</dcterms:created>
  <dcterms:modified xsi:type="dcterms:W3CDTF">2023-11-02T06:47:44Z</dcterms:modified>
</cp:coreProperties>
</file>