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8"/>
  </p:notesMasterIdLst>
  <p:sldIdLst>
    <p:sldId id="256" r:id="rId2"/>
    <p:sldId id="258" r:id="rId3"/>
    <p:sldId id="259" r:id="rId4"/>
    <p:sldId id="260" r:id="rId5"/>
    <p:sldId id="261" r:id="rId6"/>
    <p:sldId id="312" r:id="rId7"/>
    <p:sldId id="262" r:id="rId8"/>
    <p:sldId id="313" r:id="rId9"/>
    <p:sldId id="314" r:id="rId10"/>
    <p:sldId id="263" r:id="rId11"/>
    <p:sldId id="265" r:id="rId12"/>
    <p:sldId id="315" r:id="rId13"/>
    <p:sldId id="266" r:id="rId14"/>
    <p:sldId id="267" r:id="rId15"/>
    <p:sldId id="268" r:id="rId16"/>
    <p:sldId id="270" r:id="rId17"/>
  </p:sldIdLst>
  <p:sldSz cx="9144000" cy="5143500" type="screen16x9"/>
  <p:notesSz cx="6858000" cy="9144000"/>
  <p:embeddedFontLst>
    <p:embeddedFont>
      <p:font typeface="Arimo" panose="020B0604020202020204" charset="0"/>
      <p:regular r:id="rId19"/>
      <p:bold r:id="rId20"/>
      <p:italic r:id="rId21"/>
      <p:boldItalic r:id="rId22"/>
    </p:embeddedFont>
    <p:embeddedFont>
      <p:font typeface="Saira"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C6A6E1-32B4-4941-A14F-0D066B62B2B0}">
  <a:tblStyle styleId="{6BC6A6E1-32B4-4941-A14F-0D066B62B2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0"/>
        <p:cNvGrpSpPr/>
        <p:nvPr/>
      </p:nvGrpSpPr>
      <p:grpSpPr>
        <a:xfrm>
          <a:off x="0" y="0"/>
          <a:ext cx="0" cy="0"/>
          <a:chOff x="0" y="0"/>
          <a:chExt cx="0" cy="0"/>
        </a:xfrm>
      </p:grpSpPr>
      <p:sp>
        <p:nvSpPr>
          <p:cNvPr id="4801" name="Google Shape;48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2" name="Google Shape;48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0"/>
        <p:cNvGrpSpPr/>
        <p:nvPr/>
      </p:nvGrpSpPr>
      <p:grpSpPr>
        <a:xfrm>
          <a:off x="0" y="0"/>
          <a:ext cx="0" cy="0"/>
          <a:chOff x="0" y="0"/>
          <a:chExt cx="0" cy="0"/>
        </a:xfrm>
      </p:grpSpPr>
      <p:sp>
        <p:nvSpPr>
          <p:cNvPr id="5181" name="Google Shape;5181;g27d80fa23d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2" name="Google Shape;5182;g27d80fa23d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5"/>
        <p:cNvGrpSpPr/>
        <p:nvPr/>
      </p:nvGrpSpPr>
      <p:grpSpPr>
        <a:xfrm>
          <a:off x="0" y="0"/>
          <a:ext cx="0" cy="0"/>
          <a:chOff x="0" y="0"/>
          <a:chExt cx="0" cy="0"/>
        </a:xfrm>
      </p:grpSpPr>
      <p:sp>
        <p:nvSpPr>
          <p:cNvPr id="5186" name="Google Shape;5186;g27d80fa23d5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7" name="Google Shape;5187;g27d80fa23d5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1"/>
        <p:cNvGrpSpPr/>
        <p:nvPr/>
      </p:nvGrpSpPr>
      <p:grpSpPr>
        <a:xfrm>
          <a:off x="0" y="0"/>
          <a:ext cx="0" cy="0"/>
          <a:chOff x="0" y="0"/>
          <a:chExt cx="0" cy="0"/>
        </a:xfrm>
      </p:grpSpPr>
      <p:sp>
        <p:nvSpPr>
          <p:cNvPr id="5282" name="Google Shape;5282;g27d80fa23d5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3" name="Google Shape;5283;g27d80fa23d5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9"/>
        <p:cNvGrpSpPr/>
        <p:nvPr/>
      </p:nvGrpSpPr>
      <p:grpSpPr>
        <a:xfrm>
          <a:off x="0" y="0"/>
          <a:ext cx="0" cy="0"/>
          <a:chOff x="0" y="0"/>
          <a:chExt cx="0" cy="0"/>
        </a:xfrm>
      </p:grpSpPr>
      <p:sp>
        <p:nvSpPr>
          <p:cNvPr id="4850" name="Google Shape;4850;g27d6a9297c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1" name="Google Shape;4851;g27d6a9297c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6"/>
        <p:cNvGrpSpPr/>
        <p:nvPr/>
      </p:nvGrpSpPr>
      <p:grpSpPr>
        <a:xfrm>
          <a:off x="0" y="0"/>
          <a:ext cx="0" cy="0"/>
          <a:chOff x="0" y="0"/>
          <a:chExt cx="0" cy="0"/>
        </a:xfrm>
      </p:grpSpPr>
      <p:sp>
        <p:nvSpPr>
          <p:cNvPr id="4867" name="Google Shape;4867;g27d80fa23d5_0_39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8" name="Google Shape;4868;g27d80fa23d5_0_39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2"/>
        <p:cNvGrpSpPr/>
        <p:nvPr/>
      </p:nvGrpSpPr>
      <p:grpSpPr>
        <a:xfrm>
          <a:off x="0" y="0"/>
          <a:ext cx="0" cy="0"/>
          <a:chOff x="0" y="0"/>
          <a:chExt cx="0" cy="0"/>
        </a:xfrm>
      </p:grpSpPr>
      <p:sp>
        <p:nvSpPr>
          <p:cNvPr id="4873" name="Google Shape;4873;g27d6a9297c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4" name="Google Shape;4874;g27d6a9297c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9"/>
        <p:cNvGrpSpPr/>
        <p:nvPr/>
      </p:nvGrpSpPr>
      <p:grpSpPr>
        <a:xfrm>
          <a:off x="0" y="0"/>
          <a:ext cx="0" cy="0"/>
          <a:chOff x="0" y="0"/>
          <a:chExt cx="0" cy="0"/>
        </a:xfrm>
      </p:grpSpPr>
      <p:sp>
        <p:nvSpPr>
          <p:cNvPr id="4880" name="Google Shape;4880;g27d80fa23d5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1" name="Google Shape;4881;g27d80fa23d5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6"/>
        <p:cNvGrpSpPr/>
        <p:nvPr/>
      </p:nvGrpSpPr>
      <p:grpSpPr>
        <a:xfrm>
          <a:off x="0" y="0"/>
          <a:ext cx="0" cy="0"/>
          <a:chOff x="0" y="0"/>
          <a:chExt cx="0" cy="0"/>
        </a:xfrm>
      </p:grpSpPr>
      <p:sp>
        <p:nvSpPr>
          <p:cNvPr id="4887" name="Google Shape;4887;g27d80fa23d5_0_39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8" name="Google Shape;4888;g27d80fa23d5_0_39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2"/>
        <p:cNvGrpSpPr/>
        <p:nvPr/>
      </p:nvGrpSpPr>
      <p:grpSpPr>
        <a:xfrm>
          <a:off x="0" y="0"/>
          <a:ext cx="0" cy="0"/>
          <a:chOff x="0" y="0"/>
          <a:chExt cx="0" cy="0"/>
        </a:xfrm>
      </p:grpSpPr>
      <p:sp>
        <p:nvSpPr>
          <p:cNvPr id="4893" name="Google Shape;4893;g27d6a9297c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4" name="Google Shape;4894;g27d6a9297c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2"/>
        <p:cNvGrpSpPr/>
        <p:nvPr/>
      </p:nvGrpSpPr>
      <p:grpSpPr>
        <a:xfrm>
          <a:off x="0" y="0"/>
          <a:ext cx="0" cy="0"/>
          <a:chOff x="0" y="0"/>
          <a:chExt cx="0" cy="0"/>
        </a:xfrm>
      </p:grpSpPr>
      <p:sp>
        <p:nvSpPr>
          <p:cNvPr id="5023" name="Google Shape;5023;g27d80fa23d5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4" name="Google Shape;5024;g27d80fa23d5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5"/>
        <p:cNvGrpSpPr/>
        <p:nvPr/>
      </p:nvGrpSpPr>
      <p:grpSpPr>
        <a:xfrm>
          <a:off x="0" y="0"/>
          <a:ext cx="0" cy="0"/>
          <a:chOff x="0" y="0"/>
          <a:chExt cx="0" cy="0"/>
        </a:xfrm>
      </p:grpSpPr>
      <p:sp>
        <p:nvSpPr>
          <p:cNvPr id="5036" name="Google Shape;5036;g27d80fa23d5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7" name="Google Shape;5037;g27d80fa23d5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26950" y="1145012"/>
            <a:ext cx="7490100" cy="2218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792049" y="3532247"/>
            <a:ext cx="5559900" cy="3999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7316077" y="4356397"/>
            <a:ext cx="1838856" cy="797114"/>
            <a:chOff x="7044626" y="4238720"/>
            <a:chExt cx="2110474" cy="914855"/>
          </a:xfrm>
        </p:grpSpPr>
        <p:sp>
          <p:nvSpPr>
            <p:cNvPr id="12" name="Google Shape;12;p2"/>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rot="10800000" flipH="1">
            <a:off x="5960650" y="4406056"/>
            <a:ext cx="3184400" cy="747504"/>
            <a:chOff x="3032900" y="-144500"/>
            <a:chExt cx="2432325" cy="571050"/>
          </a:xfrm>
        </p:grpSpPr>
        <p:sp>
          <p:nvSpPr>
            <p:cNvPr id="15" name="Google Shape;15;p2"/>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a:off x="0" y="44"/>
            <a:ext cx="2052650" cy="1070567"/>
            <a:chOff x="0" y="49"/>
            <a:chExt cx="2266119" cy="1181902"/>
          </a:xfrm>
        </p:grpSpPr>
        <p:sp>
          <p:nvSpPr>
            <p:cNvPr id="67" name="Google Shape;67;p2"/>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0" y="0"/>
            <a:ext cx="2126213" cy="1198304"/>
            <a:chOff x="0" y="1"/>
            <a:chExt cx="2595475" cy="1462774"/>
          </a:xfrm>
        </p:grpSpPr>
        <p:sp>
          <p:nvSpPr>
            <p:cNvPr id="70" name="Google Shape;70;p2"/>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89451" y="3971381"/>
            <a:ext cx="1253090" cy="1254831"/>
            <a:chOff x="16931" y="3759324"/>
            <a:chExt cx="1392322" cy="1394257"/>
          </a:xfrm>
        </p:grpSpPr>
        <p:sp>
          <p:nvSpPr>
            <p:cNvPr id="126" name="Google Shape;126;p2"/>
            <p:cNvSpPr/>
            <p:nvPr/>
          </p:nvSpPr>
          <p:spPr>
            <a:xfrm rot="-2862029">
              <a:off x="212683" y="3970561"/>
              <a:ext cx="1000817" cy="971782"/>
            </a:xfrm>
            <a:custGeom>
              <a:avLst/>
              <a:gdLst/>
              <a:ahLst/>
              <a:cxnLst/>
              <a:rect l="l" t="t" r="r" b="b"/>
              <a:pathLst>
                <a:path w="32332" h="31394" extrusionOk="0">
                  <a:moveTo>
                    <a:pt x="30218" y="9922"/>
                  </a:moveTo>
                  <a:cubicBezTo>
                    <a:pt x="30417" y="9922"/>
                    <a:pt x="30620" y="9956"/>
                    <a:pt x="30820" y="10030"/>
                  </a:cubicBezTo>
                  <a:cubicBezTo>
                    <a:pt x="31536" y="10269"/>
                    <a:pt x="31914" y="10945"/>
                    <a:pt x="31994" y="11661"/>
                  </a:cubicBezTo>
                  <a:cubicBezTo>
                    <a:pt x="32014" y="11840"/>
                    <a:pt x="32034" y="12059"/>
                    <a:pt x="31994" y="12258"/>
                  </a:cubicBezTo>
                  <a:cubicBezTo>
                    <a:pt x="31974" y="12417"/>
                    <a:pt x="31934" y="12557"/>
                    <a:pt x="31854" y="12696"/>
                  </a:cubicBezTo>
                  <a:cubicBezTo>
                    <a:pt x="31655" y="13034"/>
                    <a:pt x="31337" y="13293"/>
                    <a:pt x="30979" y="13452"/>
                  </a:cubicBezTo>
                  <a:cubicBezTo>
                    <a:pt x="30720" y="13571"/>
                    <a:pt x="30442" y="13631"/>
                    <a:pt x="30143" y="13631"/>
                  </a:cubicBezTo>
                  <a:cubicBezTo>
                    <a:pt x="29865" y="13631"/>
                    <a:pt x="29527" y="13571"/>
                    <a:pt x="29268" y="13432"/>
                  </a:cubicBezTo>
                  <a:cubicBezTo>
                    <a:pt x="28850" y="13213"/>
                    <a:pt x="28512" y="12716"/>
                    <a:pt x="28373" y="12258"/>
                  </a:cubicBezTo>
                  <a:cubicBezTo>
                    <a:pt x="28033" y="11054"/>
                    <a:pt x="29067" y="9922"/>
                    <a:pt x="30218" y="9922"/>
                  </a:cubicBezTo>
                  <a:close/>
                  <a:moveTo>
                    <a:pt x="12078" y="281"/>
                  </a:moveTo>
                  <a:cubicBezTo>
                    <a:pt x="13232" y="1057"/>
                    <a:pt x="14425" y="1753"/>
                    <a:pt x="15599" y="2469"/>
                  </a:cubicBezTo>
                  <a:cubicBezTo>
                    <a:pt x="16813" y="3205"/>
                    <a:pt x="18027" y="3962"/>
                    <a:pt x="19220" y="4718"/>
                  </a:cubicBezTo>
                  <a:cubicBezTo>
                    <a:pt x="21628" y="6230"/>
                    <a:pt x="23995" y="7782"/>
                    <a:pt x="26363" y="9373"/>
                  </a:cubicBezTo>
                  <a:cubicBezTo>
                    <a:pt x="27000" y="9791"/>
                    <a:pt x="27636" y="10229"/>
                    <a:pt x="28273" y="10647"/>
                  </a:cubicBezTo>
                  <a:cubicBezTo>
                    <a:pt x="28014" y="11084"/>
                    <a:pt x="27895" y="11602"/>
                    <a:pt x="27995" y="12119"/>
                  </a:cubicBezTo>
                  <a:cubicBezTo>
                    <a:pt x="28094" y="12656"/>
                    <a:pt x="28432" y="13154"/>
                    <a:pt x="28870" y="13492"/>
                  </a:cubicBezTo>
                  <a:cubicBezTo>
                    <a:pt x="27437" y="15263"/>
                    <a:pt x="26025" y="17033"/>
                    <a:pt x="24751" y="18923"/>
                  </a:cubicBezTo>
                  <a:cubicBezTo>
                    <a:pt x="23140" y="21311"/>
                    <a:pt x="21707" y="23818"/>
                    <a:pt x="20732" y="26544"/>
                  </a:cubicBezTo>
                  <a:cubicBezTo>
                    <a:pt x="20454" y="27280"/>
                    <a:pt x="20235" y="28056"/>
                    <a:pt x="20036" y="28832"/>
                  </a:cubicBezTo>
                  <a:cubicBezTo>
                    <a:pt x="19877" y="29528"/>
                    <a:pt x="19718" y="30244"/>
                    <a:pt x="19638" y="30961"/>
                  </a:cubicBezTo>
                  <a:cubicBezTo>
                    <a:pt x="18226" y="30483"/>
                    <a:pt x="16833" y="29926"/>
                    <a:pt x="15460" y="29349"/>
                  </a:cubicBezTo>
                  <a:cubicBezTo>
                    <a:pt x="14008" y="28752"/>
                    <a:pt x="12575" y="28135"/>
                    <a:pt x="11162" y="27479"/>
                  </a:cubicBezTo>
                  <a:cubicBezTo>
                    <a:pt x="8357" y="26146"/>
                    <a:pt x="5591" y="24693"/>
                    <a:pt x="2886" y="23122"/>
                  </a:cubicBezTo>
                  <a:cubicBezTo>
                    <a:pt x="2547" y="22923"/>
                    <a:pt x="2229" y="22724"/>
                    <a:pt x="1891" y="22525"/>
                  </a:cubicBezTo>
                  <a:cubicBezTo>
                    <a:pt x="1572" y="22346"/>
                    <a:pt x="1254" y="22167"/>
                    <a:pt x="956" y="21948"/>
                  </a:cubicBezTo>
                  <a:cubicBezTo>
                    <a:pt x="657" y="21749"/>
                    <a:pt x="418" y="21490"/>
                    <a:pt x="398" y="21132"/>
                  </a:cubicBezTo>
                  <a:cubicBezTo>
                    <a:pt x="398" y="20734"/>
                    <a:pt x="558" y="20356"/>
                    <a:pt x="677" y="20018"/>
                  </a:cubicBezTo>
                  <a:cubicBezTo>
                    <a:pt x="1174" y="18625"/>
                    <a:pt x="1732" y="17272"/>
                    <a:pt x="2328" y="15919"/>
                  </a:cubicBezTo>
                  <a:cubicBezTo>
                    <a:pt x="3502" y="13253"/>
                    <a:pt x="4875" y="10667"/>
                    <a:pt x="6407" y="8180"/>
                  </a:cubicBezTo>
                  <a:cubicBezTo>
                    <a:pt x="7939" y="5693"/>
                    <a:pt x="9630" y="3305"/>
                    <a:pt x="11481" y="1017"/>
                  </a:cubicBezTo>
                  <a:cubicBezTo>
                    <a:pt x="11680" y="778"/>
                    <a:pt x="11879" y="539"/>
                    <a:pt x="12078" y="281"/>
                  </a:cubicBezTo>
                  <a:close/>
                  <a:moveTo>
                    <a:pt x="12088" y="1"/>
                  </a:moveTo>
                  <a:cubicBezTo>
                    <a:pt x="12070" y="1"/>
                    <a:pt x="12053" y="7"/>
                    <a:pt x="12038" y="22"/>
                  </a:cubicBezTo>
                  <a:cubicBezTo>
                    <a:pt x="11978" y="22"/>
                    <a:pt x="11918" y="82"/>
                    <a:pt x="11938" y="141"/>
                  </a:cubicBezTo>
                  <a:cubicBezTo>
                    <a:pt x="10008" y="2370"/>
                    <a:pt x="8238" y="4698"/>
                    <a:pt x="6646" y="7165"/>
                  </a:cubicBezTo>
                  <a:cubicBezTo>
                    <a:pt x="5034" y="9672"/>
                    <a:pt x="3602" y="12298"/>
                    <a:pt x="2348" y="15024"/>
                  </a:cubicBezTo>
                  <a:cubicBezTo>
                    <a:pt x="1732" y="16357"/>
                    <a:pt x="1155" y="17730"/>
                    <a:pt x="637" y="19103"/>
                  </a:cubicBezTo>
                  <a:cubicBezTo>
                    <a:pt x="498" y="19461"/>
                    <a:pt x="379" y="19819"/>
                    <a:pt x="259" y="20177"/>
                  </a:cubicBezTo>
                  <a:cubicBezTo>
                    <a:pt x="120" y="20535"/>
                    <a:pt x="1" y="20933"/>
                    <a:pt x="60" y="21311"/>
                  </a:cubicBezTo>
                  <a:cubicBezTo>
                    <a:pt x="180" y="22027"/>
                    <a:pt x="916" y="22385"/>
                    <a:pt x="1473" y="22724"/>
                  </a:cubicBezTo>
                  <a:cubicBezTo>
                    <a:pt x="4179" y="24355"/>
                    <a:pt x="6984" y="25847"/>
                    <a:pt x="9829" y="27220"/>
                  </a:cubicBezTo>
                  <a:cubicBezTo>
                    <a:pt x="12694" y="28613"/>
                    <a:pt x="15619" y="29846"/>
                    <a:pt x="18584" y="30961"/>
                  </a:cubicBezTo>
                  <a:cubicBezTo>
                    <a:pt x="18962" y="31100"/>
                    <a:pt x="19340" y="31239"/>
                    <a:pt x="19698" y="31378"/>
                  </a:cubicBezTo>
                  <a:cubicBezTo>
                    <a:pt x="19723" y="31388"/>
                    <a:pt x="19750" y="31393"/>
                    <a:pt x="19778" y="31393"/>
                  </a:cubicBezTo>
                  <a:cubicBezTo>
                    <a:pt x="19861" y="31393"/>
                    <a:pt x="19947" y="31349"/>
                    <a:pt x="19976" y="31259"/>
                  </a:cubicBezTo>
                  <a:cubicBezTo>
                    <a:pt x="20096" y="30563"/>
                    <a:pt x="20195" y="29846"/>
                    <a:pt x="20354" y="29150"/>
                  </a:cubicBezTo>
                  <a:cubicBezTo>
                    <a:pt x="20514" y="28474"/>
                    <a:pt x="20713" y="27777"/>
                    <a:pt x="20931" y="27121"/>
                  </a:cubicBezTo>
                  <a:cubicBezTo>
                    <a:pt x="21369" y="25768"/>
                    <a:pt x="21946" y="24474"/>
                    <a:pt x="22583" y="23221"/>
                  </a:cubicBezTo>
                  <a:cubicBezTo>
                    <a:pt x="23916" y="20674"/>
                    <a:pt x="25547" y="18287"/>
                    <a:pt x="27298" y="15999"/>
                  </a:cubicBezTo>
                  <a:cubicBezTo>
                    <a:pt x="27895" y="15223"/>
                    <a:pt x="28512" y="14447"/>
                    <a:pt x="29129" y="13671"/>
                  </a:cubicBezTo>
                  <a:cubicBezTo>
                    <a:pt x="29348" y="13790"/>
                    <a:pt x="29606" y="13870"/>
                    <a:pt x="29865" y="13910"/>
                  </a:cubicBezTo>
                  <a:cubicBezTo>
                    <a:pt x="29937" y="13918"/>
                    <a:pt x="30009" y="13922"/>
                    <a:pt x="30083" y="13922"/>
                  </a:cubicBezTo>
                  <a:cubicBezTo>
                    <a:pt x="31082" y="13922"/>
                    <a:pt x="32162" y="13178"/>
                    <a:pt x="32292" y="12159"/>
                  </a:cubicBezTo>
                  <a:cubicBezTo>
                    <a:pt x="32332" y="11980"/>
                    <a:pt x="32312" y="11801"/>
                    <a:pt x="32292" y="11622"/>
                  </a:cubicBezTo>
                  <a:cubicBezTo>
                    <a:pt x="32272" y="11383"/>
                    <a:pt x="32232" y="11144"/>
                    <a:pt x="32153" y="10925"/>
                  </a:cubicBezTo>
                  <a:cubicBezTo>
                    <a:pt x="31994" y="10487"/>
                    <a:pt x="31695" y="10129"/>
                    <a:pt x="31277" y="9871"/>
                  </a:cubicBezTo>
                  <a:cubicBezTo>
                    <a:pt x="30939" y="9688"/>
                    <a:pt x="30563" y="9597"/>
                    <a:pt x="30190" y="9597"/>
                  </a:cubicBezTo>
                  <a:cubicBezTo>
                    <a:pt x="29751" y="9597"/>
                    <a:pt x="29315" y="9723"/>
                    <a:pt x="28950" y="9970"/>
                  </a:cubicBezTo>
                  <a:cubicBezTo>
                    <a:pt x="28771" y="10070"/>
                    <a:pt x="28611" y="10209"/>
                    <a:pt x="28492" y="10368"/>
                  </a:cubicBezTo>
                  <a:cubicBezTo>
                    <a:pt x="26801" y="9234"/>
                    <a:pt x="25110" y="8100"/>
                    <a:pt x="23399" y="7006"/>
                  </a:cubicBezTo>
                  <a:cubicBezTo>
                    <a:pt x="21011" y="5474"/>
                    <a:pt x="18604" y="3962"/>
                    <a:pt x="16176" y="2469"/>
                  </a:cubicBezTo>
                  <a:cubicBezTo>
                    <a:pt x="14863" y="1673"/>
                    <a:pt x="13550" y="838"/>
                    <a:pt x="12197" y="102"/>
                  </a:cubicBezTo>
                  <a:cubicBezTo>
                    <a:pt x="12197" y="57"/>
                    <a:pt x="12141" y="1"/>
                    <a:pt x="12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2862029">
              <a:off x="238753" y="4015067"/>
              <a:ext cx="881364" cy="949712"/>
            </a:xfrm>
            <a:custGeom>
              <a:avLst/>
              <a:gdLst/>
              <a:ahLst/>
              <a:cxnLst/>
              <a:rect l="l" t="t" r="r" b="b"/>
              <a:pathLst>
                <a:path w="28473" h="30681" extrusionOk="0">
                  <a:moveTo>
                    <a:pt x="11680" y="1"/>
                  </a:moveTo>
                  <a:cubicBezTo>
                    <a:pt x="11481" y="259"/>
                    <a:pt x="11282" y="498"/>
                    <a:pt x="11083" y="737"/>
                  </a:cubicBezTo>
                  <a:cubicBezTo>
                    <a:pt x="9232" y="3025"/>
                    <a:pt x="7541" y="5413"/>
                    <a:pt x="6009" y="7900"/>
                  </a:cubicBezTo>
                  <a:cubicBezTo>
                    <a:pt x="4477" y="10387"/>
                    <a:pt x="3104" y="12973"/>
                    <a:pt x="1930" y="15639"/>
                  </a:cubicBezTo>
                  <a:cubicBezTo>
                    <a:pt x="1334" y="16992"/>
                    <a:pt x="776" y="18345"/>
                    <a:pt x="279" y="19738"/>
                  </a:cubicBezTo>
                  <a:cubicBezTo>
                    <a:pt x="160" y="20076"/>
                    <a:pt x="0" y="20454"/>
                    <a:pt x="0" y="20852"/>
                  </a:cubicBezTo>
                  <a:cubicBezTo>
                    <a:pt x="20" y="21210"/>
                    <a:pt x="259" y="21469"/>
                    <a:pt x="558" y="21668"/>
                  </a:cubicBezTo>
                  <a:cubicBezTo>
                    <a:pt x="856" y="21887"/>
                    <a:pt x="1174" y="22066"/>
                    <a:pt x="1493" y="22245"/>
                  </a:cubicBezTo>
                  <a:cubicBezTo>
                    <a:pt x="1831" y="22444"/>
                    <a:pt x="2149" y="22643"/>
                    <a:pt x="2488" y="22842"/>
                  </a:cubicBezTo>
                  <a:cubicBezTo>
                    <a:pt x="5193" y="24413"/>
                    <a:pt x="7959" y="25866"/>
                    <a:pt x="10764" y="27199"/>
                  </a:cubicBezTo>
                  <a:cubicBezTo>
                    <a:pt x="12177" y="27855"/>
                    <a:pt x="13610" y="28472"/>
                    <a:pt x="15062" y="29069"/>
                  </a:cubicBezTo>
                  <a:cubicBezTo>
                    <a:pt x="16435" y="29646"/>
                    <a:pt x="17828" y="30203"/>
                    <a:pt x="19240" y="30681"/>
                  </a:cubicBezTo>
                  <a:cubicBezTo>
                    <a:pt x="19320" y="29964"/>
                    <a:pt x="19479" y="29248"/>
                    <a:pt x="19638" y="28552"/>
                  </a:cubicBezTo>
                  <a:cubicBezTo>
                    <a:pt x="19837" y="27776"/>
                    <a:pt x="20056" y="27000"/>
                    <a:pt x="20334" y="26264"/>
                  </a:cubicBezTo>
                  <a:cubicBezTo>
                    <a:pt x="21309" y="23538"/>
                    <a:pt x="22742" y="21031"/>
                    <a:pt x="24353" y="18643"/>
                  </a:cubicBezTo>
                  <a:cubicBezTo>
                    <a:pt x="25627" y="16753"/>
                    <a:pt x="27039" y="14983"/>
                    <a:pt x="28472" y="13212"/>
                  </a:cubicBezTo>
                  <a:cubicBezTo>
                    <a:pt x="28034" y="12874"/>
                    <a:pt x="27696" y="12376"/>
                    <a:pt x="27597" y="11839"/>
                  </a:cubicBezTo>
                  <a:cubicBezTo>
                    <a:pt x="27497" y="11322"/>
                    <a:pt x="27616" y="10804"/>
                    <a:pt x="27875" y="10367"/>
                  </a:cubicBezTo>
                  <a:cubicBezTo>
                    <a:pt x="27238" y="9949"/>
                    <a:pt x="26602" y="9511"/>
                    <a:pt x="25965" y="9093"/>
                  </a:cubicBezTo>
                  <a:cubicBezTo>
                    <a:pt x="23597" y="7502"/>
                    <a:pt x="21230" y="5950"/>
                    <a:pt x="18822" y="4438"/>
                  </a:cubicBezTo>
                  <a:cubicBezTo>
                    <a:pt x="17629" y="3682"/>
                    <a:pt x="16415" y="2925"/>
                    <a:pt x="15201" y="2189"/>
                  </a:cubicBezTo>
                  <a:cubicBezTo>
                    <a:pt x="14027" y="1473"/>
                    <a:pt x="12834" y="777"/>
                    <a:pt x="11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2862029">
              <a:off x="850314" y="3999872"/>
              <a:ext cx="123849" cy="114841"/>
            </a:xfrm>
            <a:custGeom>
              <a:avLst/>
              <a:gdLst/>
              <a:ahLst/>
              <a:cxnLst/>
              <a:rect l="l" t="t" r="r" b="b"/>
              <a:pathLst>
                <a:path w="4001" h="3710" extrusionOk="0">
                  <a:moveTo>
                    <a:pt x="2185" y="0"/>
                  </a:moveTo>
                  <a:cubicBezTo>
                    <a:pt x="1034" y="0"/>
                    <a:pt x="0" y="1132"/>
                    <a:pt x="340" y="2336"/>
                  </a:cubicBezTo>
                  <a:cubicBezTo>
                    <a:pt x="479" y="2794"/>
                    <a:pt x="817" y="3291"/>
                    <a:pt x="1235" y="3510"/>
                  </a:cubicBezTo>
                  <a:cubicBezTo>
                    <a:pt x="1494" y="3649"/>
                    <a:pt x="1832" y="3709"/>
                    <a:pt x="2110" y="3709"/>
                  </a:cubicBezTo>
                  <a:cubicBezTo>
                    <a:pt x="2409" y="3709"/>
                    <a:pt x="2687" y="3649"/>
                    <a:pt x="2946" y="3530"/>
                  </a:cubicBezTo>
                  <a:cubicBezTo>
                    <a:pt x="3304" y="3371"/>
                    <a:pt x="3622" y="3112"/>
                    <a:pt x="3821" y="2774"/>
                  </a:cubicBezTo>
                  <a:cubicBezTo>
                    <a:pt x="3901" y="2635"/>
                    <a:pt x="3941" y="2495"/>
                    <a:pt x="3961" y="2336"/>
                  </a:cubicBezTo>
                  <a:cubicBezTo>
                    <a:pt x="4001" y="2137"/>
                    <a:pt x="3981" y="1918"/>
                    <a:pt x="3961" y="1739"/>
                  </a:cubicBezTo>
                  <a:cubicBezTo>
                    <a:pt x="3881" y="1023"/>
                    <a:pt x="3503" y="347"/>
                    <a:pt x="2787" y="108"/>
                  </a:cubicBezTo>
                  <a:cubicBezTo>
                    <a:pt x="2587" y="34"/>
                    <a:pt x="2384" y="0"/>
                    <a:pt x="2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2862029">
              <a:off x="346748" y="4111589"/>
              <a:ext cx="709351" cy="767762"/>
            </a:xfrm>
            <a:custGeom>
              <a:avLst/>
              <a:gdLst/>
              <a:ahLst/>
              <a:cxnLst/>
              <a:rect l="l" t="t" r="r" b="b"/>
              <a:pathLst>
                <a:path w="22916" h="24803" extrusionOk="0">
                  <a:moveTo>
                    <a:pt x="6904" y="2902"/>
                  </a:moveTo>
                  <a:cubicBezTo>
                    <a:pt x="7800" y="3419"/>
                    <a:pt x="8695" y="3936"/>
                    <a:pt x="9610" y="4454"/>
                  </a:cubicBezTo>
                  <a:cubicBezTo>
                    <a:pt x="8894" y="5429"/>
                    <a:pt x="8217" y="6424"/>
                    <a:pt x="7581" y="7458"/>
                  </a:cubicBezTo>
                  <a:cubicBezTo>
                    <a:pt x="7581" y="7438"/>
                    <a:pt x="7561" y="7438"/>
                    <a:pt x="7561" y="7438"/>
                  </a:cubicBezTo>
                  <a:cubicBezTo>
                    <a:pt x="6665" y="6921"/>
                    <a:pt x="5790" y="6384"/>
                    <a:pt x="4895" y="5866"/>
                  </a:cubicBezTo>
                  <a:cubicBezTo>
                    <a:pt x="5432" y="4991"/>
                    <a:pt x="5989" y="4155"/>
                    <a:pt x="6586" y="3340"/>
                  </a:cubicBezTo>
                  <a:cubicBezTo>
                    <a:pt x="6685" y="3180"/>
                    <a:pt x="6785" y="3041"/>
                    <a:pt x="6904" y="2902"/>
                  </a:cubicBezTo>
                  <a:close/>
                  <a:moveTo>
                    <a:pt x="9670" y="4494"/>
                  </a:moveTo>
                  <a:cubicBezTo>
                    <a:pt x="10545" y="4971"/>
                    <a:pt x="11401" y="5469"/>
                    <a:pt x="12256" y="5946"/>
                  </a:cubicBezTo>
                  <a:cubicBezTo>
                    <a:pt x="12296" y="5966"/>
                    <a:pt x="12356" y="6006"/>
                    <a:pt x="12396" y="6026"/>
                  </a:cubicBezTo>
                  <a:cubicBezTo>
                    <a:pt x="11679" y="7001"/>
                    <a:pt x="11003" y="8015"/>
                    <a:pt x="10366" y="9030"/>
                  </a:cubicBezTo>
                  <a:cubicBezTo>
                    <a:pt x="9451" y="8533"/>
                    <a:pt x="8536" y="8015"/>
                    <a:pt x="7640" y="7478"/>
                  </a:cubicBezTo>
                  <a:cubicBezTo>
                    <a:pt x="8178" y="6622"/>
                    <a:pt x="8735" y="5787"/>
                    <a:pt x="9332" y="4971"/>
                  </a:cubicBezTo>
                  <a:cubicBezTo>
                    <a:pt x="9451" y="4812"/>
                    <a:pt x="9570" y="4653"/>
                    <a:pt x="9670" y="4494"/>
                  </a:cubicBezTo>
                  <a:close/>
                  <a:moveTo>
                    <a:pt x="12475" y="6065"/>
                  </a:moveTo>
                  <a:cubicBezTo>
                    <a:pt x="13370" y="6583"/>
                    <a:pt x="14286" y="7100"/>
                    <a:pt x="15181" y="7597"/>
                  </a:cubicBezTo>
                  <a:cubicBezTo>
                    <a:pt x="14465" y="8572"/>
                    <a:pt x="13788" y="9567"/>
                    <a:pt x="13172" y="10582"/>
                  </a:cubicBezTo>
                  <a:cubicBezTo>
                    <a:pt x="12236" y="10084"/>
                    <a:pt x="11341" y="9587"/>
                    <a:pt x="10426" y="9070"/>
                  </a:cubicBezTo>
                  <a:cubicBezTo>
                    <a:pt x="10943" y="8234"/>
                    <a:pt x="11500" y="7398"/>
                    <a:pt x="12077" y="6603"/>
                  </a:cubicBezTo>
                  <a:cubicBezTo>
                    <a:pt x="12197" y="6424"/>
                    <a:pt x="12336" y="6244"/>
                    <a:pt x="12475" y="6065"/>
                  </a:cubicBezTo>
                  <a:close/>
                  <a:moveTo>
                    <a:pt x="4855" y="5906"/>
                  </a:moveTo>
                  <a:cubicBezTo>
                    <a:pt x="5750" y="6463"/>
                    <a:pt x="6646" y="6981"/>
                    <a:pt x="7541" y="7518"/>
                  </a:cubicBezTo>
                  <a:cubicBezTo>
                    <a:pt x="7541" y="7518"/>
                    <a:pt x="7521" y="7538"/>
                    <a:pt x="7521" y="7558"/>
                  </a:cubicBezTo>
                  <a:cubicBezTo>
                    <a:pt x="6845" y="8632"/>
                    <a:pt x="6228" y="9726"/>
                    <a:pt x="5671" y="10840"/>
                  </a:cubicBezTo>
                  <a:cubicBezTo>
                    <a:pt x="5631" y="10821"/>
                    <a:pt x="5611" y="10801"/>
                    <a:pt x="5571" y="10781"/>
                  </a:cubicBezTo>
                  <a:cubicBezTo>
                    <a:pt x="4696" y="10303"/>
                    <a:pt x="3820" y="9806"/>
                    <a:pt x="2945" y="9308"/>
                  </a:cubicBezTo>
                  <a:cubicBezTo>
                    <a:pt x="3542" y="8154"/>
                    <a:pt x="4178" y="7020"/>
                    <a:pt x="4855" y="5906"/>
                  </a:cubicBezTo>
                  <a:close/>
                  <a:moveTo>
                    <a:pt x="15261" y="7637"/>
                  </a:moveTo>
                  <a:cubicBezTo>
                    <a:pt x="16156" y="8154"/>
                    <a:pt x="17071" y="8672"/>
                    <a:pt x="17967" y="9169"/>
                  </a:cubicBezTo>
                  <a:cubicBezTo>
                    <a:pt x="17270" y="10124"/>
                    <a:pt x="16614" y="11099"/>
                    <a:pt x="15997" y="12094"/>
                  </a:cubicBezTo>
                  <a:cubicBezTo>
                    <a:pt x="15221" y="11676"/>
                    <a:pt x="14465" y="11278"/>
                    <a:pt x="13709" y="10880"/>
                  </a:cubicBezTo>
                  <a:cubicBezTo>
                    <a:pt x="13550" y="10801"/>
                    <a:pt x="13390" y="10701"/>
                    <a:pt x="13231" y="10622"/>
                  </a:cubicBezTo>
                  <a:cubicBezTo>
                    <a:pt x="13729" y="9806"/>
                    <a:pt x="14266" y="9010"/>
                    <a:pt x="14823" y="8234"/>
                  </a:cubicBezTo>
                  <a:cubicBezTo>
                    <a:pt x="14962" y="8035"/>
                    <a:pt x="15121" y="7836"/>
                    <a:pt x="15261" y="7637"/>
                  </a:cubicBezTo>
                  <a:close/>
                  <a:moveTo>
                    <a:pt x="7601" y="7558"/>
                  </a:moveTo>
                  <a:cubicBezTo>
                    <a:pt x="8476" y="8055"/>
                    <a:pt x="9332" y="8552"/>
                    <a:pt x="10207" y="9030"/>
                  </a:cubicBezTo>
                  <a:cubicBezTo>
                    <a:pt x="10247" y="9050"/>
                    <a:pt x="10287" y="9070"/>
                    <a:pt x="10326" y="9109"/>
                  </a:cubicBezTo>
                  <a:cubicBezTo>
                    <a:pt x="10306" y="9129"/>
                    <a:pt x="10287" y="9149"/>
                    <a:pt x="10267" y="9189"/>
                  </a:cubicBezTo>
                  <a:cubicBezTo>
                    <a:pt x="9630" y="10224"/>
                    <a:pt x="9033" y="11278"/>
                    <a:pt x="8456" y="12372"/>
                  </a:cubicBezTo>
                  <a:cubicBezTo>
                    <a:pt x="7541" y="11875"/>
                    <a:pt x="6646" y="11378"/>
                    <a:pt x="5730" y="10880"/>
                  </a:cubicBezTo>
                  <a:cubicBezTo>
                    <a:pt x="6307" y="9746"/>
                    <a:pt x="6944" y="8632"/>
                    <a:pt x="7601" y="7558"/>
                  </a:cubicBezTo>
                  <a:close/>
                  <a:moveTo>
                    <a:pt x="18046" y="9229"/>
                  </a:moveTo>
                  <a:cubicBezTo>
                    <a:pt x="18146" y="9289"/>
                    <a:pt x="18265" y="9348"/>
                    <a:pt x="18364" y="9408"/>
                  </a:cubicBezTo>
                  <a:cubicBezTo>
                    <a:pt x="19220" y="9885"/>
                    <a:pt x="20076" y="10363"/>
                    <a:pt x="20931" y="10840"/>
                  </a:cubicBezTo>
                  <a:cubicBezTo>
                    <a:pt x="20255" y="11756"/>
                    <a:pt x="19618" y="12691"/>
                    <a:pt x="19001" y="13646"/>
                  </a:cubicBezTo>
                  <a:cubicBezTo>
                    <a:pt x="18006" y="13129"/>
                    <a:pt x="17031" y="12631"/>
                    <a:pt x="16056" y="12114"/>
                  </a:cubicBezTo>
                  <a:cubicBezTo>
                    <a:pt x="16534" y="11358"/>
                    <a:pt x="17051" y="10602"/>
                    <a:pt x="17569" y="9866"/>
                  </a:cubicBezTo>
                  <a:cubicBezTo>
                    <a:pt x="17728" y="9647"/>
                    <a:pt x="17887" y="9428"/>
                    <a:pt x="18046" y="9229"/>
                  </a:cubicBezTo>
                  <a:close/>
                  <a:moveTo>
                    <a:pt x="10386" y="9129"/>
                  </a:moveTo>
                  <a:cubicBezTo>
                    <a:pt x="11281" y="9647"/>
                    <a:pt x="12197" y="10164"/>
                    <a:pt x="13112" y="10661"/>
                  </a:cubicBezTo>
                  <a:cubicBezTo>
                    <a:pt x="13072" y="10721"/>
                    <a:pt x="13052" y="10761"/>
                    <a:pt x="13012" y="10821"/>
                  </a:cubicBezTo>
                  <a:cubicBezTo>
                    <a:pt x="12396" y="11815"/>
                    <a:pt x="11838" y="12810"/>
                    <a:pt x="11301" y="13845"/>
                  </a:cubicBezTo>
                  <a:cubicBezTo>
                    <a:pt x="10366" y="13367"/>
                    <a:pt x="9451" y="12890"/>
                    <a:pt x="8536" y="12392"/>
                  </a:cubicBezTo>
                  <a:cubicBezTo>
                    <a:pt x="9113" y="11278"/>
                    <a:pt x="9729" y="10204"/>
                    <a:pt x="10386" y="9129"/>
                  </a:cubicBezTo>
                  <a:close/>
                  <a:moveTo>
                    <a:pt x="2925" y="9348"/>
                  </a:moveTo>
                  <a:cubicBezTo>
                    <a:pt x="3820" y="9885"/>
                    <a:pt x="4716" y="10383"/>
                    <a:pt x="5631" y="10900"/>
                  </a:cubicBezTo>
                  <a:cubicBezTo>
                    <a:pt x="5094" y="11935"/>
                    <a:pt x="4596" y="13009"/>
                    <a:pt x="4159" y="14084"/>
                  </a:cubicBezTo>
                  <a:cubicBezTo>
                    <a:pt x="4119" y="14183"/>
                    <a:pt x="4079" y="14282"/>
                    <a:pt x="4039" y="14362"/>
                  </a:cubicBezTo>
                  <a:cubicBezTo>
                    <a:pt x="4019" y="14362"/>
                    <a:pt x="3999" y="14342"/>
                    <a:pt x="3979" y="14342"/>
                  </a:cubicBezTo>
                  <a:cubicBezTo>
                    <a:pt x="3084" y="13825"/>
                    <a:pt x="2209" y="13308"/>
                    <a:pt x="1333" y="12810"/>
                  </a:cubicBezTo>
                  <a:cubicBezTo>
                    <a:pt x="1791" y="11696"/>
                    <a:pt x="2288" y="10622"/>
                    <a:pt x="2825" y="9547"/>
                  </a:cubicBezTo>
                  <a:cubicBezTo>
                    <a:pt x="2845" y="9488"/>
                    <a:pt x="2885" y="9428"/>
                    <a:pt x="2925" y="9348"/>
                  </a:cubicBezTo>
                  <a:close/>
                  <a:moveTo>
                    <a:pt x="13172" y="10701"/>
                  </a:moveTo>
                  <a:cubicBezTo>
                    <a:pt x="14087" y="11199"/>
                    <a:pt x="15002" y="11696"/>
                    <a:pt x="15937" y="12174"/>
                  </a:cubicBezTo>
                  <a:cubicBezTo>
                    <a:pt x="15877" y="12273"/>
                    <a:pt x="15818" y="12372"/>
                    <a:pt x="15758" y="12452"/>
                  </a:cubicBezTo>
                  <a:cubicBezTo>
                    <a:pt x="15181" y="13387"/>
                    <a:pt x="14644" y="14322"/>
                    <a:pt x="14146" y="15297"/>
                  </a:cubicBezTo>
                  <a:cubicBezTo>
                    <a:pt x="13351" y="14899"/>
                    <a:pt x="12555" y="14481"/>
                    <a:pt x="11759" y="14084"/>
                  </a:cubicBezTo>
                  <a:cubicBezTo>
                    <a:pt x="11620" y="14024"/>
                    <a:pt x="11480" y="13944"/>
                    <a:pt x="11361" y="13885"/>
                  </a:cubicBezTo>
                  <a:cubicBezTo>
                    <a:pt x="11918" y="12790"/>
                    <a:pt x="12535" y="11736"/>
                    <a:pt x="13172" y="10701"/>
                  </a:cubicBezTo>
                  <a:close/>
                  <a:moveTo>
                    <a:pt x="5691" y="10920"/>
                  </a:moveTo>
                  <a:cubicBezTo>
                    <a:pt x="6526" y="11398"/>
                    <a:pt x="7362" y="11855"/>
                    <a:pt x="8197" y="12313"/>
                  </a:cubicBezTo>
                  <a:cubicBezTo>
                    <a:pt x="8277" y="12353"/>
                    <a:pt x="8357" y="12392"/>
                    <a:pt x="8436" y="12432"/>
                  </a:cubicBezTo>
                  <a:cubicBezTo>
                    <a:pt x="7879" y="13507"/>
                    <a:pt x="7362" y="14601"/>
                    <a:pt x="6904" y="15715"/>
                  </a:cubicBezTo>
                  <a:cubicBezTo>
                    <a:pt x="6864" y="15814"/>
                    <a:pt x="6825" y="15894"/>
                    <a:pt x="6785" y="15994"/>
                  </a:cubicBezTo>
                  <a:cubicBezTo>
                    <a:pt x="5889" y="15456"/>
                    <a:pt x="4994" y="14919"/>
                    <a:pt x="4099" y="14402"/>
                  </a:cubicBezTo>
                  <a:cubicBezTo>
                    <a:pt x="4537" y="13308"/>
                    <a:pt x="5034" y="12233"/>
                    <a:pt x="5571" y="11179"/>
                  </a:cubicBezTo>
                  <a:cubicBezTo>
                    <a:pt x="5611" y="11099"/>
                    <a:pt x="5651" y="11020"/>
                    <a:pt x="5691" y="10920"/>
                  </a:cubicBezTo>
                  <a:close/>
                  <a:moveTo>
                    <a:pt x="15997" y="12213"/>
                  </a:moveTo>
                  <a:cubicBezTo>
                    <a:pt x="16116" y="12293"/>
                    <a:pt x="16255" y="12353"/>
                    <a:pt x="16395" y="12432"/>
                  </a:cubicBezTo>
                  <a:cubicBezTo>
                    <a:pt x="17230" y="12870"/>
                    <a:pt x="18086" y="13308"/>
                    <a:pt x="18941" y="13745"/>
                  </a:cubicBezTo>
                  <a:cubicBezTo>
                    <a:pt x="18802" y="13964"/>
                    <a:pt x="18663" y="14183"/>
                    <a:pt x="18524" y="14402"/>
                  </a:cubicBezTo>
                  <a:cubicBezTo>
                    <a:pt x="18026" y="15178"/>
                    <a:pt x="17569" y="15974"/>
                    <a:pt x="17151" y="16770"/>
                  </a:cubicBezTo>
                  <a:cubicBezTo>
                    <a:pt x="16156" y="16292"/>
                    <a:pt x="15181" y="15814"/>
                    <a:pt x="14206" y="15317"/>
                  </a:cubicBezTo>
                  <a:cubicBezTo>
                    <a:pt x="14763" y="14263"/>
                    <a:pt x="15360" y="13228"/>
                    <a:pt x="15997" y="12213"/>
                  </a:cubicBezTo>
                  <a:close/>
                  <a:moveTo>
                    <a:pt x="8496" y="12472"/>
                  </a:moveTo>
                  <a:cubicBezTo>
                    <a:pt x="9411" y="12949"/>
                    <a:pt x="10326" y="13447"/>
                    <a:pt x="11242" y="13944"/>
                  </a:cubicBezTo>
                  <a:cubicBezTo>
                    <a:pt x="10665" y="15058"/>
                    <a:pt x="10127" y="16193"/>
                    <a:pt x="9650" y="17346"/>
                  </a:cubicBezTo>
                  <a:cubicBezTo>
                    <a:pt x="9630" y="17406"/>
                    <a:pt x="9590" y="17486"/>
                    <a:pt x="9570" y="17545"/>
                  </a:cubicBezTo>
                  <a:cubicBezTo>
                    <a:pt x="8655" y="17048"/>
                    <a:pt x="7740" y="16551"/>
                    <a:pt x="6845" y="16013"/>
                  </a:cubicBezTo>
                  <a:cubicBezTo>
                    <a:pt x="7302" y="14939"/>
                    <a:pt x="7780" y="13865"/>
                    <a:pt x="8317" y="12810"/>
                  </a:cubicBezTo>
                  <a:cubicBezTo>
                    <a:pt x="8377" y="12691"/>
                    <a:pt x="8436" y="12571"/>
                    <a:pt x="8496" y="12472"/>
                  </a:cubicBezTo>
                  <a:close/>
                  <a:moveTo>
                    <a:pt x="11301" y="13964"/>
                  </a:moveTo>
                  <a:cubicBezTo>
                    <a:pt x="12236" y="14462"/>
                    <a:pt x="13152" y="14939"/>
                    <a:pt x="14087" y="15397"/>
                  </a:cubicBezTo>
                  <a:cubicBezTo>
                    <a:pt x="13490" y="16551"/>
                    <a:pt x="12933" y="17705"/>
                    <a:pt x="12435" y="18898"/>
                  </a:cubicBezTo>
                  <a:cubicBezTo>
                    <a:pt x="11600" y="18540"/>
                    <a:pt x="10764" y="18142"/>
                    <a:pt x="9948" y="17725"/>
                  </a:cubicBezTo>
                  <a:cubicBezTo>
                    <a:pt x="9849" y="17685"/>
                    <a:pt x="9729" y="17625"/>
                    <a:pt x="9630" y="17565"/>
                  </a:cubicBezTo>
                  <a:cubicBezTo>
                    <a:pt x="10068" y="16511"/>
                    <a:pt x="10545" y="15476"/>
                    <a:pt x="11063" y="14442"/>
                  </a:cubicBezTo>
                  <a:cubicBezTo>
                    <a:pt x="11142" y="14282"/>
                    <a:pt x="11222" y="14123"/>
                    <a:pt x="11301" y="13964"/>
                  </a:cubicBezTo>
                  <a:close/>
                  <a:moveTo>
                    <a:pt x="14146" y="15436"/>
                  </a:moveTo>
                  <a:cubicBezTo>
                    <a:pt x="14226" y="15476"/>
                    <a:pt x="14325" y="15516"/>
                    <a:pt x="14405" y="15556"/>
                  </a:cubicBezTo>
                  <a:cubicBezTo>
                    <a:pt x="15300" y="16013"/>
                    <a:pt x="16196" y="16451"/>
                    <a:pt x="17091" y="16889"/>
                  </a:cubicBezTo>
                  <a:cubicBezTo>
                    <a:pt x="16494" y="17963"/>
                    <a:pt x="15957" y="19077"/>
                    <a:pt x="15460" y="20212"/>
                  </a:cubicBezTo>
                  <a:cubicBezTo>
                    <a:pt x="14485" y="19774"/>
                    <a:pt x="13490" y="19356"/>
                    <a:pt x="12495" y="18938"/>
                  </a:cubicBezTo>
                  <a:cubicBezTo>
                    <a:pt x="12893" y="17963"/>
                    <a:pt x="13331" y="17008"/>
                    <a:pt x="13808" y="16073"/>
                  </a:cubicBezTo>
                  <a:cubicBezTo>
                    <a:pt x="13928" y="15874"/>
                    <a:pt x="14027" y="15655"/>
                    <a:pt x="14146" y="15436"/>
                  </a:cubicBezTo>
                  <a:close/>
                  <a:moveTo>
                    <a:pt x="9126" y="0"/>
                  </a:moveTo>
                  <a:cubicBezTo>
                    <a:pt x="9116" y="0"/>
                    <a:pt x="9104" y="5"/>
                    <a:pt x="9093" y="17"/>
                  </a:cubicBezTo>
                  <a:cubicBezTo>
                    <a:pt x="8297" y="912"/>
                    <a:pt x="7561" y="1847"/>
                    <a:pt x="6845" y="2822"/>
                  </a:cubicBezTo>
                  <a:cubicBezTo>
                    <a:pt x="6626" y="2703"/>
                    <a:pt x="6407" y="2584"/>
                    <a:pt x="6188" y="2464"/>
                  </a:cubicBezTo>
                  <a:cubicBezTo>
                    <a:pt x="6184" y="2460"/>
                    <a:pt x="6180" y="2459"/>
                    <a:pt x="6176" y="2459"/>
                  </a:cubicBezTo>
                  <a:cubicBezTo>
                    <a:pt x="6162" y="2459"/>
                    <a:pt x="6152" y="2484"/>
                    <a:pt x="6168" y="2484"/>
                  </a:cubicBezTo>
                  <a:cubicBezTo>
                    <a:pt x="6387" y="2623"/>
                    <a:pt x="6606" y="2743"/>
                    <a:pt x="6825" y="2862"/>
                  </a:cubicBezTo>
                  <a:cubicBezTo>
                    <a:pt x="6108" y="3817"/>
                    <a:pt x="5452" y="4812"/>
                    <a:pt x="4835" y="5827"/>
                  </a:cubicBezTo>
                  <a:cubicBezTo>
                    <a:pt x="4596" y="5687"/>
                    <a:pt x="4377" y="5548"/>
                    <a:pt x="4139" y="5429"/>
                  </a:cubicBezTo>
                  <a:cubicBezTo>
                    <a:pt x="4135" y="5425"/>
                    <a:pt x="4131" y="5423"/>
                    <a:pt x="4127" y="5423"/>
                  </a:cubicBezTo>
                  <a:cubicBezTo>
                    <a:pt x="4112" y="5423"/>
                    <a:pt x="4103" y="5449"/>
                    <a:pt x="4119" y="5449"/>
                  </a:cubicBezTo>
                  <a:cubicBezTo>
                    <a:pt x="4357" y="5588"/>
                    <a:pt x="4576" y="5727"/>
                    <a:pt x="4795" y="5866"/>
                  </a:cubicBezTo>
                  <a:cubicBezTo>
                    <a:pt x="4795" y="5886"/>
                    <a:pt x="4775" y="5906"/>
                    <a:pt x="4775" y="5926"/>
                  </a:cubicBezTo>
                  <a:cubicBezTo>
                    <a:pt x="4099" y="7020"/>
                    <a:pt x="3462" y="8135"/>
                    <a:pt x="2885" y="9269"/>
                  </a:cubicBezTo>
                  <a:cubicBezTo>
                    <a:pt x="2626" y="9129"/>
                    <a:pt x="2368" y="8970"/>
                    <a:pt x="2109" y="8831"/>
                  </a:cubicBezTo>
                  <a:cubicBezTo>
                    <a:pt x="2105" y="8827"/>
                    <a:pt x="2102" y="8826"/>
                    <a:pt x="2098" y="8826"/>
                  </a:cubicBezTo>
                  <a:cubicBezTo>
                    <a:pt x="2083" y="8826"/>
                    <a:pt x="2073" y="8855"/>
                    <a:pt x="2089" y="8871"/>
                  </a:cubicBezTo>
                  <a:cubicBezTo>
                    <a:pt x="2348" y="9030"/>
                    <a:pt x="2607" y="9169"/>
                    <a:pt x="2865" y="9328"/>
                  </a:cubicBezTo>
                  <a:cubicBezTo>
                    <a:pt x="2328" y="10343"/>
                    <a:pt x="1851" y="11398"/>
                    <a:pt x="1413" y="12452"/>
                  </a:cubicBezTo>
                  <a:cubicBezTo>
                    <a:pt x="1353" y="12571"/>
                    <a:pt x="1313" y="12671"/>
                    <a:pt x="1274" y="12770"/>
                  </a:cubicBezTo>
                  <a:cubicBezTo>
                    <a:pt x="1035" y="12651"/>
                    <a:pt x="796" y="12512"/>
                    <a:pt x="557" y="12372"/>
                  </a:cubicBezTo>
                  <a:cubicBezTo>
                    <a:pt x="553" y="12369"/>
                    <a:pt x="550" y="12367"/>
                    <a:pt x="546" y="12367"/>
                  </a:cubicBezTo>
                  <a:cubicBezTo>
                    <a:pt x="531" y="12367"/>
                    <a:pt x="521" y="12396"/>
                    <a:pt x="537" y="12412"/>
                  </a:cubicBezTo>
                  <a:cubicBezTo>
                    <a:pt x="776" y="12552"/>
                    <a:pt x="1015" y="12691"/>
                    <a:pt x="1254" y="12830"/>
                  </a:cubicBezTo>
                  <a:cubicBezTo>
                    <a:pt x="796" y="13964"/>
                    <a:pt x="378" y="15138"/>
                    <a:pt x="0" y="16312"/>
                  </a:cubicBezTo>
                  <a:cubicBezTo>
                    <a:pt x="0" y="16322"/>
                    <a:pt x="5" y="16327"/>
                    <a:pt x="13" y="16327"/>
                  </a:cubicBezTo>
                  <a:cubicBezTo>
                    <a:pt x="20" y="16327"/>
                    <a:pt x="30" y="16322"/>
                    <a:pt x="40" y="16312"/>
                  </a:cubicBezTo>
                  <a:cubicBezTo>
                    <a:pt x="418" y="15138"/>
                    <a:pt x="836" y="14004"/>
                    <a:pt x="1313" y="12850"/>
                  </a:cubicBezTo>
                  <a:cubicBezTo>
                    <a:pt x="2209" y="13387"/>
                    <a:pt x="3104" y="13924"/>
                    <a:pt x="3999" y="14442"/>
                  </a:cubicBezTo>
                  <a:cubicBezTo>
                    <a:pt x="3542" y="15596"/>
                    <a:pt x="3124" y="16750"/>
                    <a:pt x="2746" y="17943"/>
                  </a:cubicBezTo>
                  <a:cubicBezTo>
                    <a:pt x="2746" y="17953"/>
                    <a:pt x="2751" y="17958"/>
                    <a:pt x="2758" y="17958"/>
                  </a:cubicBezTo>
                  <a:cubicBezTo>
                    <a:pt x="2766" y="17958"/>
                    <a:pt x="2776" y="17953"/>
                    <a:pt x="2786" y="17943"/>
                  </a:cubicBezTo>
                  <a:cubicBezTo>
                    <a:pt x="3164" y="16770"/>
                    <a:pt x="3582" y="15616"/>
                    <a:pt x="4059" y="14481"/>
                  </a:cubicBezTo>
                  <a:cubicBezTo>
                    <a:pt x="4895" y="14959"/>
                    <a:pt x="5750" y="15456"/>
                    <a:pt x="6586" y="15934"/>
                  </a:cubicBezTo>
                  <a:cubicBezTo>
                    <a:pt x="6646" y="15974"/>
                    <a:pt x="6705" y="16013"/>
                    <a:pt x="6765" y="16053"/>
                  </a:cubicBezTo>
                  <a:cubicBezTo>
                    <a:pt x="6287" y="17207"/>
                    <a:pt x="5870" y="18381"/>
                    <a:pt x="5492" y="19575"/>
                  </a:cubicBezTo>
                  <a:cubicBezTo>
                    <a:pt x="5492" y="19585"/>
                    <a:pt x="5502" y="19590"/>
                    <a:pt x="5511" y="19590"/>
                  </a:cubicBezTo>
                  <a:cubicBezTo>
                    <a:pt x="5521" y="19590"/>
                    <a:pt x="5531" y="19585"/>
                    <a:pt x="5531" y="19575"/>
                  </a:cubicBezTo>
                  <a:cubicBezTo>
                    <a:pt x="5909" y="18401"/>
                    <a:pt x="6347" y="17227"/>
                    <a:pt x="6825" y="16073"/>
                  </a:cubicBezTo>
                  <a:cubicBezTo>
                    <a:pt x="7720" y="16610"/>
                    <a:pt x="8615" y="17128"/>
                    <a:pt x="9531" y="17625"/>
                  </a:cubicBezTo>
                  <a:cubicBezTo>
                    <a:pt x="9053" y="18799"/>
                    <a:pt x="8615" y="19993"/>
                    <a:pt x="8237" y="21206"/>
                  </a:cubicBezTo>
                  <a:cubicBezTo>
                    <a:pt x="8237" y="21218"/>
                    <a:pt x="8251" y="21229"/>
                    <a:pt x="8262" y="21229"/>
                  </a:cubicBezTo>
                  <a:cubicBezTo>
                    <a:pt x="8270" y="21229"/>
                    <a:pt x="8277" y="21223"/>
                    <a:pt x="8277" y="21206"/>
                  </a:cubicBezTo>
                  <a:cubicBezTo>
                    <a:pt x="8675" y="20013"/>
                    <a:pt x="9113" y="18819"/>
                    <a:pt x="9590" y="17665"/>
                  </a:cubicBezTo>
                  <a:cubicBezTo>
                    <a:pt x="10505" y="18142"/>
                    <a:pt x="11441" y="18580"/>
                    <a:pt x="12396" y="18998"/>
                  </a:cubicBezTo>
                  <a:cubicBezTo>
                    <a:pt x="11858" y="20251"/>
                    <a:pt x="11401" y="21545"/>
                    <a:pt x="10983" y="22838"/>
                  </a:cubicBezTo>
                  <a:cubicBezTo>
                    <a:pt x="10983" y="22852"/>
                    <a:pt x="11003" y="22866"/>
                    <a:pt x="11014" y="22866"/>
                  </a:cubicBezTo>
                  <a:cubicBezTo>
                    <a:pt x="11019" y="22866"/>
                    <a:pt x="11023" y="22864"/>
                    <a:pt x="11023" y="22858"/>
                  </a:cubicBezTo>
                  <a:cubicBezTo>
                    <a:pt x="11441" y="21564"/>
                    <a:pt x="11918" y="20291"/>
                    <a:pt x="12455" y="19038"/>
                  </a:cubicBezTo>
                  <a:cubicBezTo>
                    <a:pt x="12495" y="19058"/>
                    <a:pt x="12535" y="19077"/>
                    <a:pt x="12575" y="19097"/>
                  </a:cubicBezTo>
                  <a:cubicBezTo>
                    <a:pt x="13530" y="19495"/>
                    <a:pt x="14465" y="19913"/>
                    <a:pt x="15420" y="20311"/>
                  </a:cubicBezTo>
                  <a:cubicBezTo>
                    <a:pt x="15320" y="20530"/>
                    <a:pt x="15241" y="20729"/>
                    <a:pt x="15161" y="20928"/>
                  </a:cubicBezTo>
                  <a:cubicBezTo>
                    <a:pt x="14624" y="22201"/>
                    <a:pt x="14166" y="23475"/>
                    <a:pt x="13749" y="24788"/>
                  </a:cubicBezTo>
                  <a:cubicBezTo>
                    <a:pt x="13749" y="24798"/>
                    <a:pt x="13753" y="24803"/>
                    <a:pt x="13761" y="24803"/>
                  </a:cubicBezTo>
                  <a:cubicBezTo>
                    <a:pt x="13768" y="24803"/>
                    <a:pt x="13778" y="24798"/>
                    <a:pt x="13788" y="24788"/>
                  </a:cubicBezTo>
                  <a:cubicBezTo>
                    <a:pt x="14266" y="23276"/>
                    <a:pt x="14843" y="21803"/>
                    <a:pt x="15479" y="20351"/>
                  </a:cubicBezTo>
                  <a:cubicBezTo>
                    <a:pt x="15698" y="20450"/>
                    <a:pt x="15937" y="20550"/>
                    <a:pt x="16156" y="20649"/>
                  </a:cubicBezTo>
                  <a:cubicBezTo>
                    <a:pt x="16163" y="20651"/>
                    <a:pt x="16170" y="20652"/>
                    <a:pt x="16177" y="20652"/>
                  </a:cubicBezTo>
                  <a:cubicBezTo>
                    <a:pt x="16245" y="20652"/>
                    <a:pt x="16288" y="20566"/>
                    <a:pt x="16216" y="20530"/>
                  </a:cubicBezTo>
                  <a:cubicBezTo>
                    <a:pt x="15997" y="20430"/>
                    <a:pt x="15758" y="20331"/>
                    <a:pt x="15539" y="20231"/>
                  </a:cubicBezTo>
                  <a:cubicBezTo>
                    <a:pt x="15858" y="19495"/>
                    <a:pt x="16196" y="18759"/>
                    <a:pt x="16574" y="18023"/>
                  </a:cubicBezTo>
                  <a:cubicBezTo>
                    <a:pt x="16753" y="17665"/>
                    <a:pt x="16952" y="17287"/>
                    <a:pt x="17151" y="16929"/>
                  </a:cubicBezTo>
                  <a:cubicBezTo>
                    <a:pt x="17429" y="17048"/>
                    <a:pt x="17688" y="17187"/>
                    <a:pt x="17967" y="17327"/>
                  </a:cubicBezTo>
                  <a:cubicBezTo>
                    <a:pt x="17978" y="17332"/>
                    <a:pt x="17988" y="17335"/>
                    <a:pt x="17998" y="17335"/>
                  </a:cubicBezTo>
                  <a:cubicBezTo>
                    <a:pt x="18060" y="17335"/>
                    <a:pt x="18095" y="17241"/>
                    <a:pt x="18026" y="17207"/>
                  </a:cubicBezTo>
                  <a:cubicBezTo>
                    <a:pt x="17748" y="17068"/>
                    <a:pt x="17489" y="16949"/>
                    <a:pt x="17210" y="16809"/>
                  </a:cubicBezTo>
                  <a:cubicBezTo>
                    <a:pt x="17768" y="15775"/>
                    <a:pt x="18364" y="14760"/>
                    <a:pt x="19001" y="13765"/>
                  </a:cubicBezTo>
                  <a:cubicBezTo>
                    <a:pt x="19300" y="13924"/>
                    <a:pt x="19598" y="14084"/>
                    <a:pt x="19916" y="14243"/>
                  </a:cubicBezTo>
                  <a:cubicBezTo>
                    <a:pt x="19922" y="14244"/>
                    <a:pt x="19927" y="14245"/>
                    <a:pt x="19932" y="14245"/>
                  </a:cubicBezTo>
                  <a:cubicBezTo>
                    <a:pt x="19986" y="14245"/>
                    <a:pt x="20029" y="14161"/>
                    <a:pt x="19956" y="14143"/>
                  </a:cubicBezTo>
                  <a:cubicBezTo>
                    <a:pt x="19658" y="13984"/>
                    <a:pt x="19359" y="13825"/>
                    <a:pt x="19061" y="13666"/>
                  </a:cubicBezTo>
                  <a:cubicBezTo>
                    <a:pt x="19479" y="13049"/>
                    <a:pt x="19896" y="12432"/>
                    <a:pt x="20334" y="11815"/>
                  </a:cubicBezTo>
                  <a:cubicBezTo>
                    <a:pt x="20553" y="11497"/>
                    <a:pt x="20792" y="11199"/>
                    <a:pt x="21011" y="10880"/>
                  </a:cubicBezTo>
                  <a:cubicBezTo>
                    <a:pt x="21289" y="11039"/>
                    <a:pt x="21548" y="11179"/>
                    <a:pt x="21826" y="11318"/>
                  </a:cubicBezTo>
                  <a:cubicBezTo>
                    <a:pt x="21834" y="11326"/>
                    <a:pt x="21842" y="11329"/>
                    <a:pt x="21849" y="11329"/>
                  </a:cubicBezTo>
                  <a:cubicBezTo>
                    <a:pt x="21879" y="11329"/>
                    <a:pt x="21898" y="11274"/>
                    <a:pt x="21866" y="11258"/>
                  </a:cubicBezTo>
                  <a:cubicBezTo>
                    <a:pt x="21608" y="11099"/>
                    <a:pt x="21349" y="10960"/>
                    <a:pt x="21070" y="10801"/>
                  </a:cubicBezTo>
                  <a:cubicBezTo>
                    <a:pt x="21667" y="10045"/>
                    <a:pt x="22284" y="9289"/>
                    <a:pt x="22901" y="8533"/>
                  </a:cubicBezTo>
                  <a:cubicBezTo>
                    <a:pt x="22916" y="8517"/>
                    <a:pt x="22897" y="8479"/>
                    <a:pt x="22878" y="8479"/>
                  </a:cubicBezTo>
                  <a:cubicBezTo>
                    <a:pt x="22872" y="8479"/>
                    <a:pt x="22866" y="8483"/>
                    <a:pt x="22861" y="8493"/>
                  </a:cubicBezTo>
                  <a:cubicBezTo>
                    <a:pt x="22204" y="9229"/>
                    <a:pt x="21588" y="9985"/>
                    <a:pt x="21011" y="10761"/>
                  </a:cubicBezTo>
                  <a:cubicBezTo>
                    <a:pt x="20274" y="10343"/>
                    <a:pt x="19518" y="9945"/>
                    <a:pt x="18782" y="9527"/>
                  </a:cubicBezTo>
                  <a:lnTo>
                    <a:pt x="18106" y="9149"/>
                  </a:lnTo>
                  <a:cubicBezTo>
                    <a:pt x="18762" y="8274"/>
                    <a:pt x="19439" y="7418"/>
                    <a:pt x="20135" y="6583"/>
                  </a:cubicBezTo>
                  <a:cubicBezTo>
                    <a:pt x="20167" y="6567"/>
                    <a:pt x="20134" y="6537"/>
                    <a:pt x="20110" y="6537"/>
                  </a:cubicBezTo>
                  <a:cubicBezTo>
                    <a:pt x="20104" y="6537"/>
                    <a:pt x="20099" y="6539"/>
                    <a:pt x="20095" y="6543"/>
                  </a:cubicBezTo>
                  <a:cubicBezTo>
                    <a:pt x="19379" y="7359"/>
                    <a:pt x="18683" y="8214"/>
                    <a:pt x="18026" y="9109"/>
                  </a:cubicBezTo>
                  <a:cubicBezTo>
                    <a:pt x="17270" y="8672"/>
                    <a:pt x="16514" y="8254"/>
                    <a:pt x="15738" y="7816"/>
                  </a:cubicBezTo>
                  <a:cubicBezTo>
                    <a:pt x="15599" y="7737"/>
                    <a:pt x="15460" y="7657"/>
                    <a:pt x="15300" y="7577"/>
                  </a:cubicBezTo>
                  <a:cubicBezTo>
                    <a:pt x="15977" y="6682"/>
                    <a:pt x="16673" y="5807"/>
                    <a:pt x="17390" y="4951"/>
                  </a:cubicBezTo>
                  <a:cubicBezTo>
                    <a:pt x="17420" y="4936"/>
                    <a:pt x="17393" y="4898"/>
                    <a:pt x="17369" y="4898"/>
                  </a:cubicBezTo>
                  <a:cubicBezTo>
                    <a:pt x="17362" y="4898"/>
                    <a:pt x="17355" y="4902"/>
                    <a:pt x="17350" y="4911"/>
                  </a:cubicBezTo>
                  <a:cubicBezTo>
                    <a:pt x="16594" y="5747"/>
                    <a:pt x="15897" y="6622"/>
                    <a:pt x="15221" y="7538"/>
                  </a:cubicBezTo>
                  <a:cubicBezTo>
                    <a:pt x="14325" y="7020"/>
                    <a:pt x="13410" y="6523"/>
                    <a:pt x="12515" y="6006"/>
                  </a:cubicBezTo>
                  <a:cubicBezTo>
                    <a:pt x="13191" y="5090"/>
                    <a:pt x="13908" y="4195"/>
                    <a:pt x="14644" y="3320"/>
                  </a:cubicBezTo>
                  <a:cubicBezTo>
                    <a:pt x="14659" y="3305"/>
                    <a:pt x="14640" y="3267"/>
                    <a:pt x="14621" y="3267"/>
                  </a:cubicBezTo>
                  <a:cubicBezTo>
                    <a:pt x="14615" y="3267"/>
                    <a:pt x="14609" y="3270"/>
                    <a:pt x="14604" y="3280"/>
                  </a:cubicBezTo>
                  <a:cubicBezTo>
                    <a:pt x="13828" y="4135"/>
                    <a:pt x="13112" y="5051"/>
                    <a:pt x="12435" y="5966"/>
                  </a:cubicBezTo>
                  <a:cubicBezTo>
                    <a:pt x="11520" y="5469"/>
                    <a:pt x="10625" y="4951"/>
                    <a:pt x="9710" y="4434"/>
                  </a:cubicBezTo>
                  <a:cubicBezTo>
                    <a:pt x="10406" y="3499"/>
                    <a:pt x="11142" y="2584"/>
                    <a:pt x="11898" y="1688"/>
                  </a:cubicBezTo>
                  <a:cubicBezTo>
                    <a:pt x="11912" y="1660"/>
                    <a:pt x="11896" y="1632"/>
                    <a:pt x="11879" y="1632"/>
                  </a:cubicBezTo>
                  <a:cubicBezTo>
                    <a:pt x="11872" y="1632"/>
                    <a:pt x="11864" y="1637"/>
                    <a:pt x="11858" y="1648"/>
                  </a:cubicBezTo>
                  <a:cubicBezTo>
                    <a:pt x="11063" y="2524"/>
                    <a:pt x="10326" y="3459"/>
                    <a:pt x="9630" y="4394"/>
                  </a:cubicBezTo>
                  <a:cubicBezTo>
                    <a:pt x="8735" y="3877"/>
                    <a:pt x="7819" y="3379"/>
                    <a:pt x="6924" y="2862"/>
                  </a:cubicBezTo>
                  <a:cubicBezTo>
                    <a:pt x="7640" y="1907"/>
                    <a:pt x="8377" y="972"/>
                    <a:pt x="9152" y="57"/>
                  </a:cubicBezTo>
                  <a:cubicBezTo>
                    <a:pt x="9167" y="29"/>
                    <a:pt x="9151" y="0"/>
                    <a:pt x="9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2862029">
              <a:off x="859935" y="4016033"/>
              <a:ext cx="86889" cy="109671"/>
            </a:xfrm>
            <a:custGeom>
              <a:avLst/>
              <a:gdLst/>
              <a:ahLst/>
              <a:cxnLst/>
              <a:rect l="l" t="t" r="r" b="b"/>
              <a:pathLst>
                <a:path w="2807" h="3543" extrusionOk="0">
                  <a:moveTo>
                    <a:pt x="1354" y="1"/>
                  </a:moveTo>
                  <a:cubicBezTo>
                    <a:pt x="558" y="359"/>
                    <a:pt x="1" y="1234"/>
                    <a:pt x="260" y="2169"/>
                  </a:cubicBezTo>
                  <a:cubicBezTo>
                    <a:pt x="399" y="2627"/>
                    <a:pt x="737" y="3124"/>
                    <a:pt x="1155" y="3343"/>
                  </a:cubicBezTo>
                  <a:cubicBezTo>
                    <a:pt x="1414" y="3482"/>
                    <a:pt x="1752" y="3542"/>
                    <a:pt x="2030" y="3542"/>
                  </a:cubicBezTo>
                  <a:cubicBezTo>
                    <a:pt x="2289" y="3542"/>
                    <a:pt x="2568" y="3502"/>
                    <a:pt x="2806" y="3403"/>
                  </a:cubicBezTo>
                  <a:cubicBezTo>
                    <a:pt x="2767" y="3383"/>
                    <a:pt x="2727" y="3383"/>
                    <a:pt x="2687" y="3363"/>
                  </a:cubicBezTo>
                  <a:cubicBezTo>
                    <a:pt x="2309" y="3244"/>
                    <a:pt x="1971" y="3025"/>
                    <a:pt x="1672" y="2786"/>
                  </a:cubicBezTo>
                  <a:cubicBezTo>
                    <a:pt x="1354" y="2488"/>
                    <a:pt x="1075" y="2149"/>
                    <a:pt x="956" y="1732"/>
                  </a:cubicBezTo>
                  <a:cubicBezTo>
                    <a:pt x="777" y="1095"/>
                    <a:pt x="996" y="498"/>
                    <a:pt x="1354" y="1"/>
                  </a:cubicBezTo>
                  <a:close/>
                </a:path>
              </a:pathLst>
            </a:custGeom>
            <a:solidFill>
              <a:srgbClr val="0A0A0A">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2862029">
              <a:off x="890996" y="3997496"/>
              <a:ext cx="53613" cy="64726"/>
            </a:xfrm>
            <a:custGeom>
              <a:avLst/>
              <a:gdLst/>
              <a:ahLst/>
              <a:cxnLst/>
              <a:rect l="l" t="t" r="r" b="b"/>
              <a:pathLst>
                <a:path w="1732" h="2091" extrusionOk="0">
                  <a:moveTo>
                    <a:pt x="80" y="1"/>
                  </a:moveTo>
                  <a:cubicBezTo>
                    <a:pt x="0" y="1"/>
                    <a:pt x="0" y="100"/>
                    <a:pt x="80" y="120"/>
                  </a:cubicBezTo>
                  <a:cubicBezTo>
                    <a:pt x="299" y="140"/>
                    <a:pt x="518" y="180"/>
                    <a:pt x="717" y="259"/>
                  </a:cubicBezTo>
                  <a:cubicBezTo>
                    <a:pt x="916" y="359"/>
                    <a:pt x="1075" y="498"/>
                    <a:pt x="1194" y="697"/>
                  </a:cubicBezTo>
                  <a:cubicBezTo>
                    <a:pt x="1413" y="1095"/>
                    <a:pt x="1532" y="1572"/>
                    <a:pt x="1274" y="1970"/>
                  </a:cubicBezTo>
                  <a:cubicBezTo>
                    <a:pt x="1229" y="2030"/>
                    <a:pt x="1286" y="2091"/>
                    <a:pt x="1342" y="2091"/>
                  </a:cubicBezTo>
                  <a:cubicBezTo>
                    <a:pt x="1360" y="2091"/>
                    <a:pt x="1379" y="2084"/>
                    <a:pt x="1393" y="2070"/>
                  </a:cubicBezTo>
                  <a:cubicBezTo>
                    <a:pt x="1731" y="1652"/>
                    <a:pt x="1632" y="1055"/>
                    <a:pt x="1353" y="637"/>
                  </a:cubicBezTo>
                  <a:cubicBezTo>
                    <a:pt x="1214" y="418"/>
                    <a:pt x="1035" y="239"/>
                    <a:pt x="816" y="140"/>
                  </a:cubicBezTo>
                  <a:cubicBezTo>
                    <a:pt x="577" y="40"/>
                    <a:pt x="339"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2862029">
              <a:off x="947006" y="4049395"/>
              <a:ext cx="10524" cy="8667"/>
            </a:xfrm>
            <a:custGeom>
              <a:avLst/>
              <a:gdLst/>
              <a:ahLst/>
              <a:cxnLst/>
              <a:rect l="l" t="t" r="r" b="b"/>
              <a:pathLst>
                <a:path w="340" h="280" extrusionOk="0">
                  <a:moveTo>
                    <a:pt x="180" y="1"/>
                  </a:moveTo>
                  <a:cubicBezTo>
                    <a:pt x="1" y="1"/>
                    <a:pt x="1" y="279"/>
                    <a:pt x="180" y="279"/>
                  </a:cubicBezTo>
                  <a:cubicBezTo>
                    <a:pt x="339" y="279"/>
                    <a:pt x="33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2862029">
              <a:off x="872242" y="4169027"/>
              <a:ext cx="92430" cy="116419"/>
            </a:xfrm>
            <a:custGeom>
              <a:avLst/>
              <a:gdLst/>
              <a:ahLst/>
              <a:cxnLst/>
              <a:rect l="l" t="t" r="r" b="b"/>
              <a:pathLst>
                <a:path w="2986" h="3761" extrusionOk="0">
                  <a:moveTo>
                    <a:pt x="2895" y="1"/>
                  </a:moveTo>
                  <a:cubicBezTo>
                    <a:pt x="2877" y="1"/>
                    <a:pt x="2858" y="9"/>
                    <a:pt x="2842" y="30"/>
                  </a:cubicBezTo>
                  <a:cubicBezTo>
                    <a:pt x="1808" y="1105"/>
                    <a:pt x="833" y="2299"/>
                    <a:pt x="57" y="3592"/>
                  </a:cubicBezTo>
                  <a:cubicBezTo>
                    <a:pt x="1" y="3676"/>
                    <a:pt x="84" y="3761"/>
                    <a:pt x="165" y="3761"/>
                  </a:cubicBezTo>
                  <a:cubicBezTo>
                    <a:pt x="199" y="3761"/>
                    <a:pt x="233" y="3746"/>
                    <a:pt x="256" y="3711"/>
                  </a:cubicBezTo>
                  <a:cubicBezTo>
                    <a:pt x="1052" y="2438"/>
                    <a:pt x="1927" y="1224"/>
                    <a:pt x="2942" y="110"/>
                  </a:cubicBezTo>
                  <a:cubicBezTo>
                    <a:pt x="2986" y="66"/>
                    <a:pt x="2944" y="1"/>
                    <a:pt x="2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2862029">
              <a:off x="937160" y="4340295"/>
              <a:ext cx="12351" cy="9286"/>
            </a:xfrm>
            <a:custGeom>
              <a:avLst/>
              <a:gdLst/>
              <a:ahLst/>
              <a:cxnLst/>
              <a:rect l="l" t="t" r="r" b="b"/>
              <a:pathLst>
                <a:path w="399" h="300" extrusionOk="0">
                  <a:moveTo>
                    <a:pt x="199" y="1"/>
                  </a:moveTo>
                  <a:cubicBezTo>
                    <a:pt x="0" y="1"/>
                    <a:pt x="0" y="299"/>
                    <a:pt x="199" y="299"/>
                  </a:cubicBezTo>
                  <a:cubicBezTo>
                    <a:pt x="398" y="299"/>
                    <a:pt x="398"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2862029">
              <a:off x="966664" y="4429346"/>
              <a:ext cx="20337" cy="33431"/>
            </a:xfrm>
            <a:custGeom>
              <a:avLst/>
              <a:gdLst/>
              <a:ahLst/>
              <a:cxnLst/>
              <a:rect l="l" t="t" r="r" b="b"/>
              <a:pathLst>
                <a:path w="657" h="1080" extrusionOk="0">
                  <a:moveTo>
                    <a:pt x="577" y="1"/>
                  </a:moveTo>
                  <a:cubicBezTo>
                    <a:pt x="557" y="1"/>
                    <a:pt x="537" y="12"/>
                    <a:pt x="524" y="38"/>
                  </a:cubicBezTo>
                  <a:cubicBezTo>
                    <a:pt x="365" y="337"/>
                    <a:pt x="186" y="655"/>
                    <a:pt x="27" y="973"/>
                  </a:cubicBezTo>
                  <a:cubicBezTo>
                    <a:pt x="0" y="1026"/>
                    <a:pt x="44" y="1079"/>
                    <a:pt x="94" y="1079"/>
                  </a:cubicBezTo>
                  <a:cubicBezTo>
                    <a:pt x="119" y="1079"/>
                    <a:pt x="146" y="1066"/>
                    <a:pt x="166" y="1033"/>
                  </a:cubicBezTo>
                  <a:cubicBezTo>
                    <a:pt x="325" y="735"/>
                    <a:pt x="484" y="416"/>
                    <a:pt x="643" y="98"/>
                  </a:cubicBezTo>
                  <a:cubicBezTo>
                    <a:pt x="657" y="45"/>
                    <a:pt x="617"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2862029">
              <a:off x="989648" y="4487576"/>
              <a:ext cx="7429" cy="5603"/>
            </a:xfrm>
            <a:custGeom>
              <a:avLst/>
              <a:gdLst/>
              <a:ahLst/>
              <a:cxnLst/>
              <a:rect l="l" t="t" r="r" b="b"/>
              <a:pathLst>
                <a:path w="240" h="181" extrusionOk="0">
                  <a:moveTo>
                    <a:pt x="120" y="1"/>
                  </a:moveTo>
                  <a:cubicBezTo>
                    <a:pt x="0" y="1"/>
                    <a:pt x="0" y="180"/>
                    <a:pt x="120" y="180"/>
                  </a:cubicBezTo>
                  <a:cubicBezTo>
                    <a:pt x="239" y="180"/>
                    <a:pt x="23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2862029">
              <a:off x="1005086" y="4525347"/>
              <a:ext cx="8017" cy="6191"/>
            </a:xfrm>
            <a:custGeom>
              <a:avLst/>
              <a:gdLst/>
              <a:ahLst/>
              <a:cxnLst/>
              <a:rect l="l" t="t" r="r" b="b"/>
              <a:pathLst>
                <a:path w="259" h="200" extrusionOk="0">
                  <a:moveTo>
                    <a:pt x="140" y="1"/>
                  </a:moveTo>
                  <a:cubicBezTo>
                    <a:pt x="0" y="1"/>
                    <a:pt x="0" y="200"/>
                    <a:pt x="140" y="200"/>
                  </a:cubicBezTo>
                  <a:cubicBezTo>
                    <a:pt x="259" y="200"/>
                    <a:pt x="25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2862029">
              <a:off x="1040418" y="4597594"/>
              <a:ext cx="7429" cy="6191"/>
            </a:xfrm>
            <a:custGeom>
              <a:avLst/>
              <a:gdLst/>
              <a:ahLst/>
              <a:cxnLst/>
              <a:rect l="l" t="t" r="r" b="b"/>
              <a:pathLst>
                <a:path w="240" h="200" extrusionOk="0">
                  <a:moveTo>
                    <a:pt x="120" y="0"/>
                  </a:moveTo>
                  <a:cubicBezTo>
                    <a:pt x="0" y="0"/>
                    <a:pt x="0" y="199"/>
                    <a:pt x="120" y="199"/>
                  </a:cubicBezTo>
                  <a:cubicBezTo>
                    <a:pt x="239" y="199"/>
                    <a:pt x="23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2862029">
              <a:off x="348666" y="4071744"/>
              <a:ext cx="370710" cy="241568"/>
            </a:xfrm>
            <a:custGeom>
              <a:avLst/>
              <a:gdLst/>
              <a:ahLst/>
              <a:cxnLst/>
              <a:rect l="l" t="t" r="r" b="b"/>
              <a:pathLst>
                <a:path w="11976" h="7804" extrusionOk="0">
                  <a:moveTo>
                    <a:pt x="122" y="0"/>
                  </a:moveTo>
                  <a:cubicBezTo>
                    <a:pt x="55" y="0"/>
                    <a:pt x="1" y="105"/>
                    <a:pt x="83" y="154"/>
                  </a:cubicBezTo>
                  <a:cubicBezTo>
                    <a:pt x="3187" y="2124"/>
                    <a:pt x="6331" y="3994"/>
                    <a:pt x="9395" y="6043"/>
                  </a:cubicBezTo>
                  <a:cubicBezTo>
                    <a:pt x="10231" y="6600"/>
                    <a:pt x="11066" y="7177"/>
                    <a:pt x="11882" y="7794"/>
                  </a:cubicBezTo>
                  <a:cubicBezTo>
                    <a:pt x="11892" y="7801"/>
                    <a:pt x="11901" y="7803"/>
                    <a:pt x="11909" y="7803"/>
                  </a:cubicBezTo>
                  <a:cubicBezTo>
                    <a:pt x="11952" y="7803"/>
                    <a:pt x="11975" y="7728"/>
                    <a:pt x="11942" y="7695"/>
                  </a:cubicBezTo>
                  <a:cubicBezTo>
                    <a:pt x="10489" y="6600"/>
                    <a:pt x="8977" y="5586"/>
                    <a:pt x="7465" y="4611"/>
                  </a:cubicBezTo>
                  <a:cubicBezTo>
                    <a:pt x="5933" y="3636"/>
                    <a:pt x="4381" y="2661"/>
                    <a:pt x="2849" y="1686"/>
                  </a:cubicBezTo>
                  <a:cubicBezTo>
                    <a:pt x="1954" y="1129"/>
                    <a:pt x="1058" y="572"/>
                    <a:pt x="163" y="15"/>
                  </a:cubicBezTo>
                  <a:cubicBezTo>
                    <a:pt x="150" y="5"/>
                    <a:pt x="135"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2862029">
              <a:off x="791847" y="4115666"/>
              <a:ext cx="12351" cy="9286"/>
            </a:xfrm>
            <a:custGeom>
              <a:avLst/>
              <a:gdLst/>
              <a:ahLst/>
              <a:cxnLst/>
              <a:rect l="l" t="t" r="r" b="b"/>
              <a:pathLst>
                <a:path w="399" h="300" extrusionOk="0">
                  <a:moveTo>
                    <a:pt x="200" y="1"/>
                  </a:moveTo>
                  <a:cubicBezTo>
                    <a:pt x="1" y="1"/>
                    <a:pt x="1" y="299"/>
                    <a:pt x="200" y="299"/>
                  </a:cubicBezTo>
                  <a:cubicBezTo>
                    <a:pt x="399" y="299"/>
                    <a:pt x="399"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2862029">
              <a:off x="819769" y="4114798"/>
              <a:ext cx="8636" cy="6810"/>
            </a:xfrm>
            <a:custGeom>
              <a:avLst/>
              <a:gdLst/>
              <a:ahLst/>
              <a:cxnLst/>
              <a:rect l="l" t="t" r="r" b="b"/>
              <a:pathLst>
                <a:path w="279" h="220" extrusionOk="0">
                  <a:moveTo>
                    <a:pt x="140" y="0"/>
                  </a:moveTo>
                  <a:cubicBezTo>
                    <a:pt x="0" y="0"/>
                    <a:pt x="0" y="219"/>
                    <a:pt x="140" y="219"/>
                  </a:cubicBezTo>
                  <a:cubicBezTo>
                    <a:pt x="279" y="219"/>
                    <a:pt x="27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2"/>
          <p:cNvGrpSpPr/>
          <p:nvPr/>
        </p:nvGrpSpPr>
        <p:grpSpPr>
          <a:xfrm rot="-818767" flipH="1">
            <a:off x="8186617" y="4175689"/>
            <a:ext cx="768981" cy="849625"/>
            <a:chOff x="269925" y="2663525"/>
            <a:chExt cx="631250" cy="697450"/>
          </a:xfrm>
        </p:grpSpPr>
        <p:sp>
          <p:nvSpPr>
            <p:cNvPr id="143" name="Google Shape;143;p2"/>
            <p:cNvSpPr/>
            <p:nvPr/>
          </p:nvSpPr>
          <p:spPr>
            <a:xfrm>
              <a:off x="283375" y="2987050"/>
              <a:ext cx="153225" cy="198975"/>
            </a:xfrm>
            <a:custGeom>
              <a:avLst/>
              <a:gdLst/>
              <a:ahLst/>
              <a:cxnLst/>
              <a:rect l="l" t="t" r="r" b="b"/>
              <a:pathLst>
                <a:path w="6129" h="7959" extrusionOk="0">
                  <a:moveTo>
                    <a:pt x="2328" y="0"/>
                  </a:moveTo>
                  <a:cubicBezTo>
                    <a:pt x="1930" y="279"/>
                    <a:pt x="1492" y="537"/>
                    <a:pt x="1094" y="816"/>
                  </a:cubicBezTo>
                  <a:cubicBezTo>
                    <a:pt x="736" y="1055"/>
                    <a:pt x="179" y="1353"/>
                    <a:pt x="80" y="1791"/>
                  </a:cubicBezTo>
                  <a:cubicBezTo>
                    <a:pt x="0" y="2209"/>
                    <a:pt x="199" y="2686"/>
                    <a:pt x="338" y="3064"/>
                  </a:cubicBezTo>
                  <a:cubicBezTo>
                    <a:pt x="458" y="3462"/>
                    <a:pt x="617" y="3840"/>
                    <a:pt x="796" y="4218"/>
                  </a:cubicBezTo>
                  <a:cubicBezTo>
                    <a:pt x="1154" y="4974"/>
                    <a:pt x="1612" y="5691"/>
                    <a:pt x="2109" y="6327"/>
                  </a:cubicBezTo>
                  <a:cubicBezTo>
                    <a:pt x="2368" y="6665"/>
                    <a:pt x="2646" y="6964"/>
                    <a:pt x="2945" y="7262"/>
                  </a:cubicBezTo>
                  <a:cubicBezTo>
                    <a:pt x="3203" y="7541"/>
                    <a:pt x="3561" y="7919"/>
                    <a:pt x="3979" y="7959"/>
                  </a:cubicBezTo>
                  <a:cubicBezTo>
                    <a:pt x="4198" y="7959"/>
                    <a:pt x="4397" y="7819"/>
                    <a:pt x="4576" y="7700"/>
                  </a:cubicBezTo>
                  <a:cubicBezTo>
                    <a:pt x="4775" y="7581"/>
                    <a:pt x="4974" y="7441"/>
                    <a:pt x="5173" y="7302"/>
                  </a:cubicBezTo>
                  <a:cubicBezTo>
                    <a:pt x="5491" y="7083"/>
                    <a:pt x="5810" y="6884"/>
                    <a:pt x="6128" y="6646"/>
                  </a:cubicBezTo>
                  <a:cubicBezTo>
                    <a:pt x="5969" y="6546"/>
                    <a:pt x="5810" y="6427"/>
                    <a:pt x="5670" y="6287"/>
                  </a:cubicBezTo>
                  <a:cubicBezTo>
                    <a:pt x="4457" y="5173"/>
                    <a:pt x="3502" y="3741"/>
                    <a:pt x="2905" y="2209"/>
                  </a:cubicBezTo>
                  <a:cubicBezTo>
                    <a:pt x="2646" y="1492"/>
                    <a:pt x="2427" y="756"/>
                    <a:pt x="2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6425" y="3018375"/>
              <a:ext cx="71150" cy="94525"/>
            </a:xfrm>
            <a:custGeom>
              <a:avLst/>
              <a:gdLst/>
              <a:ahLst/>
              <a:cxnLst/>
              <a:rect l="l" t="t" r="r" b="b"/>
              <a:pathLst>
                <a:path w="2846" h="3781" extrusionOk="0">
                  <a:moveTo>
                    <a:pt x="1194" y="1"/>
                  </a:moveTo>
                  <a:cubicBezTo>
                    <a:pt x="1155" y="1"/>
                    <a:pt x="1135" y="21"/>
                    <a:pt x="1115" y="21"/>
                  </a:cubicBezTo>
                  <a:cubicBezTo>
                    <a:pt x="1055" y="41"/>
                    <a:pt x="996" y="80"/>
                    <a:pt x="956" y="100"/>
                  </a:cubicBezTo>
                  <a:cubicBezTo>
                    <a:pt x="836" y="140"/>
                    <a:pt x="737" y="180"/>
                    <a:pt x="637" y="220"/>
                  </a:cubicBezTo>
                  <a:cubicBezTo>
                    <a:pt x="419" y="319"/>
                    <a:pt x="200" y="399"/>
                    <a:pt x="1" y="498"/>
                  </a:cubicBezTo>
                  <a:cubicBezTo>
                    <a:pt x="319" y="1393"/>
                    <a:pt x="757" y="2249"/>
                    <a:pt x="1314" y="3025"/>
                  </a:cubicBezTo>
                  <a:cubicBezTo>
                    <a:pt x="1513" y="3284"/>
                    <a:pt x="1712" y="3542"/>
                    <a:pt x="1911" y="3781"/>
                  </a:cubicBezTo>
                  <a:cubicBezTo>
                    <a:pt x="1931" y="3741"/>
                    <a:pt x="1951" y="3682"/>
                    <a:pt x="1990" y="3642"/>
                  </a:cubicBezTo>
                  <a:cubicBezTo>
                    <a:pt x="2289" y="3423"/>
                    <a:pt x="2567" y="3204"/>
                    <a:pt x="2846" y="2965"/>
                  </a:cubicBezTo>
                  <a:cubicBezTo>
                    <a:pt x="2348" y="2428"/>
                    <a:pt x="1931" y="1811"/>
                    <a:pt x="1612" y="1135"/>
                  </a:cubicBezTo>
                  <a:cubicBezTo>
                    <a:pt x="1513" y="936"/>
                    <a:pt x="1433" y="757"/>
                    <a:pt x="1354" y="558"/>
                  </a:cubicBezTo>
                  <a:cubicBezTo>
                    <a:pt x="1334" y="458"/>
                    <a:pt x="1294" y="359"/>
                    <a:pt x="1274" y="259"/>
                  </a:cubicBezTo>
                  <a:cubicBezTo>
                    <a:pt x="1254" y="200"/>
                    <a:pt x="1234" y="60"/>
                    <a:pt x="1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82825" y="3140250"/>
              <a:ext cx="181575" cy="208750"/>
            </a:xfrm>
            <a:custGeom>
              <a:avLst/>
              <a:gdLst/>
              <a:ahLst/>
              <a:cxnLst/>
              <a:rect l="l" t="t" r="r" b="b"/>
              <a:pathLst>
                <a:path w="7263" h="8350" extrusionOk="0">
                  <a:moveTo>
                    <a:pt x="2129" y="0"/>
                  </a:moveTo>
                  <a:cubicBezTo>
                    <a:pt x="1493" y="299"/>
                    <a:pt x="836" y="597"/>
                    <a:pt x="199" y="916"/>
                  </a:cubicBezTo>
                  <a:cubicBezTo>
                    <a:pt x="199" y="916"/>
                    <a:pt x="199" y="935"/>
                    <a:pt x="180" y="935"/>
                  </a:cubicBezTo>
                  <a:lnTo>
                    <a:pt x="160" y="935"/>
                  </a:lnTo>
                  <a:cubicBezTo>
                    <a:pt x="100" y="955"/>
                    <a:pt x="60" y="975"/>
                    <a:pt x="0" y="995"/>
                  </a:cubicBezTo>
                  <a:cubicBezTo>
                    <a:pt x="1174" y="1950"/>
                    <a:pt x="1851" y="3323"/>
                    <a:pt x="2408" y="4716"/>
                  </a:cubicBezTo>
                  <a:cubicBezTo>
                    <a:pt x="2706" y="5432"/>
                    <a:pt x="2985" y="6168"/>
                    <a:pt x="3244" y="6904"/>
                  </a:cubicBezTo>
                  <a:cubicBezTo>
                    <a:pt x="3383" y="7282"/>
                    <a:pt x="3482" y="7680"/>
                    <a:pt x="3681" y="8018"/>
                  </a:cubicBezTo>
                  <a:cubicBezTo>
                    <a:pt x="3825" y="8273"/>
                    <a:pt x="4057" y="8350"/>
                    <a:pt x="4317" y="8350"/>
                  </a:cubicBezTo>
                  <a:cubicBezTo>
                    <a:pt x="4382" y="8350"/>
                    <a:pt x="4449" y="8345"/>
                    <a:pt x="4517" y="8337"/>
                  </a:cubicBezTo>
                  <a:cubicBezTo>
                    <a:pt x="5154" y="8277"/>
                    <a:pt x="5770" y="7999"/>
                    <a:pt x="6268" y="7640"/>
                  </a:cubicBezTo>
                  <a:cubicBezTo>
                    <a:pt x="6526" y="7441"/>
                    <a:pt x="6765" y="7223"/>
                    <a:pt x="6964" y="6984"/>
                  </a:cubicBezTo>
                  <a:cubicBezTo>
                    <a:pt x="7084" y="6845"/>
                    <a:pt x="7223" y="6685"/>
                    <a:pt x="7243" y="6506"/>
                  </a:cubicBezTo>
                  <a:cubicBezTo>
                    <a:pt x="7263" y="6367"/>
                    <a:pt x="7143" y="6248"/>
                    <a:pt x="7024" y="6168"/>
                  </a:cubicBezTo>
                  <a:cubicBezTo>
                    <a:pt x="5114" y="4358"/>
                    <a:pt x="3124" y="2507"/>
                    <a:pt x="2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46000" y="3119850"/>
              <a:ext cx="129850" cy="169650"/>
            </a:xfrm>
            <a:custGeom>
              <a:avLst/>
              <a:gdLst/>
              <a:ahLst/>
              <a:cxnLst/>
              <a:rect l="l" t="t" r="r" b="b"/>
              <a:pathLst>
                <a:path w="5194" h="6786" extrusionOk="0">
                  <a:moveTo>
                    <a:pt x="1492" y="1"/>
                  </a:moveTo>
                  <a:cubicBezTo>
                    <a:pt x="995" y="200"/>
                    <a:pt x="498" y="418"/>
                    <a:pt x="0" y="637"/>
                  </a:cubicBezTo>
                  <a:cubicBezTo>
                    <a:pt x="577" y="2090"/>
                    <a:pt x="1532" y="3343"/>
                    <a:pt x="2607" y="4477"/>
                  </a:cubicBezTo>
                  <a:cubicBezTo>
                    <a:pt x="3104" y="4994"/>
                    <a:pt x="3621" y="5512"/>
                    <a:pt x="4159" y="6009"/>
                  </a:cubicBezTo>
                  <a:cubicBezTo>
                    <a:pt x="4417" y="6248"/>
                    <a:pt x="4696" y="6487"/>
                    <a:pt x="4935" y="6745"/>
                  </a:cubicBezTo>
                  <a:cubicBezTo>
                    <a:pt x="4935" y="6745"/>
                    <a:pt x="4954" y="6765"/>
                    <a:pt x="4974" y="6785"/>
                  </a:cubicBezTo>
                  <a:cubicBezTo>
                    <a:pt x="5094" y="6148"/>
                    <a:pt x="5193" y="5492"/>
                    <a:pt x="5114" y="4855"/>
                  </a:cubicBezTo>
                  <a:cubicBezTo>
                    <a:pt x="5074" y="4577"/>
                    <a:pt x="4875" y="4437"/>
                    <a:pt x="4676" y="4278"/>
                  </a:cubicBezTo>
                  <a:cubicBezTo>
                    <a:pt x="4457" y="4119"/>
                    <a:pt x="4238" y="3940"/>
                    <a:pt x="4039" y="3761"/>
                  </a:cubicBezTo>
                  <a:cubicBezTo>
                    <a:pt x="3641" y="3403"/>
                    <a:pt x="3283" y="3005"/>
                    <a:pt x="2945" y="2587"/>
                  </a:cubicBezTo>
                  <a:cubicBezTo>
                    <a:pt x="2328" y="1811"/>
                    <a:pt x="1851" y="936"/>
                    <a:pt x="1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49525" y="2853750"/>
              <a:ext cx="248725" cy="299650"/>
            </a:xfrm>
            <a:custGeom>
              <a:avLst/>
              <a:gdLst/>
              <a:ahLst/>
              <a:cxnLst/>
              <a:rect l="l" t="t" r="r" b="b"/>
              <a:pathLst>
                <a:path w="9949" h="11986" extrusionOk="0">
                  <a:moveTo>
                    <a:pt x="5133" y="0"/>
                  </a:moveTo>
                  <a:cubicBezTo>
                    <a:pt x="3621" y="1154"/>
                    <a:pt x="2089" y="2288"/>
                    <a:pt x="518" y="3402"/>
                  </a:cubicBezTo>
                  <a:cubicBezTo>
                    <a:pt x="483" y="3426"/>
                    <a:pt x="441" y="3435"/>
                    <a:pt x="400" y="3435"/>
                  </a:cubicBezTo>
                  <a:cubicBezTo>
                    <a:pt x="371" y="3435"/>
                    <a:pt x="343" y="3430"/>
                    <a:pt x="319" y="3422"/>
                  </a:cubicBezTo>
                  <a:cubicBezTo>
                    <a:pt x="0" y="4079"/>
                    <a:pt x="80" y="4855"/>
                    <a:pt x="239" y="5571"/>
                  </a:cubicBezTo>
                  <a:cubicBezTo>
                    <a:pt x="319" y="6009"/>
                    <a:pt x="458" y="6446"/>
                    <a:pt x="597" y="6884"/>
                  </a:cubicBezTo>
                  <a:cubicBezTo>
                    <a:pt x="796" y="6725"/>
                    <a:pt x="1015" y="6586"/>
                    <a:pt x="1254" y="6446"/>
                  </a:cubicBezTo>
                  <a:cubicBezTo>
                    <a:pt x="1433" y="6347"/>
                    <a:pt x="1652" y="6188"/>
                    <a:pt x="1870" y="6168"/>
                  </a:cubicBezTo>
                  <a:cubicBezTo>
                    <a:pt x="1891" y="6164"/>
                    <a:pt x="1911" y="6162"/>
                    <a:pt x="1931" y="6162"/>
                  </a:cubicBezTo>
                  <a:cubicBezTo>
                    <a:pt x="2115" y="6162"/>
                    <a:pt x="2234" y="6326"/>
                    <a:pt x="2288" y="6506"/>
                  </a:cubicBezTo>
                  <a:cubicBezTo>
                    <a:pt x="2348" y="6725"/>
                    <a:pt x="2428" y="6924"/>
                    <a:pt x="2507" y="7143"/>
                  </a:cubicBezTo>
                  <a:cubicBezTo>
                    <a:pt x="2826" y="7978"/>
                    <a:pt x="3343" y="8754"/>
                    <a:pt x="3979" y="9411"/>
                  </a:cubicBezTo>
                  <a:cubicBezTo>
                    <a:pt x="4099" y="9510"/>
                    <a:pt x="4079" y="9670"/>
                    <a:pt x="3960" y="9769"/>
                  </a:cubicBezTo>
                  <a:cubicBezTo>
                    <a:pt x="3621" y="10048"/>
                    <a:pt x="3263" y="10326"/>
                    <a:pt x="2925" y="10605"/>
                  </a:cubicBezTo>
                  <a:cubicBezTo>
                    <a:pt x="2885" y="10625"/>
                    <a:pt x="2865" y="10645"/>
                    <a:pt x="2826" y="10645"/>
                  </a:cubicBezTo>
                  <a:cubicBezTo>
                    <a:pt x="3024" y="10863"/>
                    <a:pt x="3243" y="11082"/>
                    <a:pt x="3462" y="11281"/>
                  </a:cubicBezTo>
                  <a:cubicBezTo>
                    <a:pt x="3844" y="11613"/>
                    <a:pt x="4377" y="11986"/>
                    <a:pt x="4913" y="11986"/>
                  </a:cubicBezTo>
                  <a:cubicBezTo>
                    <a:pt x="5020" y="11986"/>
                    <a:pt x="5127" y="11971"/>
                    <a:pt x="5233" y="11938"/>
                  </a:cubicBezTo>
                  <a:cubicBezTo>
                    <a:pt x="5253" y="11938"/>
                    <a:pt x="5253" y="11938"/>
                    <a:pt x="5273" y="11918"/>
                  </a:cubicBezTo>
                  <a:cubicBezTo>
                    <a:pt x="6268" y="11341"/>
                    <a:pt x="7342" y="10863"/>
                    <a:pt x="8396" y="10426"/>
                  </a:cubicBezTo>
                  <a:cubicBezTo>
                    <a:pt x="8914" y="10207"/>
                    <a:pt x="9431" y="10008"/>
                    <a:pt x="9948" y="9829"/>
                  </a:cubicBezTo>
                  <a:cubicBezTo>
                    <a:pt x="9730" y="9630"/>
                    <a:pt x="9531" y="9391"/>
                    <a:pt x="9312" y="9172"/>
                  </a:cubicBezTo>
                  <a:cubicBezTo>
                    <a:pt x="9033" y="8874"/>
                    <a:pt x="8755" y="8536"/>
                    <a:pt x="8496" y="8197"/>
                  </a:cubicBezTo>
                  <a:cubicBezTo>
                    <a:pt x="6665" y="5869"/>
                    <a:pt x="5412" y="2965"/>
                    <a:pt x="5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84325" y="2816925"/>
              <a:ext cx="175600" cy="278075"/>
            </a:xfrm>
            <a:custGeom>
              <a:avLst/>
              <a:gdLst/>
              <a:ahLst/>
              <a:cxnLst/>
              <a:rect l="l" t="t" r="r" b="b"/>
              <a:pathLst>
                <a:path w="7024" h="11123" extrusionOk="0">
                  <a:moveTo>
                    <a:pt x="1652" y="1"/>
                  </a:moveTo>
                  <a:cubicBezTo>
                    <a:pt x="1234" y="319"/>
                    <a:pt x="816" y="657"/>
                    <a:pt x="398" y="976"/>
                  </a:cubicBezTo>
                  <a:cubicBezTo>
                    <a:pt x="259" y="1075"/>
                    <a:pt x="120" y="1175"/>
                    <a:pt x="0" y="1294"/>
                  </a:cubicBezTo>
                  <a:cubicBezTo>
                    <a:pt x="0" y="1294"/>
                    <a:pt x="0" y="1294"/>
                    <a:pt x="0" y="1314"/>
                  </a:cubicBezTo>
                  <a:cubicBezTo>
                    <a:pt x="139" y="2150"/>
                    <a:pt x="318" y="2965"/>
                    <a:pt x="557" y="3781"/>
                  </a:cubicBezTo>
                  <a:cubicBezTo>
                    <a:pt x="995" y="5194"/>
                    <a:pt x="1592" y="6547"/>
                    <a:pt x="2368" y="7800"/>
                  </a:cubicBezTo>
                  <a:cubicBezTo>
                    <a:pt x="2766" y="8437"/>
                    <a:pt x="3203" y="9034"/>
                    <a:pt x="3661" y="9611"/>
                  </a:cubicBezTo>
                  <a:cubicBezTo>
                    <a:pt x="4119" y="10148"/>
                    <a:pt x="4616" y="10625"/>
                    <a:pt x="5113" y="11123"/>
                  </a:cubicBezTo>
                  <a:cubicBezTo>
                    <a:pt x="5750" y="10904"/>
                    <a:pt x="6387" y="10705"/>
                    <a:pt x="7024" y="10526"/>
                  </a:cubicBezTo>
                  <a:cubicBezTo>
                    <a:pt x="6765" y="10287"/>
                    <a:pt x="6526" y="9989"/>
                    <a:pt x="6287" y="9730"/>
                  </a:cubicBezTo>
                  <a:cubicBezTo>
                    <a:pt x="5989" y="9372"/>
                    <a:pt x="5710" y="9034"/>
                    <a:pt x="5432" y="8656"/>
                  </a:cubicBezTo>
                  <a:cubicBezTo>
                    <a:pt x="4437" y="7342"/>
                    <a:pt x="3601" y="5930"/>
                    <a:pt x="2945" y="4418"/>
                  </a:cubicBezTo>
                  <a:cubicBezTo>
                    <a:pt x="2626" y="3662"/>
                    <a:pt x="2348" y="2906"/>
                    <a:pt x="2129" y="2130"/>
                  </a:cubicBezTo>
                  <a:cubicBezTo>
                    <a:pt x="2010" y="1732"/>
                    <a:pt x="1910" y="1334"/>
                    <a:pt x="1831" y="936"/>
                  </a:cubicBezTo>
                  <a:cubicBezTo>
                    <a:pt x="1771" y="618"/>
                    <a:pt x="1691" y="299"/>
                    <a:pt x="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31575" y="2710500"/>
              <a:ext cx="277075" cy="365600"/>
            </a:xfrm>
            <a:custGeom>
              <a:avLst/>
              <a:gdLst/>
              <a:ahLst/>
              <a:cxnLst/>
              <a:rect l="l" t="t" r="r" b="b"/>
              <a:pathLst>
                <a:path w="11083" h="14624" extrusionOk="0">
                  <a:moveTo>
                    <a:pt x="4039" y="0"/>
                  </a:moveTo>
                  <a:cubicBezTo>
                    <a:pt x="3721" y="497"/>
                    <a:pt x="3343" y="955"/>
                    <a:pt x="2945" y="1393"/>
                  </a:cubicBezTo>
                  <a:cubicBezTo>
                    <a:pt x="2050" y="2368"/>
                    <a:pt x="1035" y="3223"/>
                    <a:pt x="0" y="4059"/>
                  </a:cubicBezTo>
                  <a:cubicBezTo>
                    <a:pt x="120" y="4437"/>
                    <a:pt x="199" y="4835"/>
                    <a:pt x="299" y="5233"/>
                  </a:cubicBezTo>
                  <a:cubicBezTo>
                    <a:pt x="438" y="5670"/>
                    <a:pt x="557" y="6108"/>
                    <a:pt x="717" y="6526"/>
                  </a:cubicBezTo>
                  <a:cubicBezTo>
                    <a:pt x="1234" y="8058"/>
                    <a:pt x="1910" y="9510"/>
                    <a:pt x="2766" y="10863"/>
                  </a:cubicBezTo>
                  <a:cubicBezTo>
                    <a:pt x="3184" y="11560"/>
                    <a:pt x="3661" y="12216"/>
                    <a:pt x="4159" y="12853"/>
                  </a:cubicBezTo>
                  <a:cubicBezTo>
                    <a:pt x="4417" y="13151"/>
                    <a:pt x="4676" y="13450"/>
                    <a:pt x="4935" y="13748"/>
                  </a:cubicBezTo>
                  <a:cubicBezTo>
                    <a:pt x="5193" y="14047"/>
                    <a:pt x="5492" y="14325"/>
                    <a:pt x="5750" y="14624"/>
                  </a:cubicBezTo>
                  <a:cubicBezTo>
                    <a:pt x="6188" y="14504"/>
                    <a:pt x="6626" y="14405"/>
                    <a:pt x="7083" y="14305"/>
                  </a:cubicBezTo>
                  <a:cubicBezTo>
                    <a:pt x="7962" y="14124"/>
                    <a:pt x="8949" y="13913"/>
                    <a:pt x="9899" y="13913"/>
                  </a:cubicBezTo>
                  <a:cubicBezTo>
                    <a:pt x="10304" y="13913"/>
                    <a:pt x="10702" y="13952"/>
                    <a:pt x="11082" y="14047"/>
                  </a:cubicBezTo>
                  <a:cubicBezTo>
                    <a:pt x="10764" y="13728"/>
                    <a:pt x="10466" y="13370"/>
                    <a:pt x="10167" y="13012"/>
                  </a:cubicBezTo>
                  <a:cubicBezTo>
                    <a:pt x="8297" y="10744"/>
                    <a:pt x="6785" y="8177"/>
                    <a:pt x="5651" y="5471"/>
                  </a:cubicBezTo>
                  <a:cubicBezTo>
                    <a:pt x="5074" y="4119"/>
                    <a:pt x="4616" y="2726"/>
                    <a:pt x="4258" y="1313"/>
                  </a:cubicBezTo>
                  <a:cubicBezTo>
                    <a:pt x="4159" y="875"/>
                    <a:pt x="4059" y="438"/>
                    <a:pt x="40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01175" y="2864675"/>
              <a:ext cx="61225" cy="73150"/>
            </a:xfrm>
            <a:custGeom>
              <a:avLst/>
              <a:gdLst/>
              <a:ahLst/>
              <a:cxnLst/>
              <a:rect l="l" t="t" r="r" b="b"/>
              <a:pathLst>
                <a:path w="2449" h="2926" extrusionOk="0">
                  <a:moveTo>
                    <a:pt x="1493" y="1"/>
                  </a:moveTo>
                  <a:cubicBezTo>
                    <a:pt x="1234" y="120"/>
                    <a:pt x="976" y="220"/>
                    <a:pt x="737" y="319"/>
                  </a:cubicBezTo>
                  <a:cubicBezTo>
                    <a:pt x="498" y="399"/>
                    <a:pt x="240" y="518"/>
                    <a:pt x="1" y="598"/>
                  </a:cubicBezTo>
                  <a:cubicBezTo>
                    <a:pt x="379" y="1394"/>
                    <a:pt x="797" y="2170"/>
                    <a:pt x="1254" y="2926"/>
                  </a:cubicBezTo>
                  <a:cubicBezTo>
                    <a:pt x="1254" y="2926"/>
                    <a:pt x="1254" y="2926"/>
                    <a:pt x="1254" y="2906"/>
                  </a:cubicBezTo>
                  <a:cubicBezTo>
                    <a:pt x="1493" y="2707"/>
                    <a:pt x="1752" y="2508"/>
                    <a:pt x="2030" y="2309"/>
                  </a:cubicBezTo>
                  <a:cubicBezTo>
                    <a:pt x="2170" y="2229"/>
                    <a:pt x="2289" y="2130"/>
                    <a:pt x="2448" y="2050"/>
                  </a:cubicBezTo>
                  <a:cubicBezTo>
                    <a:pt x="2408" y="2010"/>
                    <a:pt x="2388" y="1990"/>
                    <a:pt x="2349" y="1951"/>
                  </a:cubicBezTo>
                  <a:cubicBezTo>
                    <a:pt x="2189" y="1752"/>
                    <a:pt x="2030" y="1513"/>
                    <a:pt x="1911" y="1274"/>
                  </a:cubicBezTo>
                  <a:cubicBezTo>
                    <a:pt x="1712" y="876"/>
                    <a:pt x="1573" y="458"/>
                    <a:pt x="1513" y="21"/>
                  </a:cubicBezTo>
                  <a:cubicBezTo>
                    <a:pt x="1513" y="21"/>
                    <a:pt x="1493" y="21"/>
                    <a:pt x="1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49425" y="2855600"/>
              <a:ext cx="26400" cy="54875"/>
            </a:xfrm>
            <a:custGeom>
              <a:avLst/>
              <a:gdLst/>
              <a:ahLst/>
              <a:cxnLst/>
              <a:rect l="l" t="t" r="r" b="b"/>
              <a:pathLst>
                <a:path w="1056" h="2195" extrusionOk="0">
                  <a:moveTo>
                    <a:pt x="57" y="0"/>
                  </a:moveTo>
                  <a:cubicBezTo>
                    <a:pt x="38" y="0"/>
                    <a:pt x="19" y="2"/>
                    <a:pt x="1" y="6"/>
                  </a:cubicBezTo>
                  <a:cubicBezTo>
                    <a:pt x="1" y="6"/>
                    <a:pt x="21" y="6"/>
                    <a:pt x="21" y="26"/>
                  </a:cubicBezTo>
                  <a:cubicBezTo>
                    <a:pt x="41" y="483"/>
                    <a:pt x="160" y="961"/>
                    <a:pt x="359" y="1379"/>
                  </a:cubicBezTo>
                  <a:cubicBezTo>
                    <a:pt x="478" y="1577"/>
                    <a:pt x="598" y="1776"/>
                    <a:pt x="737" y="1956"/>
                  </a:cubicBezTo>
                  <a:cubicBezTo>
                    <a:pt x="757" y="1975"/>
                    <a:pt x="916" y="2174"/>
                    <a:pt x="956" y="2194"/>
                  </a:cubicBezTo>
                  <a:cubicBezTo>
                    <a:pt x="956" y="2174"/>
                    <a:pt x="996" y="2075"/>
                    <a:pt x="996" y="2035"/>
                  </a:cubicBezTo>
                  <a:cubicBezTo>
                    <a:pt x="1055" y="1577"/>
                    <a:pt x="916" y="1060"/>
                    <a:pt x="697" y="642"/>
                  </a:cubicBezTo>
                  <a:cubicBezTo>
                    <a:pt x="598" y="443"/>
                    <a:pt x="478" y="205"/>
                    <a:pt x="299" y="65"/>
                  </a:cubicBezTo>
                  <a:cubicBezTo>
                    <a:pt x="234" y="33"/>
                    <a:pt x="143"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641000" y="2676025"/>
              <a:ext cx="249225" cy="400600"/>
            </a:xfrm>
            <a:custGeom>
              <a:avLst/>
              <a:gdLst/>
              <a:ahLst/>
              <a:cxnLst/>
              <a:rect l="l" t="t" r="r" b="b"/>
              <a:pathLst>
                <a:path w="9969" h="16024" extrusionOk="0">
                  <a:moveTo>
                    <a:pt x="1004" y="0"/>
                  </a:moveTo>
                  <a:cubicBezTo>
                    <a:pt x="955" y="0"/>
                    <a:pt x="906" y="2"/>
                    <a:pt x="856" y="6"/>
                  </a:cubicBezTo>
                  <a:cubicBezTo>
                    <a:pt x="458" y="26"/>
                    <a:pt x="259" y="305"/>
                    <a:pt x="199" y="663"/>
                  </a:cubicBezTo>
                  <a:cubicBezTo>
                    <a:pt x="0" y="1598"/>
                    <a:pt x="378" y="2632"/>
                    <a:pt x="617" y="3508"/>
                  </a:cubicBezTo>
                  <a:cubicBezTo>
                    <a:pt x="1015" y="4821"/>
                    <a:pt x="1493" y="6114"/>
                    <a:pt x="2050" y="7348"/>
                  </a:cubicBezTo>
                  <a:cubicBezTo>
                    <a:pt x="2109" y="7507"/>
                    <a:pt x="2189" y="7666"/>
                    <a:pt x="2269" y="7825"/>
                  </a:cubicBezTo>
                  <a:cubicBezTo>
                    <a:pt x="2487" y="7706"/>
                    <a:pt x="2746" y="7607"/>
                    <a:pt x="2965" y="7487"/>
                  </a:cubicBezTo>
                  <a:cubicBezTo>
                    <a:pt x="3263" y="7348"/>
                    <a:pt x="3562" y="7228"/>
                    <a:pt x="3860" y="7089"/>
                  </a:cubicBezTo>
                  <a:cubicBezTo>
                    <a:pt x="3920" y="6970"/>
                    <a:pt x="4039" y="6870"/>
                    <a:pt x="4179" y="6811"/>
                  </a:cubicBezTo>
                  <a:cubicBezTo>
                    <a:pt x="4256" y="6777"/>
                    <a:pt x="4336" y="6763"/>
                    <a:pt x="4414" y="6763"/>
                  </a:cubicBezTo>
                  <a:cubicBezTo>
                    <a:pt x="4618" y="6763"/>
                    <a:pt x="4817" y="6861"/>
                    <a:pt x="4975" y="6990"/>
                  </a:cubicBezTo>
                  <a:cubicBezTo>
                    <a:pt x="5372" y="7368"/>
                    <a:pt x="5631" y="7945"/>
                    <a:pt x="5731" y="8462"/>
                  </a:cubicBezTo>
                  <a:cubicBezTo>
                    <a:pt x="5810" y="8860"/>
                    <a:pt x="5930" y="9636"/>
                    <a:pt x="5432" y="9835"/>
                  </a:cubicBezTo>
                  <a:cubicBezTo>
                    <a:pt x="5390" y="9849"/>
                    <a:pt x="5348" y="9856"/>
                    <a:pt x="5306" y="9856"/>
                  </a:cubicBezTo>
                  <a:cubicBezTo>
                    <a:pt x="5231" y="9856"/>
                    <a:pt x="5158" y="9834"/>
                    <a:pt x="5094" y="9795"/>
                  </a:cubicBezTo>
                  <a:cubicBezTo>
                    <a:pt x="5074" y="9815"/>
                    <a:pt x="5054" y="9835"/>
                    <a:pt x="5014" y="9855"/>
                  </a:cubicBezTo>
                  <a:cubicBezTo>
                    <a:pt x="4895" y="9954"/>
                    <a:pt x="4776" y="10054"/>
                    <a:pt x="4656" y="10173"/>
                  </a:cubicBezTo>
                  <a:cubicBezTo>
                    <a:pt x="4417" y="10372"/>
                    <a:pt x="4179" y="10591"/>
                    <a:pt x="3960" y="10810"/>
                  </a:cubicBezTo>
                  <a:cubicBezTo>
                    <a:pt x="3940" y="10830"/>
                    <a:pt x="3920" y="10850"/>
                    <a:pt x="3900" y="10869"/>
                  </a:cubicBezTo>
                  <a:cubicBezTo>
                    <a:pt x="4636" y="12083"/>
                    <a:pt x="5472" y="13237"/>
                    <a:pt x="6367" y="14331"/>
                  </a:cubicBezTo>
                  <a:cubicBezTo>
                    <a:pt x="6805" y="14849"/>
                    <a:pt x="7243" y="15386"/>
                    <a:pt x="7820" y="15744"/>
                  </a:cubicBezTo>
                  <a:cubicBezTo>
                    <a:pt x="8091" y="15911"/>
                    <a:pt x="8401" y="16023"/>
                    <a:pt x="8700" y="16023"/>
                  </a:cubicBezTo>
                  <a:cubicBezTo>
                    <a:pt x="8971" y="16023"/>
                    <a:pt x="9234" y="15931"/>
                    <a:pt x="9451" y="15704"/>
                  </a:cubicBezTo>
                  <a:cubicBezTo>
                    <a:pt x="9929" y="15227"/>
                    <a:pt x="9968" y="14510"/>
                    <a:pt x="9849" y="13874"/>
                  </a:cubicBezTo>
                  <a:cubicBezTo>
                    <a:pt x="9710" y="13118"/>
                    <a:pt x="9451" y="12362"/>
                    <a:pt x="9212" y="11626"/>
                  </a:cubicBezTo>
                  <a:cubicBezTo>
                    <a:pt x="9193" y="11586"/>
                    <a:pt x="9212" y="11526"/>
                    <a:pt x="9232" y="11486"/>
                  </a:cubicBezTo>
                  <a:cubicBezTo>
                    <a:pt x="9113" y="11228"/>
                    <a:pt x="9013" y="10969"/>
                    <a:pt x="8914" y="10710"/>
                  </a:cubicBezTo>
                  <a:cubicBezTo>
                    <a:pt x="7999" y="8223"/>
                    <a:pt x="6984" y="5776"/>
                    <a:pt x="5432" y="3607"/>
                  </a:cubicBezTo>
                  <a:cubicBezTo>
                    <a:pt x="4676" y="2553"/>
                    <a:pt x="3821" y="1598"/>
                    <a:pt x="2806" y="782"/>
                  </a:cubicBezTo>
                  <a:cubicBezTo>
                    <a:pt x="2286" y="374"/>
                    <a:pt x="1680"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69925" y="2663525"/>
              <a:ext cx="631250" cy="697450"/>
            </a:xfrm>
            <a:custGeom>
              <a:avLst/>
              <a:gdLst/>
              <a:ahLst/>
              <a:cxnLst/>
              <a:rect l="l" t="t" r="r" b="b"/>
              <a:pathLst>
                <a:path w="25250" h="27898" extrusionOk="0">
                  <a:moveTo>
                    <a:pt x="19237" y="7683"/>
                  </a:moveTo>
                  <a:cubicBezTo>
                    <a:pt x="19323" y="7683"/>
                    <a:pt x="19414" y="7716"/>
                    <a:pt x="19479" y="7748"/>
                  </a:cubicBezTo>
                  <a:cubicBezTo>
                    <a:pt x="19658" y="7888"/>
                    <a:pt x="19778" y="8126"/>
                    <a:pt x="19877" y="8325"/>
                  </a:cubicBezTo>
                  <a:cubicBezTo>
                    <a:pt x="20096" y="8743"/>
                    <a:pt x="20235" y="9260"/>
                    <a:pt x="20176" y="9718"/>
                  </a:cubicBezTo>
                  <a:cubicBezTo>
                    <a:pt x="20176" y="9758"/>
                    <a:pt x="20136" y="9857"/>
                    <a:pt x="20136" y="9877"/>
                  </a:cubicBezTo>
                  <a:cubicBezTo>
                    <a:pt x="20096" y="9857"/>
                    <a:pt x="19937" y="9658"/>
                    <a:pt x="19917" y="9639"/>
                  </a:cubicBezTo>
                  <a:cubicBezTo>
                    <a:pt x="19778" y="9459"/>
                    <a:pt x="19658" y="9260"/>
                    <a:pt x="19539" y="9062"/>
                  </a:cubicBezTo>
                  <a:cubicBezTo>
                    <a:pt x="19340" y="8644"/>
                    <a:pt x="19221" y="8166"/>
                    <a:pt x="19201" y="7709"/>
                  </a:cubicBezTo>
                  <a:cubicBezTo>
                    <a:pt x="19201" y="7689"/>
                    <a:pt x="19181" y="7689"/>
                    <a:pt x="19181" y="7689"/>
                  </a:cubicBezTo>
                  <a:cubicBezTo>
                    <a:pt x="19199" y="7685"/>
                    <a:pt x="19218" y="7683"/>
                    <a:pt x="19237" y="7683"/>
                  </a:cubicBezTo>
                  <a:close/>
                  <a:moveTo>
                    <a:pt x="18743" y="8047"/>
                  </a:moveTo>
                  <a:cubicBezTo>
                    <a:pt x="18743" y="8067"/>
                    <a:pt x="18763" y="8067"/>
                    <a:pt x="18763" y="8067"/>
                  </a:cubicBezTo>
                  <a:cubicBezTo>
                    <a:pt x="18823" y="8504"/>
                    <a:pt x="18962" y="8922"/>
                    <a:pt x="19161" y="9320"/>
                  </a:cubicBezTo>
                  <a:cubicBezTo>
                    <a:pt x="19280" y="9559"/>
                    <a:pt x="19439" y="9798"/>
                    <a:pt x="19599" y="9997"/>
                  </a:cubicBezTo>
                  <a:cubicBezTo>
                    <a:pt x="19638" y="10036"/>
                    <a:pt x="19658" y="10056"/>
                    <a:pt x="19698" y="10096"/>
                  </a:cubicBezTo>
                  <a:cubicBezTo>
                    <a:pt x="19539" y="10176"/>
                    <a:pt x="19420" y="10275"/>
                    <a:pt x="19280" y="10355"/>
                  </a:cubicBezTo>
                  <a:cubicBezTo>
                    <a:pt x="19002" y="10554"/>
                    <a:pt x="18743" y="10753"/>
                    <a:pt x="18504" y="10952"/>
                  </a:cubicBezTo>
                  <a:cubicBezTo>
                    <a:pt x="18504" y="10972"/>
                    <a:pt x="18504" y="10972"/>
                    <a:pt x="18504" y="10972"/>
                  </a:cubicBezTo>
                  <a:cubicBezTo>
                    <a:pt x="18047" y="10216"/>
                    <a:pt x="17629" y="9440"/>
                    <a:pt x="17251" y="8644"/>
                  </a:cubicBezTo>
                  <a:cubicBezTo>
                    <a:pt x="17490" y="8564"/>
                    <a:pt x="17748" y="8445"/>
                    <a:pt x="17987" y="8365"/>
                  </a:cubicBezTo>
                  <a:cubicBezTo>
                    <a:pt x="18226" y="8266"/>
                    <a:pt x="18484" y="8166"/>
                    <a:pt x="18743" y="8047"/>
                  </a:cubicBezTo>
                  <a:close/>
                  <a:moveTo>
                    <a:pt x="14505" y="1879"/>
                  </a:moveTo>
                  <a:cubicBezTo>
                    <a:pt x="14525" y="2317"/>
                    <a:pt x="14625" y="2754"/>
                    <a:pt x="14724" y="3192"/>
                  </a:cubicBezTo>
                  <a:cubicBezTo>
                    <a:pt x="15082" y="4605"/>
                    <a:pt x="15540" y="5998"/>
                    <a:pt x="16117" y="7350"/>
                  </a:cubicBezTo>
                  <a:cubicBezTo>
                    <a:pt x="17251" y="10056"/>
                    <a:pt x="18763" y="12623"/>
                    <a:pt x="20633" y="14891"/>
                  </a:cubicBezTo>
                  <a:cubicBezTo>
                    <a:pt x="20932" y="15249"/>
                    <a:pt x="21230" y="15607"/>
                    <a:pt x="21548" y="15926"/>
                  </a:cubicBezTo>
                  <a:cubicBezTo>
                    <a:pt x="21168" y="15831"/>
                    <a:pt x="20770" y="15792"/>
                    <a:pt x="20365" y="15792"/>
                  </a:cubicBezTo>
                  <a:cubicBezTo>
                    <a:pt x="19415" y="15792"/>
                    <a:pt x="18428" y="16003"/>
                    <a:pt x="17549" y="16184"/>
                  </a:cubicBezTo>
                  <a:cubicBezTo>
                    <a:pt x="17092" y="16284"/>
                    <a:pt x="16654" y="16383"/>
                    <a:pt x="16216" y="16503"/>
                  </a:cubicBezTo>
                  <a:cubicBezTo>
                    <a:pt x="15958" y="16204"/>
                    <a:pt x="15659" y="15926"/>
                    <a:pt x="15401" y="15627"/>
                  </a:cubicBezTo>
                  <a:cubicBezTo>
                    <a:pt x="15142" y="15329"/>
                    <a:pt x="14883" y="15030"/>
                    <a:pt x="14625" y="14732"/>
                  </a:cubicBezTo>
                  <a:cubicBezTo>
                    <a:pt x="14127" y="14095"/>
                    <a:pt x="13650" y="13439"/>
                    <a:pt x="13232" y="12742"/>
                  </a:cubicBezTo>
                  <a:cubicBezTo>
                    <a:pt x="12376" y="11389"/>
                    <a:pt x="11700" y="9937"/>
                    <a:pt x="11183" y="8405"/>
                  </a:cubicBezTo>
                  <a:cubicBezTo>
                    <a:pt x="11023" y="7987"/>
                    <a:pt x="10904" y="7549"/>
                    <a:pt x="10765" y="7112"/>
                  </a:cubicBezTo>
                  <a:cubicBezTo>
                    <a:pt x="10665" y="6714"/>
                    <a:pt x="10586" y="6316"/>
                    <a:pt x="10466" y="5938"/>
                  </a:cubicBezTo>
                  <a:cubicBezTo>
                    <a:pt x="11501" y="5102"/>
                    <a:pt x="12516" y="4247"/>
                    <a:pt x="13411" y="3272"/>
                  </a:cubicBezTo>
                  <a:cubicBezTo>
                    <a:pt x="13809" y="2834"/>
                    <a:pt x="14187" y="2376"/>
                    <a:pt x="14505" y="1879"/>
                  </a:cubicBezTo>
                  <a:close/>
                  <a:moveTo>
                    <a:pt x="15847" y="500"/>
                  </a:moveTo>
                  <a:cubicBezTo>
                    <a:pt x="16523" y="500"/>
                    <a:pt x="17129" y="874"/>
                    <a:pt x="17649" y="1282"/>
                  </a:cubicBezTo>
                  <a:cubicBezTo>
                    <a:pt x="18664" y="2098"/>
                    <a:pt x="19519" y="3053"/>
                    <a:pt x="20275" y="4107"/>
                  </a:cubicBezTo>
                  <a:cubicBezTo>
                    <a:pt x="21827" y="6276"/>
                    <a:pt x="22842" y="8723"/>
                    <a:pt x="23757" y="11210"/>
                  </a:cubicBezTo>
                  <a:cubicBezTo>
                    <a:pt x="23856" y="11469"/>
                    <a:pt x="23956" y="11728"/>
                    <a:pt x="24075" y="11986"/>
                  </a:cubicBezTo>
                  <a:cubicBezTo>
                    <a:pt x="24055" y="12026"/>
                    <a:pt x="24036" y="12086"/>
                    <a:pt x="24055" y="12126"/>
                  </a:cubicBezTo>
                  <a:cubicBezTo>
                    <a:pt x="24294" y="12862"/>
                    <a:pt x="24553" y="13618"/>
                    <a:pt x="24692" y="14374"/>
                  </a:cubicBezTo>
                  <a:cubicBezTo>
                    <a:pt x="24811" y="15010"/>
                    <a:pt x="24772" y="15727"/>
                    <a:pt x="24294" y="16204"/>
                  </a:cubicBezTo>
                  <a:cubicBezTo>
                    <a:pt x="24077" y="16431"/>
                    <a:pt x="23814" y="16523"/>
                    <a:pt x="23543" y="16523"/>
                  </a:cubicBezTo>
                  <a:cubicBezTo>
                    <a:pt x="23244" y="16523"/>
                    <a:pt x="22934" y="16411"/>
                    <a:pt x="22663" y="16244"/>
                  </a:cubicBezTo>
                  <a:cubicBezTo>
                    <a:pt x="22086" y="15886"/>
                    <a:pt x="21648" y="15349"/>
                    <a:pt x="21210" y="14831"/>
                  </a:cubicBezTo>
                  <a:cubicBezTo>
                    <a:pt x="20315" y="13737"/>
                    <a:pt x="19479" y="12583"/>
                    <a:pt x="18743" y="11369"/>
                  </a:cubicBezTo>
                  <a:cubicBezTo>
                    <a:pt x="18763" y="11350"/>
                    <a:pt x="18783" y="11330"/>
                    <a:pt x="18803" y="11310"/>
                  </a:cubicBezTo>
                  <a:cubicBezTo>
                    <a:pt x="19022" y="11091"/>
                    <a:pt x="19260" y="10872"/>
                    <a:pt x="19499" y="10673"/>
                  </a:cubicBezTo>
                  <a:cubicBezTo>
                    <a:pt x="19619" y="10554"/>
                    <a:pt x="19738" y="10454"/>
                    <a:pt x="19857" y="10355"/>
                  </a:cubicBezTo>
                  <a:cubicBezTo>
                    <a:pt x="19897" y="10335"/>
                    <a:pt x="19917" y="10315"/>
                    <a:pt x="19937" y="10295"/>
                  </a:cubicBezTo>
                  <a:cubicBezTo>
                    <a:pt x="20001" y="10334"/>
                    <a:pt x="20074" y="10356"/>
                    <a:pt x="20149" y="10356"/>
                  </a:cubicBezTo>
                  <a:cubicBezTo>
                    <a:pt x="20191" y="10356"/>
                    <a:pt x="20233" y="10349"/>
                    <a:pt x="20275" y="10335"/>
                  </a:cubicBezTo>
                  <a:cubicBezTo>
                    <a:pt x="20773" y="10136"/>
                    <a:pt x="20653" y="9360"/>
                    <a:pt x="20574" y="8962"/>
                  </a:cubicBezTo>
                  <a:cubicBezTo>
                    <a:pt x="20474" y="8445"/>
                    <a:pt x="20215" y="7868"/>
                    <a:pt x="19818" y="7490"/>
                  </a:cubicBezTo>
                  <a:cubicBezTo>
                    <a:pt x="19660" y="7361"/>
                    <a:pt x="19461" y="7263"/>
                    <a:pt x="19257" y="7263"/>
                  </a:cubicBezTo>
                  <a:cubicBezTo>
                    <a:pt x="19179" y="7263"/>
                    <a:pt x="19099" y="7277"/>
                    <a:pt x="19022" y="7311"/>
                  </a:cubicBezTo>
                  <a:cubicBezTo>
                    <a:pt x="18882" y="7370"/>
                    <a:pt x="18763" y="7470"/>
                    <a:pt x="18703" y="7589"/>
                  </a:cubicBezTo>
                  <a:cubicBezTo>
                    <a:pt x="18405" y="7728"/>
                    <a:pt x="18106" y="7848"/>
                    <a:pt x="17808" y="7987"/>
                  </a:cubicBezTo>
                  <a:cubicBezTo>
                    <a:pt x="17589" y="8107"/>
                    <a:pt x="17330" y="8206"/>
                    <a:pt x="17112" y="8325"/>
                  </a:cubicBezTo>
                  <a:cubicBezTo>
                    <a:pt x="17032" y="8166"/>
                    <a:pt x="16952" y="8007"/>
                    <a:pt x="16893" y="7848"/>
                  </a:cubicBezTo>
                  <a:cubicBezTo>
                    <a:pt x="16336" y="6614"/>
                    <a:pt x="15858" y="5321"/>
                    <a:pt x="15460" y="4008"/>
                  </a:cubicBezTo>
                  <a:cubicBezTo>
                    <a:pt x="15221" y="3132"/>
                    <a:pt x="14843" y="2098"/>
                    <a:pt x="15042" y="1163"/>
                  </a:cubicBezTo>
                  <a:cubicBezTo>
                    <a:pt x="15102" y="805"/>
                    <a:pt x="15301" y="526"/>
                    <a:pt x="15699" y="506"/>
                  </a:cubicBezTo>
                  <a:cubicBezTo>
                    <a:pt x="15749" y="502"/>
                    <a:pt x="15798" y="500"/>
                    <a:pt x="15847" y="500"/>
                  </a:cubicBezTo>
                  <a:close/>
                  <a:moveTo>
                    <a:pt x="10228" y="6137"/>
                  </a:moveTo>
                  <a:cubicBezTo>
                    <a:pt x="10267" y="6435"/>
                    <a:pt x="10347" y="6754"/>
                    <a:pt x="10407" y="7072"/>
                  </a:cubicBezTo>
                  <a:cubicBezTo>
                    <a:pt x="10486" y="7470"/>
                    <a:pt x="10586" y="7868"/>
                    <a:pt x="10705" y="8266"/>
                  </a:cubicBezTo>
                  <a:cubicBezTo>
                    <a:pt x="10924" y="9042"/>
                    <a:pt x="11202" y="9798"/>
                    <a:pt x="11521" y="10554"/>
                  </a:cubicBezTo>
                  <a:cubicBezTo>
                    <a:pt x="12177" y="12066"/>
                    <a:pt x="13013" y="13478"/>
                    <a:pt x="14008" y="14792"/>
                  </a:cubicBezTo>
                  <a:cubicBezTo>
                    <a:pt x="14286" y="15170"/>
                    <a:pt x="14565" y="15508"/>
                    <a:pt x="14863" y="15866"/>
                  </a:cubicBezTo>
                  <a:cubicBezTo>
                    <a:pt x="15102" y="16125"/>
                    <a:pt x="15341" y="16423"/>
                    <a:pt x="15600" y="16662"/>
                  </a:cubicBezTo>
                  <a:cubicBezTo>
                    <a:pt x="14963" y="16841"/>
                    <a:pt x="14326" y="17040"/>
                    <a:pt x="13689" y="17259"/>
                  </a:cubicBezTo>
                  <a:cubicBezTo>
                    <a:pt x="13192" y="16761"/>
                    <a:pt x="12695" y="16284"/>
                    <a:pt x="12237" y="15747"/>
                  </a:cubicBezTo>
                  <a:cubicBezTo>
                    <a:pt x="11779" y="15170"/>
                    <a:pt x="11342" y="14573"/>
                    <a:pt x="10944" y="13936"/>
                  </a:cubicBezTo>
                  <a:cubicBezTo>
                    <a:pt x="10168" y="12683"/>
                    <a:pt x="9571" y="11330"/>
                    <a:pt x="9133" y="9917"/>
                  </a:cubicBezTo>
                  <a:cubicBezTo>
                    <a:pt x="8894" y="9101"/>
                    <a:pt x="8715" y="8286"/>
                    <a:pt x="8576" y="7450"/>
                  </a:cubicBezTo>
                  <a:cubicBezTo>
                    <a:pt x="8576" y="7430"/>
                    <a:pt x="8576" y="7430"/>
                    <a:pt x="8576" y="7430"/>
                  </a:cubicBezTo>
                  <a:cubicBezTo>
                    <a:pt x="8696" y="7311"/>
                    <a:pt x="8835" y="7211"/>
                    <a:pt x="8974" y="7112"/>
                  </a:cubicBezTo>
                  <a:cubicBezTo>
                    <a:pt x="9392" y="6793"/>
                    <a:pt x="9810" y="6455"/>
                    <a:pt x="10228" y="6137"/>
                  </a:cubicBezTo>
                  <a:close/>
                  <a:moveTo>
                    <a:pt x="5054" y="14195"/>
                  </a:moveTo>
                  <a:cubicBezTo>
                    <a:pt x="5094" y="14254"/>
                    <a:pt x="5114" y="14394"/>
                    <a:pt x="5134" y="14453"/>
                  </a:cubicBezTo>
                  <a:cubicBezTo>
                    <a:pt x="5154" y="14553"/>
                    <a:pt x="5194" y="14652"/>
                    <a:pt x="5214" y="14752"/>
                  </a:cubicBezTo>
                  <a:cubicBezTo>
                    <a:pt x="5293" y="14951"/>
                    <a:pt x="5373" y="15130"/>
                    <a:pt x="5472" y="15329"/>
                  </a:cubicBezTo>
                  <a:cubicBezTo>
                    <a:pt x="5791" y="16005"/>
                    <a:pt x="6208" y="16622"/>
                    <a:pt x="6706" y="17159"/>
                  </a:cubicBezTo>
                  <a:cubicBezTo>
                    <a:pt x="6427" y="17398"/>
                    <a:pt x="6149" y="17617"/>
                    <a:pt x="5850" y="17836"/>
                  </a:cubicBezTo>
                  <a:cubicBezTo>
                    <a:pt x="5811" y="17876"/>
                    <a:pt x="5791" y="17935"/>
                    <a:pt x="5771" y="17975"/>
                  </a:cubicBezTo>
                  <a:cubicBezTo>
                    <a:pt x="5572" y="17736"/>
                    <a:pt x="5373" y="17478"/>
                    <a:pt x="5174" y="17219"/>
                  </a:cubicBezTo>
                  <a:cubicBezTo>
                    <a:pt x="4617" y="16443"/>
                    <a:pt x="4179" y="15587"/>
                    <a:pt x="3861" y="14692"/>
                  </a:cubicBezTo>
                  <a:cubicBezTo>
                    <a:pt x="4060" y="14593"/>
                    <a:pt x="4279" y="14513"/>
                    <a:pt x="4497" y="14414"/>
                  </a:cubicBezTo>
                  <a:cubicBezTo>
                    <a:pt x="4597" y="14374"/>
                    <a:pt x="4696" y="14334"/>
                    <a:pt x="4816" y="14294"/>
                  </a:cubicBezTo>
                  <a:cubicBezTo>
                    <a:pt x="4856" y="14274"/>
                    <a:pt x="4915" y="14235"/>
                    <a:pt x="4975" y="14215"/>
                  </a:cubicBezTo>
                  <a:cubicBezTo>
                    <a:pt x="4995" y="14215"/>
                    <a:pt x="5015" y="14195"/>
                    <a:pt x="5054" y="14195"/>
                  </a:cubicBezTo>
                  <a:close/>
                  <a:moveTo>
                    <a:pt x="8317" y="7609"/>
                  </a:moveTo>
                  <a:cubicBezTo>
                    <a:pt x="8596" y="10574"/>
                    <a:pt x="9849" y="13478"/>
                    <a:pt x="11680" y="15806"/>
                  </a:cubicBezTo>
                  <a:cubicBezTo>
                    <a:pt x="11939" y="16145"/>
                    <a:pt x="12217" y="16483"/>
                    <a:pt x="12496" y="16781"/>
                  </a:cubicBezTo>
                  <a:cubicBezTo>
                    <a:pt x="12715" y="17000"/>
                    <a:pt x="12914" y="17239"/>
                    <a:pt x="13132" y="17438"/>
                  </a:cubicBezTo>
                  <a:cubicBezTo>
                    <a:pt x="12615" y="17617"/>
                    <a:pt x="12098" y="17816"/>
                    <a:pt x="11580" y="18035"/>
                  </a:cubicBezTo>
                  <a:cubicBezTo>
                    <a:pt x="10526" y="18472"/>
                    <a:pt x="9452" y="18950"/>
                    <a:pt x="8457" y="19527"/>
                  </a:cubicBezTo>
                  <a:cubicBezTo>
                    <a:pt x="8437" y="19547"/>
                    <a:pt x="8437" y="19547"/>
                    <a:pt x="8417" y="19547"/>
                  </a:cubicBezTo>
                  <a:cubicBezTo>
                    <a:pt x="8311" y="19580"/>
                    <a:pt x="8204" y="19595"/>
                    <a:pt x="8097" y="19595"/>
                  </a:cubicBezTo>
                  <a:cubicBezTo>
                    <a:pt x="7561" y="19595"/>
                    <a:pt x="7028" y="19222"/>
                    <a:pt x="6646" y="18890"/>
                  </a:cubicBezTo>
                  <a:cubicBezTo>
                    <a:pt x="6427" y="18691"/>
                    <a:pt x="6208" y="18472"/>
                    <a:pt x="6010" y="18254"/>
                  </a:cubicBezTo>
                  <a:cubicBezTo>
                    <a:pt x="6049" y="18254"/>
                    <a:pt x="6069" y="18234"/>
                    <a:pt x="6109" y="18214"/>
                  </a:cubicBezTo>
                  <a:cubicBezTo>
                    <a:pt x="6447" y="17935"/>
                    <a:pt x="6805" y="17657"/>
                    <a:pt x="7144" y="17378"/>
                  </a:cubicBezTo>
                  <a:cubicBezTo>
                    <a:pt x="7263" y="17279"/>
                    <a:pt x="7283" y="17119"/>
                    <a:pt x="7163" y="17020"/>
                  </a:cubicBezTo>
                  <a:cubicBezTo>
                    <a:pt x="6527" y="16363"/>
                    <a:pt x="6010" y="15587"/>
                    <a:pt x="5691" y="14752"/>
                  </a:cubicBezTo>
                  <a:cubicBezTo>
                    <a:pt x="5612" y="14533"/>
                    <a:pt x="5532" y="14334"/>
                    <a:pt x="5472" y="14115"/>
                  </a:cubicBezTo>
                  <a:cubicBezTo>
                    <a:pt x="5418" y="13935"/>
                    <a:pt x="5299" y="13771"/>
                    <a:pt x="5115" y="13771"/>
                  </a:cubicBezTo>
                  <a:cubicBezTo>
                    <a:pt x="5095" y="13771"/>
                    <a:pt x="5075" y="13773"/>
                    <a:pt x="5054" y="13777"/>
                  </a:cubicBezTo>
                  <a:cubicBezTo>
                    <a:pt x="4836" y="13797"/>
                    <a:pt x="4617" y="13956"/>
                    <a:pt x="4438" y="14055"/>
                  </a:cubicBezTo>
                  <a:cubicBezTo>
                    <a:pt x="4199" y="14195"/>
                    <a:pt x="3980" y="14334"/>
                    <a:pt x="3781" y="14493"/>
                  </a:cubicBezTo>
                  <a:cubicBezTo>
                    <a:pt x="3642" y="14055"/>
                    <a:pt x="3503" y="13618"/>
                    <a:pt x="3423" y="13180"/>
                  </a:cubicBezTo>
                  <a:cubicBezTo>
                    <a:pt x="3264" y="12464"/>
                    <a:pt x="3184" y="11688"/>
                    <a:pt x="3503" y="11031"/>
                  </a:cubicBezTo>
                  <a:cubicBezTo>
                    <a:pt x="3527" y="11039"/>
                    <a:pt x="3555" y="11044"/>
                    <a:pt x="3584" y="11044"/>
                  </a:cubicBezTo>
                  <a:cubicBezTo>
                    <a:pt x="3625" y="11044"/>
                    <a:pt x="3667" y="11035"/>
                    <a:pt x="3702" y="11011"/>
                  </a:cubicBezTo>
                  <a:cubicBezTo>
                    <a:pt x="5273" y="9897"/>
                    <a:pt x="6805" y="8763"/>
                    <a:pt x="8317" y="7609"/>
                  </a:cubicBezTo>
                  <a:close/>
                  <a:moveTo>
                    <a:pt x="2866" y="12941"/>
                  </a:moveTo>
                  <a:cubicBezTo>
                    <a:pt x="2965" y="13697"/>
                    <a:pt x="3184" y="14433"/>
                    <a:pt x="3443" y="15150"/>
                  </a:cubicBezTo>
                  <a:cubicBezTo>
                    <a:pt x="4040" y="16682"/>
                    <a:pt x="4995" y="18114"/>
                    <a:pt x="6208" y="19228"/>
                  </a:cubicBezTo>
                  <a:cubicBezTo>
                    <a:pt x="6348" y="19368"/>
                    <a:pt x="6507" y="19487"/>
                    <a:pt x="6666" y="19587"/>
                  </a:cubicBezTo>
                  <a:cubicBezTo>
                    <a:pt x="6348" y="19825"/>
                    <a:pt x="6029" y="20024"/>
                    <a:pt x="5711" y="20243"/>
                  </a:cubicBezTo>
                  <a:cubicBezTo>
                    <a:pt x="5512" y="20382"/>
                    <a:pt x="5313" y="20522"/>
                    <a:pt x="5114" y="20641"/>
                  </a:cubicBezTo>
                  <a:cubicBezTo>
                    <a:pt x="4935" y="20760"/>
                    <a:pt x="4736" y="20900"/>
                    <a:pt x="4517" y="20900"/>
                  </a:cubicBezTo>
                  <a:cubicBezTo>
                    <a:pt x="4099" y="20860"/>
                    <a:pt x="3741" y="20482"/>
                    <a:pt x="3483" y="20203"/>
                  </a:cubicBezTo>
                  <a:cubicBezTo>
                    <a:pt x="3184" y="19905"/>
                    <a:pt x="2906" y="19606"/>
                    <a:pt x="2647" y="19268"/>
                  </a:cubicBezTo>
                  <a:cubicBezTo>
                    <a:pt x="2150" y="18632"/>
                    <a:pt x="1692" y="17915"/>
                    <a:pt x="1334" y="17159"/>
                  </a:cubicBezTo>
                  <a:cubicBezTo>
                    <a:pt x="1155" y="16781"/>
                    <a:pt x="996" y="16403"/>
                    <a:pt x="876" y="16005"/>
                  </a:cubicBezTo>
                  <a:cubicBezTo>
                    <a:pt x="737" y="15627"/>
                    <a:pt x="538" y="15150"/>
                    <a:pt x="618" y="14732"/>
                  </a:cubicBezTo>
                  <a:cubicBezTo>
                    <a:pt x="717" y="14294"/>
                    <a:pt x="1274" y="13996"/>
                    <a:pt x="1632" y="13757"/>
                  </a:cubicBezTo>
                  <a:cubicBezTo>
                    <a:pt x="2030" y="13478"/>
                    <a:pt x="2468" y="13220"/>
                    <a:pt x="2866" y="12941"/>
                  </a:cubicBezTo>
                  <a:close/>
                  <a:moveTo>
                    <a:pt x="12535" y="18254"/>
                  </a:moveTo>
                  <a:cubicBezTo>
                    <a:pt x="12894" y="19189"/>
                    <a:pt x="13371" y="20064"/>
                    <a:pt x="13988" y="20840"/>
                  </a:cubicBezTo>
                  <a:cubicBezTo>
                    <a:pt x="14326" y="21258"/>
                    <a:pt x="14684" y="21656"/>
                    <a:pt x="15082" y="22014"/>
                  </a:cubicBezTo>
                  <a:cubicBezTo>
                    <a:pt x="15281" y="22193"/>
                    <a:pt x="15500" y="22372"/>
                    <a:pt x="15719" y="22531"/>
                  </a:cubicBezTo>
                  <a:cubicBezTo>
                    <a:pt x="15918" y="22690"/>
                    <a:pt x="16117" y="22830"/>
                    <a:pt x="16157" y="23108"/>
                  </a:cubicBezTo>
                  <a:cubicBezTo>
                    <a:pt x="16236" y="23745"/>
                    <a:pt x="16137" y="24401"/>
                    <a:pt x="16017" y="25038"/>
                  </a:cubicBezTo>
                  <a:cubicBezTo>
                    <a:pt x="15997" y="25018"/>
                    <a:pt x="15978" y="24998"/>
                    <a:pt x="15978" y="24998"/>
                  </a:cubicBezTo>
                  <a:cubicBezTo>
                    <a:pt x="15739" y="24740"/>
                    <a:pt x="15460" y="24501"/>
                    <a:pt x="15202" y="24262"/>
                  </a:cubicBezTo>
                  <a:cubicBezTo>
                    <a:pt x="14664" y="23765"/>
                    <a:pt x="14147" y="23247"/>
                    <a:pt x="13650" y="22730"/>
                  </a:cubicBezTo>
                  <a:cubicBezTo>
                    <a:pt x="12575" y="21596"/>
                    <a:pt x="11620" y="20343"/>
                    <a:pt x="11043" y="18890"/>
                  </a:cubicBezTo>
                  <a:cubicBezTo>
                    <a:pt x="11541" y="18671"/>
                    <a:pt x="12038" y="18453"/>
                    <a:pt x="12535" y="18254"/>
                  </a:cubicBezTo>
                  <a:close/>
                  <a:moveTo>
                    <a:pt x="10645" y="19069"/>
                  </a:moveTo>
                  <a:cubicBezTo>
                    <a:pt x="11640" y="21576"/>
                    <a:pt x="13630" y="23427"/>
                    <a:pt x="15540" y="25237"/>
                  </a:cubicBezTo>
                  <a:cubicBezTo>
                    <a:pt x="15659" y="25317"/>
                    <a:pt x="15779" y="25436"/>
                    <a:pt x="15759" y="25575"/>
                  </a:cubicBezTo>
                  <a:cubicBezTo>
                    <a:pt x="15739" y="25754"/>
                    <a:pt x="15600" y="25914"/>
                    <a:pt x="15480" y="26053"/>
                  </a:cubicBezTo>
                  <a:cubicBezTo>
                    <a:pt x="15281" y="26292"/>
                    <a:pt x="15042" y="26510"/>
                    <a:pt x="14784" y="26709"/>
                  </a:cubicBezTo>
                  <a:cubicBezTo>
                    <a:pt x="14286" y="27068"/>
                    <a:pt x="13670" y="27346"/>
                    <a:pt x="13033" y="27406"/>
                  </a:cubicBezTo>
                  <a:cubicBezTo>
                    <a:pt x="12965" y="27414"/>
                    <a:pt x="12898" y="27419"/>
                    <a:pt x="12833" y="27419"/>
                  </a:cubicBezTo>
                  <a:cubicBezTo>
                    <a:pt x="12573" y="27419"/>
                    <a:pt x="12341" y="27342"/>
                    <a:pt x="12197" y="27087"/>
                  </a:cubicBezTo>
                  <a:cubicBezTo>
                    <a:pt x="11998" y="26749"/>
                    <a:pt x="11899" y="26351"/>
                    <a:pt x="11760" y="25973"/>
                  </a:cubicBezTo>
                  <a:cubicBezTo>
                    <a:pt x="11501" y="25237"/>
                    <a:pt x="11222" y="24501"/>
                    <a:pt x="10924" y="23785"/>
                  </a:cubicBezTo>
                  <a:cubicBezTo>
                    <a:pt x="10367" y="22392"/>
                    <a:pt x="9690" y="21019"/>
                    <a:pt x="8516" y="20064"/>
                  </a:cubicBezTo>
                  <a:cubicBezTo>
                    <a:pt x="8576" y="20044"/>
                    <a:pt x="8616" y="20024"/>
                    <a:pt x="8676" y="20004"/>
                  </a:cubicBezTo>
                  <a:lnTo>
                    <a:pt x="8696" y="20004"/>
                  </a:lnTo>
                  <a:cubicBezTo>
                    <a:pt x="8715" y="20004"/>
                    <a:pt x="8715" y="19985"/>
                    <a:pt x="8715" y="19985"/>
                  </a:cubicBezTo>
                  <a:cubicBezTo>
                    <a:pt x="9352" y="19666"/>
                    <a:pt x="10009" y="19368"/>
                    <a:pt x="10645" y="19069"/>
                  </a:cubicBezTo>
                  <a:close/>
                  <a:moveTo>
                    <a:pt x="15826" y="0"/>
                  </a:moveTo>
                  <a:cubicBezTo>
                    <a:pt x="15430" y="0"/>
                    <a:pt x="15042" y="109"/>
                    <a:pt x="14804" y="447"/>
                  </a:cubicBezTo>
                  <a:cubicBezTo>
                    <a:pt x="14664" y="645"/>
                    <a:pt x="14585" y="884"/>
                    <a:pt x="14525" y="1123"/>
                  </a:cubicBezTo>
                  <a:cubicBezTo>
                    <a:pt x="14147" y="1660"/>
                    <a:pt x="13729" y="2197"/>
                    <a:pt x="13272" y="2675"/>
                  </a:cubicBezTo>
                  <a:cubicBezTo>
                    <a:pt x="12615" y="3371"/>
                    <a:pt x="11939" y="4028"/>
                    <a:pt x="11202" y="4645"/>
                  </a:cubicBezTo>
                  <a:cubicBezTo>
                    <a:pt x="9631" y="5938"/>
                    <a:pt x="7979" y="7191"/>
                    <a:pt x="6348" y="8425"/>
                  </a:cubicBezTo>
                  <a:cubicBezTo>
                    <a:pt x="5393" y="9161"/>
                    <a:pt x="4418" y="9877"/>
                    <a:pt x="3443" y="10594"/>
                  </a:cubicBezTo>
                  <a:cubicBezTo>
                    <a:pt x="3403" y="10633"/>
                    <a:pt x="3383" y="10673"/>
                    <a:pt x="3363" y="10713"/>
                  </a:cubicBezTo>
                  <a:cubicBezTo>
                    <a:pt x="2826" y="11151"/>
                    <a:pt x="2766" y="11986"/>
                    <a:pt x="2826" y="12643"/>
                  </a:cubicBezTo>
                  <a:cubicBezTo>
                    <a:pt x="2349" y="12842"/>
                    <a:pt x="1891" y="13100"/>
                    <a:pt x="1453" y="13379"/>
                  </a:cubicBezTo>
                  <a:cubicBezTo>
                    <a:pt x="1035" y="13618"/>
                    <a:pt x="558" y="13837"/>
                    <a:pt x="299" y="14254"/>
                  </a:cubicBezTo>
                  <a:cubicBezTo>
                    <a:pt x="1" y="14692"/>
                    <a:pt x="100" y="15209"/>
                    <a:pt x="240" y="15687"/>
                  </a:cubicBezTo>
                  <a:cubicBezTo>
                    <a:pt x="339" y="16145"/>
                    <a:pt x="498" y="16582"/>
                    <a:pt x="677" y="17020"/>
                  </a:cubicBezTo>
                  <a:cubicBezTo>
                    <a:pt x="1035" y="17876"/>
                    <a:pt x="1493" y="18691"/>
                    <a:pt x="2050" y="19427"/>
                  </a:cubicBezTo>
                  <a:cubicBezTo>
                    <a:pt x="2349" y="19786"/>
                    <a:pt x="2667" y="20144"/>
                    <a:pt x="3005" y="20482"/>
                  </a:cubicBezTo>
                  <a:cubicBezTo>
                    <a:pt x="3324" y="20800"/>
                    <a:pt x="3682" y="21158"/>
                    <a:pt x="4119" y="21337"/>
                  </a:cubicBezTo>
                  <a:cubicBezTo>
                    <a:pt x="4265" y="21382"/>
                    <a:pt x="4416" y="21408"/>
                    <a:pt x="4567" y="21408"/>
                  </a:cubicBezTo>
                  <a:cubicBezTo>
                    <a:pt x="4685" y="21408"/>
                    <a:pt x="4802" y="21392"/>
                    <a:pt x="4915" y="21357"/>
                  </a:cubicBezTo>
                  <a:cubicBezTo>
                    <a:pt x="5174" y="21258"/>
                    <a:pt x="5413" y="21059"/>
                    <a:pt x="5631" y="20900"/>
                  </a:cubicBezTo>
                  <a:cubicBezTo>
                    <a:pt x="6109" y="20562"/>
                    <a:pt x="6587" y="20203"/>
                    <a:pt x="7084" y="19865"/>
                  </a:cubicBezTo>
                  <a:cubicBezTo>
                    <a:pt x="7397" y="20013"/>
                    <a:pt x="7728" y="20126"/>
                    <a:pt x="8060" y="20126"/>
                  </a:cubicBezTo>
                  <a:cubicBezTo>
                    <a:pt x="8086" y="20126"/>
                    <a:pt x="8112" y="20125"/>
                    <a:pt x="8138" y="20124"/>
                  </a:cubicBezTo>
                  <a:cubicBezTo>
                    <a:pt x="8596" y="20681"/>
                    <a:pt x="9074" y="21218"/>
                    <a:pt x="9452" y="21855"/>
                  </a:cubicBezTo>
                  <a:cubicBezTo>
                    <a:pt x="9810" y="22491"/>
                    <a:pt x="10108" y="23168"/>
                    <a:pt x="10387" y="23864"/>
                  </a:cubicBezTo>
                  <a:cubicBezTo>
                    <a:pt x="10685" y="24640"/>
                    <a:pt x="10984" y="25416"/>
                    <a:pt x="11302" y="26192"/>
                  </a:cubicBezTo>
                  <a:cubicBezTo>
                    <a:pt x="11441" y="26570"/>
                    <a:pt x="11561" y="26968"/>
                    <a:pt x="11779" y="27326"/>
                  </a:cubicBezTo>
                  <a:cubicBezTo>
                    <a:pt x="11958" y="27645"/>
                    <a:pt x="12277" y="27843"/>
                    <a:pt x="12635" y="27883"/>
                  </a:cubicBezTo>
                  <a:cubicBezTo>
                    <a:pt x="12718" y="27893"/>
                    <a:pt x="12803" y="27898"/>
                    <a:pt x="12888" y="27898"/>
                  </a:cubicBezTo>
                  <a:cubicBezTo>
                    <a:pt x="13491" y="27898"/>
                    <a:pt x="14119" y="27662"/>
                    <a:pt x="14625" y="27366"/>
                  </a:cubicBezTo>
                  <a:cubicBezTo>
                    <a:pt x="15202" y="27048"/>
                    <a:pt x="15798" y="26550"/>
                    <a:pt x="16097" y="25953"/>
                  </a:cubicBezTo>
                  <a:cubicBezTo>
                    <a:pt x="16177" y="25814"/>
                    <a:pt x="16216" y="25655"/>
                    <a:pt x="16196" y="25516"/>
                  </a:cubicBezTo>
                  <a:cubicBezTo>
                    <a:pt x="16296" y="25516"/>
                    <a:pt x="16375" y="25456"/>
                    <a:pt x="16415" y="25356"/>
                  </a:cubicBezTo>
                  <a:cubicBezTo>
                    <a:pt x="16594" y="24720"/>
                    <a:pt x="16674" y="24043"/>
                    <a:pt x="16694" y="23387"/>
                  </a:cubicBezTo>
                  <a:cubicBezTo>
                    <a:pt x="16694" y="23108"/>
                    <a:pt x="16674" y="22810"/>
                    <a:pt x="16515" y="22551"/>
                  </a:cubicBezTo>
                  <a:cubicBezTo>
                    <a:pt x="16356" y="22312"/>
                    <a:pt x="16117" y="22173"/>
                    <a:pt x="15898" y="21994"/>
                  </a:cubicBezTo>
                  <a:cubicBezTo>
                    <a:pt x="15023" y="21318"/>
                    <a:pt x="14266" y="20502"/>
                    <a:pt x="13630" y="19587"/>
                  </a:cubicBezTo>
                  <a:cubicBezTo>
                    <a:pt x="13311" y="19149"/>
                    <a:pt x="13013" y="18671"/>
                    <a:pt x="12754" y="18174"/>
                  </a:cubicBezTo>
                  <a:cubicBezTo>
                    <a:pt x="13232" y="17975"/>
                    <a:pt x="13709" y="17816"/>
                    <a:pt x="14207" y="17637"/>
                  </a:cubicBezTo>
                  <a:cubicBezTo>
                    <a:pt x="15142" y="17338"/>
                    <a:pt x="16097" y="17060"/>
                    <a:pt x="17072" y="16821"/>
                  </a:cubicBezTo>
                  <a:cubicBezTo>
                    <a:pt x="18007" y="16602"/>
                    <a:pt x="18962" y="16383"/>
                    <a:pt x="19937" y="16304"/>
                  </a:cubicBezTo>
                  <a:cubicBezTo>
                    <a:pt x="20170" y="16280"/>
                    <a:pt x="20412" y="16265"/>
                    <a:pt x="20657" y="16265"/>
                  </a:cubicBezTo>
                  <a:cubicBezTo>
                    <a:pt x="21227" y="16265"/>
                    <a:pt x="21810" y="16346"/>
                    <a:pt x="22324" y="16582"/>
                  </a:cubicBezTo>
                  <a:cubicBezTo>
                    <a:pt x="22444" y="16642"/>
                    <a:pt x="22563" y="16722"/>
                    <a:pt x="22702" y="16781"/>
                  </a:cubicBezTo>
                  <a:cubicBezTo>
                    <a:pt x="22762" y="16821"/>
                    <a:pt x="22842" y="16881"/>
                    <a:pt x="22901" y="16921"/>
                  </a:cubicBezTo>
                  <a:cubicBezTo>
                    <a:pt x="22928" y="16947"/>
                    <a:pt x="22959" y="16958"/>
                    <a:pt x="22989" y="16958"/>
                  </a:cubicBezTo>
                  <a:cubicBezTo>
                    <a:pt x="23025" y="16958"/>
                    <a:pt x="23059" y="16942"/>
                    <a:pt x="23081" y="16921"/>
                  </a:cubicBezTo>
                  <a:cubicBezTo>
                    <a:pt x="23230" y="16960"/>
                    <a:pt x="23384" y="16985"/>
                    <a:pt x="23538" y="16985"/>
                  </a:cubicBezTo>
                  <a:cubicBezTo>
                    <a:pt x="23692" y="16985"/>
                    <a:pt x="23847" y="16960"/>
                    <a:pt x="23996" y="16901"/>
                  </a:cubicBezTo>
                  <a:cubicBezTo>
                    <a:pt x="24632" y="16702"/>
                    <a:pt x="25030" y="16085"/>
                    <a:pt x="25130" y="15448"/>
                  </a:cubicBezTo>
                  <a:cubicBezTo>
                    <a:pt x="25249" y="14672"/>
                    <a:pt x="25010" y="13916"/>
                    <a:pt x="24772" y="13200"/>
                  </a:cubicBezTo>
                  <a:cubicBezTo>
                    <a:pt x="24652" y="12802"/>
                    <a:pt x="24533" y="12404"/>
                    <a:pt x="24394" y="12006"/>
                  </a:cubicBezTo>
                  <a:cubicBezTo>
                    <a:pt x="24374" y="11966"/>
                    <a:pt x="24354" y="11927"/>
                    <a:pt x="24314" y="11907"/>
                  </a:cubicBezTo>
                  <a:cubicBezTo>
                    <a:pt x="23956" y="10594"/>
                    <a:pt x="23478" y="9300"/>
                    <a:pt x="22941" y="8047"/>
                  </a:cubicBezTo>
                  <a:cubicBezTo>
                    <a:pt x="22384" y="6734"/>
                    <a:pt x="21728" y="5480"/>
                    <a:pt x="20952" y="4286"/>
                  </a:cubicBezTo>
                  <a:cubicBezTo>
                    <a:pt x="20196" y="3132"/>
                    <a:pt x="19300" y="2058"/>
                    <a:pt x="18266" y="1163"/>
                  </a:cubicBezTo>
                  <a:cubicBezTo>
                    <a:pt x="17689" y="665"/>
                    <a:pt x="17072" y="208"/>
                    <a:pt x="16316" y="49"/>
                  </a:cubicBezTo>
                  <a:cubicBezTo>
                    <a:pt x="16158" y="19"/>
                    <a:pt x="15991" y="0"/>
                    <a:pt x="1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688000" y="2708275"/>
              <a:ext cx="174175" cy="310975"/>
            </a:xfrm>
            <a:custGeom>
              <a:avLst/>
              <a:gdLst/>
              <a:ahLst/>
              <a:cxnLst/>
              <a:rect l="l" t="t" r="r" b="b"/>
              <a:pathLst>
                <a:path w="6967" h="12439" extrusionOk="0">
                  <a:moveTo>
                    <a:pt x="82" y="0"/>
                  </a:moveTo>
                  <a:cubicBezTo>
                    <a:pt x="34" y="0"/>
                    <a:pt x="0" y="79"/>
                    <a:pt x="50" y="129"/>
                  </a:cubicBezTo>
                  <a:cubicBezTo>
                    <a:pt x="1483" y="1183"/>
                    <a:pt x="2677" y="2516"/>
                    <a:pt x="3612" y="4009"/>
                  </a:cubicBezTo>
                  <a:cubicBezTo>
                    <a:pt x="4627" y="5600"/>
                    <a:pt x="5383" y="7351"/>
                    <a:pt x="5940" y="9142"/>
                  </a:cubicBezTo>
                  <a:cubicBezTo>
                    <a:pt x="6258" y="10196"/>
                    <a:pt x="6497" y="11271"/>
                    <a:pt x="6716" y="12345"/>
                  </a:cubicBezTo>
                  <a:cubicBezTo>
                    <a:pt x="6732" y="12410"/>
                    <a:pt x="6778" y="12439"/>
                    <a:pt x="6826" y="12439"/>
                  </a:cubicBezTo>
                  <a:cubicBezTo>
                    <a:pt x="6895" y="12439"/>
                    <a:pt x="6966" y="12379"/>
                    <a:pt x="6954" y="12285"/>
                  </a:cubicBezTo>
                  <a:cubicBezTo>
                    <a:pt x="6815" y="11291"/>
                    <a:pt x="6596" y="10316"/>
                    <a:pt x="6338" y="9361"/>
                  </a:cubicBezTo>
                  <a:cubicBezTo>
                    <a:pt x="6079" y="8406"/>
                    <a:pt x="5761" y="7451"/>
                    <a:pt x="5363" y="6555"/>
                  </a:cubicBezTo>
                  <a:cubicBezTo>
                    <a:pt x="4627" y="4864"/>
                    <a:pt x="3632" y="3312"/>
                    <a:pt x="2378" y="1959"/>
                  </a:cubicBezTo>
                  <a:cubicBezTo>
                    <a:pt x="1682" y="1243"/>
                    <a:pt x="926" y="586"/>
                    <a:pt x="110" y="9"/>
                  </a:cubicBezTo>
                  <a:cubicBezTo>
                    <a:pt x="101" y="3"/>
                    <a:pt x="91"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13150" y="2726400"/>
              <a:ext cx="18125" cy="62325"/>
            </a:xfrm>
            <a:custGeom>
              <a:avLst/>
              <a:gdLst/>
              <a:ahLst/>
              <a:cxnLst/>
              <a:rect l="l" t="t" r="r" b="b"/>
              <a:pathLst>
                <a:path w="725" h="2493" extrusionOk="0">
                  <a:moveTo>
                    <a:pt x="140" y="1"/>
                  </a:moveTo>
                  <a:cubicBezTo>
                    <a:pt x="80" y="1"/>
                    <a:pt x="20" y="40"/>
                    <a:pt x="20" y="120"/>
                  </a:cubicBezTo>
                  <a:cubicBezTo>
                    <a:pt x="0" y="936"/>
                    <a:pt x="199" y="1752"/>
                    <a:pt x="597" y="2468"/>
                  </a:cubicBezTo>
                  <a:cubicBezTo>
                    <a:pt x="609" y="2485"/>
                    <a:pt x="626" y="2493"/>
                    <a:pt x="642" y="2493"/>
                  </a:cubicBezTo>
                  <a:cubicBezTo>
                    <a:pt x="683" y="2493"/>
                    <a:pt x="725" y="2450"/>
                    <a:pt x="697" y="2408"/>
                  </a:cubicBezTo>
                  <a:cubicBezTo>
                    <a:pt x="338" y="1692"/>
                    <a:pt x="199" y="916"/>
                    <a:pt x="259" y="120"/>
                  </a:cubicBezTo>
                  <a:cubicBezTo>
                    <a:pt x="259" y="40"/>
                    <a:pt x="1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54825" y="2867250"/>
              <a:ext cx="69525" cy="122250"/>
            </a:xfrm>
            <a:custGeom>
              <a:avLst/>
              <a:gdLst/>
              <a:ahLst/>
              <a:cxnLst/>
              <a:rect l="l" t="t" r="r" b="b"/>
              <a:pathLst>
                <a:path w="2781" h="4890" extrusionOk="0">
                  <a:moveTo>
                    <a:pt x="102" y="1"/>
                  </a:moveTo>
                  <a:cubicBezTo>
                    <a:pt x="50" y="1"/>
                    <a:pt x="0" y="44"/>
                    <a:pt x="24" y="117"/>
                  </a:cubicBezTo>
                  <a:cubicBezTo>
                    <a:pt x="641" y="1768"/>
                    <a:pt x="1457" y="3380"/>
                    <a:pt x="2472" y="4832"/>
                  </a:cubicBezTo>
                  <a:cubicBezTo>
                    <a:pt x="2501" y="4873"/>
                    <a:pt x="2542" y="4890"/>
                    <a:pt x="2583" y="4890"/>
                  </a:cubicBezTo>
                  <a:cubicBezTo>
                    <a:pt x="2682" y="4890"/>
                    <a:pt x="2781" y="4791"/>
                    <a:pt x="2710" y="4693"/>
                  </a:cubicBezTo>
                  <a:cubicBezTo>
                    <a:pt x="1696" y="3240"/>
                    <a:pt x="820" y="1708"/>
                    <a:pt x="184" y="57"/>
                  </a:cubicBezTo>
                  <a:cubicBezTo>
                    <a:pt x="168" y="18"/>
                    <a:pt x="134"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38500" y="3012400"/>
              <a:ext cx="8475" cy="9975"/>
            </a:xfrm>
            <a:custGeom>
              <a:avLst/>
              <a:gdLst/>
              <a:ahLst/>
              <a:cxnLst/>
              <a:rect l="l" t="t" r="r" b="b"/>
              <a:pathLst>
                <a:path w="339" h="399" extrusionOk="0">
                  <a:moveTo>
                    <a:pt x="119" y="1"/>
                  </a:moveTo>
                  <a:cubicBezTo>
                    <a:pt x="100" y="1"/>
                    <a:pt x="60" y="1"/>
                    <a:pt x="40" y="21"/>
                  </a:cubicBezTo>
                  <a:cubicBezTo>
                    <a:pt x="20" y="21"/>
                    <a:pt x="0" y="41"/>
                    <a:pt x="0" y="81"/>
                  </a:cubicBezTo>
                  <a:cubicBezTo>
                    <a:pt x="0" y="100"/>
                    <a:pt x="0" y="120"/>
                    <a:pt x="0" y="140"/>
                  </a:cubicBezTo>
                  <a:cubicBezTo>
                    <a:pt x="60" y="220"/>
                    <a:pt x="119" y="299"/>
                    <a:pt x="179" y="379"/>
                  </a:cubicBezTo>
                  <a:cubicBezTo>
                    <a:pt x="199" y="399"/>
                    <a:pt x="219" y="399"/>
                    <a:pt x="239" y="399"/>
                  </a:cubicBezTo>
                  <a:cubicBezTo>
                    <a:pt x="279" y="399"/>
                    <a:pt x="299" y="399"/>
                    <a:pt x="299" y="379"/>
                  </a:cubicBezTo>
                  <a:cubicBezTo>
                    <a:pt x="318" y="379"/>
                    <a:pt x="338" y="359"/>
                    <a:pt x="338" y="339"/>
                  </a:cubicBezTo>
                  <a:cubicBezTo>
                    <a:pt x="338" y="319"/>
                    <a:pt x="338" y="280"/>
                    <a:pt x="338" y="260"/>
                  </a:cubicBezTo>
                  <a:cubicBezTo>
                    <a:pt x="279" y="180"/>
                    <a:pt x="219" y="120"/>
                    <a:pt x="179" y="41"/>
                  </a:cubicBezTo>
                  <a:cubicBezTo>
                    <a:pt x="179" y="41"/>
                    <a:pt x="159" y="21"/>
                    <a:pt x="159" y="21"/>
                  </a:cubicBezTo>
                  <a:cubicBezTo>
                    <a:pt x="139" y="21"/>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756900" y="3038275"/>
              <a:ext cx="6975" cy="5500"/>
            </a:xfrm>
            <a:custGeom>
              <a:avLst/>
              <a:gdLst/>
              <a:ahLst/>
              <a:cxnLst/>
              <a:rect l="l" t="t" r="r" b="b"/>
              <a:pathLst>
                <a:path w="279" h="220" extrusionOk="0">
                  <a:moveTo>
                    <a:pt x="140" y="1"/>
                  </a:moveTo>
                  <a:cubicBezTo>
                    <a:pt x="0" y="1"/>
                    <a:pt x="0" y="219"/>
                    <a:pt x="140" y="219"/>
                  </a:cubicBezTo>
                  <a:cubicBezTo>
                    <a:pt x="279" y="219"/>
                    <a:pt x="27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97550" y="2927700"/>
              <a:ext cx="76125" cy="107600"/>
            </a:xfrm>
            <a:custGeom>
              <a:avLst/>
              <a:gdLst/>
              <a:ahLst/>
              <a:cxnLst/>
              <a:rect l="l" t="t" r="r" b="b"/>
              <a:pathLst>
                <a:path w="3045" h="4304" extrusionOk="0">
                  <a:moveTo>
                    <a:pt x="89" y="0"/>
                  </a:moveTo>
                  <a:cubicBezTo>
                    <a:pt x="45" y="0"/>
                    <a:pt x="1" y="53"/>
                    <a:pt x="27" y="106"/>
                  </a:cubicBezTo>
                  <a:cubicBezTo>
                    <a:pt x="684" y="1638"/>
                    <a:pt x="1599" y="3071"/>
                    <a:pt x="2753" y="4264"/>
                  </a:cubicBezTo>
                  <a:cubicBezTo>
                    <a:pt x="2781" y="4292"/>
                    <a:pt x="2812" y="4304"/>
                    <a:pt x="2843" y="4304"/>
                  </a:cubicBezTo>
                  <a:cubicBezTo>
                    <a:pt x="2947" y="4304"/>
                    <a:pt x="3044" y="4173"/>
                    <a:pt x="2952" y="4065"/>
                  </a:cubicBezTo>
                  <a:cubicBezTo>
                    <a:pt x="1778" y="2892"/>
                    <a:pt x="843" y="1559"/>
                    <a:pt x="147" y="46"/>
                  </a:cubicBezTo>
                  <a:cubicBezTo>
                    <a:pt x="133" y="13"/>
                    <a:pt x="111"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685275" y="3047725"/>
              <a:ext cx="6475" cy="5000"/>
            </a:xfrm>
            <a:custGeom>
              <a:avLst/>
              <a:gdLst/>
              <a:ahLst/>
              <a:cxnLst/>
              <a:rect l="l" t="t" r="r" b="b"/>
              <a:pathLst>
                <a:path w="259" h="200" extrusionOk="0">
                  <a:moveTo>
                    <a:pt x="120" y="1"/>
                  </a:moveTo>
                  <a:cubicBezTo>
                    <a:pt x="0" y="1"/>
                    <a:pt x="0" y="200"/>
                    <a:pt x="120" y="200"/>
                  </a:cubicBezTo>
                  <a:cubicBezTo>
                    <a:pt x="259" y="200"/>
                    <a:pt x="25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77625" y="3032700"/>
              <a:ext cx="59750" cy="68700"/>
            </a:xfrm>
            <a:custGeom>
              <a:avLst/>
              <a:gdLst/>
              <a:ahLst/>
              <a:cxnLst/>
              <a:rect l="l" t="t" r="r" b="b"/>
              <a:pathLst>
                <a:path w="2390" h="2748" extrusionOk="0">
                  <a:moveTo>
                    <a:pt x="100" y="0"/>
                  </a:moveTo>
                  <a:cubicBezTo>
                    <a:pt x="53" y="0"/>
                    <a:pt x="0" y="47"/>
                    <a:pt x="29" y="104"/>
                  </a:cubicBezTo>
                  <a:cubicBezTo>
                    <a:pt x="625" y="1059"/>
                    <a:pt x="1322" y="1915"/>
                    <a:pt x="2118" y="2711"/>
                  </a:cubicBezTo>
                  <a:cubicBezTo>
                    <a:pt x="2144" y="2737"/>
                    <a:pt x="2173" y="2748"/>
                    <a:pt x="2201" y="2748"/>
                  </a:cubicBezTo>
                  <a:cubicBezTo>
                    <a:pt x="2301" y="2748"/>
                    <a:pt x="2390" y="2609"/>
                    <a:pt x="2297" y="2532"/>
                  </a:cubicBezTo>
                  <a:cubicBezTo>
                    <a:pt x="1441" y="1835"/>
                    <a:pt x="745" y="960"/>
                    <a:pt x="148" y="25"/>
                  </a:cubicBezTo>
                  <a:cubicBezTo>
                    <a:pt x="137" y="8"/>
                    <a:pt x="119"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610450" y="3056550"/>
              <a:ext cx="34525" cy="37550"/>
            </a:xfrm>
            <a:custGeom>
              <a:avLst/>
              <a:gdLst/>
              <a:ahLst/>
              <a:cxnLst/>
              <a:rect l="l" t="t" r="r" b="b"/>
              <a:pathLst>
                <a:path w="1381" h="1502" extrusionOk="0">
                  <a:moveTo>
                    <a:pt x="90" y="1"/>
                  </a:moveTo>
                  <a:cubicBezTo>
                    <a:pt x="42" y="1"/>
                    <a:pt x="1" y="43"/>
                    <a:pt x="29" y="85"/>
                  </a:cubicBezTo>
                  <a:cubicBezTo>
                    <a:pt x="188" y="344"/>
                    <a:pt x="367" y="583"/>
                    <a:pt x="546" y="802"/>
                  </a:cubicBezTo>
                  <a:cubicBezTo>
                    <a:pt x="645" y="921"/>
                    <a:pt x="725" y="1020"/>
                    <a:pt x="825" y="1140"/>
                  </a:cubicBezTo>
                  <a:cubicBezTo>
                    <a:pt x="924" y="1259"/>
                    <a:pt x="1023" y="1379"/>
                    <a:pt x="1143" y="1478"/>
                  </a:cubicBezTo>
                  <a:cubicBezTo>
                    <a:pt x="1163" y="1495"/>
                    <a:pt x="1187" y="1502"/>
                    <a:pt x="1210" y="1502"/>
                  </a:cubicBezTo>
                  <a:cubicBezTo>
                    <a:pt x="1297" y="1502"/>
                    <a:pt x="1381" y="1398"/>
                    <a:pt x="1302" y="1319"/>
                  </a:cubicBezTo>
                  <a:cubicBezTo>
                    <a:pt x="1203" y="1200"/>
                    <a:pt x="1083" y="1120"/>
                    <a:pt x="984" y="1020"/>
                  </a:cubicBezTo>
                  <a:cubicBezTo>
                    <a:pt x="884" y="901"/>
                    <a:pt x="785" y="802"/>
                    <a:pt x="685" y="702"/>
                  </a:cubicBezTo>
                  <a:cubicBezTo>
                    <a:pt x="486" y="483"/>
                    <a:pt x="307" y="264"/>
                    <a:pt x="148" y="26"/>
                  </a:cubicBezTo>
                  <a:cubicBezTo>
                    <a:pt x="131" y="8"/>
                    <a:pt x="11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640500" y="3078075"/>
              <a:ext cx="8475" cy="8475"/>
            </a:xfrm>
            <a:custGeom>
              <a:avLst/>
              <a:gdLst/>
              <a:ahLst/>
              <a:cxnLst/>
              <a:rect l="l" t="t" r="r" b="b"/>
              <a:pathLst>
                <a:path w="339" h="339" extrusionOk="0">
                  <a:moveTo>
                    <a:pt x="80" y="0"/>
                  </a:moveTo>
                  <a:cubicBezTo>
                    <a:pt x="60" y="0"/>
                    <a:pt x="40" y="20"/>
                    <a:pt x="20" y="40"/>
                  </a:cubicBezTo>
                  <a:cubicBezTo>
                    <a:pt x="1" y="40"/>
                    <a:pt x="1" y="60"/>
                    <a:pt x="1" y="100"/>
                  </a:cubicBezTo>
                  <a:cubicBezTo>
                    <a:pt x="1" y="120"/>
                    <a:pt x="1" y="140"/>
                    <a:pt x="20" y="159"/>
                  </a:cubicBezTo>
                  <a:cubicBezTo>
                    <a:pt x="80" y="199"/>
                    <a:pt x="120" y="259"/>
                    <a:pt x="180" y="319"/>
                  </a:cubicBezTo>
                  <a:cubicBezTo>
                    <a:pt x="200" y="319"/>
                    <a:pt x="219" y="339"/>
                    <a:pt x="239" y="339"/>
                  </a:cubicBezTo>
                  <a:cubicBezTo>
                    <a:pt x="259" y="339"/>
                    <a:pt x="279" y="319"/>
                    <a:pt x="299" y="319"/>
                  </a:cubicBezTo>
                  <a:cubicBezTo>
                    <a:pt x="319" y="299"/>
                    <a:pt x="339" y="279"/>
                    <a:pt x="339" y="239"/>
                  </a:cubicBezTo>
                  <a:cubicBezTo>
                    <a:pt x="319" y="219"/>
                    <a:pt x="319" y="199"/>
                    <a:pt x="299" y="179"/>
                  </a:cubicBezTo>
                  <a:cubicBezTo>
                    <a:pt x="259" y="140"/>
                    <a:pt x="200" y="80"/>
                    <a:pt x="140" y="40"/>
                  </a:cubicBezTo>
                  <a:cubicBezTo>
                    <a:pt x="120" y="20"/>
                    <a:pt x="10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23950" y="2935875"/>
              <a:ext cx="14800" cy="21700"/>
            </a:xfrm>
            <a:custGeom>
              <a:avLst/>
              <a:gdLst/>
              <a:ahLst/>
              <a:cxnLst/>
              <a:rect l="l" t="t" r="r" b="b"/>
              <a:pathLst>
                <a:path w="592" h="868" extrusionOk="0">
                  <a:moveTo>
                    <a:pt x="89" y="0"/>
                  </a:moveTo>
                  <a:cubicBezTo>
                    <a:pt x="44" y="0"/>
                    <a:pt x="0" y="44"/>
                    <a:pt x="27" y="97"/>
                  </a:cubicBezTo>
                  <a:cubicBezTo>
                    <a:pt x="166" y="356"/>
                    <a:pt x="305" y="595"/>
                    <a:pt x="464" y="834"/>
                  </a:cubicBezTo>
                  <a:cubicBezTo>
                    <a:pt x="476" y="858"/>
                    <a:pt x="494" y="867"/>
                    <a:pt x="511" y="867"/>
                  </a:cubicBezTo>
                  <a:cubicBezTo>
                    <a:pt x="552" y="867"/>
                    <a:pt x="592" y="816"/>
                    <a:pt x="564" y="774"/>
                  </a:cubicBezTo>
                  <a:cubicBezTo>
                    <a:pt x="425" y="515"/>
                    <a:pt x="285" y="277"/>
                    <a:pt x="146" y="38"/>
                  </a:cubicBezTo>
                  <a:cubicBezTo>
                    <a:pt x="133" y="11"/>
                    <a:pt x="111"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497750" y="2868025"/>
              <a:ext cx="13450" cy="24175"/>
            </a:xfrm>
            <a:custGeom>
              <a:avLst/>
              <a:gdLst/>
              <a:ahLst/>
              <a:cxnLst/>
              <a:rect l="l" t="t" r="r" b="b"/>
              <a:pathLst>
                <a:path w="538" h="967" extrusionOk="0">
                  <a:moveTo>
                    <a:pt x="140" y="1"/>
                  </a:moveTo>
                  <a:cubicBezTo>
                    <a:pt x="127" y="1"/>
                    <a:pt x="114" y="3"/>
                    <a:pt x="100" y="6"/>
                  </a:cubicBezTo>
                  <a:cubicBezTo>
                    <a:pt x="60" y="26"/>
                    <a:pt x="0" y="86"/>
                    <a:pt x="20" y="145"/>
                  </a:cubicBezTo>
                  <a:cubicBezTo>
                    <a:pt x="120" y="384"/>
                    <a:pt x="199" y="643"/>
                    <a:pt x="299" y="882"/>
                  </a:cubicBezTo>
                  <a:cubicBezTo>
                    <a:pt x="315" y="931"/>
                    <a:pt x="358" y="966"/>
                    <a:pt x="407" y="966"/>
                  </a:cubicBezTo>
                  <a:cubicBezTo>
                    <a:pt x="417" y="966"/>
                    <a:pt x="427" y="965"/>
                    <a:pt x="438" y="961"/>
                  </a:cubicBezTo>
                  <a:cubicBezTo>
                    <a:pt x="478" y="941"/>
                    <a:pt x="538" y="882"/>
                    <a:pt x="518" y="822"/>
                  </a:cubicBezTo>
                  <a:cubicBezTo>
                    <a:pt x="418" y="583"/>
                    <a:pt x="339" y="324"/>
                    <a:pt x="259" y="86"/>
                  </a:cubicBezTo>
                  <a:cubicBezTo>
                    <a:pt x="243" y="37"/>
                    <a:pt x="1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498750" y="2879600"/>
              <a:ext cx="7975" cy="6000"/>
            </a:xfrm>
            <a:custGeom>
              <a:avLst/>
              <a:gdLst/>
              <a:ahLst/>
              <a:cxnLst/>
              <a:rect l="l" t="t" r="r" b="b"/>
              <a:pathLst>
                <a:path w="319" h="240" extrusionOk="0">
                  <a:moveTo>
                    <a:pt x="159" y="1"/>
                  </a:moveTo>
                  <a:cubicBezTo>
                    <a:pt x="0" y="1"/>
                    <a:pt x="0" y="239"/>
                    <a:pt x="159" y="239"/>
                  </a:cubicBezTo>
                  <a:cubicBezTo>
                    <a:pt x="318" y="239"/>
                    <a:pt x="318"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92275" y="2853750"/>
              <a:ext cx="10475" cy="7975"/>
            </a:xfrm>
            <a:custGeom>
              <a:avLst/>
              <a:gdLst/>
              <a:ahLst/>
              <a:cxnLst/>
              <a:rect l="l" t="t" r="r" b="b"/>
              <a:pathLst>
                <a:path w="419" h="319" extrusionOk="0">
                  <a:moveTo>
                    <a:pt x="199" y="0"/>
                  </a:moveTo>
                  <a:cubicBezTo>
                    <a:pt x="0" y="0"/>
                    <a:pt x="0" y="318"/>
                    <a:pt x="199" y="318"/>
                  </a:cubicBezTo>
                  <a:cubicBezTo>
                    <a:pt x="418" y="318"/>
                    <a:pt x="41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1175" y="2819425"/>
              <a:ext cx="24100" cy="84700"/>
            </a:xfrm>
            <a:custGeom>
              <a:avLst/>
              <a:gdLst/>
              <a:ahLst/>
              <a:cxnLst/>
              <a:rect l="l" t="t" r="r" b="b"/>
              <a:pathLst>
                <a:path w="964" h="3388" extrusionOk="0">
                  <a:moveTo>
                    <a:pt x="140" y="0"/>
                  </a:moveTo>
                  <a:cubicBezTo>
                    <a:pt x="70" y="0"/>
                    <a:pt x="1" y="40"/>
                    <a:pt x="1" y="120"/>
                  </a:cubicBezTo>
                  <a:cubicBezTo>
                    <a:pt x="20" y="1234"/>
                    <a:pt x="339" y="2368"/>
                    <a:pt x="836" y="3363"/>
                  </a:cubicBezTo>
                  <a:cubicBezTo>
                    <a:pt x="848" y="3380"/>
                    <a:pt x="865" y="3387"/>
                    <a:pt x="881" y="3387"/>
                  </a:cubicBezTo>
                  <a:cubicBezTo>
                    <a:pt x="922" y="3387"/>
                    <a:pt x="964" y="3345"/>
                    <a:pt x="936" y="3303"/>
                  </a:cubicBezTo>
                  <a:cubicBezTo>
                    <a:pt x="478" y="2288"/>
                    <a:pt x="279" y="1234"/>
                    <a:pt x="279" y="120"/>
                  </a:cubicBezTo>
                  <a:cubicBezTo>
                    <a:pt x="279" y="40"/>
                    <a:pt x="20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66425" y="2968450"/>
              <a:ext cx="8000" cy="24275"/>
            </a:xfrm>
            <a:custGeom>
              <a:avLst/>
              <a:gdLst/>
              <a:ahLst/>
              <a:cxnLst/>
              <a:rect l="l" t="t" r="r" b="b"/>
              <a:pathLst>
                <a:path w="320" h="971" extrusionOk="0">
                  <a:moveTo>
                    <a:pt x="115" y="0"/>
                  </a:moveTo>
                  <a:cubicBezTo>
                    <a:pt x="103" y="0"/>
                    <a:pt x="91" y="3"/>
                    <a:pt x="80" y="8"/>
                  </a:cubicBezTo>
                  <a:cubicBezTo>
                    <a:pt x="41" y="8"/>
                    <a:pt x="1" y="48"/>
                    <a:pt x="21" y="108"/>
                  </a:cubicBezTo>
                  <a:cubicBezTo>
                    <a:pt x="41" y="247"/>
                    <a:pt x="80" y="386"/>
                    <a:pt x="120" y="525"/>
                  </a:cubicBezTo>
                  <a:cubicBezTo>
                    <a:pt x="120" y="605"/>
                    <a:pt x="140" y="665"/>
                    <a:pt x="160" y="744"/>
                  </a:cubicBezTo>
                  <a:cubicBezTo>
                    <a:pt x="180" y="804"/>
                    <a:pt x="180" y="884"/>
                    <a:pt x="220" y="943"/>
                  </a:cubicBezTo>
                  <a:cubicBezTo>
                    <a:pt x="229" y="961"/>
                    <a:pt x="246" y="971"/>
                    <a:pt x="263" y="971"/>
                  </a:cubicBezTo>
                  <a:cubicBezTo>
                    <a:pt x="285" y="971"/>
                    <a:pt x="308" y="956"/>
                    <a:pt x="319" y="923"/>
                  </a:cubicBezTo>
                  <a:cubicBezTo>
                    <a:pt x="319" y="864"/>
                    <a:pt x="299" y="784"/>
                    <a:pt x="279" y="724"/>
                  </a:cubicBezTo>
                  <a:cubicBezTo>
                    <a:pt x="279" y="645"/>
                    <a:pt x="259" y="565"/>
                    <a:pt x="259" y="486"/>
                  </a:cubicBezTo>
                  <a:cubicBezTo>
                    <a:pt x="220" y="346"/>
                    <a:pt x="200" y="207"/>
                    <a:pt x="180" y="48"/>
                  </a:cubicBezTo>
                  <a:cubicBezTo>
                    <a:pt x="180" y="19"/>
                    <a:pt x="14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65925" y="2939800"/>
              <a:ext cx="8975" cy="6475"/>
            </a:xfrm>
            <a:custGeom>
              <a:avLst/>
              <a:gdLst/>
              <a:ahLst/>
              <a:cxnLst/>
              <a:rect l="l" t="t" r="r" b="b"/>
              <a:pathLst>
                <a:path w="359" h="259" extrusionOk="0">
                  <a:moveTo>
                    <a:pt x="180" y="0"/>
                  </a:moveTo>
                  <a:cubicBezTo>
                    <a:pt x="1" y="0"/>
                    <a:pt x="1" y="259"/>
                    <a:pt x="180" y="259"/>
                  </a:cubicBezTo>
                  <a:cubicBezTo>
                    <a:pt x="359" y="259"/>
                    <a:pt x="359"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44975" y="3123675"/>
              <a:ext cx="49150" cy="35025"/>
            </a:xfrm>
            <a:custGeom>
              <a:avLst/>
              <a:gdLst/>
              <a:ahLst/>
              <a:cxnLst/>
              <a:rect l="l" t="t" r="r" b="b"/>
              <a:pathLst>
                <a:path w="1966" h="1401" extrusionOk="0">
                  <a:moveTo>
                    <a:pt x="122" y="0"/>
                  </a:moveTo>
                  <a:cubicBezTo>
                    <a:pt x="57" y="0"/>
                    <a:pt x="1" y="85"/>
                    <a:pt x="62" y="146"/>
                  </a:cubicBezTo>
                  <a:cubicBezTo>
                    <a:pt x="520" y="624"/>
                    <a:pt x="1077" y="1041"/>
                    <a:pt x="1654" y="1380"/>
                  </a:cubicBezTo>
                  <a:cubicBezTo>
                    <a:pt x="1680" y="1394"/>
                    <a:pt x="1706" y="1401"/>
                    <a:pt x="1731" y="1401"/>
                  </a:cubicBezTo>
                  <a:cubicBezTo>
                    <a:pt x="1873" y="1401"/>
                    <a:pt x="1965" y="1189"/>
                    <a:pt x="1813" y="1121"/>
                  </a:cubicBezTo>
                  <a:cubicBezTo>
                    <a:pt x="1196" y="842"/>
                    <a:pt x="659" y="484"/>
                    <a:pt x="181" y="27"/>
                  </a:cubicBezTo>
                  <a:cubicBezTo>
                    <a:pt x="163" y="8"/>
                    <a:pt x="142"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480325" y="3129425"/>
              <a:ext cx="28875" cy="20700"/>
            </a:xfrm>
            <a:custGeom>
              <a:avLst/>
              <a:gdLst/>
              <a:ahLst/>
              <a:cxnLst/>
              <a:rect l="l" t="t" r="r" b="b"/>
              <a:pathLst>
                <a:path w="1155" h="828" extrusionOk="0">
                  <a:moveTo>
                    <a:pt x="100" y="1"/>
                  </a:moveTo>
                  <a:cubicBezTo>
                    <a:pt x="81" y="1"/>
                    <a:pt x="61" y="6"/>
                    <a:pt x="41" y="15"/>
                  </a:cubicBezTo>
                  <a:cubicBezTo>
                    <a:pt x="1" y="55"/>
                    <a:pt x="1" y="115"/>
                    <a:pt x="41" y="155"/>
                  </a:cubicBezTo>
                  <a:cubicBezTo>
                    <a:pt x="319" y="394"/>
                    <a:pt x="618" y="612"/>
                    <a:pt x="936" y="811"/>
                  </a:cubicBezTo>
                  <a:cubicBezTo>
                    <a:pt x="953" y="822"/>
                    <a:pt x="973" y="827"/>
                    <a:pt x="993" y="827"/>
                  </a:cubicBezTo>
                  <a:cubicBezTo>
                    <a:pt x="1045" y="827"/>
                    <a:pt x="1101" y="795"/>
                    <a:pt x="1115" y="752"/>
                  </a:cubicBezTo>
                  <a:cubicBezTo>
                    <a:pt x="1155" y="672"/>
                    <a:pt x="1095" y="612"/>
                    <a:pt x="1036" y="573"/>
                  </a:cubicBezTo>
                  <a:cubicBezTo>
                    <a:pt x="717" y="433"/>
                    <a:pt x="419" y="254"/>
                    <a:pt x="160" y="15"/>
                  </a:cubicBezTo>
                  <a:cubicBezTo>
                    <a:pt x="140" y="6"/>
                    <a:pt x="12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24850" y="3019900"/>
              <a:ext cx="79400" cy="132050"/>
            </a:xfrm>
            <a:custGeom>
              <a:avLst/>
              <a:gdLst/>
              <a:ahLst/>
              <a:cxnLst/>
              <a:rect l="l" t="t" r="r" b="b"/>
              <a:pathLst>
                <a:path w="3176" h="5282" extrusionOk="0">
                  <a:moveTo>
                    <a:pt x="72" y="0"/>
                  </a:moveTo>
                  <a:cubicBezTo>
                    <a:pt x="36" y="0"/>
                    <a:pt x="1" y="33"/>
                    <a:pt x="12" y="79"/>
                  </a:cubicBezTo>
                  <a:cubicBezTo>
                    <a:pt x="231" y="1074"/>
                    <a:pt x="589" y="2029"/>
                    <a:pt x="1067" y="2904"/>
                  </a:cubicBezTo>
                  <a:cubicBezTo>
                    <a:pt x="1325" y="3342"/>
                    <a:pt x="1604" y="3760"/>
                    <a:pt x="1922" y="4158"/>
                  </a:cubicBezTo>
                  <a:cubicBezTo>
                    <a:pt x="2221" y="4556"/>
                    <a:pt x="2559" y="4954"/>
                    <a:pt x="2957" y="5252"/>
                  </a:cubicBezTo>
                  <a:cubicBezTo>
                    <a:pt x="2982" y="5272"/>
                    <a:pt x="3006" y="5281"/>
                    <a:pt x="3029" y="5281"/>
                  </a:cubicBezTo>
                  <a:cubicBezTo>
                    <a:pt x="3116" y="5281"/>
                    <a:pt x="3175" y="5152"/>
                    <a:pt x="3096" y="5073"/>
                  </a:cubicBezTo>
                  <a:cubicBezTo>
                    <a:pt x="2778" y="4695"/>
                    <a:pt x="2420" y="4357"/>
                    <a:pt x="2101" y="3979"/>
                  </a:cubicBezTo>
                  <a:cubicBezTo>
                    <a:pt x="1803" y="3581"/>
                    <a:pt x="1524" y="3183"/>
                    <a:pt x="1266" y="2765"/>
                  </a:cubicBezTo>
                  <a:cubicBezTo>
                    <a:pt x="768" y="1929"/>
                    <a:pt x="370" y="1014"/>
                    <a:pt x="132" y="59"/>
                  </a:cubicBezTo>
                  <a:cubicBezTo>
                    <a:pt x="123" y="17"/>
                    <a:pt x="97"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8875" y="3051475"/>
              <a:ext cx="50350" cy="87000"/>
            </a:xfrm>
            <a:custGeom>
              <a:avLst/>
              <a:gdLst/>
              <a:ahLst/>
              <a:cxnLst/>
              <a:rect l="l" t="t" r="r" b="b"/>
              <a:pathLst>
                <a:path w="2014" h="3480" extrusionOk="0">
                  <a:moveTo>
                    <a:pt x="85" y="0"/>
                  </a:moveTo>
                  <a:cubicBezTo>
                    <a:pt x="43" y="0"/>
                    <a:pt x="1" y="31"/>
                    <a:pt x="13" y="89"/>
                  </a:cubicBezTo>
                  <a:cubicBezTo>
                    <a:pt x="311" y="1323"/>
                    <a:pt x="888" y="2477"/>
                    <a:pt x="1724" y="3432"/>
                  </a:cubicBezTo>
                  <a:cubicBezTo>
                    <a:pt x="1752" y="3465"/>
                    <a:pt x="1785" y="3479"/>
                    <a:pt x="1818" y="3479"/>
                  </a:cubicBezTo>
                  <a:cubicBezTo>
                    <a:pt x="1920" y="3479"/>
                    <a:pt x="2013" y="3339"/>
                    <a:pt x="1923" y="3233"/>
                  </a:cubicBezTo>
                  <a:cubicBezTo>
                    <a:pt x="1067" y="2338"/>
                    <a:pt x="470" y="1243"/>
                    <a:pt x="152" y="50"/>
                  </a:cubicBezTo>
                  <a:cubicBezTo>
                    <a:pt x="144" y="16"/>
                    <a:pt x="114"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97250" y="3166250"/>
              <a:ext cx="26550" cy="17025"/>
            </a:xfrm>
            <a:custGeom>
              <a:avLst/>
              <a:gdLst/>
              <a:ahLst/>
              <a:cxnLst/>
              <a:rect l="l" t="t" r="r" b="b"/>
              <a:pathLst>
                <a:path w="1062" h="681" extrusionOk="0">
                  <a:moveTo>
                    <a:pt x="956" y="0"/>
                  </a:moveTo>
                  <a:cubicBezTo>
                    <a:pt x="943" y="0"/>
                    <a:pt x="929" y="5"/>
                    <a:pt x="916" y="15"/>
                  </a:cubicBezTo>
                  <a:cubicBezTo>
                    <a:pt x="637" y="154"/>
                    <a:pt x="378" y="313"/>
                    <a:pt x="100" y="433"/>
                  </a:cubicBezTo>
                  <a:cubicBezTo>
                    <a:pt x="20" y="453"/>
                    <a:pt x="0" y="552"/>
                    <a:pt x="40" y="612"/>
                  </a:cubicBezTo>
                  <a:cubicBezTo>
                    <a:pt x="66" y="651"/>
                    <a:pt x="109" y="681"/>
                    <a:pt x="152" y="681"/>
                  </a:cubicBezTo>
                  <a:cubicBezTo>
                    <a:pt x="175" y="681"/>
                    <a:pt x="198" y="672"/>
                    <a:pt x="219" y="651"/>
                  </a:cubicBezTo>
                  <a:cubicBezTo>
                    <a:pt x="478" y="472"/>
                    <a:pt x="737" y="313"/>
                    <a:pt x="995" y="154"/>
                  </a:cubicBezTo>
                  <a:cubicBezTo>
                    <a:pt x="1061" y="105"/>
                    <a:pt x="1018"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13675" y="3183200"/>
              <a:ext cx="18925" cy="14275"/>
            </a:xfrm>
            <a:custGeom>
              <a:avLst/>
              <a:gdLst/>
              <a:ahLst/>
              <a:cxnLst/>
              <a:rect l="l" t="t" r="r" b="b"/>
              <a:pathLst>
                <a:path w="757" h="571" extrusionOk="0">
                  <a:moveTo>
                    <a:pt x="666" y="0"/>
                  </a:moveTo>
                  <a:cubicBezTo>
                    <a:pt x="650" y="0"/>
                    <a:pt x="633" y="5"/>
                    <a:pt x="617" y="13"/>
                  </a:cubicBezTo>
                  <a:cubicBezTo>
                    <a:pt x="438" y="113"/>
                    <a:pt x="259" y="232"/>
                    <a:pt x="80" y="351"/>
                  </a:cubicBezTo>
                  <a:cubicBezTo>
                    <a:pt x="20" y="391"/>
                    <a:pt x="0" y="471"/>
                    <a:pt x="40" y="531"/>
                  </a:cubicBezTo>
                  <a:cubicBezTo>
                    <a:pt x="60" y="550"/>
                    <a:pt x="99" y="550"/>
                    <a:pt x="119" y="570"/>
                  </a:cubicBezTo>
                  <a:cubicBezTo>
                    <a:pt x="159" y="570"/>
                    <a:pt x="179" y="550"/>
                    <a:pt x="219" y="531"/>
                  </a:cubicBezTo>
                  <a:lnTo>
                    <a:pt x="338" y="431"/>
                  </a:lnTo>
                  <a:lnTo>
                    <a:pt x="378" y="411"/>
                  </a:lnTo>
                  <a:cubicBezTo>
                    <a:pt x="388" y="401"/>
                    <a:pt x="388" y="401"/>
                    <a:pt x="388" y="401"/>
                  </a:cubicBezTo>
                  <a:cubicBezTo>
                    <a:pt x="388" y="401"/>
                    <a:pt x="388" y="401"/>
                    <a:pt x="398" y="391"/>
                  </a:cubicBezTo>
                  <a:cubicBezTo>
                    <a:pt x="418" y="371"/>
                    <a:pt x="438" y="371"/>
                    <a:pt x="458" y="351"/>
                  </a:cubicBezTo>
                  <a:cubicBezTo>
                    <a:pt x="537" y="272"/>
                    <a:pt x="637" y="212"/>
                    <a:pt x="716" y="153"/>
                  </a:cubicBezTo>
                  <a:cubicBezTo>
                    <a:pt x="756" y="113"/>
                    <a:pt x="756" y="53"/>
                    <a:pt x="736" y="33"/>
                  </a:cubicBezTo>
                  <a:cubicBezTo>
                    <a:pt x="713" y="10"/>
                    <a:pt x="690"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05700" y="3193475"/>
              <a:ext cx="11975" cy="8975"/>
            </a:xfrm>
            <a:custGeom>
              <a:avLst/>
              <a:gdLst/>
              <a:ahLst/>
              <a:cxnLst/>
              <a:rect l="l" t="t" r="r" b="b"/>
              <a:pathLst>
                <a:path w="479" h="359" extrusionOk="0">
                  <a:moveTo>
                    <a:pt x="239" y="0"/>
                  </a:moveTo>
                  <a:cubicBezTo>
                    <a:pt x="1" y="0"/>
                    <a:pt x="1" y="358"/>
                    <a:pt x="239" y="358"/>
                  </a:cubicBezTo>
                  <a:cubicBezTo>
                    <a:pt x="478" y="358"/>
                    <a:pt x="47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62375" y="3148300"/>
              <a:ext cx="42550" cy="33075"/>
            </a:xfrm>
            <a:custGeom>
              <a:avLst/>
              <a:gdLst/>
              <a:ahLst/>
              <a:cxnLst/>
              <a:rect l="l" t="t" r="r" b="b"/>
              <a:pathLst>
                <a:path w="1702" h="1323" extrusionOk="0">
                  <a:moveTo>
                    <a:pt x="1550" y="1"/>
                  </a:moveTo>
                  <a:cubicBezTo>
                    <a:pt x="1531" y="1"/>
                    <a:pt x="1512" y="6"/>
                    <a:pt x="1494" y="17"/>
                  </a:cubicBezTo>
                  <a:cubicBezTo>
                    <a:pt x="1414" y="56"/>
                    <a:pt x="1375" y="116"/>
                    <a:pt x="1315" y="176"/>
                  </a:cubicBezTo>
                  <a:cubicBezTo>
                    <a:pt x="1255" y="215"/>
                    <a:pt x="1196" y="275"/>
                    <a:pt x="1136" y="315"/>
                  </a:cubicBezTo>
                  <a:cubicBezTo>
                    <a:pt x="1036" y="414"/>
                    <a:pt x="917" y="514"/>
                    <a:pt x="798" y="594"/>
                  </a:cubicBezTo>
                  <a:cubicBezTo>
                    <a:pt x="559" y="773"/>
                    <a:pt x="340" y="972"/>
                    <a:pt x="101" y="1131"/>
                  </a:cubicBezTo>
                  <a:cubicBezTo>
                    <a:pt x="0" y="1198"/>
                    <a:pt x="56" y="1323"/>
                    <a:pt x="148" y="1323"/>
                  </a:cubicBezTo>
                  <a:cubicBezTo>
                    <a:pt x="165" y="1323"/>
                    <a:pt x="183" y="1319"/>
                    <a:pt x="201" y="1310"/>
                  </a:cubicBezTo>
                  <a:cubicBezTo>
                    <a:pt x="479" y="1171"/>
                    <a:pt x="738" y="1011"/>
                    <a:pt x="997" y="832"/>
                  </a:cubicBezTo>
                  <a:cubicBezTo>
                    <a:pt x="1116" y="733"/>
                    <a:pt x="1216" y="633"/>
                    <a:pt x="1335" y="534"/>
                  </a:cubicBezTo>
                  <a:cubicBezTo>
                    <a:pt x="1395" y="474"/>
                    <a:pt x="1434" y="434"/>
                    <a:pt x="1494" y="375"/>
                  </a:cubicBezTo>
                  <a:cubicBezTo>
                    <a:pt x="1554" y="315"/>
                    <a:pt x="1613" y="255"/>
                    <a:pt x="1653" y="196"/>
                  </a:cubicBezTo>
                  <a:cubicBezTo>
                    <a:pt x="1702" y="98"/>
                    <a:pt x="1631" y="1"/>
                    <a:pt x="1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89375" y="3175750"/>
              <a:ext cx="35725" cy="39175"/>
            </a:xfrm>
            <a:custGeom>
              <a:avLst/>
              <a:gdLst/>
              <a:ahLst/>
              <a:cxnLst/>
              <a:rect l="l" t="t" r="r" b="b"/>
              <a:pathLst>
                <a:path w="1429" h="1567" extrusionOk="0">
                  <a:moveTo>
                    <a:pt x="1227" y="0"/>
                  </a:moveTo>
                  <a:cubicBezTo>
                    <a:pt x="1158" y="0"/>
                    <a:pt x="1106" y="50"/>
                    <a:pt x="1091" y="112"/>
                  </a:cubicBezTo>
                  <a:cubicBezTo>
                    <a:pt x="991" y="371"/>
                    <a:pt x="852" y="610"/>
                    <a:pt x="693" y="829"/>
                  </a:cubicBezTo>
                  <a:cubicBezTo>
                    <a:pt x="593" y="928"/>
                    <a:pt x="494" y="1028"/>
                    <a:pt x="394" y="1127"/>
                  </a:cubicBezTo>
                  <a:cubicBezTo>
                    <a:pt x="295" y="1226"/>
                    <a:pt x="175" y="1306"/>
                    <a:pt x="56" y="1406"/>
                  </a:cubicBezTo>
                  <a:cubicBezTo>
                    <a:pt x="1" y="1461"/>
                    <a:pt x="65" y="1567"/>
                    <a:pt x="137" y="1567"/>
                  </a:cubicBezTo>
                  <a:cubicBezTo>
                    <a:pt x="143" y="1567"/>
                    <a:pt x="149" y="1566"/>
                    <a:pt x="155" y="1565"/>
                  </a:cubicBezTo>
                  <a:cubicBezTo>
                    <a:pt x="454" y="1465"/>
                    <a:pt x="713" y="1246"/>
                    <a:pt x="911" y="1028"/>
                  </a:cubicBezTo>
                  <a:cubicBezTo>
                    <a:pt x="1130" y="789"/>
                    <a:pt x="1289" y="510"/>
                    <a:pt x="1409" y="212"/>
                  </a:cubicBezTo>
                  <a:cubicBezTo>
                    <a:pt x="1429" y="132"/>
                    <a:pt x="1369" y="33"/>
                    <a:pt x="1289" y="13"/>
                  </a:cubicBezTo>
                  <a:cubicBezTo>
                    <a:pt x="1268" y="4"/>
                    <a:pt x="1247" y="0"/>
                    <a:pt x="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560425" y="3268575"/>
              <a:ext cx="85450" cy="47850"/>
            </a:xfrm>
            <a:custGeom>
              <a:avLst/>
              <a:gdLst/>
              <a:ahLst/>
              <a:cxnLst/>
              <a:rect l="l" t="t" r="r" b="b"/>
              <a:pathLst>
                <a:path w="3418" h="1914" extrusionOk="0">
                  <a:moveTo>
                    <a:pt x="3257" y="0"/>
                  </a:moveTo>
                  <a:cubicBezTo>
                    <a:pt x="3232" y="0"/>
                    <a:pt x="3207" y="6"/>
                    <a:pt x="3184" y="20"/>
                  </a:cubicBezTo>
                  <a:cubicBezTo>
                    <a:pt x="3064" y="100"/>
                    <a:pt x="2985" y="259"/>
                    <a:pt x="2885" y="359"/>
                  </a:cubicBezTo>
                  <a:cubicBezTo>
                    <a:pt x="2786" y="478"/>
                    <a:pt x="2686" y="597"/>
                    <a:pt x="2587" y="717"/>
                  </a:cubicBezTo>
                  <a:cubicBezTo>
                    <a:pt x="2368" y="916"/>
                    <a:pt x="2129" y="1095"/>
                    <a:pt x="1871" y="1254"/>
                  </a:cubicBezTo>
                  <a:cubicBezTo>
                    <a:pt x="1333" y="1552"/>
                    <a:pt x="717" y="1731"/>
                    <a:pt x="100" y="1771"/>
                  </a:cubicBezTo>
                  <a:cubicBezTo>
                    <a:pt x="40" y="1771"/>
                    <a:pt x="0" y="1871"/>
                    <a:pt x="80" y="1871"/>
                  </a:cubicBezTo>
                  <a:cubicBezTo>
                    <a:pt x="239" y="1900"/>
                    <a:pt x="399" y="1913"/>
                    <a:pt x="559" y="1913"/>
                  </a:cubicBezTo>
                  <a:cubicBezTo>
                    <a:pt x="1059" y="1913"/>
                    <a:pt x="1557" y="1779"/>
                    <a:pt x="2010" y="1552"/>
                  </a:cubicBezTo>
                  <a:cubicBezTo>
                    <a:pt x="2308" y="1393"/>
                    <a:pt x="2607" y="1194"/>
                    <a:pt x="2845" y="975"/>
                  </a:cubicBezTo>
                  <a:cubicBezTo>
                    <a:pt x="2965" y="856"/>
                    <a:pt x="3064" y="737"/>
                    <a:pt x="3164" y="617"/>
                  </a:cubicBezTo>
                  <a:cubicBezTo>
                    <a:pt x="3263" y="478"/>
                    <a:pt x="3383" y="319"/>
                    <a:pt x="3403" y="160"/>
                  </a:cubicBezTo>
                  <a:cubicBezTo>
                    <a:pt x="3418" y="68"/>
                    <a:pt x="3340" y="0"/>
                    <a:pt x="3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43475" y="3209975"/>
              <a:ext cx="15950" cy="60150"/>
            </a:xfrm>
            <a:custGeom>
              <a:avLst/>
              <a:gdLst/>
              <a:ahLst/>
              <a:cxnLst/>
              <a:rect l="l" t="t" r="r" b="b"/>
              <a:pathLst>
                <a:path w="638" h="2406" extrusionOk="0">
                  <a:moveTo>
                    <a:pt x="469" y="0"/>
                  </a:moveTo>
                  <a:cubicBezTo>
                    <a:pt x="402" y="0"/>
                    <a:pt x="337" y="36"/>
                    <a:pt x="319" y="116"/>
                  </a:cubicBezTo>
                  <a:cubicBezTo>
                    <a:pt x="279" y="315"/>
                    <a:pt x="279" y="514"/>
                    <a:pt x="240" y="713"/>
                  </a:cubicBezTo>
                  <a:cubicBezTo>
                    <a:pt x="220" y="892"/>
                    <a:pt x="200" y="1071"/>
                    <a:pt x="160" y="1250"/>
                  </a:cubicBezTo>
                  <a:cubicBezTo>
                    <a:pt x="140" y="1449"/>
                    <a:pt x="100" y="1628"/>
                    <a:pt x="81" y="1807"/>
                  </a:cubicBezTo>
                  <a:cubicBezTo>
                    <a:pt x="61" y="1986"/>
                    <a:pt x="1" y="2185"/>
                    <a:pt x="61" y="2364"/>
                  </a:cubicBezTo>
                  <a:cubicBezTo>
                    <a:pt x="73" y="2389"/>
                    <a:pt x="93" y="2406"/>
                    <a:pt x="111" y="2406"/>
                  </a:cubicBezTo>
                  <a:cubicBezTo>
                    <a:pt x="122" y="2406"/>
                    <a:pt x="133" y="2399"/>
                    <a:pt x="140" y="2384"/>
                  </a:cubicBezTo>
                  <a:cubicBezTo>
                    <a:pt x="279" y="2245"/>
                    <a:pt x="299" y="2066"/>
                    <a:pt x="359" y="1887"/>
                  </a:cubicBezTo>
                  <a:cubicBezTo>
                    <a:pt x="399" y="1708"/>
                    <a:pt x="439" y="1509"/>
                    <a:pt x="478" y="1330"/>
                  </a:cubicBezTo>
                  <a:cubicBezTo>
                    <a:pt x="498" y="1131"/>
                    <a:pt x="538" y="952"/>
                    <a:pt x="558" y="753"/>
                  </a:cubicBezTo>
                  <a:cubicBezTo>
                    <a:pt x="598" y="554"/>
                    <a:pt x="638" y="355"/>
                    <a:pt x="638" y="156"/>
                  </a:cubicBezTo>
                  <a:cubicBezTo>
                    <a:pt x="638" y="57"/>
                    <a:pt x="552"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86775" y="3324575"/>
              <a:ext cx="16950" cy="25800"/>
            </a:xfrm>
            <a:custGeom>
              <a:avLst/>
              <a:gdLst/>
              <a:ahLst/>
              <a:cxnLst/>
              <a:rect l="l" t="t" r="r" b="b"/>
              <a:pathLst>
                <a:path w="678" h="1032" extrusionOk="0">
                  <a:moveTo>
                    <a:pt x="95" y="1"/>
                  </a:moveTo>
                  <a:cubicBezTo>
                    <a:pt x="83" y="1"/>
                    <a:pt x="71" y="3"/>
                    <a:pt x="60" y="9"/>
                  </a:cubicBezTo>
                  <a:cubicBezTo>
                    <a:pt x="21" y="9"/>
                    <a:pt x="1" y="49"/>
                    <a:pt x="21" y="88"/>
                  </a:cubicBezTo>
                  <a:cubicBezTo>
                    <a:pt x="41" y="267"/>
                    <a:pt x="100" y="427"/>
                    <a:pt x="180" y="586"/>
                  </a:cubicBezTo>
                  <a:cubicBezTo>
                    <a:pt x="220" y="665"/>
                    <a:pt x="259" y="725"/>
                    <a:pt x="319" y="805"/>
                  </a:cubicBezTo>
                  <a:cubicBezTo>
                    <a:pt x="339" y="825"/>
                    <a:pt x="379" y="864"/>
                    <a:pt x="399" y="904"/>
                  </a:cubicBezTo>
                  <a:cubicBezTo>
                    <a:pt x="399" y="924"/>
                    <a:pt x="419" y="924"/>
                    <a:pt x="419" y="944"/>
                  </a:cubicBezTo>
                  <a:cubicBezTo>
                    <a:pt x="438" y="964"/>
                    <a:pt x="478" y="984"/>
                    <a:pt x="498" y="1023"/>
                  </a:cubicBezTo>
                  <a:cubicBezTo>
                    <a:pt x="509" y="1029"/>
                    <a:pt x="522" y="1031"/>
                    <a:pt x="537" y="1031"/>
                  </a:cubicBezTo>
                  <a:cubicBezTo>
                    <a:pt x="578" y="1031"/>
                    <a:pt x="628" y="1013"/>
                    <a:pt x="657" y="984"/>
                  </a:cubicBezTo>
                  <a:cubicBezTo>
                    <a:pt x="677" y="944"/>
                    <a:pt x="677" y="884"/>
                    <a:pt x="637" y="825"/>
                  </a:cubicBezTo>
                  <a:cubicBezTo>
                    <a:pt x="618" y="805"/>
                    <a:pt x="578" y="785"/>
                    <a:pt x="558" y="765"/>
                  </a:cubicBezTo>
                  <a:cubicBezTo>
                    <a:pt x="518" y="725"/>
                    <a:pt x="498" y="705"/>
                    <a:pt x="458" y="665"/>
                  </a:cubicBezTo>
                  <a:cubicBezTo>
                    <a:pt x="419" y="606"/>
                    <a:pt x="379" y="546"/>
                    <a:pt x="339" y="486"/>
                  </a:cubicBezTo>
                  <a:cubicBezTo>
                    <a:pt x="259" y="347"/>
                    <a:pt x="200" y="208"/>
                    <a:pt x="160" y="49"/>
                  </a:cubicBezTo>
                  <a:cubicBezTo>
                    <a:pt x="160" y="19"/>
                    <a:pt x="128"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06375" y="3324250"/>
              <a:ext cx="15250" cy="24000"/>
            </a:xfrm>
            <a:custGeom>
              <a:avLst/>
              <a:gdLst/>
              <a:ahLst/>
              <a:cxnLst/>
              <a:rect l="l" t="t" r="r" b="b"/>
              <a:pathLst>
                <a:path w="610" h="960" extrusionOk="0">
                  <a:moveTo>
                    <a:pt x="39" y="0"/>
                  </a:moveTo>
                  <a:cubicBezTo>
                    <a:pt x="18" y="0"/>
                    <a:pt x="0" y="17"/>
                    <a:pt x="13" y="42"/>
                  </a:cubicBezTo>
                  <a:cubicBezTo>
                    <a:pt x="52" y="201"/>
                    <a:pt x="112" y="340"/>
                    <a:pt x="172" y="479"/>
                  </a:cubicBezTo>
                  <a:cubicBezTo>
                    <a:pt x="212" y="539"/>
                    <a:pt x="251" y="619"/>
                    <a:pt x="291" y="678"/>
                  </a:cubicBezTo>
                  <a:cubicBezTo>
                    <a:pt x="331" y="758"/>
                    <a:pt x="351" y="818"/>
                    <a:pt x="391" y="897"/>
                  </a:cubicBezTo>
                  <a:cubicBezTo>
                    <a:pt x="401" y="940"/>
                    <a:pt x="441" y="960"/>
                    <a:pt x="481" y="960"/>
                  </a:cubicBezTo>
                  <a:cubicBezTo>
                    <a:pt x="516" y="960"/>
                    <a:pt x="551" y="945"/>
                    <a:pt x="570" y="917"/>
                  </a:cubicBezTo>
                  <a:cubicBezTo>
                    <a:pt x="609" y="897"/>
                    <a:pt x="609" y="857"/>
                    <a:pt x="609" y="838"/>
                  </a:cubicBezTo>
                  <a:cubicBezTo>
                    <a:pt x="609" y="778"/>
                    <a:pt x="590" y="758"/>
                    <a:pt x="550" y="718"/>
                  </a:cubicBezTo>
                  <a:cubicBezTo>
                    <a:pt x="510" y="698"/>
                    <a:pt x="450" y="639"/>
                    <a:pt x="411" y="579"/>
                  </a:cubicBezTo>
                  <a:cubicBezTo>
                    <a:pt x="371" y="519"/>
                    <a:pt x="331" y="459"/>
                    <a:pt x="291" y="400"/>
                  </a:cubicBezTo>
                  <a:cubicBezTo>
                    <a:pt x="212" y="280"/>
                    <a:pt x="132" y="141"/>
                    <a:pt x="72" y="22"/>
                  </a:cubicBezTo>
                  <a:cubicBezTo>
                    <a:pt x="65" y="7"/>
                    <a:pt x="5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16125" y="3314650"/>
              <a:ext cx="22400" cy="29175"/>
            </a:xfrm>
            <a:custGeom>
              <a:avLst/>
              <a:gdLst/>
              <a:ahLst/>
              <a:cxnLst/>
              <a:rect l="l" t="t" r="r" b="b"/>
              <a:pathLst>
                <a:path w="896" h="1167" extrusionOk="0">
                  <a:moveTo>
                    <a:pt x="119" y="0"/>
                  </a:moveTo>
                  <a:cubicBezTo>
                    <a:pt x="104" y="0"/>
                    <a:pt x="91" y="3"/>
                    <a:pt x="80" y="8"/>
                  </a:cubicBezTo>
                  <a:cubicBezTo>
                    <a:pt x="40" y="28"/>
                    <a:pt x="1" y="87"/>
                    <a:pt x="21" y="127"/>
                  </a:cubicBezTo>
                  <a:cubicBezTo>
                    <a:pt x="160" y="485"/>
                    <a:pt x="359" y="824"/>
                    <a:pt x="617" y="1122"/>
                  </a:cubicBezTo>
                  <a:cubicBezTo>
                    <a:pt x="647" y="1152"/>
                    <a:pt x="687" y="1167"/>
                    <a:pt x="727" y="1167"/>
                  </a:cubicBezTo>
                  <a:cubicBezTo>
                    <a:pt x="767" y="1167"/>
                    <a:pt x="806" y="1152"/>
                    <a:pt x="836" y="1122"/>
                  </a:cubicBezTo>
                  <a:cubicBezTo>
                    <a:pt x="896" y="1062"/>
                    <a:pt x="896" y="963"/>
                    <a:pt x="836" y="903"/>
                  </a:cubicBezTo>
                  <a:cubicBezTo>
                    <a:pt x="697" y="784"/>
                    <a:pt x="578" y="664"/>
                    <a:pt x="478" y="525"/>
                  </a:cubicBezTo>
                  <a:cubicBezTo>
                    <a:pt x="379" y="366"/>
                    <a:pt x="299" y="207"/>
                    <a:pt x="219" y="48"/>
                  </a:cubicBezTo>
                  <a:cubicBezTo>
                    <a:pt x="205" y="19"/>
                    <a:pt x="158"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30500" y="3308325"/>
              <a:ext cx="22450" cy="24700"/>
            </a:xfrm>
            <a:custGeom>
              <a:avLst/>
              <a:gdLst/>
              <a:ahLst/>
              <a:cxnLst/>
              <a:rect l="l" t="t" r="r" b="b"/>
              <a:pathLst>
                <a:path w="898" h="988" extrusionOk="0">
                  <a:moveTo>
                    <a:pt x="132" y="1"/>
                  </a:moveTo>
                  <a:cubicBezTo>
                    <a:pt x="67" y="1"/>
                    <a:pt x="0" y="71"/>
                    <a:pt x="42" y="141"/>
                  </a:cubicBezTo>
                  <a:cubicBezTo>
                    <a:pt x="202" y="420"/>
                    <a:pt x="401" y="699"/>
                    <a:pt x="619" y="957"/>
                  </a:cubicBezTo>
                  <a:cubicBezTo>
                    <a:pt x="649" y="977"/>
                    <a:pt x="689" y="987"/>
                    <a:pt x="729" y="987"/>
                  </a:cubicBezTo>
                  <a:cubicBezTo>
                    <a:pt x="769" y="987"/>
                    <a:pt x="808" y="977"/>
                    <a:pt x="838" y="957"/>
                  </a:cubicBezTo>
                  <a:cubicBezTo>
                    <a:pt x="878" y="898"/>
                    <a:pt x="898" y="798"/>
                    <a:pt x="838" y="738"/>
                  </a:cubicBezTo>
                  <a:cubicBezTo>
                    <a:pt x="719" y="639"/>
                    <a:pt x="600" y="539"/>
                    <a:pt x="480" y="420"/>
                  </a:cubicBezTo>
                  <a:cubicBezTo>
                    <a:pt x="381" y="301"/>
                    <a:pt x="281" y="181"/>
                    <a:pt x="202" y="42"/>
                  </a:cubicBezTo>
                  <a:cubicBezTo>
                    <a:pt x="184" y="13"/>
                    <a:pt x="158"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43975" y="3300825"/>
              <a:ext cx="18925" cy="20125"/>
            </a:xfrm>
            <a:custGeom>
              <a:avLst/>
              <a:gdLst/>
              <a:ahLst/>
              <a:cxnLst/>
              <a:rect l="l" t="t" r="r" b="b"/>
              <a:pathLst>
                <a:path w="757" h="805" extrusionOk="0">
                  <a:moveTo>
                    <a:pt x="103" y="1"/>
                  </a:moveTo>
                  <a:cubicBezTo>
                    <a:pt x="77" y="1"/>
                    <a:pt x="52" y="12"/>
                    <a:pt x="41" y="24"/>
                  </a:cubicBezTo>
                  <a:cubicBezTo>
                    <a:pt x="1" y="63"/>
                    <a:pt x="1" y="123"/>
                    <a:pt x="41" y="143"/>
                  </a:cubicBezTo>
                  <a:cubicBezTo>
                    <a:pt x="120" y="243"/>
                    <a:pt x="200" y="342"/>
                    <a:pt x="279" y="441"/>
                  </a:cubicBezTo>
                  <a:cubicBezTo>
                    <a:pt x="319" y="501"/>
                    <a:pt x="359" y="541"/>
                    <a:pt x="399" y="581"/>
                  </a:cubicBezTo>
                  <a:cubicBezTo>
                    <a:pt x="439" y="640"/>
                    <a:pt x="478" y="700"/>
                    <a:pt x="518" y="760"/>
                  </a:cubicBezTo>
                  <a:cubicBezTo>
                    <a:pt x="538" y="790"/>
                    <a:pt x="573" y="805"/>
                    <a:pt x="610" y="805"/>
                  </a:cubicBezTo>
                  <a:cubicBezTo>
                    <a:pt x="647" y="805"/>
                    <a:pt x="687" y="790"/>
                    <a:pt x="717" y="760"/>
                  </a:cubicBezTo>
                  <a:cubicBezTo>
                    <a:pt x="757" y="700"/>
                    <a:pt x="757" y="621"/>
                    <a:pt x="717" y="581"/>
                  </a:cubicBezTo>
                  <a:cubicBezTo>
                    <a:pt x="657" y="521"/>
                    <a:pt x="618" y="481"/>
                    <a:pt x="558" y="441"/>
                  </a:cubicBezTo>
                  <a:cubicBezTo>
                    <a:pt x="518" y="402"/>
                    <a:pt x="478" y="362"/>
                    <a:pt x="419" y="302"/>
                  </a:cubicBezTo>
                  <a:cubicBezTo>
                    <a:pt x="339" y="223"/>
                    <a:pt x="240" y="123"/>
                    <a:pt x="160" y="24"/>
                  </a:cubicBezTo>
                  <a:cubicBezTo>
                    <a:pt x="143" y="7"/>
                    <a:pt x="123"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56925" y="3264025"/>
              <a:ext cx="19425" cy="17200"/>
            </a:xfrm>
            <a:custGeom>
              <a:avLst/>
              <a:gdLst/>
              <a:ahLst/>
              <a:cxnLst/>
              <a:rect l="l" t="t" r="r" b="b"/>
              <a:pathLst>
                <a:path w="777" h="688" extrusionOk="0">
                  <a:moveTo>
                    <a:pt x="98" y="0"/>
                  </a:moveTo>
                  <a:cubicBezTo>
                    <a:pt x="77" y="0"/>
                    <a:pt x="57" y="7"/>
                    <a:pt x="40" y="23"/>
                  </a:cubicBezTo>
                  <a:cubicBezTo>
                    <a:pt x="0" y="63"/>
                    <a:pt x="0" y="123"/>
                    <a:pt x="40" y="163"/>
                  </a:cubicBezTo>
                  <a:cubicBezTo>
                    <a:pt x="219" y="322"/>
                    <a:pt x="378" y="481"/>
                    <a:pt x="537" y="660"/>
                  </a:cubicBezTo>
                  <a:cubicBezTo>
                    <a:pt x="564" y="678"/>
                    <a:pt x="599" y="688"/>
                    <a:pt x="633" y="688"/>
                  </a:cubicBezTo>
                  <a:cubicBezTo>
                    <a:pt x="674" y="688"/>
                    <a:pt x="714" y="673"/>
                    <a:pt x="736" y="640"/>
                  </a:cubicBezTo>
                  <a:cubicBezTo>
                    <a:pt x="776" y="580"/>
                    <a:pt x="756" y="501"/>
                    <a:pt x="697" y="441"/>
                  </a:cubicBezTo>
                  <a:cubicBezTo>
                    <a:pt x="677" y="441"/>
                    <a:pt x="677" y="441"/>
                    <a:pt x="657" y="421"/>
                  </a:cubicBezTo>
                  <a:lnTo>
                    <a:pt x="637" y="421"/>
                  </a:lnTo>
                  <a:cubicBezTo>
                    <a:pt x="617" y="401"/>
                    <a:pt x="597" y="381"/>
                    <a:pt x="577" y="362"/>
                  </a:cubicBezTo>
                  <a:cubicBezTo>
                    <a:pt x="537" y="322"/>
                    <a:pt x="478" y="282"/>
                    <a:pt x="438" y="242"/>
                  </a:cubicBezTo>
                  <a:cubicBezTo>
                    <a:pt x="338" y="182"/>
                    <a:pt x="259" y="103"/>
                    <a:pt x="179" y="23"/>
                  </a:cubicBezTo>
                  <a:cubicBezTo>
                    <a:pt x="156" y="12"/>
                    <a:pt x="127"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63875" y="3249100"/>
              <a:ext cx="17450" cy="16525"/>
            </a:xfrm>
            <a:custGeom>
              <a:avLst/>
              <a:gdLst/>
              <a:ahLst/>
              <a:cxnLst/>
              <a:rect l="l" t="t" r="r" b="b"/>
              <a:pathLst>
                <a:path w="698" h="661" extrusionOk="0">
                  <a:moveTo>
                    <a:pt x="99" y="0"/>
                  </a:moveTo>
                  <a:cubicBezTo>
                    <a:pt x="78" y="0"/>
                    <a:pt x="57" y="7"/>
                    <a:pt x="40" y="23"/>
                  </a:cubicBezTo>
                  <a:cubicBezTo>
                    <a:pt x="1" y="63"/>
                    <a:pt x="1" y="123"/>
                    <a:pt x="40" y="163"/>
                  </a:cubicBezTo>
                  <a:cubicBezTo>
                    <a:pt x="120" y="242"/>
                    <a:pt x="180" y="322"/>
                    <a:pt x="259" y="401"/>
                  </a:cubicBezTo>
                  <a:cubicBezTo>
                    <a:pt x="279" y="441"/>
                    <a:pt x="319" y="461"/>
                    <a:pt x="359" y="501"/>
                  </a:cubicBezTo>
                  <a:cubicBezTo>
                    <a:pt x="399" y="541"/>
                    <a:pt x="419" y="600"/>
                    <a:pt x="458" y="620"/>
                  </a:cubicBezTo>
                  <a:cubicBezTo>
                    <a:pt x="498" y="640"/>
                    <a:pt x="518" y="660"/>
                    <a:pt x="558" y="660"/>
                  </a:cubicBezTo>
                  <a:cubicBezTo>
                    <a:pt x="578" y="660"/>
                    <a:pt x="617" y="640"/>
                    <a:pt x="637" y="620"/>
                  </a:cubicBezTo>
                  <a:cubicBezTo>
                    <a:pt x="697" y="581"/>
                    <a:pt x="677" y="501"/>
                    <a:pt x="637" y="461"/>
                  </a:cubicBezTo>
                  <a:cubicBezTo>
                    <a:pt x="598" y="421"/>
                    <a:pt x="558" y="382"/>
                    <a:pt x="518" y="342"/>
                  </a:cubicBezTo>
                  <a:cubicBezTo>
                    <a:pt x="478" y="302"/>
                    <a:pt x="438" y="282"/>
                    <a:pt x="399" y="242"/>
                  </a:cubicBezTo>
                  <a:cubicBezTo>
                    <a:pt x="319" y="163"/>
                    <a:pt x="239" y="103"/>
                    <a:pt x="180" y="23"/>
                  </a:cubicBezTo>
                  <a:cubicBezTo>
                    <a:pt x="157" y="12"/>
                    <a:pt x="127"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79000" y="3171150"/>
              <a:ext cx="29200" cy="33575"/>
            </a:xfrm>
            <a:custGeom>
              <a:avLst/>
              <a:gdLst/>
              <a:ahLst/>
              <a:cxnLst/>
              <a:rect l="l" t="t" r="r" b="b"/>
              <a:pathLst>
                <a:path w="1168" h="1343" extrusionOk="0">
                  <a:moveTo>
                    <a:pt x="100" y="0"/>
                  </a:moveTo>
                  <a:cubicBezTo>
                    <a:pt x="49" y="0"/>
                    <a:pt x="0" y="44"/>
                    <a:pt x="13" y="97"/>
                  </a:cubicBezTo>
                  <a:cubicBezTo>
                    <a:pt x="93" y="356"/>
                    <a:pt x="212" y="575"/>
                    <a:pt x="371" y="774"/>
                  </a:cubicBezTo>
                  <a:cubicBezTo>
                    <a:pt x="451" y="873"/>
                    <a:pt x="531" y="973"/>
                    <a:pt x="630" y="1072"/>
                  </a:cubicBezTo>
                  <a:cubicBezTo>
                    <a:pt x="710" y="1152"/>
                    <a:pt x="829" y="1271"/>
                    <a:pt x="948" y="1331"/>
                  </a:cubicBezTo>
                  <a:cubicBezTo>
                    <a:pt x="970" y="1338"/>
                    <a:pt x="995" y="1343"/>
                    <a:pt x="1019" y="1343"/>
                  </a:cubicBezTo>
                  <a:cubicBezTo>
                    <a:pt x="1061" y="1343"/>
                    <a:pt x="1102" y="1329"/>
                    <a:pt x="1128" y="1291"/>
                  </a:cubicBezTo>
                  <a:cubicBezTo>
                    <a:pt x="1167" y="1231"/>
                    <a:pt x="1167" y="1152"/>
                    <a:pt x="1108" y="1092"/>
                  </a:cubicBezTo>
                  <a:cubicBezTo>
                    <a:pt x="1028" y="1013"/>
                    <a:pt x="929" y="953"/>
                    <a:pt x="849" y="873"/>
                  </a:cubicBezTo>
                  <a:cubicBezTo>
                    <a:pt x="749" y="794"/>
                    <a:pt x="670" y="694"/>
                    <a:pt x="590" y="615"/>
                  </a:cubicBezTo>
                  <a:cubicBezTo>
                    <a:pt x="431" y="436"/>
                    <a:pt x="292" y="237"/>
                    <a:pt x="172" y="38"/>
                  </a:cubicBezTo>
                  <a:cubicBezTo>
                    <a:pt x="153" y="11"/>
                    <a:pt x="126"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88625" y="3161850"/>
              <a:ext cx="28100" cy="34625"/>
            </a:xfrm>
            <a:custGeom>
              <a:avLst/>
              <a:gdLst/>
              <a:ahLst/>
              <a:cxnLst/>
              <a:rect l="l" t="t" r="r" b="b"/>
              <a:pathLst>
                <a:path w="1124" h="1385" extrusionOk="0">
                  <a:moveTo>
                    <a:pt x="116" y="0"/>
                  </a:moveTo>
                  <a:cubicBezTo>
                    <a:pt x="57" y="0"/>
                    <a:pt x="1" y="48"/>
                    <a:pt x="26" y="111"/>
                  </a:cubicBezTo>
                  <a:cubicBezTo>
                    <a:pt x="106" y="350"/>
                    <a:pt x="205" y="589"/>
                    <a:pt x="364" y="788"/>
                  </a:cubicBezTo>
                  <a:cubicBezTo>
                    <a:pt x="424" y="907"/>
                    <a:pt x="504" y="1007"/>
                    <a:pt x="603" y="1086"/>
                  </a:cubicBezTo>
                  <a:cubicBezTo>
                    <a:pt x="683" y="1186"/>
                    <a:pt x="782" y="1305"/>
                    <a:pt x="882" y="1365"/>
                  </a:cubicBezTo>
                  <a:cubicBezTo>
                    <a:pt x="906" y="1378"/>
                    <a:pt x="929" y="1384"/>
                    <a:pt x="951" y="1384"/>
                  </a:cubicBezTo>
                  <a:cubicBezTo>
                    <a:pt x="1056" y="1384"/>
                    <a:pt x="1123" y="1245"/>
                    <a:pt x="1041" y="1146"/>
                  </a:cubicBezTo>
                  <a:cubicBezTo>
                    <a:pt x="1001" y="1106"/>
                    <a:pt x="961" y="1066"/>
                    <a:pt x="902" y="1026"/>
                  </a:cubicBezTo>
                  <a:cubicBezTo>
                    <a:pt x="862" y="987"/>
                    <a:pt x="822" y="947"/>
                    <a:pt x="782" y="907"/>
                  </a:cubicBezTo>
                  <a:cubicBezTo>
                    <a:pt x="703" y="827"/>
                    <a:pt x="623" y="748"/>
                    <a:pt x="563" y="648"/>
                  </a:cubicBezTo>
                  <a:cubicBezTo>
                    <a:pt x="424" y="469"/>
                    <a:pt x="305" y="250"/>
                    <a:pt x="205" y="52"/>
                  </a:cubicBezTo>
                  <a:cubicBezTo>
                    <a:pt x="184" y="16"/>
                    <a:pt x="149"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580325" y="3163750"/>
              <a:ext cx="30350" cy="33850"/>
            </a:xfrm>
            <a:custGeom>
              <a:avLst/>
              <a:gdLst/>
              <a:ahLst/>
              <a:cxnLst/>
              <a:rect l="l" t="t" r="r" b="b"/>
              <a:pathLst>
                <a:path w="1214" h="1354" extrusionOk="0">
                  <a:moveTo>
                    <a:pt x="391" y="0"/>
                  </a:moveTo>
                  <a:cubicBezTo>
                    <a:pt x="363" y="0"/>
                    <a:pt x="338" y="5"/>
                    <a:pt x="318" y="15"/>
                  </a:cubicBezTo>
                  <a:cubicBezTo>
                    <a:pt x="199" y="75"/>
                    <a:pt x="119" y="194"/>
                    <a:pt x="40" y="294"/>
                  </a:cubicBezTo>
                  <a:cubicBezTo>
                    <a:pt x="0" y="393"/>
                    <a:pt x="20" y="493"/>
                    <a:pt x="119" y="553"/>
                  </a:cubicBezTo>
                  <a:cubicBezTo>
                    <a:pt x="159" y="572"/>
                    <a:pt x="179" y="592"/>
                    <a:pt x="219" y="612"/>
                  </a:cubicBezTo>
                  <a:cubicBezTo>
                    <a:pt x="239" y="632"/>
                    <a:pt x="259" y="652"/>
                    <a:pt x="279" y="672"/>
                  </a:cubicBezTo>
                  <a:cubicBezTo>
                    <a:pt x="279" y="672"/>
                    <a:pt x="291" y="678"/>
                    <a:pt x="299" y="680"/>
                  </a:cubicBezTo>
                  <a:lnTo>
                    <a:pt x="299" y="680"/>
                  </a:lnTo>
                  <a:cubicBezTo>
                    <a:pt x="306" y="686"/>
                    <a:pt x="318" y="692"/>
                    <a:pt x="318" y="692"/>
                  </a:cubicBezTo>
                  <a:cubicBezTo>
                    <a:pt x="378" y="751"/>
                    <a:pt x="458" y="811"/>
                    <a:pt x="517" y="871"/>
                  </a:cubicBezTo>
                  <a:cubicBezTo>
                    <a:pt x="577" y="931"/>
                    <a:pt x="637" y="990"/>
                    <a:pt x="696" y="1070"/>
                  </a:cubicBezTo>
                  <a:cubicBezTo>
                    <a:pt x="716" y="1070"/>
                    <a:pt x="716" y="1090"/>
                    <a:pt x="736" y="1110"/>
                  </a:cubicBezTo>
                  <a:cubicBezTo>
                    <a:pt x="746" y="1120"/>
                    <a:pt x="746" y="1120"/>
                    <a:pt x="744" y="1120"/>
                  </a:cubicBezTo>
                  <a:cubicBezTo>
                    <a:pt x="741" y="1120"/>
                    <a:pt x="736" y="1120"/>
                    <a:pt x="736" y="1129"/>
                  </a:cubicBezTo>
                  <a:cubicBezTo>
                    <a:pt x="756" y="1129"/>
                    <a:pt x="756" y="1129"/>
                    <a:pt x="756" y="1149"/>
                  </a:cubicBezTo>
                  <a:cubicBezTo>
                    <a:pt x="774" y="1167"/>
                    <a:pt x="788" y="1185"/>
                    <a:pt x="801" y="1203"/>
                  </a:cubicBezTo>
                  <a:lnTo>
                    <a:pt x="801" y="1203"/>
                  </a:lnTo>
                  <a:cubicBezTo>
                    <a:pt x="822" y="1237"/>
                    <a:pt x="849" y="1268"/>
                    <a:pt x="876" y="1309"/>
                  </a:cubicBezTo>
                  <a:cubicBezTo>
                    <a:pt x="905" y="1338"/>
                    <a:pt x="950" y="1353"/>
                    <a:pt x="995" y="1353"/>
                  </a:cubicBezTo>
                  <a:cubicBezTo>
                    <a:pt x="1040" y="1353"/>
                    <a:pt x="1084" y="1338"/>
                    <a:pt x="1114" y="1309"/>
                  </a:cubicBezTo>
                  <a:cubicBezTo>
                    <a:pt x="1194" y="1269"/>
                    <a:pt x="1214" y="1149"/>
                    <a:pt x="1174" y="1070"/>
                  </a:cubicBezTo>
                  <a:cubicBezTo>
                    <a:pt x="1120" y="993"/>
                    <a:pt x="1063" y="920"/>
                    <a:pt x="1003" y="849"/>
                  </a:cubicBezTo>
                  <a:lnTo>
                    <a:pt x="1003" y="849"/>
                  </a:lnTo>
                  <a:cubicBezTo>
                    <a:pt x="1001" y="843"/>
                    <a:pt x="998" y="837"/>
                    <a:pt x="995" y="831"/>
                  </a:cubicBezTo>
                  <a:cubicBezTo>
                    <a:pt x="915" y="712"/>
                    <a:pt x="836" y="592"/>
                    <a:pt x="756" y="473"/>
                  </a:cubicBezTo>
                  <a:cubicBezTo>
                    <a:pt x="736" y="413"/>
                    <a:pt x="696" y="354"/>
                    <a:pt x="677" y="294"/>
                  </a:cubicBezTo>
                  <a:cubicBezTo>
                    <a:pt x="657" y="274"/>
                    <a:pt x="637" y="234"/>
                    <a:pt x="617" y="194"/>
                  </a:cubicBezTo>
                  <a:cubicBezTo>
                    <a:pt x="617" y="194"/>
                    <a:pt x="597" y="174"/>
                    <a:pt x="597" y="155"/>
                  </a:cubicBezTo>
                  <a:cubicBezTo>
                    <a:pt x="597" y="159"/>
                    <a:pt x="596" y="160"/>
                    <a:pt x="595" y="160"/>
                  </a:cubicBezTo>
                  <a:cubicBezTo>
                    <a:pt x="590" y="160"/>
                    <a:pt x="577" y="135"/>
                    <a:pt x="577" y="135"/>
                  </a:cubicBezTo>
                  <a:cubicBezTo>
                    <a:pt x="557" y="75"/>
                    <a:pt x="537" y="35"/>
                    <a:pt x="478" y="15"/>
                  </a:cubicBezTo>
                  <a:cubicBezTo>
                    <a:pt x="448" y="5"/>
                    <a:pt x="418"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52975" y="2860450"/>
              <a:ext cx="26100" cy="79700"/>
            </a:xfrm>
            <a:custGeom>
              <a:avLst/>
              <a:gdLst/>
              <a:ahLst/>
              <a:cxnLst/>
              <a:rect l="l" t="t" r="r" b="b"/>
              <a:pathLst>
                <a:path w="1044" h="3188" extrusionOk="0">
                  <a:moveTo>
                    <a:pt x="170" y="1"/>
                  </a:moveTo>
                  <a:cubicBezTo>
                    <a:pt x="85" y="1"/>
                    <a:pt x="1" y="50"/>
                    <a:pt x="1" y="150"/>
                  </a:cubicBezTo>
                  <a:cubicBezTo>
                    <a:pt x="21" y="1204"/>
                    <a:pt x="359" y="2259"/>
                    <a:pt x="896" y="3154"/>
                  </a:cubicBezTo>
                  <a:cubicBezTo>
                    <a:pt x="908" y="3178"/>
                    <a:pt x="926" y="3187"/>
                    <a:pt x="945" y="3187"/>
                  </a:cubicBezTo>
                  <a:cubicBezTo>
                    <a:pt x="992" y="3187"/>
                    <a:pt x="1044" y="3131"/>
                    <a:pt x="1015" y="3075"/>
                  </a:cubicBezTo>
                  <a:cubicBezTo>
                    <a:pt x="558" y="2159"/>
                    <a:pt x="339" y="1185"/>
                    <a:pt x="339" y="150"/>
                  </a:cubicBezTo>
                  <a:cubicBezTo>
                    <a:pt x="339" y="50"/>
                    <a:pt x="254"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36575" y="2883000"/>
              <a:ext cx="19925" cy="42550"/>
            </a:xfrm>
            <a:custGeom>
              <a:avLst/>
              <a:gdLst/>
              <a:ahLst/>
              <a:cxnLst/>
              <a:rect l="l" t="t" r="r" b="b"/>
              <a:pathLst>
                <a:path w="797" h="1702" extrusionOk="0">
                  <a:moveTo>
                    <a:pt x="164" y="1"/>
                  </a:moveTo>
                  <a:cubicBezTo>
                    <a:pt x="156" y="1"/>
                    <a:pt x="148" y="2"/>
                    <a:pt x="139" y="4"/>
                  </a:cubicBezTo>
                  <a:cubicBezTo>
                    <a:pt x="40" y="24"/>
                    <a:pt x="0" y="103"/>
                    <a:pt x="20" y="183"/>
                  </a:cubicBezTo>
                  <a:cubicBezTo>
                    <a:pt x="100" y="720"/>
                    <a:pt x="299" y="1238"/>
                    <a:pt x="617" y="1655"/>
                  </a:cubicBezTo>
                  <a:cubicBezTo>
                    <a:pt x="636" y="1688"/>
                    <a:pt x="664" y="1701"/>
                    <a:pt x="691" y="1701"/>
                  </a:cubicBezTo>
                  <a:cubicBezTo>
                    <a:pt x="746" y="1701"/>
                    <a:pt x="796" y="1643"/>
                    <a:pt x="756" y="1576"/>
                  </a:cubicBezTo>
                  <a:cubicBezTo>
                    <a:pt x="478" y="1158"/>
                    <a:pt x="318" y="661"/>
                    <a:pt x="299" y="143"/>
                  </a:cubicBezTo>
                  <a:cubicBezTo>
                    <a:pt x="299" y="72"/>
                    <a:pt x="23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34075" y="2874125"/>
              <a:ext cx="11475" cy="8975"/>
            </a:xfrm>
            <a:custGeom>
              <a:avLst/>
              <a:gdLst/>
              <a:ahLst/>
              <a:cxnLst/>
              <a:rect l="l" t="t" r="r" b="b"/>
              <a:pathLst>
                <a:path w="459" h="359" extrusionOk="0">
                  <a:moveTo>
                    <a:pt x="219" y="1"/>
                  </a:moveTo>
                  <a:cubicBezTo>
                    <a:pt x="1" y="1"/>
                    <a:pt x="1" y="359"/>
                    <a:pt x="219" y="359"/>
                  </a:cubicBezTo>
                  <a:cubicBezTo>
                    <a:pt x="458" y="359"/>
                    <a:pt x="458"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29100" y="2898500"/>
              <a:ext cx="7000" cy="10350"/>
            </a:xfrm>
            <a:custGeom>
              <a:avLst/>
              <a:gdLst/>
              <a:ahLst/>
              <a:cxnLst/>
              <a:rect l="l" t="t" r="r" b="b"/>
              <a:pathLst>
                <a:path w="280" h="414" extrusionOk="0">
                  <a:moveTo>
                    <a:pt x="80" y="1"/>
                  </a:moveTo>
                  <a:cubicBezTo>
                    <a:pt x="21" y="21"/>
                    <a:pt x="1" y="80"/>
                    <a:pt x="21" y="120"/>
                  </a:cubicBezTo>
                  <a:cubicBezTo>
                    <a:pt x="21" y="200"/>
                    <a:pt x="40" y="259"/>
                    <a:pt x="60" y="339"/>
                  </a:cubicBezTo>
                  <a:cubicBezTo>
                    <a:pt x="80" y="359"/>
                    <a:pt x="100" y="379"/>
                    <a:pt x="120" y="399"/>
                  </a:cubicBezTo>
                  <a:cubicBezTo>
                    <a:pt x="130" y="409"/>
                    <a:pt x="140" y="414"/>
                    <a:pt x="152" y="414"/>
                  </a:cubicBezTo>
                  <a:cubicBezTo>
                    <a:pt x="165" y="414"/>
                    <a:pt x="180" y="409"/>
                    <a:pt x="200" y="399"/>
                  </a:cubicBezTo>
                  <a:cubicBezTo>
                    <a:pt x="239" y="399"/>
                    <a:pt x="279" y="339"/>
                    <a:pt x="259" y="279"/>
                  </a:cubicBezTo>
                  <a:cubicBezTo>
                    <a:pt x="239" y="220"/>
                    <a:pt x="220" y="140"/>
                    <a:pt x="200" y="80"/>
                  </a:cubicBezTo>
                  <a:cubicBezTo>
                    <a:pt x="200" y="41"/>
                    <a:pt x="180" y="21"/>
                    <a:pt x="160" y="21"/>
                  </a:cubicBezTo>
                  <a:cubicBezTo>
                    <a:pt x="140" y="1"/>
                    <a:pt x="100"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
          <p:cNvGrpSpPr/>
          <p:nvPr/>
        </p:nvGrpSpPr>
        <p:grpSpPr>
          <a:xfrm rot="1603283">
            <a:off x="4333519" y="-319014"/>
            <a:ext cx="974345" cy="1160925"/>
            <a:chOff x="4629053" y="-303458"/>
            <a:chExt cx="990765" cy="1180490"/>
          </a:xfrm>
        </p:grpSpPr>
        <p:sp>
          <p:nvSpPr>
            <p:cNvPr id="197" name="Google Shape;197;p2"/>
            <p:cNvSpPr/>
            <p:nvPr/>
          </p:nvSpPr>
          <p:spPr>
            <a:xfrm rot="1197798">
              <a:off x="4719635" y="227869"/>
              <a:ext cx="515534" cy="507543"/>
            </a:xfrm>
            <a:custGeom>
              <a:avLst/>
              <a:gdLst/>
              <a:ahLst/>
              <a:cxnLst/>
              <a:rect l="l" t="t" r="r" b="b"/>
              <a:pathLst>
                <a:path w="14386" h="14163" extrusionOk="0">
                  <a:moveTo>
                    <a:pt x="7190" y="1"/>
                  </a:moveTo>
                  <a:cubicBezTo>
                    <a:pt x="6732" y="1"/>
                    <a:pt x="6277" y="51"/>
                    <a:pt x="5831" y="155"/>
                  </a:cubicBezTo>
                  <a:cubicBezTo>
                    <a:pt x="2806" y="852"/>
                    <a:pt x="479" y="3677"/>
                    <a:pt x="61" y="6701"/>
                  </a:cubicBezTo>
                  <a:cubicBezTo>
                    <a:pt x="61" y="6721"/>
                    <a:pt x="61" y="6721"/>
                    <a:pt x="41" y="6741"/>
                  </a:cubicBezTo>
                  <a:cubicBezTo>
                    <a:pt x="1" y="7119"/>
                    <a:pt x="1" y="7477"/>
                    <a:pt x="41" y="7855"/>
                  </a:cubicBezTo>
                  <a:cubicBezTo>
                    <a:pt x="160" y="9407"/>
                    <a:pt x="837" y="10959"/>
                    <a:pt x="1991" y="12013"/>
                  </a:cubicBezTo>
                  <a:cubicBezTo>
                    <a:pt x="3065" y="13028"/>
                    <a:pt x="4517" y="13744"/>
                    <a:pt x="5970" y="14043"/>
                  </a:cubicBezTo>
                  <a:cubicBezTo>
                    <a:pt x="6370" y="14124"/>
                    <a:pt x="6775" y="14163"/>
                    <a:pt x="7178" y="14163"/>
                  </a:cubicBezTo>
                  <a:cubicBezTo>
                    <a:pt x="9442" y="14163"/>
                    <a:pt x="11676" y="12939"/>
                    <a:pt x="12993" y="11098"/>
                  </a:cubicBezTo>
                  <a:cubicBezTo>
                    <a:pt x="13749" y="10024"/>
                    <a:pt x="14227" y="8750"/>
                    <a:pt x="14306" y="7437"/>
                  </a:cubicBezTo>
                  <a:cubicBezTo>
                    <a:pt x="14386" y="6025"/>
                    <a:pt x="14028" y="4592"/>
                    <a:pt x="13272" y="3378"/>
                  </a:cubicBezTo>
                  <a:cubicBezTo>
                    <a:pt x="12257" y="1807"/>
                    <a:pt x="10566" y="613"/>
                    <a:pt x="8735" y="175"/>
                  </a:cubicBezTo>
                  <a:lnTo>
                    <a:pt x="8696" y="175"/>
                  </a:lnTo>
                  <a:cubicBezTo>
                    <a:pt x="8196" y="61"/>
                    <a:pt x="7692" y="1"/>
                    <a:pt x="7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1197798">
              <a:off x="4793618" y="300876"/>
              <a:ext cx="368643" cy="362874"/>
            </a:xfrm>
            <a:custGeom>
              <a:avLst/>
              <a:gdLst/>
              <a:ahLst/>
              <a:cxnLst/>
              <a:rect l="l" t="t" r="r" b="b"/>
              <a:pathLst>
                <a:path w="10287" h="10126" extrusionOk="0">
                  <a:moveTo>
                    <a:pt x="5144" y="0"/>
                  </a:moveTo>
                  <a:cubicBezTo>
                    <a:pt x="4813" y="0"/>
                    <a:pt x="4483" y="37"/>
                    <a:pt x="4159" y="114"/>
                  </a:cubicBezTo>
                  <a:cubicBezTo>
                    <a:pt x="1990" y="611"/>
                    <a:pt x="338" y="2641"/>
                    <a:pt x="40" y="4809"/>
                  </a:cubicBezTo>
                  <a:cubicBezTo>
                    <a:pt x="20" y="4809"/>
                    <a:pt x="20" y="4829"/>
                    <a:pt x="20" y="4829"/>
                  </a:cubicBezTo>
                  <a:cubicBezTo>
                    <a:pt x="0" y="5088"/>
                    <a:pt x="0" y="5347"/>
                    <a:pt x="20" y="5605"/>
                  </a:cubicBezTo>
                  <a:cubicBezTo>
                    <a:pt x="100" y="6719"/>
                    <a:pt x="617" y="7853"/>
                    <a:pt x="1433" y="8610"/>
                  </a:cubicBezTo>
                  <a:cubicBezTo>
                    <a:pt x="2209" y="9326"/>
                    <a:pt x="3243" y="9823"/>
                    <a:pt x="4278" y="10042"/>
                  </a:cubicBezTo>
                  <a:cubicBezTo>
                    <a:pt x="4561" y="10099"/>
                    <a:pt x="4847" y="10126"/>
                    <a:pt x="5132" y="10126"/>
                  </a:cubicBezTo>
                  <a:cubicBezTo>
                    <a:pt x="6750" y="10126"/>
                    <a:pt x="8342" y="9252"/>
                    <a:pt x="9272" y="7933"/>
                  </a:cubicBezTo>
                  <a:cubicBezTo>
                    <a:pt x="9829" y="7157"/>
                    <a:pt x="10167" y="6262"/>
                    <a:pt x="10227" y="5307"/>
                  </a:cubicBezTo>
                  <a:cubicBezTo>
                    <a:pt x="10287" y="4312"/>
                    <a:pt x="10028" y="3297"/>
                    <a:pt x="9491" y="2422"/>
                  </a:cubicBezTo>
                  <a:cubicBezTo>
                    <a:pt x="8573" y="987"/>
                    <a:pt x="6858" y="0"/>
                    <a:pt x="5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1197798">
              <a:off x="4780053" y="-216097"/>
              <a:ext cx="688764" cy="1005768"/>
            </a:xfrm>
            <a:custGeom>
              <a:avLst/>
              <a:gdLst/>
              <a:ahLst/>
              <a:cxnLst/>
              <a:rect l="l" t="t" r="r" b="b"/>
              <a:pathLst>
                <a:path w="19220" h="28066" extrusionOk="0">
                  <a:moveTo>
                    <a:pt x="16082" y="400"/>
                  </a:moveTo>
                  <a:cubicBezTo>
                    <a:pt x="16453" y="400"/>
                    <a:pt x="16844" y="510"/>
                    <a:pt x="17191" y="666"/>
                  </a:cubicBezTo>
                  <a:cubicBezTo>
                    <a:pt x="17867" y="964"/>
                    <a:pt x="18663" y="1561"/>
                    <a:pt x="18723" y="2357"/>
                  </a:cubicBezTo>
                  <a:cubicBezTo>
                    <a:pt x="18762" y="2815"/>
                    <a:pt x="18543" y="3252"/>
                    <a:pt x="18325" y="3650"/>
                  </a:cubicBezTo>
                  <a:cubicBezTo>
                    <a:pt x="18106" y="4068"/>
                    <a:pt x="17867" y="4486"/>
                    <a:pt x="17628" y="4904"/>
                  </a:cubicBezTo>
                  <a:cubicBezTo>
                    <a:pt x="17151" y="5739"/>
                    <a:pt x="16653" y="6575"/>
                    <a:pt x="16136" y="7391"/>
                  </a:cubicBezTo>
                  <a:cubicBezTo>
                    <a:pt x="15619" y="8207"/>
                    <a:pt x="15082" y="9002"/>
                    <a:pt x="14524" y="9798"/>
                  </a:cubicBezTo>
                  <a:cubicBezTo>
                    <a:pt x="14246" y="10196"/>
                    <a:pt x="13947" y="10594"/>
                    <a:pt x="13669" y="10992"/>
                  </a:cubicBezTo>
                  <a:cubicBezTo>
                    <a:pt x="13390" y="11370"/>
                    <a:pt x="13072" y="11748"/>
                    <a:pt x="12813" y="12146"/>
                  </a:cubicBezTo>
                  <a:cubicBezTo>
                    <a:pt x="12694" y="12305"/>
                    <a:pt x="12595" y="12464"/>
                    <a:pt x="12475" y="12623"/>
                  </a:cubicBezTo>
                  <a:cubicBezTo>
                    <a:pt x="12376" y="12504"/>
                    <a:pt x="12256" y="12385"/>
                    <a:pt x="12117" y="12285"/>
                  </a:cubicBezTo>
                  <a:cubicBezTo>
                    <a:pt x="11759" y="11987"/>
                    <a:pt x="11341" y="11768"/>
                    <a:pt x="10903" y="11629"/>
                  </a:cubicBezTo>
                  <a:cubicBezTo>
                    <a:pt x="10764" y="11569"/>
                    <a:pt x="10625" y="11549"/>
                    <a:pt x="10466" y="11509"/>
                  </a:cubicBezTo>
                  <a:cubicBezTo>
                    <a:pt x="11222" y="9619"/>
                    <a:pt x="11958" y="7709"/>
                    <a:pt x="12694" y="5819"/>
                  </a:cubicBezTo>
                  <a:cubicBezTo>
                    <a:pt x="13072" y="4844"/>
                    <a:pt x="13450" y="3889"/>
                    <a:pt x="13848" y="2934"/>
                  </a:cubicBezTo>
                  <a:cubicBezTo>
                    <a:pt x="14127" y="2218"/>
                    <a:pt x="14385" y="1442"/>
                    <a:pt x="14942" y="905"/>
                  </a:cubicBezTo>
                  <a:cubicBezTo>
                    <a:pt x="15201" y="646"/>
                    <a:pt x="15539" y="467"/>
                    <a:pt x="15917" y="407"/>
                  </a:cubicBezTo>
                  <a:cubicBezTo>
                    <a:pt x="15972" y="402"/>
                    <a:pt x="16027" y="400"/>
                    <a:pt x="16082" y="400"/>
                  </a:cubicBezTo>
                  <a:close/>
                  <a:moveTo>
                    <a:pt x="9958" y="11802"/>
                  </a:moveTo>
                  <a:cubicBezTo>
                    <a:pt x="10005" y="11802"/>
                    <a:pt x="10072" y="11828"/>
                    <a:pt x="10088" y="11828"/>
                  </a:cubicBezTo>
                  <a:cubicBezTo>
                    <a:pt x="10167" y="11828"/>
                    <a:pt x="10227" y="11828"/>
                    <a:pt x="10287" y="11848"/>
                  </a:cubicBezTo>
                  <a:cubicBezTo>
                    <a:pt x="10406" y="11867"/>
                    <a:pt x="10505" y="11887"/>
                    <a:pt x="10625" y="11907"/>
                  </a:cubicBezTo>
                  <a:cubicBezTo>
                    <a:pt x="10864" y="11967"/>
                    <a:pt x="11082" y="12066"/>
                    <a:pt x="11301" y="12166"/>
                  </a:cubicBezTo>
                  <a:cubicBezTo>
                    <a:pt x="11719" y="12385"/>
                    <a:pt x="12117" y="12703"/>
                    <a:pt x="12415" y="13081"/>
                  </a:cubicBezTo>
                  <a:cubicBezTo>
                    <a:pt x="12495" y="13200"/>
                    <a:pt x="12495" y="13240"/>
                    <a:pt x="12415" y="13360"/>
                  </a:cubicBezTo>
                  <a:cubicBezTo>
                    <a:pt x="12316" y="13499"/>
                    <a:pt x="12236" y="13618"/>
                    <a:pt x="12137" y="13758"/>
                  </a:cubicBezTo>
                  <a:cubicBezTo>
                    <a:pt x="11998" y="13976"/>
                    <a:pt x="11838" y="14175"/>
                    <a:pt x="11719" y="14414"/>
                  </a:cubicBezTo>
                  <a:cubicBezTo>
                    <a:pt x="11679" y="14394"/>
                    <a:pt x="11639" y="14354"/>
                    <a:pt x="11600" y="14335"/>
                  </a:cubicBezTo>
                  <a:cubicBezTo>
                    <a:pt x="10943" y="13917"/>
                    <a:pt x="10187" y="13598"/>
                    <a:pt x="9411" y="13399"/>
                  </a:cubicBezTo>
                  <a:cubicBezTo>
                    <a:pt x="9491" y="13141"/>
                    <a:pt x="9570" y="12902"/>
                    <a:pt x="9650" y="12643"/>
                  </a:cubicBezTo>
                  <a:cubicBezTo>
                    <a:pt x="9710" y="12504"/>
                    <a:pt x="9749" y="12345"/>
                    <a:pt x="9809" y="12186"/>
                  </a:cubicBezTo>
                  <a:cubicBezTo>
                    <a:pt x="9829" y="12126"/>
                    <a:pt x="9849" y="12046"/>
                    <a:pt x="9889" y="11987"/>
                  </a:cubicBezTo>
                  <a:cubicBezTo>
                    <a:pt x="9889" y="11947"/>
                    <a:pt x="9909" y="11828"/>
                    <a:pt x="9928" y="11808"/>
                  </a:cubicBezTo>
                  <a:cubicBezTo>
                    <a:pt x="9936" y="11804"/>
                    <a:pt x="9947" y="11802"/>
                    <a:pt x="9958" y="11802"/>
                  </a:cubicBezTo>
                  <a:close/>
                  <a:moveTo>
                    <a:pt x="7631" y="15494"/>
                  </a:moveTo>
                  <a:cubicBezTo>
                    <a:pt x="9345" y="15494"/>
                    <a:pt x="11060" y="16481"/>
                    <a:pt x="11978" y="17916"/>
                  </a:cubicBezTo>
                  <a:cubicBezTo>
                    <a:pt x="12515" y="18791"/>
                    <a:pt x="12774" y="19806"/>
                    <a:pt x="12714" y="20801"/>
                  </a:cubicBezTo>
                  <a:cubicBezTo>
                    <a:pt x="12654" y="21756"/>
                    <a:pt x="12316" y="22651"/>
                    <a:pt x="11759" y="23427"/>
                  </a:cubicBezTo>
                  <a:cubicBezTo>
                    <a:pt x="10829" y="24746"/>
                    <a:pt x="9237" y="25620"/>
                    <a:pt x="7619" y="25620"/>
                  </a:cubicBezTo>
                  <a:cubicBezTo>
                    <a:pt x="7334" y="25620"/>
                    <a:pt x="7048" y="25593"/>
                    <a:pt x="6765" y="25536"/>
                  </a:cubicBezTo>
                  <a:cubicBezTo>
                    <a:pt x="5730" y="25317"/>
                    <a:pt x="4696" y="24820"/>
                    <a:pt x="3920" y="24104"/>
                  </a:cubicBezTo>
                  <a:cubicBezTo>
                    <a:pt x="3104" y="23347"/>
                    <a:pt x="2587" y="22213"/>
                    <a:pt x="2507" y="21099"/>
                  </a:cubicBezTo>
                  <a:cubicBezTo>
                    <a:pt x="2487" y="20841"/>
                    <a:pt x="2487" y="20582"/>
                    <a:pt x="2507" y="20323"/>
                  </a:cubicBezTo>
                  <a:cubicBezTo>
                    <a:pt x="2507" y="20323"/>
                    <a:pt x="2507" y="20303"/>
                    <a:pt x="2527" y="20303"/>
                  </a:cubicBezTo>
                  <a:cubicBezTo>
                    <a:pt x="2825" y="18135"/>
                    <a:pt x="4477" y="16105"/>
                    <a:pt x="6646" y="15608"/>
                  </a:cubicBezTo>
                  <a:cubicBezTo>
                    <a:pt x="6970" y="15531"/>
                    <a:pt x="7300" y="15494"/>
                    <a:pt x="7631" y="15494"/>
                  </a:cubicBezTo>
                  <a:close/>
                  <a:moveTo>
                    <a:pt x="7682" y="15183"/>
                  </a:moveTo>
                  <a:cubicBezTo>
                    <a:pt x="7595" y="15183"/>
                    <a:pt x="7508" y="15185"/>
                    <a:pt x="7421" y="15190"/>
                  </a:cubicBezTo>
                  <a:cubicBezTo>
                    <a:pt x="5153" y="15309"/>
                    <a:pt x="3184" y="17120"/>
                    <a:pt x="2487" y="19229"/>
                  </a:cubicBezTo>
                  <a:cubicBezTo>
                    <a:pt x="2388" y="19547"/>
                    <a:pt x="2308" y="19886"/>
                    <a:pt x="2248" y="20224"/>
                  </a:cubicBezTo>
                  <a:cubicBezTo>
                    <a:pt x="2248" y="20244"/>
                    <a:pt x="2248" y="20264"/>
                    <a:pt x="2268" y="20283"/>
                  </a:cubicBezTo>
                  <a:cubicBezTo>
                    <a:pt x="2089" y="21497"/>
                    <a:pt x="2388" y="22751"/>
                    <a:pt x="3084" y="23726"/>
                  </a:cubicBezTo>
                  <a:cubicBezTo>
                    <a:pt x="3741" y="24681"/>
                    <a:pt x="4755" y="25317"/>
                    <a:pt x="5830" y="25715"/>
                  </a:cubicBezTo>
                  <a:cubicBezTo>
                    <a:pt x="6423" y="25932"/>
                    <a:pt x="7029" y="26044"/>
                    <a:pt x="7641" y="26044"/>
                  </a:cubicBezTo>
                  <a:cubicBezTo>
                    <a:pt x="8096" y="26044"/>
                    <a:pt x="8555" y="25982"/>
                    <a:pt x="9013" y="25854"/>
                  </a:cubicBezTo>
                  <a:cubicBezTo>
                    <a:pt x="9988" y="25576"/>
                    <a:pt x="10903" y="25019"/>
                    <a:pt x="11600" y="24283"/>
                  </a:cubicBezTo>
                  <a:cubicBezTo>
                    <a:pt x="13072" y="22711"/>
                    <a:pt x="13530" y="20423"/>
                    <a:pt x="12654" y="18453"/>
                  </a:cubicBezTo>
                  <a:cubicBezTo>
                    <a:pt x="11833" y="16543"/>
                    <a:pt x="9764" y="15183"/>
                    <a:pt x="7682" y="15183"/>
                  </a:cubicBezTo>
                  <a:close/>
                  <a:moveTo>
                    <a:pt x="7607" y="13464"/>
                  </a:moveTo>
                  <a:cubicBezTo>
                    <a:pt x="8109" y="13464"/>
                    <a:pt x="8613" y="13524"/>
                    <a:pt x="9113" y="13638"/>
                  </a:cubicBezTo>
                  <a:lnTo>
                    <a:pt x="9152" y="13638"/>
                  </a:lnTo>
                  <a:cubicBezTo>
                    <a:pt x="10983" y="14076"/>
                    <a:pt x="12674" y="15270"/>
                    <a:pt x="13689" y="16841"/>
                  </a:cubicBezTo>
                  <a:cubicBezTo>
                    <a:pt x="14445" y="18055"/>
                    <a:pt x="14803" y="19488"/>
                    <a:pt x="14723" y="20900"/>
                  </a:cubicBezTo>
                  <a:cubicBezTo>
                    <a:pt x="14644" y="22213"/>
                    <a:pt x="14166" y="23487"/>
                    <a:pt x="13410" y="24561"/>
                  </a:cubicBezTo>
                  <a:cubicBezTo>
                    <a:pt x="12093" y="26402"/>
                    <a:pt x="9859" y="27626"/>
                    <a:pt x="7595" y="27626"/>
                  </a:cubicBezTo>
                  <a:cubicBezTo>
                    <a:pt x="7192" y="27626"/>
                    <a:pt x="6787" y="27587"/>
                    <a:pt x="6387" y="27506"/>
                  </a:cubicBezTo>
                  <a:cubicBezTo>
                    <a:pt x="4934" y="27207"/>
                    <a:pt x="3482" y="26491"/>
                    <a:pt x="2408" y="25476"/>
                  </a:cubicBezTo>
                  <a:cubicBezTo>
                    <a:pt x="1254" y="24422"/>
                    <a:pt x="577" y="22870"/>
                    <a:pt x="458" y="21318"/>
                  </a:cubicBezTo>
                  <a:cubicBezTo>
                    <a:pt x="418" y="20940"/>
                    <a:pt x="418" y="20582"/>
                    <a:pt x="458" y="20204"/>
                  </a:cubicBezTo>
                  <a:cubicBezTo>
                    <a:pt x="478" y="20184"/>
                    <a:pt x="478" y="20184"/>
                    <a:pt x="478" y="20164"/>
                  </a:cubicBezTo>
                  <a:cubicBezTo>
                    <a:pt x="896" y="17140"/>
                    <a:pt x="3223" y="14315"/>
                    <a:pt x="6248" y="13618"/>
                  </a:cubicBezTo>
                  <a:cubicBezTo>
                    <a:pt x="6694" y="13514"/>
                    <a:pt x="7149" y="13464"/>
                    <a:pt x="7607" y="13464"/>
                  </a:cubicBezTo>
                  <a:close/>
                  <a:moveTo>
                    <a:pt x="16117" y="0"/>
                  </a:moveTo>
                  <a:cubicBezTo>
                    <a:pt x="15854" y="0"/>
                    <a:pt x="15592" y="45"/>
                    <a:pt x="15340" y="149"/>
                  </a:cubicBezTo>
                  <a:cubicBezTo>
                    <a:pt x="14624" y="447"/>
                    <a:pt x="14166" y="1143"/>
                    <a:pt x="13868" y="1840"/>
                  </a:cubicBezTo>
                  <a:cubicBezTo>
                    <a:pt x="13470" y="2755"/>
                    <a:pt x="13152" y="3710"/>
                    <a:pt x="12793" y="4645"/>
                  </a:cubicBezTo>
                  <a:cubicBezTo>
                    <a:pt x="12018" y="6694"/>
                    <a:pt x="11222" y="8744"/>
                    <a:pt x="10466" y="10793"/>
                  </a:cubicBezTo>
                  <a:cubicBezTo>
                    <a:pt x="10366" y="11012"/>
                    <a:pt x="10287" y="11251"/>
                    <a:pt x="10207" y="11469"/>
                  </a:cubicBezTo>
                  <a:cubicBezTo>
                    <a:pt x="10134" y="11462"/>
                    <a:pt x="10057" y="11452"/>
                    <a:pt x="9981" y="11452"/>
                  </a:cubicBezTo>
                  <a:cubicBezTo>
                    <a:pt x="9850" y="11452"/>
                    <a:pt x="9726" y="11482"/>
                    <a:pt x="9650" y="11609"/>
                  </a:cubicBezTo>
                  <a:cubicBezTo>
                    <a:pt x="9570" y="11708"/>
                    <a:pt x="9530" y="11867"/>
                    <a:pt x="9491" y="12007"/>
                  </a:cubicBezTo>
                  <a:cubicBezTo>
                    <a:pt x="9431" y="12166"/>
                    <a:pt x="9391" y="12305"/>
                    <a:pt x="9332" y="12464"/>
                  </a:cubicBezTo>
                  <a:cubicBezTo>
                    <a:pt x="9232" y="12743"/>
                    <a:pt x="9133" y="13021"/>
                    <a:pt x="9033" y="13300"/>
                  </a:cubicBezTo>
                  <a:cubicBezTo>
                    <a:pt x="8566" y="13200"/>
                    <a:pt x="8086" y="13156"/>
                    <a:pt x="7603" y="13156"/>
                  </a:cubicBezTo>
                  <a:cubicBezTo>
                    <a:pt x="7509" y="13156"/>
                    <a:pt x="7416" y="13157"/>
                    <a:pt x="7322" y="13161"/>
                  </a:cubicBezTo>
                  <a:cubicBezTo>
                    <a:pt x="5790" y="13240"/>
                    <a:pt x="4377" y="13897"/>
                    <a:pt x="3203" y="14852"/>
                  </a:cubicBezTo>
                  <a:cubicBezTo>
                    <a:pt x="1990" y="15847"/>
                    <a:pt x="1055" y="17200"/>
                    <a:pt x="537" y="18692"/>
                  </a:cubicBezTo>
                  <a:cubicBezTo>
                    <a:pt x="398" y="19149"/>
                    <a:pt x="279" y="19627"/>
                    <a:pt x="219" y="20104"/>
                  </a:cubicBezTo>
                  <a:cubicBezTo>
                    <a:pt x="219" y="20124"/>
                    <a:pt x="219" y="20144"/>
                    <a:pt x="219" y="20164"/>
                  </a:cubicBezTo>
                  <a:cubicBezTo>
                    <a:pt x="0" y="21796"/>
                    <a:pt x="418" y="23507"/>
                    <a:pt x="1373" y="24879"/>
                  </a:cubicBezTo>
                  <a:cubicBezTo>
                    <a:pt x="2268" y="26153"/>
                    <a:pt x="3661" y="27048"/>
                    <a:pt x="5114" y="27585"/>
                  </a:cubicBezTo>
                  <a:cubicBezTo>
                    <a:pt x="5830" y="27844"/>
                    <a:pt x="6586" y="28043"/>
                    <a:pt x="7362" y="28063"/>
                  </a:cubicBezTo>
                  <a:cubicBezTo>
                    <a:pt x="7422" y="28065"/>
                    <a:pt x="7482" y="28065"/>
                    <a:pt x="7542" y="28065"/>
                  </a:cubicBezTo>
                  <a:cubicBezTo>
                    <a:pt x="8201" y="28065"/>
                    <a:pt x="8873" y="27967"/>
                    <a:pt x="9511" y="27784"/>
                  </a:cubicBezTo>
                  <a:cubicBezTo>
                    <a:pt x="10883" y="27406"/>
                    <a:pt x="12117" y="26650"/>
                    <a:pt x="13072" y="25616"/>
                  </a:cubicBezTo>
                  <a:cubicBezTo>
                    <a:pt x="14027" y="24601"/>
                    <a:pt x="14704" y="23328"/>
                    <a:pt x="14982" y="21975"/>
                  </a:cubicBezTo>
                  <a:cubicBezTo>
                    <a:pt x="15261" y="20522"/>
                    <a:pt x="15101" y="19010"/>
                    <a:pt x="14524" y="17677"/>
                  </a:cubicBezTo>
                  <a:cubicBezTo>
                    <a:pt x="13967" y="16384"/>
                    <a:pt x="13032" y="15309"/>
                    <a:pt x="11878" y="14514"/>
                  </a:cubicBezTo>
                  <a:cubicBezTo>
                    <a:pt x="12057" y="14354"/>
                    <a:pt x="12197" y="14155"/>
                    <a:pt x="12356" y="13957"/>
                  </a:cubicBezTo>
                  <a:cubicBezTo>
                    <a:pt x="12515" y="13777"/>
                    <a:pt x="12734" y="13578"/>
                    <a:pt x="12813" y="13340"/>
                  </a:cubicBezTo>
                  <a:cubicBezTo>
                    <a:pt x="12893" y="13121"/>
                    <a:pt x="12754" y="12942"/>
                    <a:pt x="12614" y="12783"/>
                  </a:cubicBezTo>
                  <a:cubicBezTo>
                    <a:pt x="12933" y="12425"/>
                    <a:pt x="13251" y="12066"/>
                    <a:pt x="13530" y="11688"/>
                  </a:cubicBezTo>
                  <a:cubicBezTo>
                    <a:pt x="13848" y="11290"/>
                    <a:pt x="14146" y="10893"/>
                    <a:pt x="14445" y="10475"/>
                  </a:cubicBezTo>
                  <a:cubicBezTo>
                    <a:pt x="15042" y="9659"/>
                    <a:pt x="15619" y="8803"/>
                    <a:pt x="16176" y="7968"/>
                  </a:cubicBezTo>
                  <a:cubicBezTo>
                    <a:pt x="16733" y="7112"/>
                    <a:pt x="17270" y="6257"/>
                    <a:pt x="17768" y="5381"/>
                  </a:cubicBezTo>
                  <a:cubicBezTo>
                    <a:pt x="18026" y="4944"/>
                    <a:pt x="18285" y="4506"/>
                    <a:pt x="18524" y="4048"/>
                  </a:cubicBezTo>
                  <a:cubicBezTo>
                    <a:pt x="18762" y="3630"/>
                    <a:pt x="19021" y="3193"/>
                    <a:pt x="19081" y="2715"/>
                  </a:cubicBezTo>
                  <a:cubicBezTo>
                    <a:pt x="19220" y="1840"/>
                    <a:pt x="18623" y="1104"/>
                    <a:pt x="17927" y="646"/>
                  </a:cubicBezTo>
                  <a:cubicBezTo>
                    <a:pt x="17417" y="278"/>
                    <a:pt x="16765" y="0"/>
                    <a:pt x="16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1197798">
              <a:off x="5125723" y="225266"/>
              <a:ext cx="110554" cy="93639"/>
            </a:xfrm>
            <a:custGeom>
              <a:avLst/>
              <a:gdLst/>
              <a:ahLst/>
              <a:cxnLst/>
              <a:rect l="l" t="t" r="r" b="b"/>
              <a:pathLst>
                <a:path w="3085" h="2613" extrusionOk="0">
                  <a:moveTo>
                    <a:pt x="547" y="0"/>
                  </a:moveTo>
                  <a:cubicBezTo>
                    <a:pt x="536" y="0"/>
                    <a:pt x="525" y="2"/>
                    <a:pt x="517" y="6"/>
                  </a:cubicBezTo>
                  <a:cubicBezTo>
                    <a:pt x="498" y="26"/>
                    <a:pt x="478" y="145"/>
                    <a:pt x="478" y="185"/>
                  </a:cubicBezTo>
                  <a:cubicBezTo>
                    <a:pt x="438" y="244"/>
                    <a:pt x="418" y="324"/>
                    <a:pt x="398" y="384"/>
                  </a:cubicBezTo>
                  <a:cubicBezTo>
                    <a:pt x="338" y="543"/>
                    <a:pt x="299" y="702"/>
                    <a:pt x="239" y="841"/>
                  </a:cubicBezTo>
                  <a:cubicBezTo>
                    <a:pt x="159" y="1100"/>
                    <a:pt x="80" y="1339"/>
                    <a:pt x="0" y="1597"/>
                  </a:cubicBezTo>
                  <a:cubicBezTo>
                    <a:pt x="776" y="1796"/>
                    <a:pt x="1532" y="2115"/>
                    <a:pt x="2189" y="2533"/>
                  </a:cubicBezTo>
                  <a:cubicBezTo>
                    <a:pt x="2228" y="2552"/>
                    <a:pt x="2268" y="2592"/>
                    <a:pt x="2308" y="2612"/>
                  </a:cubicBezTo>
                  <a:cubicBezTo>
                    <a:pt x="2427" y="2373"/>
                    <a:pt x="2587" y="2174"/>
                    <a:pt x="2726" y="1956"/>
                  </a:cubicBezTo>
                  <a:cubicBezTo>
                    <a:pt x="2825" y="1816"/>
                    <a:pt x="2905" y="1697"/>
                    <a:pt x="3004" y="1558"/>
                  </a:cubicBezTo>
                  <a:cubicBezTo>
                    <a:pt x="3084" y="1438"/>
                    <a:pt x="3084" y="1398"/>
                    <a:pt x="3004" y="1279"/>
                  </a:cubicBezTo>
                  <a:cubicBezTo>
                    <a:pt x="2706" y="901"/>
                    <a:pt x="2308" y="583"/>
                    <a:pt x="1890" y="364"/>
                  </a:cubicBezTo>
                  <a:cubicBezTo>
                    <a:pt x="1671" y="264"/>
                    <a:pt x="1453" y="165"/>
                    <a:pt x="1214" y="105"/>
                  </a:cubicBezTo>
                  <a:cubicBezTo>
                    <a:pt x="1094" y="85"/>
                    <a:pt x="995" y="65"/>
                    <a:pt x="876" y="46"/>
                  </a:cubicBezTo>
                  <a:cubicBezTo>
                    <a:pt x="816" y="26"/>
                    <a:pt x="756" y="26"/>
                    <a:pt x="677" y="26"/>
                  </a:cubicBezTo>
                  <a:cubicBezTo>
                    <a:pt x="661" y="26"/>
                    <a:pt x="594"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1197798">
              <a:off x="5236326" y="-124378"/>
              <a:ext cx="297366" cy="438093"/>
            </a:xfrm>
            <a:custGeom>
              <a:avLst/>
              <a:gdLst/>
              <a:ahLst/>
              <a:cxnLst/>
              <a:rect l="l" t="t" r="r" b="b"/>
              <a:pathLst>
                <a:path w="8298" h="12225" extrusionOk="0">
                  <a:moveTo>
                    <a:pt x="5617" y="1"/>
                  </a:moveTo>
                  <a:cubicBezTo>
                    <a:pt x="5562" y="1"/>
                    <a:pt x="5507" y="3"/>
                    <a:pt x="5452" y="8"/>
                  </a:cubicBezTo>
                  <a:cubicBezTo>
                    <a:pt x="5074" y="68"/>
                    <a:pt x="4736" y="247"/>
                    <a:pt x="4477" y="506"/>
                  </a:cubicBezTo>
                  <a:cubicBezTo>
                    <a:pt x="3920" y="1043"/>
                    <a:pt x="3662" y="1819"/>
                    <a:pt x="3383" y="2535"/>
                  </a:cubicBezTo>
                  <a:cubicBezTo>
                    <a:pt x="2985" y="3490"/>
                    <a:pt x="2607" y="4445"/>
                    <a:pt x="2229" y="5420"/>
                  </a:cubicBezTo>
                  <a:cubicBezTo>
                    <a:pt x="1493" y="7310"/>
                    <a:pt x="757" y="9220"/>
                    <a:pt x="1" y="11110"/>
                  </a:cubicBezTo>
                  <a:cubicBezTo>
                    <a:pt x="160" y="11150"/>
                    <a:pt x="299" y="11170"/>
                    <a:pt x="438" y="11230"/>
                  </a:cubicBezTo>
                  <a:cubicBezTo>
                    <a:pt x="876" y="11369"/>
                    <a:pt x="1294" y="11588"/>
                    <a:pt x="1652" y="11886"/>
                  </a:cubicBezTo>
                  <a:cubicBezTo>
                    <a:pt x="1791" y="11986"/>
                    <a:pt x="1911" y="12105"/>
                    <a:pt x="2010" y="12224"/>
                  </a:cubicBezTo>
                  <a:cubicBezTo>
                    <a:pt x="2130" y="12065"/>
                    <a:pt x="2229" y="11906"/>
                    <a:pt x="2348" y="11747"/>
                  </a:cubicBezTo>
                  <a:cubicBezTo>
                    <a:pt x="2607" y="11349"/>
                    <a:pt x="2925" y="10971"/>
                    <a:pt x="3204" y="10593"/>
                  </a:cubicBezTo>
                  <a:cubicBezTo>
                    <a:pt x="3482" y="10195"/>
                    <a:pt x="3781" y="9797"/>
                    <a:pt x="4059" y="9399"/>
                  </a:cubicBezTo>
                  <a:cubicBezTo>
                    <a:pt x="4617" y="8603"/>
                    <a:pt x="5154" y="7808"/>
                    <a:pt x="5671" y="6992"/>
                  </a:cubicBezTo>
                  <a:cubicBezTo>
                    <a:pt x="6188" y="6176"/>
                    <a:pt x="6686" y="5340"/>
                    <a:pt x="7163" y="4505"/>
                  </a:cubicBezTo>
                  <a:cubicBezTo>
                    <a:pt x="7402" y="4087"/>
                    <a:pt x="7641" y="3669"/>
                    <a:pt x="7860" y="3251"/>
                  </a:cubicBezTo>
                  <a:cubicBezTo>
                    <a:pt x="8078" y="2853"/>
                    <a:pt x="8297" y="2416"/>
                    <a:pt x="8258" y="1958"/>
                  </a:cubicBezTo>
                  <a:cubicBezTo>
                    <a:pt x="8198" y="1162"/>
                    <a:pt x="7402" y="565"/>
                    <a:pt x="6726" y="267"/>
                  </a:cubicBezTo>
                  <a:cubicBezTo>
                    <a:pt x="6379" y="111"/>
                    <a:pt x="5988" y="1"/>
                    <a:pt x="5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rot="1197798">
              <a:off x="5448193" y="-55891"/>
              <a:ext cx="131553" cy="87009"/>
            </a:xfrm>
            <a:custGeom>
              <a:avLst/>
              <a:gdLst/>
              <a:ahLst/>
              <a:cxnLst/>
              <a:rect l="l" t="t" r="r" b="b"/>
              <a:pathLst>
                <a:path w="3671" h="2428" extrusionOk="0">
                  <a:moveTo>
                    <a:pt x="141" y="0"/>
                  </a:moveTo>
                  <a:cubicBezTo>
                    <a:pt x="121" y="0"/>
                    <a:pt x="100" y="1"/>
                    <a:pt x="80" y="2"/>
                  </a:cubicBezTo>
                  <a:cubicBezTo>
                    <a:pt x="0" y="22"/>
                    <a:pt x="0" y="141"/>
                    <a:pt x="80" y="141"/>
                  </a:cubicBezTo>
                  <a:cubicBezTo>
                    <a:pt x="97" y="140"/>
                    <a:pt x="113" y="140"/>
                    <a:pt x="130" y="140"/>
                  </a:cubicBezTo>
                  <a:cubicBezTo>
                    <a:pt x="468" y="140"/>
                    <a:pt x="771" y="328"/>
                    <a:pt x="1075" y="499"/>
                  </a:cubicBezTo>
                  <a:cubicBezTo>
                    <a:pt x="1353" y="658"/>
                    <a:pt x="1632" y="837"/>
                    <a:pt x="1910" y="1016"/>
                  </a:cubicBezTo>
                  <a:cubicBezTo>
                    <a:pt x="2467" y="1375"/>
                    <a:pt x="2865" y="1872"/>
                    <a:pt x="3303" y="2369"/>
                  </a:cubicBezTo>
                  <a:cubicBezTo>
                    <a:pt x="3334" y="2410"/>
                    <a:pt x="3375" y="2428"/>
                    <a:pt x="3417" y="2428"/>
                  </a:cubicBezTo>
                  <a:cubicBezTo>
                    <a:pt x="3539" y="2428"/>
                    <a:pt x="3670" y="2284"/>
                    <a:pt x="3582" y="2151"/>
                  </a:cubicBezTo>
                  <a:cubicBezTo>
                    <a:pt x="3184" y="1593"/>
                    <a:pt x="2547" y="1215"/>
                    <a:pt x="1970" y="837"/>
                  </a:cubicBezTo>
                  <a:cubicBezTo>
                    <a:pt x="1672" y="658"/>
                    <a:pt x="1373" y="479"/>
                    <a:pt x="1055" y="300"/>
                  </a:cubicBezTo>
                  <a:cubicBezTo>
                    <a:pt x="773" y="150"/>
                    <a:pt x="474"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rot="1197798">
              <a:off x="5267567" y="-32880"/>
              <a:ext cx="122451" cy="259702"/>
            </a:xfrm>
            <a:custGeom>
              <a:avLst/>
              <a:gdLst/>
              <a:ahLst/>
              <a:cxnLst/>
              <a:rect l="l" t="t" r="r" b="b"/>
              <a:pathLst>
                <a:path w="3417" h="7247" extrusionOk="0">
                  <a:moveTo>
                    <a:pt x="3228" y="1"/>
                  </a:moveTo>
                  <a:cubicBezTo>
                    <a:pt x="3182" y="1"/>
                    <a:pt x="3138" y="20"/>
                    <a:pt x="3111" y="67"/>
                  </a:cubicBezTo>
                  <a:cubicBezTo>
                    <a:pt x="2932" y="345"/>
                    <a:pt x="2813" y="684"/>
                    <a:pt x="2693" y="982"/>
                  </a:cubicBezTo>
                  <a:cubicBezTo>
                    <a:pt x="2574" y="1261"/>
                    <a:pt x="2435" y="1539"/>
                    <a:pt x="2315" y="1838"/>
                  </a:cubicBezTo>
                  <a:cubicBezTo>
                    <a:pt x="2057" y="2415"/>
                    <a:pt x="1798" y="3011"/>
                    <a:pt x="1559" y="3588"/>
                  </a:cubicBezTo>
                  <a:cubicBezTo>
                    <a:pt x="1042" y="4782"/>
                    <a:pt x="545" y="5956"/>
                    <a:pt x="27" y="7130"/>
                  </a:cubicBezTo>
                  <a:cubicBezTo>
                    <a:pt x="0" y="7197"/>
                    <a:pt x="46" y="7246"/>
                    <a:pt x="91" y="7246"/>
                  </a:cubicBezTo>
                  <a:cubicBezTo>
                    <a:pt x="113" y="7246"/>
                    <a:pt x="134" y="7235"/>
                    <a:pt x="147" y="7210"/>
                  </a:cubicBezTo>
                  <a:cubicBezTo>
                    <a:pt x="684" y="6036"/>
                    <a:pt x="1241" y="4862"/>
                    <a:pt x="1778" y="3708"/>
                  </a:cubicBezTo>
                  <a:cubicBezTo>
                    <a:pt x="2057" y="3111"/>
                    <a:pt x="2335" y="2534"/>
                    <a:pt x="2594" y="1957"/>
                  </a:cubicBezTo>
                  <a:cubicBezTo>
                    <a:pt x="2733" y="1659"/>
                    <a:pt x="2872" y="1380"/>
                    <a:pt x="2992" y="1082"/>
                  </a:cubicBezTo>
                  <a:cubicBezTo>
                    <a:pt x="3131" y="783"/>
                    <a:pt x="3290" y="505"/>
                    <a:pt x="3390" y="186"/>
                  </a:cubicBezTo>
                  <a:cubicBezTo>
                    <a:pt x="3416" y="80"/>
                    <a:pt x="3319" y="1"/>
                    <a:pt x="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1197798">
              <a:off x="5450124" y="-30749"/>
              <a:ext cx="12148" cy="9281"/>
            </a:xfrm>
            <a:custGeom>
              <a:avLst/>
              <a:gdLst/>
              <a:ahLst/>
              <a:cxnLst/>
              <a:rect l="l" t="t" r="r" b="b"/>
              <a:pathLst>
                <a:path w="339" h="259" extrusionOk="0">
                  <a:moveTo>
                    <a:pt x="179" y="0"/>
                  </a:moveTo>
                  <a:cubicBezTo>
                    <a:pt x="0" y="0"/>
                    <a:pt x="0" y="259"/>
                    <a:pt x="179" y="259"/>
                  </a:cubicBezTo>
                  <a:cubicBezTo>
                    <a:pt x="338" y="259"/>
                    <a:pt x="338"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1197798">
              <a:off x="5476624" y="-1659"/>
              <a:ext cx="36409" cy="22326"/>
            </a:xfrm>
            <a:custGeom>
              <a:avLst/>
              <a:gdLst/>
              <a:ahLst/>
              <a:cxnLst/>
              <a:rect l="l" t="t" r="r" b="b"/>
              <a:pathLst>
                <a:path w="1016" h="623" extrusionOk="0">
                  <a:moveTo>
                    <a:pt x="89" y="1"/>
                  </a:moveTo>
                  <a:cubicBezTo>
                    <a:pt x="58" y="1"/>
                    <a:pt x="32" y="11"/>
                    <a:pt x="21" y="34"/>
                  </a:cubicBezTo>
                  <a:cubicBezTo>
                    <a:pt x="1" y="94"/>
                    <a:pt x="21" y="153"/>
                    <a:pt x="61" y="173"/>
                  </a:cubicBezTo>
                  <a:cubicBezTo>
                    <a:pt x="180" y="253"/>
                    <a:pt x="319" y="312"/>
                    <a:pt x="439" y="392"/>
                  </a:cubicBezTo>
                  <a:cubicBezTo>
                    <a:pt x="558" y="472"/>
                    <a:pt x="677" y="551"/>
                    <a:pt x="817" y="611"/>
                  </a:cubicBezTo>
                  <a:cubicBezTo>
                    <a:pt x="838" y="618"/>
                    <a:pt x="863" y="623"/>
                    <a:pt x="887" y="623"/>
                  </a:cubicBezTo>
                  <a:cubicBezTo>
                    <a:pt x="929" y="623"/>
                    <a:pt x="970" y="609"/>
                    <a:pt x="996" y="571"/>
                  </a:cubicBezTo>
                  <a:cubicBezTo>
                    <a:pt x="1016" y="511"/>
                    <a:pt x="1016" y="412"/>
                    <a:pt x="956" y="392"/>
                  </a:cubicBezTo>
                  <a:cubicBezTo>
                    <a:pt x="817" y="312"/>
                    <a:pt x="677" y="253"/>
                    <a:pt x="558" y="193"/>
                  </a:cubicBezTo>
                  <a:cubicBezTo>
                    <a:pt x="419" y="133"/>
                    <a:pt x="279" y="74"/>
                    <a:pt x="160" y="14"/>
                  </a:cubicBezTo>
                  <a:cubicBezTo>
                    <a:pt x="135" y="6"/>
                    <a:pt x="111"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1197798">
              <a:off x="5509293" y="33856"/>
              <a:ext cx="11467" cy="9281"/>
            </a:xfrm>
            <a:custGeom>
              <a:avLst/>
              <a:gdLst/>
              <a:ahLst/>
              <a:cxnLst/>
              <a:rect l="l" t="t" r="r" b="b"/>
              <a:pathLst>
                <a:path w="320" h="259" extrusionOk="0">
                  <a:moveTo>
                    <a:pt x="160" y="0"/>
                  </a:moveTo>
                  <a:cubicBezTo>
                    <a:pt x="1" y="0"/>
                    <a:pt x="1" y="259"/>
                    <a:pt x="160" y="259"/>
                  </a:cubicBezTo>
                  <a:cubicBezTo>
                    <a:pt x="319" y="259"/>
                    <a:pt x="31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1197798">
              <a:off x="5508192" y="56075"/>
              <a:ext cx="3619" cy="2903"/>
            </a:xfrm>
            <a:custGeom>
              <a:avLst/>
              <a:gdLst/>
              <a:ahLst/>
              <a:cxnLst/>
              <a:rect l="l" t="t" r="r" b="b"/>
              <a:pathLst>
                <a:path w="101" h="81" extrusionOk="0">
                  <a:moveTo>
                    <a:pt x="41" y="1"/>
                  </a:moveTo>
                  <a:cubicBezTo>
                    <a:pt x="1" y="1"/>
                    <a:pt x="1" y="80"/>
                    <a:pt x="41" y="80"/>
                  </a:cubicBezTo>
                  <a:cubicBezTo>
                    <a:pt x="100" y="80"/>
                    <a:pt x="100"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rot="1197798">
              <a:off x="5347196" y="111142"/>
              <a:ext cx="49633" cy="67264"/>
            </a:xfrm>
            <a:custGeom>
              <a:avLst/>
              <a:gdLst/>
              <a:ahLst/>
              <a:cxnLst/>
              <a:rect l="l" t="t" r="r" b="b"/>
              <a:pathLst>
                <a:path w="1385" h="1877" extrusionOk="0">
                  <a:moveTo>
                    <a:pt x="1246" y="0"/>
                  </a:moveTo>
                  <a:cubicBezTo>
                    <a:pt x="1216" y="0"/>
                    <a:pt x="1186" y="12"/>
                    <a:pt x="1163" y="42"/>
                  </a:cubicBezTo>
                  <a:cubicBezTo>
                    <a:pt x="785" y="619"/>
                    <a:pt x="427" y="1196"/>
                    <a:pt x="29" y="1773"/>
                  </a:cubicBezTo>
                  <a:cubicBezTo>
                    <a:pt x="0" y="1830"/>
                    <a:pt x="53" y="1876"/>
                    <a:pt x="101" y="1876"/>
                  </a:cubicBezTo>
                  <a:cubicBezTo>
                    <a:pt x="119" y="1876"/>
                    <a:pt x="137" y="1869"/>
                    <a:pt x="148" y="1852"/>
                  </a:cubicBezTo>
                  <a:cubicBezTo>
                    <a:pt x="566" y="1275"/>
                    <a:pt x="964" y="718"/>
                    <a:pt x="1342" y="141"/>
                  </a:cubicBezTo>
                  <a:cubicBezTo>
                    <a:pt x="1384" y="71"/>
                    <a:pt x="1317" y="0"/>
                    <a:pt x="1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1197798">
              <a:off x="4778362" y="217329"/>
              <a:ext cx="213223" cy="260813"/>
            </a:xfrm>
            <a:custGeom>
              <a:avLst/>
              <a:gdLst/>
              <a:ahLst/>
              <a:cxnLst/>
              <a:rect l="l" t="t" r="r" b="b"/>
              <a:pathLst>
                <a:path w="5950" h="7278" extrusionOk="0">
                  <a:moveTo>
                    <a:pt x="5810" y="1"/>
                  </a:moveTo>
                  <a:cubicBezTo>
                    <a:pt x="4537" y="180"/>
                    <a:pt x="3303" y="757"/>
                    <a:pt x="2328" y="1593"/>
                  </a:cubicBezTo>
                  <a:cubicBezTo>
                    <a:pt x="1313" y="2448"/>
                    <a:pt x="597" y="3642"/>
                    <a:pt x="259" y="4915"/>
                  </a:cubicBezTo>
                  <a:cubicBezTo>
                    <a:pt x="60" y="5651"/>
                    <a:pt x="0" y="6427"/>
                    <a:pt x="60" y="7203"/>
                  </a:cubicBezTo>
                  <a:cubicBezTo>
                    <a:pt x="60" y="7253"/>
                    <a:pt x="105" y="7278"/>
                    <a:pt x="147" y="7278"/>
                  </a:cubicBezTo>
                  <a:cubicBezTo>
                    <a:pt x="189" y="7278"/>
                    <a:pt x="229" y="7253"/>
                    <a:pt x="219" y="7203"/>
                  </a:cubicBezTo>
                  <a:cubicBezTo>
                    <a:pt x="100" y="4597"/>
                    <a:pt x="1552" y="2070"/>
                    <a:pt x="3840" y="836"/>
                  </a:cubicBezTo>
                  <a:cubicBezTo>
                    <a:pt x="4477" y="518"/>
                    <a:pt x="5153" y="279"/>
                    <a:pt x="5850" y="160"/>
                  </a:cubicBezTo>
                  <a:cubicBezTo>
                    <a:pt x="5949" y="140"/>
                    <a:pt x="5909" y="1"/>
                    <a:pt x="5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rot="1197798">
              <a:off x="5073934" y="278364"/>
              <a:ext cx="10715" cy="8565"/>
            </a:xfrm>
            <a:custGeom>
              <a:avLst/>
              <a:gdLst/>
              <a:ahLst/>
              <a:cxnLst/>
              <a:rect l="l" t="t" r="r" b="b"/>
              <a:pathLst>
                <a:path w="299" h="239" extrusionOk="0">
                  <a:moveTo>
                    <a:pt x="139" y="0"/>
                  </a:moveTo>
                  <a:cubicBezTo>
                    <a:pt x="0" y="0"/>
                    <a:pt x="0" y="239"/>
                    <a:pt x="139" y="239"/>
                  </a:cubicBezTo>
                  <a:cubicBezTo>
                    <a:pt x="299" y="239"/>
                    <a:pt x="29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rot="1197798">
              <a:off x="5074097" y="415050"/>
              <a:ext cx="118975" cy="313635"/>
            </a:xfrm>
            <a:custGeom>
              <a:avLst/>
              <a:gdLst/>
              <a:ahLst/>
              <a:cxnLst/>
              <a:rect l="l" t="t" r="r" b="b"/>
              <a:pathLst>
                <a:path w="3320" h="8752" extrusionOk="0">
                  <a:moveTo>
                    <a:pt x="1818" y="0"/>
                  </a:moveTo>
                  <a:cubicBezTo>
                    <a:pt x="1784" y="0"/>
                    <a:pt x="1753" y="42"/>
                    <a:pt x="1768" y="73"/>
                  </a:cubicBezTo>
                  <a:cubicBezTo>
                    <a:pt x="2524" y="1127"/>
                    <a:pt x="2922" y="2421"/>
                    <a:pt x="2902" y="3734"/>
                  </a:cubicBezTo>
                  <a:cubicBezTo>
                    <a:pt x="2882" y="4967"/>
                    <a:pt x="2425" y="6181"/>
                    <a:pt x="1649" y="7156"/>
                  </a:cubicBezTo>
                  <a:cubicBezTo>
                    <a:pt x="1231" y="7693"/>
                    <a:pt x="694" y="8151"/>
                    <a:pt x="117" y="8509"/>
                  </a:cubicBezTo>
                  <a:cubicBezTo>
                    <a:pt x="1" y="8575"/>
                    <a:pt x="64" y="8752"/>
                    <a:pt x="180" y="8752"/>
                  </a:cubicBezTo>
                  <a:cubicBezTo>
                    <a:pt x="204" y="8752"/>
                    <a:pt x="229" y="8745"/>
                    <a:pt x="256" y="8728"/>
                  </a:cubicBezTo>
                  <a:cubicBezTo>
                    <a:pt x="1370" y="8091"/>
                    <a:pt x="2246" y="7057"/>
                    <a:pt x="2743" y="5863"/>
                  </a:cubicBezTo>
                  <a:cubicBezTo>
                    <a:pt x="3260" y="4629"/>
                    <a:pt x="3320" y="3256"/>
                    <a:pt x="2922" y="1983"/>
                  </a:cubicBezTo>
                  <a:cubicBezTo>
                    <a:pt x="2703" y="1247"/>
                    <a:pt x="2345" y="590"/>
                    <a:pt x="1848" y="13"/>
                  </a:cubicBezTo>
                  <a:cubicBezTo>
                    <a:pt x="1838" y="4"/>
                    <a:pt x="1828" y="0"/>
                    <a:pt x="1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1197798">
              <a:off x="4816177" y="336132"/>
              <a:ext cx="80738" cy="226017"/>
            </a:xfrm>
            <a:custGeom>
              <a:avLst/>
              <a:gdLst/>
              <a:ahLst/>
              <a:cxnLst/>
              <a:rect l="l" t="t" r="r" b="b"/>
              <a:pathLst>
                <a:path w="2253" h="6307" extrusionOk="0">
                  <a:moveTo>
                    <a:pt x="1452" y="1"/>
                  </a:moveTo>
                  <a:cubicBezTo>
                    <a:pt x="1432" y="1"/>
                    <a:pt x="1412" y="8"/>
                    <a:pt x="1393" y="27"/>
                  </a:cubicBezTo>
                  <a:cubicBezTo>
                    <a:pt x="657" y="683"/>
                    <a:pt x="199" y="1579"/>
                    <a:pt x="100" y="2574"/>
                  </a:cubicBezTo>
                  <a:cubicBezTo>
                    <a:pt x="1" y="3509"/>
                    <a:pt x="299" y="4484"/>
                    <a:pt x="856" y="5240"/>
                  </a:cubicBezTo>
                  <a:cubicBezTo>
                    <a:pt x="1174" y="5657"/>
                    <a:pt x="1572" y="6036"/>
                    <a:pt x="2030" y="6294"/>
                  </a:cubicBezTo>
                  <a:cubicBezTo>
                    <a:pt x="2049" y="6302"/>
                    <a:pt x="2068" y="6306"/>
                    <a:pt x="2085" y="6306"/>
                  </a:cubicBezTo>
                  <a:cubicBezTo>
                    <a:pt x="2193" y="6306"/>
                    <a:pt x="2252" y="6164"/>
                    <a:pt x="2149" y="6095"/>
                  </a:cubicBezTo>
                  <a:cubicBezTo>
                    <a:pt x="1393" y="5618"/>
                    <a:pt x="816" y="4901"/>
                    <a:pt x="538" y="4066"/>
                  </a:cubicBezTo>
                  <a:cubicBezTo>
                    <a:pt x="259" y="3210"/>
                    <a:pt x="299" y="2275"/>
                    <a:pt x="637" y="1440"/>
                  </a:cubicBezTo>
                  <a:cubicBezTo>
                    <a:pt x="836" y="962"/>
                    <a:pt x="1135" y="504"/>
                    <a:pt x="1513" y="146"/>
                  </a:cubicBezTo>
                  <a:cubicBezTo>
                    <a:pt x="1574" y="85"/>
                    <a:pt x="1518" y="1"/>
                    <a:pt x="1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rot="1197798">
              <a:off x="4873537" y="592291"/>
              <a:ext cx="9998" cy="7848"/>
            </a:xfrm>
            <a:custGeom>
              <a:avLst/>
              <a:gdLst/>
              <a:ahLst/>
              <a:cxnLst/>
              <a:rect l="l" t="t" r="r" b="b"/>
              <a:pathLst>
                <a:path w="279" h="219" extrusionOk="0">
                  <a:moveTo>
                    <a:pt x="139" y="0"/>
                  </a:moveTo>
                  <a:cubicBezTo>
                    <a:pt x="0" y="0"/>
                    <a:pt x="0" y="219"/>
                    <a:pt x="139" y="219"/>
                  </a:cubicBezTo>
                  <a:cubicBezTo>
                    <a:pt x="279" y="219"/>
                    <a:pt x="27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rot="1197798">
              <a:off x="4890809" y="601834"/>
              <a:ext cx="14979" cy="11467"/>
            </a:xfrm>
            <a:custGeom>
              <a:avLst/>
              <a:gdLst/>
              <a:ahLst/>
              <a:cxnLst/>
              <a:rect l="l" t="t" r="r" b="b"/>
              <a:pathLst>
                <a:path w="418" h="320" extrusionOk="0">
                  <a:moveTo>
                    <a:pt x="219" y="1"/>
                  </a:moveTo>
                  <a:cubicBezTo>
                    <a:pt x="0" y="1"/>
                    <a:pt x="0" y="319"/>
                    <a:pt x="219" y="319"/>
                  </a:cubicBezTo>
                  <a:cubicBezTo>
                    <a:pt x="418" y="319"/>
                    <a:pt x="418"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rot="1197798">
              <a:off x="5049969" y="400446"/>
              <a:ext cx="105178" cy="178319"/>
            </a:xfrm>
            <a:custGeom>
              <a:avLst/>
              <a:gdLst/>
              <a:ahLst/>
              <a:cxnLst/>
              <a:rect l="l" t="t" r="r" b="b"/>
              <a:pathLst>
                <a:path w="2935" h="4976" extrusionOk="0">
                  <a:moveTo>
                    <a:pt x="99" y="1"/>
                  </a:moveTo>
                  <a:cubicBezTo>
                    <a:pt x="22" y="1"/>
                    <a:pt x="1" y="131"/>
                    <a:pt x="89" y="166"/>
                  </a:cubicBezTo>
                  <a:cubicBezTo>
                    <a:pt x="885" y="445"/>
                    <a:pt x="1522" y="1101"/>
                    <a:pt x="1880" y="1877"/>
                  </a:cubicBezTo>
                  <a:cubicBezTo>
                    <a:pt x="2278" y="2813"/>
                    <a:pt x="2218" y="3847"/>
                    <a:pt x="2019" y="4822"/>
                  </a:cubicBezTo>
                  <a:cubicBezTo>
                    <a:pt x="1996" y="4916"/>
                    <a:pt x="2069" y="4975"/>
                    <a:pt x="2146" y="4975"/>
                  </a:cubicBezTo>
                  <a:cubicBezTo>
                    <a:pt x="2199" y="4975"/>
                    <a:pt x="2253" y="4947"/>
                    <a:pt x="2278" y="4882"/>
                  </a:cubicBezTo>
                  <a:cubicBezTo>
                    <a:pt x="2934" y="3012"/>
                    <a:pt x="2099" y="644"/>
                    <a:pt x="129" y="7"/>
                  </a:cubicBezTo>
                  <a:cubicBezTo>
                    <a:pt x="118" y="3"/>
                    <a:pt x="108"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rot="1197798">
              <a:off x="5069426" y="602846"/>
              <a:ext cx="10034" cy="10715"/>
            </a:xfrm>
            <a:custGeom>
              <a:avLst/>
              <a:gdLst/>
              <a:ahLst/>
              <a:cxnLst/>
              <a:rect l="l" t="t" r="r" b="b"/>
              <a:pathLst>
                <a:path w="280" h="299" extrusionOk="0">
                  <a:moveTo>
                    <a:pt x="120" y="0"/>
                  </a:moveTo>
                  <a:cubicBezTo>
                    <a:pt x="80" y="0"/>
                    <a:pt x="60" y="20"/>
                    <a:pt x="40" y="40"/>
                  </a:cubicBezTo>
                  <a:cubicBezTo>
                    <a:pt x="40" y="40"/>
                    <a:pt x="40" y="60"/>
                    <a:pt x="21" y="60"/>
                  </a:cubicBezTo>
                  <a:cubicBezTo>
                    <a:pt x="21" y="80"/>
                    <a:pt x="1" y="100"/>
                    <a:pt x="1" y="140"/>
                  </a:cubicBezTo>
                  <a:cubicBezTo>
                    <a:pt x="1" y="140"/>
                    <a:pt x="21" y="160"/>
                    <a:pt x="21" y="179"/>
                  </a:cubicBezTo>
                  <a:cubicBezTo>
                    <a:pt x="21" y="199"/>
                    <a:pt x="21" y="199"/>
                    <a:pt x="21" y="219"/>
                  </a:cubicBezTo>
                  <a:cubicBezTo>
                    <a:pt x="21" y="239"/>
                    <a:pt x="40" y="259"/>
                    <a:pt x="60" y="259"/>
                  </a:cubicBezTo>
                  <a:cubicBezTo>
                    <a:pt x="60" y="279"/>
                    <a:pt x="80" y="299"/>
                    <a:pt x="100" y="299"/>
                  </a:cubicBezTo>
                  <a:lnTo>
                    <a:pt x="180" y="299"/>
                  </a:lnTo>
                  <a:cubicBezTo>
                    <a:pt x="200" y="299"/>
                    <a:pt x="220" y="279"/>
                    <a:pt x="239" y="259"/>
                  </a:cubicBezTo>
                  <a:cubicBezTo>
                    <a:pt x="259" y="259"/>
                    <a:pt x="259" y="239"/>
                    <a:pt x="259" y="239"/>
                  </a:cubicBezTo>
                  <a:cubicBezTo>
                    <a:pt x="279" y="219"/>
                    <a:pt x="279" y="199"/>
                    <a:pt x="279" y="179"/>
                  </a:cubicBezTo>
                  <a:cubicBezTo>
                    <a:pt x="279" y="160"/>
                    <a:pt x="279" y="140"/>
                    <a:pt x="279" y="140"/>
                  </a:cubicBezTo>
                  <a:cubicBezTo>
                    <a:pt x="279" y="120"/>
                    <a:pt x="279" y="100"/>
                    <a:pt x="279" y="80"/>
                  </a:cubicBezTo>
                  <a:cubicBezTo>
                    <a:pt x="279" y="60"/>
                    <a:pt x="259" y="40"/>
                    <a:pt x="239" y="40"/>
                  </a:cubicBezTo>
                  <a:cubicBezTo>
                    <a:pt x="239" y="20"/>
                    <a:pt x="220"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rot="1197798">
              <a:off x="5041301" y="618264"/>
              <a:ext cx="13582" cy="10034"/>
            </a:xfrm>
            <a:custGeom>
              <a:avLst/>
              <a:gdLst/>
              <a:ahLst/>
              <a:cxnLst/>
              <a:rect l="l" t="t" r="r" b="b"/>
              <a:pathLst>
                <a:path w="379" h="280" extrusionOk="0">
                  <a:moveTo>
                    <a:pt x="200" y="1"/>
                  </a:moveTo>
                  <a:cubicBezTo>
                    <a:pt x="1" y="1"/>
                    <a:pt x="1" y="280"/>
                    <a:pt x="200" y="280"/>
                  </a:cubicBezTo>
                  <a:cubicBezTo>
                    <a:pt x="379" y="280"/>
                    <a:pt x="379"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rot="1197798">
              <a:off x="5009889" y="623756"/>
              <a:ext cx="10751" cy="8601"/>
            </a:xfrm>
            <a:custGeom>
              <a:avLst/>
              <a:gdLst/>
              <a:ahLst/>
              <a:cxnLst/>
              <a:rect l="l" t="t" r="r" b="b"/>
              <a:pathLst>
                <a:path w="300" h="240" extrusionOk="0">
                  <a:moveTo>
                    <a:pt x="140" y="1"/>
                  </a:moveTo>
                  <a:cubicBezTo>
                    <a:pt x="1" y="1"/>
                    <a:pt x="1" y="239"/>
                    <a:pt x="140" y="239"/>
                  </a:cubicBezTo>
                  <a:cubicBezTo>
                    <a:pt x="299" y="239"/>
                    <a:pt x="2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rot="1197798">
              <a:off x="5166750" y="374949"/>
              <a:ext cx="10034" cy="9998"/>
            </a:xfrm>
            <a:custGeom>
              <a:avLst/>
              <a:gdLst/>
              <a:ahLst/>
              <a:cxnLst/>
              <a:rect l="l" t="t" r="r" b="b"/>
              <a:pathLst>
                <a:path w="280" h="279" extrusionOk="0">
                  <a:moveTo>
                    <a:pt x="80" y="0"/>
                  </a:moveTo>
                  <a:cubicBezTo>
                    <a:pt x="60" y="0"/>
                    <a:pt x="40" y="20"/>
                    <a:pt x="21" y="20"/>
                  </a:cubicBezTo>
                  <a:cubicBezTo>
                    <a:pt x="21" y="40"/>
                    <a:pt x="1" y="60"/>
                    <a:pt x="1" y="80"/>
                  </a:cubicBezTo>
                  <a:cubicBezTo>
                    <a:pt x="1" y="100"/>
                    <a:pt x="21" y="120"/>
                    <a:pt x="21" y="140"/>
                  </a:cubicBezTo>
                  <a:cubicBezTo>
                    <a:pt x="60" y="180"/>
                    <a:pt x="100" y="219"/>
                    <a:pt x="140" y="259"/>
                  </a:cubicBezTo>
                  <a:cubicBezTo>
                    <a:pt x="160" y="279"/>
                    <a:pt x="180" y="279"/>
                    <a:pt x="200" y="279"/>
                  </a:cubicBezTo>
                  <a:lnTo>
                    <a:pt x="239" y="279"/>
                  </a:lnTo>
                  <a:cubicBezTo>
                    <a:pt x="239" y="279"/>
                    <a:pt x="259" y="279"/>
                    <a:pt x="259" y="259"/>
                  </a:cubicBezTo>
                  <a:cubicBezTo>
                    <a:pt x="279" y="239"/>
                    <a:pt x="279" y="219"/>
                    <a:pt x="279" y="199"/>
                  </a:cubicBezTo>
                  <a:cubicBezTo>
                    <a:pt x="279" y="180"/>
                    <a:pt x="279" y="160"/>
                    <a:pt x="259" y="140"/>
                  </a:cubicBezTo>
                  <a:cubicBezTo>
                    <a:pt x="220" y="100"/>
                    <a:pt x="180" y="60"/>
                    <a:pt x="140" y="20"/>
                  </a:cubicBezTo>
                  <a:cubicBezTo>
                    <a:pt x="120" y="20"/>
                    <a:pt x="10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rot="1197798">
              <a:off x="5171962" y="396313"/>
              <a:ext cx="12901" cy="10034"/>
            </a:xfrm>
            <a:custGeom>
              <a:avLst/>
              <a:gdLst/>
              <a:ahLst/>
              <a:cxnLst/>
              <a:rect l="l" t="t" r="r" b="b"/>
              <a:pathLst>
                <a:path w="360" h="280" extrusionOk="0">
                  <a:moveTo>
                    <a:pt x="180" y="1"/>
                  </a:moveTo>
                  <a:cubicBezTo>
                    <a:pt x="1" y="1"/>
                    <a:pt x="1" y="279"/>
                    <a:pt x="180" y="279"/>
                  </a:cubicBezTo>
                  <a:cubicBezTo>
                    <a:pt x="359" y="279"/>
                    <a:pt x="35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rot="1197798">
              <a:off x="4741038" y="483735"/>
              <a:ext cx="72317" cy="94069"/>
            </a:xfrm>
            <a:custGeom>
              <a:avLst/>
              <a:gdLst/>
              <a:ahLst/>
              <a:cxnLst/>
              <a:rect l="l" t="t" r="r" b="b"/>
              <a:pathLst>
                <a:path w="2018" h="2625" extrusionOk="0">
                  <a:moveTo>
                    <a:pt x="79" y="1"/>
                  </a:moveTo>
                  <a:cubicBezTo>
                    <a:pt x="41" y="1"/>
                    <a:pt x="0" y="35"/>
                    <a:pt x="13" y="84"/>
                  </a:cubicBezTo>
                  <a:cubicBezTo>
                    <a:pt x="251" y="1118"/>
                    <a:pt x="1047" y="1894"/>
                    <a:pt x="1803" y="2591"/>
                  </a:cubicBezTo>
                  <a:cubicBezTo>
                    <a:pt x="1823" y="2615"/>
                    <a:pt x="1847" y="2625"/>
                    <a:pt x="1870" y="2625"/>
                  </a:cubicBezTo>
                  <a:cubicBezTo>
                    <a:pt x="1945" y="2625"/>
                    <a:pt x="2018" y="2527"/>
                    <a:pt x="1943" y="2451"/>
                  </a:cubicBezTo>
                  <a:cubicBezTo>
                    <a:pt x="1206" y="1775"/>
                    <a:pt x="411" y="1059"/>
                    <a:pt x="132" y="44"/>
                  </a:cubicBezTo>
                  <a:cubicBezTo>
                    <a:pt x="124" y="14"/>
                    <a:pt x="102"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rot="1197798">
              <a:off x="4802329" y="612224"/>
              <a:ext cx="11467" cy="9317"/>
            </a:xfrm>
            <a:custGeom>
              <a:avLst/>
              <a:gdLst/>
              <a:ahLst/>
              <a:cxnLst/>
              <a:rect l="l" t="t" r="r" b="b"/>
              <a:pathLst>
                <a:path w="320" h="260" extrusionOk="0">
                  <a:moveTo>
                    <a:pt x="160" y="1"/>
                  </a:moveTo>
                  <a:cubicBezTo>
                    <a:pt x="1" y="1"/>
                    <a:pt x="1" y="260"/>
                    <a:pt x="160" y="260"/>
                  </a:cubicBezTo>
                  <a:cubicBezTo>
                    <a:pt x="319" y="260"/>
                    <a:pt x="31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2"/>
          <p:cNvGrpSpPr/>
          <p:nvPr/>
        </p:nvGrpSpPr>
        <p:grpSpPr>
          <a:xfrm rot="361658">
            <a:off x="1250080" y="4686559"/>
            <a:ext cx="531583" cy="380278"/>
            <a:chOff x="1385657" y="4595590"/>
            <a:chExt cx="515901" cy="369095"/>
          </a:xfrm>
        </p:grpSpPr>
        <p:sp>
          <p:nvSpPr>
            <p:cNvPr id="224" name="Google Shape;224;p2"/>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
          <p:cNvSpPr/>
          <p:nvPr/>
        </p:nvSpPr>
        <p:spPr>
          <a:xfrm>
            <a:off x="2598523" y="298700"/>
            <a:ext cx="102893" cy="101169"/>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618023" y="331242"/>
            <a:ext cx="130354" cy="128602"/>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60475" y="1782163"/>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792650" y="3533463"/>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rot="-1488180">
            <a:off x="2239922" y="4715507"/>
            <a:ext cx="130353" cy="128600"/>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2"/>
          <p:cNvGrpSpPr/>
          <p:nvPr/>
        </p:nvGrpSpPr>
        <p:grpSpPr>
          <a:xfrm rot="-5400000">
            <a:off x="-307358" y="3440759"/>
            <a:ext cx="797136" cy="291763"/>
            <a:chOff x="3407100" y="1275750"/>
            <a:chExt cx="725725" cy="265625"/>
          </a:xfrm>
        </p:grpSpPr>
        <p:sp>
          <p:nvSpPr>
            <p:cNvPr id="236" name="Google Shape;236;p2"/>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
          <p:cNvGrpSpPr/>
          <p:nvPr/>
        </p:nvGrpSpPr>
        <p:grpSpPr>
          <a:xfrm rot="5400000" flipH="1">
            <a:off x="8665629" y="1368356"/>
            <a:ext cx="797136" cy="291763"/>
            <a:chOff x="3407100" y="1275750"/>
            <a:chExt cx="725725" cy="265625"/>
          </a:xfrm>
        </p:grpSpPr>
        <p:sp>
          <p:nvSpPr>
            <p:cNvPr id="253" name="Google Shape;253;p2"/>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BLANK_8">
    <p:bg>
      <p:bgPr>
        <a:solidFill>
          <a:schemeClr val="dk2"/>
        </a:solidFill>
        <a:effectLst/>
      </p:bgPr>
    </p:bg>
    <p:spTree>
      <p:nvGrpSpPr>
        <p:cNvPr id="1" name="Shape 2087"/>
        <p:cNvGrpSpPr/>
        <p:nvPr/>
      </p:nvGrpSpPr>
      <p:grpSpPr>
        <a:xfrm>
          <a:off x="0" y="0"/>
          <a:ext cx="0" cy="0"/>
          <a:chOff x="0" y="0"/>
          <a:chExt cx="0" cy="0"/>
        </a:xfrm>
      </p:grpSpPr>
      <p:sp>
        <p:nvSpPr>
          <p:cNvPr id="2088" name="Google Shape;2088;p15"/>
          <p:cNvSpPr txBox="1">
            <a:spLocks noGrp="1"/>
          </p:cNvSpPr>
          <p:nvPr>
            <p:ph type="title"/>
          </p:nvPr>
        </p:nvSpPr>
        <p:spPr>
          <a:xfrm>
            <a:off x="713100" y="539099"/>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89" name="Google Shape;2089;p15"/>
          <p:cNvSpPr txBox="1">
            <a:spLocks noGrp="1"/>
          </p:cNvSpPr>
          <p:nvPr>
            <p:ph type="subTitle" idx="1"/>
          </p:nvPr>
        </p:nvSpPr>
        <p:spPr>
          <a:xfrm>
            <a:off x="4809525" y="2038350"/>
            <a:ext cx="3373500" cy="1820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090" name="Google Shape;2090;p15"/>
          <p:cNvSpPr txBox="1">
            <a:spLocks noGrp="1"/>
          </p:cNvSpPr>
          <p:nvPr>
            <p:ph type="subTitle" idx="2"/>
          </p:nvPr>
        </p:nvSpPr>
        <p:spPr>
          <a:xfrm>
            <a:off x="960975" y="2038350"/>
            <a:ext cx="3373500" cy="1820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2091" name="Google Shape;2091;p15"/>
          <p:cNvGrpSpPr/>
          <p:nvPr/>
        </p:nvGrpSpPr>
        <p:grpSpPr>
          <a:xfrm rot="10800000">
            <a:off x="463359" y="4899773"/>
            <a:ext cx="797136" cy="291763"/>
            <a:chOff x="3407100" y="1275750"/>
            <a:chExt cx="725725" cy="265625"/>
          </a:xfrm>
        </p:grpSpPr>
        <p:sp>
          <p:nvSpPr>
            <p:cNvPr id="2092" name="Google Shape;2092;p15"/>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5"/>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5"/>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5"/>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5"/>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5"/>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5"/>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5"/>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5"/>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5"/>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5"/>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5"/>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5"/>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5"/>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5"/>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5"/>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15"/>
          <p:cNvGrpSpPr/>
          <p:nvPr/>
        </p:nvGrpSpPr>
        <p:grpSpPr>
          <a:xfrm rot="-1017005">
            <a:off x="-314190" y="-122380"/>
            <a:ext cx="2191840" cy="1235291"/>
            <a:chOff x="0" y="1"/>
            <a:chExt cx="2595475" cy="1462774"/>
          </a:xfrm>
        </p:grpSpPr>
        <p:sp>
          <p:nvSpPr>
            <p:cNvPr id="2109" name="Google Shape;2109;p15"/>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5"/>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5"/>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5"/>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5"/>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5"/>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5"/>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5"/>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5"/>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5"/>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5"/>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5"/>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5"/>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5"/>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5"/>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5"/>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5"/>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5"/>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5"/>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5"/>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5"/>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5"/>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5"/>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4" name="Google Shape;2164;p15"/>
          <p:cNvGrpSpPr/>
          <p:nvPr/>
        </p:nvGrpSpPr>
        <p:grpSpPr>
          <a:xfrm rot="3773961" flipH="1">
            <a:off x="8342583" y="273593"/>
            <a:ext cx="599755" cy="429087"/>
            <a:chOff x="1385657" y="4595590"/>
            <a:chExt cx="515901" cy="369095"/>
          </a:xfrm>
        </p:grpSpPr>
        <p:sp>
          <p:nvSpPr>
            <p:cNvPr id="2165" name="Google Shape;2165;p15"/>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1" name="Google Shape;2171;p15"/>
          <p:cNvSpPr/>
          <p:nvPr/>
        </p:nvSpPr>
        <p:spPr>
          <a:xfrm rot="10800000" flipH="1">
            <a:off x="8658075" y="2518584"/>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rot="4944776" flipH="1">
            <a:off x="4925650" y="260199"/>
            <a:ext cx="102889" cy="10116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rot="7235093" flipH="1">
            <a:off x="257179" y="1457600"/>
            <a:ext cx="102888" cy="101165"/>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4" name="Google Shape;2174;p15"/>
          <p:cNvGrpSpPr/>
          <p:nvPr/>
        </p:nvGrpSpPr>
        <p:grpSpPr>
          <a:xfrm rot="10800000">
            <a:off x="7091337" y="4074226"/>
            <a:ext cx="2052650" cy="1070567"/>
            <a:chOff x="0" y="49"/>
            <a:chExt cx="2266119" cy="1181902"/>
          </a:xfrm>
        </p:grpSpPr>
        <p:sp>
          <p:nvSpPr>
            <p:cNvPr id="2175" name="Google Shape;2175;p15"/>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7" name="Google Shape;2177;p15"/>
          <p:cNvGrpSpPr/>
          <p:nvPr/>
        </p:nvGrpSpPr>
        <p:grpSpPr>
          <a:xfrm rot="10800000">
            <a:off x="7017775" y="3946533"/>
            <a:ext cx="2126213" cy="1198304"/>
            <a:chOff x="0" y="1"/>
            <a:chExt cx="2595475" cy="1462774"/>
          </a:xfrm>
        </p:grpSpPr>
        <p:sp>
          <p:nvSpPr>
            <p:cNvPr id="2178" name="Google Shape;2178;p15"/>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3" name="Google Shape;2233;p15"/>
          <p:cNvGrpSpPr/>
          <p:nvPr/>
        </p:nvGrpSpPr>
        <p:grpSpPr>
          <a:xfrm>
            <a:off x="158891" y="4343350"/>
            <a:ext cx="538450" cy="572699"/>
            <a:chOff x="4406225" y="4074225"/>
            <a:chExt cx="739325" cy="786350"/>
          </a:xfrm>
        </p:grpSpPr>
        <p:sp>
          <p:nvSpPr>
            <p:cNvPr id="2234" name="Google Shape;2234;p15"/>
            <p:cNvSpPr/>
            <p:nvPr/>
          </p:nvSpPr>
          <p:spPr>
            <a:xfrm>
              <a:off x="4604025" y="4773475"/>
              <a:ext cx="55150" cy="62575"/>
            </a:xfrm>
            <a:custGeom>
              <a:avLst/>
              <a:gdLst/>
              <a:ahLst/>
              <a:cxnLst/>
              <a:rect l="l" t="t" r="r" b="b"/>
              <a:pathLst>
                <a:path w="2206" h="2503" extrusionOk="0">
                  <a:moveTo>
                    <a:pt x="467" y="1"/>
                  </a:moveTo>
                  <a:cubicBezTo>
                    <a:pt x="467" y="27"/>
                    <a:pt x="441" y="27"/>
                    <a:pt x="415" y="27"/>
                  </a:cubicBezTo>
                  <a:cubicBezTo>
                    <a:pt x="415" y="105"/>
                    <a:pt x="389" y="157"/>
                    <a:pt x="389" y="234"/>
                  </a:cubicBezTo>
                  <a:lnTo>
                    <a:pt x="311" y="649"/>
                  </a:lnTo>
                  <a:cubicBezTo>
                    <a:pt x="260" y="935"/>
                    <a:pt x="208" y="1220"/>
                    <a:pt x="156" y="1506"/>
                  </a:cubicBezTo>
                  <a:cubicBezTo>
                    <a:pt x="104" y="1713"/>
                    <a:pt x="0" y="1972"/>
                    <a:pt x="208" y="2128"/>
                  </a:cubicBezTo>
                  <a:cubicBezTo>
                    <a:pt x="415" y="2284"/>
                    <a:pt x="675" y="2362"/>
                    <a:pt x="934" y="2413"/>
                  </a:cubicBezTo>
                  <a:cubicBezTo>
                    <a:pt x="986" y="2439"/>
                    <a:pt x="1064" y="2465"/>
                    <a:pt x="1116" y="2465"/>
                  </a:cubicBezTo>
                  <a:cubicBezTo>
                    <a:pt x="1142" y="2465"/>
                    <a:pt x="1193" y="2465"/>
                    <a:pt x="1219" y="2491"/>
                  </a:cubicBezTo>
                  <a:cubicBezTo>
                    <a:pt x="1219" y="2499"/>
                    <a:pt x="1219" y="2502"/>
                    <a:pt x="1220" y="2502"/>
                  </a:cubicBezTo>
                  <a:cubicBezTo>
                    <a:pt x="1222" y="2502"/>
                    <a:pt x="1227" y="2484"/>
                    <a:pt x="1245" y="2465"/>
                  </a:cubicBezTo>
                  <a:cubicBezTo>
                    <a:pt x="1323" y="2362"/>
                    <a:pt x="1401" y="2206"/>
                    <a:pt x="1453" y="2076"/>
                  </a:cubicBezTo>
                  <a:cubicBezTo>
                    <a:pt x="1712" y="1635"/>
                    <a:pt x="1946" y="1194"/>
                    <a:pt x="2205" y="779"/>
                  </a:cubicBezTo>
                  <a:cubicBezTo>
                    <a:pt x="1609" y="546"/>
                    <a:pt x="1038" y="312"/>
                    <a:pt x="49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4845275" y="4782575"/>
              <a:ext cx="52550" cy="67100"/>
            </a:xfrm>
            <a:custGeom>
              <a:avLst/>
              <a:gdLst/>
              <a:ahLst/>
              <a:cxnLst/>
              <a:rect l="l" t="t" r="r" b="b"/>
              <a:pathLst>
                <a:path w="2102" h="2684" extrusionOk="0">
                  <a:moveTo>
                    <a:pt x="2101" y="0"/>
                  </a:moveTo>
                  <a:lnTo>
                    <a:pt x="2101" y="0"/>
                  </a:lnTo>
                  <a:cubicBezTo>
                    <a:pt x="1427" y="285"/>
                    <a:pt x="727" y="519"/>
                    <a:pt x="0" y="701"/>
                  </a:cubicBezTo>
                  <a:cubicBezTo>
                    <a:pt x="26" y="752"/>
                    <a:pt x="52" y="830"/>
                    <a:pt x="78" y="882"/>
                  </a:cubicBezTo>
                  <a:cubicBezTo>
                    <a:pt x="130" y="1012"/>
                    <a:pt x="182" y="1142"/>
                    <a:pt x="234" y="1297"/>
                  </a:cubicBezTo>
                  <a:cubicBezTo>
                    <a:pt x="311" y="1531"/>
                    <a:pt x="415" y="1790"/>
                    <a:pt x="493" y="2049"/>
                  </a:cubicBezTo>
                  <a:cubicBezTo>
                    <a:pt x="545" y="2179"/>
                    <a:pt x="571" y="2309"/>
                    <a:pt x="623" y="2439"/>
                  </a:cubicBezTo>
                  <a:cubicBezTo>
                    <a:pt x="649" y="2516"/>
                    <a:pt x="675" y="2646"/>
                    <a:pt x="752" y="2672"/>
                  </a:cubicBezTo>
                  <a:cubicBezTo>
                    <a:pt x="778" y="2681"/>
                    <a:pt x="807" y="2684"/>
                    <a:pt x="837" y="2684"/>
                  </a:cubicBezTo>
                  <a:cubicBezTo>
                    <a:pt x="897" y="2684"/>
                    <a:pt x="960" y="2672"/>
                    <a:pt x="1012" y="2672"/>
                  </a:cubicBezTo>
                  <a:cubicBezTo>
                    <a:pt x="1168" y="2646"/>
                    <a:pt x="1297" y="2620"/>
                    <a:pt x="1427" y="2620"/>
                  </a:cubicBezTo>
                  <a:cubicBezTo>
                    <a:pt x="1583" y="2594"/>
                    <a:pt x="1712" y="2568"/>
                    <a:pt x="1842" y="2542"/>
                  </a:cubicBezTo>
                  <a:cubicBezTo>
                    <a:pt x="1894" y="2542"/>
                    <a:pt x="1920" y="2542"/>
                    <a:pt x="1946" y="2516"/>
                  </a:cubicBezTo>
                  <a:cubicBezTo>
                    <a:pt x="1972" y="2465"/>
                    <a:pt x="1946" y="2387"/>
                    <a:pt x="1946" y="2335"/>
                  </a:cubicBezTo>
                  <a:cubicBezTo>
                    <a:pt x="1972" y="2049"/>
                    <a:pt x="1972" y="1790"/>
                    <a:pt x="1998" y="1505"/>
                  </a:cubicBezTo>
                  <a:cubicBezTo>
                    <a:pt x="2024" y="1012"/>
                    <a:pt x="2049" y="493"/>
                    <a:pt x="210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4959400" y="4187875"/>
              <a:ext cx="29875" cy="34400"/>
            </a:xfrm>
            <a:custGeom>
              <a:avLst/>
              <a:gdLst/>
              <a:ahLst/>
              <a:cxnLst/>
              <a:rect l="l" t="t" r="r" b="b"/>
              <a:pathLst>
                <a:path w="1195" h="1376" extrusionOk="0">
                  <a:moveTo>
                    <a:pt x="468" y="0"/>
                  </a:moveTo>
                  <a:cubicBezTo>
                    <a:pt x="390" y="182"/>
                    <a:pt x="312" y="338"/>
                    <a:pt x="234" y="493"/>
                  </a:cubicBezTo>
                  <a:cubicBezTo>
                    <a:pt x="182" y="623"/>
                    <a:pt x="130" y="727"/>
                    <a:pt x="79" y="831"/>
                  </a:cubicBezTo>
                  <a:cubicBezTo>
                    <a:pt x="53" y="882"/>
                    <a:pt x="27" y="934"/>
                    <a:pt x="1" y="986"/>
                  </a:cubicBezTo>
                  <a:cubicBezTo>
                    <a:pt x="208" y="1116"/>
                    <a:pt x="416" y="1246"/>
                    <a:pt x="623" y="1375"/>
                  </a:cubicBezTo>
                  <a:cubicBezTo>
                    <a:pt x="727" y="1194"/>
                    <a:pt x="857" y="986"/>
                    <a:pt x="961" y="779"/>
                  </a:cubicBezTo>
                  <a:lnTo>
                    <a:pt x="1194" y="364"/>
                  </a:lnTo>
                  <a:cubicBezTo>
                    <a:pt x="1116" y="312"/>
                    <a:pt x="1012" y="260"/>
                    <a:pt x="909" y="208"/>
                  </a:cubicBezTo>
                  <a:cubicBezTo>
                    <a:pt x="779" y="156"/>
                    <a:pt x="623" y="78"/>
                    <a:pt x="46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4658500" y="4158700"/>
              <a:ext cx="26600" cy="33725"/>
            </a:xfrm>
            <a:custGeom>
              <a:avLst/>
              <a:gdLst/>
              <a:ahLst/>
              <a:cxnLst/>
              <a:rect l="l" t="t" r="r" b="b"/>
              <a:pathLst>
                <a:path w="1064" h="1349" extrusionOk="0">
                  <a:moveTo>
                    <a:pt x="804" y="0"/>
                  </a:moveTo>
                  <a:cubicBezTo>
                    <a:pt x="545" y="78"/>
                    <a:pt x="260" y="156"/>
                    <a:pt x="0" y="208"/>
                  </a:cubicBezTo>
                  <a:cubicBezTo>
                    <a:pt x="52" y="363"/>
                    <a:pt x="104" y="519"/>
                    <a:pt x="156" y="675"/>
                  </a:cubicBezTo>
                  <a:cubicBezTo>
                    <a:pt x="234" y="882"/>
                    <a:pt x="312" y="1116"/>
                    <a:pt x="363" y="1349"/>
                  </a:cubicBezTo>
                  <a:cubicBezTo>
                    <a:pt x="597" y="1245"/>
                    <a:pt x="830" y="1167"/>
                    <a:pt x="1064" y="1116"/>
                  </a:cubicBezTo>
                  <a:cubicBezTo>
                    <a:pt x="1038" y="1038"/>
                    <a:pt x="1038" y="960"/>
                    <a:pt x="1012" y="908"/>
                  </a:cubicBezTo>
                  <a:cubicBezTo>
                    <a:pt x="986" y="778"/>
                    <a:pt x="960" y="675"/>
                    <a:pt x="934" y="545"/>
                  </a:cubicBezTo>
                  <a:cubicBezTo>
                    <a:pt x="882" y="363"/>
                    <a:pt x="830" y="182"/>
                    <a:pt x="80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4406225" y="4074225"/>
              <a:ext cx="739325" cy="786350"/>
            </a:xfrm>
            <a:custGeom>
              <a:avLst/>
              <a:gdLst/>
              <a:ahLst/>
              <a:cxnLst/>
              <a:rect l="l" t="t" r="r" b="b"/>
              <a:pathLst>
                <a:path w="29573" h="31454" extrusionOk="0">
                  <a:moveTo>
                    <a:pt x="11014" y="467"/>
                  </a:moveTo>
                  <a:cubicBezTo>
                    <a:pt x="11271" y="467"/>
                    <a:pt x="11527" y="493"/>
                    <a:pt x="11777" y="552"/>
                  </a:cubicBezTo>
                  <a:cubicBezTo>
                    <a:pt x="12633" y="759"/>
                    <a:pt x="13308" y="1356"/>
                    <a:pt x="13671" y="2134"/>
                  </a:cubicBezTo>
                  <a:cubicBezTo>
                    <a:pt x="13645" y="2160"/>
                    <a:pt x="13645" y="2212"/>
                    <a:pt x="13645" y="2238"/>
                  </a:cubicBezTo>
                  <a:cubicBezTo>
                    <a:pt x="13671" y="2315"/>
                    <a:pt x="13671" y="2290"/>
                    <a:pt x="13593" y="2315"/>
                  </a:cubicBezTo>
                  <a:cubicBezTo>
                    <a:pt x="13489" y="2315"/>
                    <a:pt x="13412" y="2341"/>
                    <a:pt x="13334" y="2367"/>
                  </a:cubicBezTo>
                  <a:cubicBezTo>
                    <a:pt x="13204" y="2419"/>
                    <a:pt x="13074" y="2445"/>
                    <a:pt x="12945" y="2471"/>
                  </a:cubicBezTo>
                  <a:cubicBezTo>
                    <a:pt x="12633" y="2549"/>
                    <a:pt x="12322" y="2653"/>
                    <a:pt x="12011" y="2731"/>
                  </a:cubicBezTo>
                  <a:cubicBezTo>
                    <a:pt x="11414" y="2886"/>
                    <a:pt x="10792" y="3042"/>
                    <a:pt x="10195" y="3197"/>
                  </a:cubicBezTo>
                  <a:cubicBezTo>
                    <a:pt x="9598" y="3353"/>
                    <a:pt x="8976" y="3509"/>
                    <a:pt x="8379" y="3664"/>
                  </a:cubicBezTo>
                  <a:cubicBezTo>
                    <a:pt x="8223" y="3690"/>
                    <a:pt x="8068" y="3742"/>
                    <a:pt x="7912" y="3768"/>
                  </a:cubicBezTo>
                  <a:cubicBezTo>
                    <a:pt x="7834" y="3794"/>
                    <a:pt x="7731" y="3794"/>
                    <a:pt x="7653" y="3820"/>
                  </a:cubicBezTo>
                  <a:cubicBezTo>
                    <a:pt x="7653" y="3613"/>
                    <a:pt x="7601" y="3094"/>
                    <a:pt x="7627" y="3016"/>
                  </a:cubicBezTo>
                  <a:cubicBezTo>
                    <a:pt x="7627" y="2445"/>
                    <a:pt x="7782" y="1926"/>
                    <a:pt x="8146" y="1485"/>
                  </a:cubicBezTo>
                  <a:cubicBezTo>
                    <a:pt x="8483" y="1122"/>
                    <a:pt x="8976" y="915"/>
                    <a:pt x="9417" y="759"/>
                  </a:cubicBezTo>
                  <a:cubicBezTo>
                    <a:pt x="9927" y="583"/>
                    <a:pt x="10473" y="467"/>
                    <a:pt x="11014" y="467"/>
                  </a:cubicBezTo>
                  <a:close/>
                  <a:moveTo>
                    <a:pt x="10895" y="3379"/>
                  </a:moveTo>
                  <a:cubicBezTo>
                    <a:pt x="10921" y="3561"/>
                    <a:pt x="10973" y="3742"/>
                    <a:pt x="11025" y="3924"/>
                  </a:cubicBezTo>
                  <a:cubicBezTo>
                    <a:pt x="11051" y="4054"/>
                    <a:pt x="11077" y="4157"/>
                    <a:pt x="11103" y="4287"/>
                  </a:cubicBezTo>
                  <a:cubicBezTo>
                    <a:pt x="11129" y="4339"/>
                    <a:pt x="11129" y="4417"/>
                    <a:pt x="11155" y="4495"/>
                  </a:cubicBezTo>
                  <a:cubicBezTo>
                    <a:pt x="10921" y="4546"/>
                    <a:pt x="10688" y="4624"/>
                    <a:pt x="10454" y="4728"/>
                  </a:cubicBezTo>
                  <a:cubicBezTo>
                    <a:pt x="10403" y="4495"/>
                    <a:pt x="10325" y="4261"/>
                    <a:pt x="10247" y="4054"/>
                  </a:cubicBezTo>
                  <a:cubicBezTo>
                    <a:pt x="10195" y="3898"/>
                    <a:pt x="10143" y="3742"/>
                    <a:pt x="10091" y="3587"/>
                  </a:cubicBezTo>
                  <a:cubicBezTo>
                    <a:pt x="10351" y="3535"/>
                    <a:pt x="10636" y="3457"/>
                    <a:pt x="10895" y="3379"/>
                  </a:cubicBezTo>
                  <a:close/>
                  <a:moveTo>
                    <a:pt x="22354" y="1592"/>
                  </a:moveTo>
                  <a:cubicBezTo>
                    <a:pt x="23018" y="1592"/>
                    <a:pt x="23683" y="1822"/>
                    <a:pt x="24255" y="2108"/>
                  </a:cubicBezTo>
                  <a:cubicBezTo>
                    <a:pt x="24696" y="2315"/>
                    <a:pt x="25085" y="2575"/>
                    <a:pt x="25422" y="2912"/>
                  </a:cubicBezTo>
                  <a:cubicBezTo>
                    <a:pt x="25785" y="3301"/>
                    <a:pt x="25941" y="3872"/>
                    <a:pt x="25915" y="4391"/>
                  </a:cubicBezTo>
                  <a:cubicBezTo>
                    <a:pt x="25915" y="4650"/>
                    <a:pt x="25863" y="4936"/>
                    <a:pt x="25785" y="5221"/>
                  </a:cubicBezTo>
                  <a:cubicBezTo>
                    <a:pt x="25759" y="5325"/>
                    <a:pt x="25682" y="5480"/>
                    <a:pt x="25682" y="5610"/>
                  </a:cubicBezTo>
                  <a:cubicBezTo>
                    <a:pt x="25578" y="5584"/>
                    <a:pt x="25474" y="5532"/>
                    <a:pt x="25448" y="5506"/>
                  </a:cubicBezTo>
                  <a:cubicBezTo>
                    <a:pt x="24877" y="5247"/>
                    <a:pt x="24333" y="4987"/>
                    <a:pt x="23762" y="4728"/>
                  </a:cubicBezTo>
                  <a:cubicBezTo>
                    <a:pt x="23113" y="4417"/>
                    <a:pt x="22491" y="4105"/>
                    <a:pt x="21842" y="3794"/>
                  </a:cubicBezTo>
                  <a:cubicBezTo>
                    <a:pt x="21531" y="3638"/>
                    <a:pt x="21220" y="3483"/>
                    <a:pt x="20909" y="3327"/>
                  </a:cubicBezTo>
                  <a:cubicBezTo>
                    <a:pt x="20753" y="3249"/>
                    <a:pt x="20597" y="3172"/>
                    <a:pt x="20468" y="3120"/>
                  </a:cubicBezTo>
                  <a:cubicBezTo>
                    <a:pt x="20390" y="3068"/>
                    <a:pt x="20312" y="3042"/>
                    <a:pt x="20234" y="2990"/>
                  </a:cubicBezTo>
                  <a:cubicBezTo>
                    <a:pt x="20156" y="2964"/>
                    <a:pt x="20078" y="2964"/>
                    <a:pt x="20104" y="2886"/>
                  </a:cubicBezTo>
                  <a:cubicBezTo>
                    <a:pt x="20130" y="2834"/>
                    <a:pt x="20130" y="2808"/>
                    <a:pt x="20130" y="2782"/>
                  </a:cubicBezTo>
                  <a:cubicBezTo>
                    <a:pt x="20571" y="2160"/>
                    <a:pt x="21220" y="1719"/>
                    <a:pt x="21998" y="1615"/>
                  </a:cubicBezTo>
                  <a:cubicBezTo>
                    <a:pt x="22116" y="1599"/>
                    <a:pt x="22235" y="1592"/>
                    <a:pt x="22354" y="1592"/>
                  </a:cubicBezTo>
                  <a:close/>
                  <a:moveTo>
                    <a:pt x="22595" y="4546"/>
                  </a:moveTo>
                  <a:cubicBezTo>
                    <a:pt x="22750" y="4624"/>
                    <a:pt x="22906" y="4702"/>
                    <a:pt x="23036" y="4754"/>
                  </a:cubicBezTo>
                  <a:cubicBezTo>
                    <a:pt x="23139" y="4806"/>
                    <a:pt x="23243" y="4858"/>
                    <a:pt x="23321" y="4910"/>
                  </a:cubicBezTo>
                  <a:lnTo>
                    <a:pt x="23088" y="5325"/>
                  </a:lnTo>
                  <a:cubicBezTo>
                    <a:pt x="22984" y="5532"/>
                    <a:pt x="22854" y="5740"/>
                    <a:pt x="22750" y="5921"/>
                  </a:cubicBezTo>
                  <a:cubicBezTo>
                    <a:pt x="22543" y="5792"/>
                    <a:pt x="22335" y="5662"/>
                    <a:pt x="22128" y="5532"/>
                  </a:cubicBezTo>
                  <a:cubicBezTo>
                    <a:pt x="22154" y="5480"/>
                    <a:pt x="22180" y="5428"/>
                    <a:pt x="22206" y="5377"/>
                  </a:cubicBezTo>
                  <a:cubicBezTo>
                    <a:pt x="22257" y="5273"/>
                    <a:pt x="22309" y="5169"/>
                    <a:pt x="22361" y="5039"/>
                  </a:cubicBezTo>
                  <a:cubicBezTo>
                    <a:pt x="22439" y="4884"/>
                    <a:pt x="22517" y="4728"/>
                    <a:pt x="22595" y="4546"/>
                  </a:cubicBezTo>
                  <a:close/>
                  <a:moveTo>
                    <a:pt x="15986" y="7704"/>
                  </a:moveTo>
                  <a:cubicBezTo>
                    <a:pt x="15911" y="7704"/>
                    <a:pt x="15820" y="7751"/>
                    <a:pt x="15798" y="7815"/>
                  </a:cubicBezTo>
                  <a:cubicBezTo>
                    <a:pt x="15668" y="8204"/>
                    <a:pt x="15617" y="8619"/>
                    <a:pt x="15668" y="9008"/>
                  </a:cubicBezTo>
                  <a:cubicBezTo>
                    <a:pt x="15668" y="9101"/>
                    <a:pt x="15772" y="9194"/>
                    <a:pt x="15868" y="9194"/>
                  </a:cubicBezTo>
                  <a:cubicBezTo>
                    <a:pt x="15880" y="9194"/>
                    <a:pt x="15891" y="9193"/>
                    <a:pt x="15902" y="9190"/>
                  </a:cubicBezTo>
                  <a:cubicBezTo>
                    <a:pt x="16032" y="9164"/>
                    <a:pt x="16084" y="9060"/>
                    <a:pt x="16084" y="8930"/>
                  </a:cubicBezTo>
                  <a:cubicBezTo>
                    <a:pt x="16058" y="8749"/>
                    <a:pt x="16058" y="8645"/>
                    <a:pt x="16058" y="8438"/>
                  </a:cubicBezTo>
                  <a:cubicBezTo>
                    <a:pt x="16058" y="8282"/>
                    <a:pt x="16109" y="8100"/>
                    <a:pt x="16135" y="7945"/>
                  </a:cubicBezTo>
                  <a:cubicBezTo>
                    <a:pt x="16161" y="7867"/>
                    <a:pt x="16135" y="7737"/>
                    <a:pt x="16032" y="7711"/>
                  </a:cubicBezTo>
                  <a:cubicBezTo>
                    <a:pt x="16018" y="7707"/>
                    <a:pt x="16002" y="7704"/>
                    <a:pt x="15986" y="7704"/>
                  </a:cubicBezTo>
                  <a:close/>
                  <a:moveTo>
                    <a:pt x="6986" y="15498"/>
                  </a:moveTo>
                  <a:cubicBezTo>
                    <a:pt x="6958" y="15498"/>
                    <a:pt x="6929" y="15505"/>
                    <a:pt x="6901" y="15519"/>
                  </a:cubicBezTo>
                  <a:cubicBezTo>
                    <a:pt x="6875" y="15519"/>
                    <a:pt x="6823" y="15545"/>
                    <a:pt x="6797" y="15545"/>
                  </a:cubicBezTo>
                  <a:cubicBezTo>
                    <a:pt x="6771" y="15545"/>
                    <a:pt x="6771" y="15571"/>
                    <a:pt x="6745" y="15571"/>
                  </a:cubicBezTo>
                  <a:lnTo>
                    <a:pt x="6693" y="15571"/>
                  </a:lnTo>
                  <a:cubicBezTo>
                    <a:pt x="6667" y="15571"/>
                    <a:pt x="6615" y="15597"/>
                    <a:pt x="6563" y="15597"/>
                  </a:cubicBezTo>
                  <a:lnTo>
                    <a:pt x="6485" y="15597"/>
                  </a:lnTo>
                  <a:cubicBezTo>
                    <a:pt x="6408" y="15597"/>
                    <a:pt x="6330" y="15597"/>
                    <a:pt x="6252" y="15571"/>
                  </a:cubicBezTo>
                  <a:lnTo>
                    <a:pt x="6226" y="15571"/>
                  </a:lnTo>
                  <a:cubicBezTo>
                    <a:pt x="6200" y="15571"/>
                    <a:pt x="6200" y="15571"/>
                    <a:pt x="6174" y="15545"/>
                  </a:cubicBezTo>
                  <a:cubicBezTo>
                    <a:pt x="6122" y="15545"/>
                    <a:pt x="6070" y="15519"/>
                    <a:pt x="6044" y="15519"/>
                  </a:cubicBezTo>
                  <a:cubicBezTo>
                    <a:pt x="6028" y="15514"/>
                    <a:pt x="6011" y="15511"/>
                    <a:pt x="5996" y="15511"/>
                  </a:cubicBezTo>
                  <a:cubicBezTo>
                    <a:pt x="5869" y="15511"/>
                    <a:pt x="5799" y="15683"/>
                    <a:pt x="5915" y="15753"/>
                  </a:cubicBezTo>
                  <a:cubicBezTo>
                    <a:pt x="6112" y="15889"/>
                    <a:pt x="6344" y="15955"/>
                    <a:pt x="6575" y="15955"/>
                  </a:cubicBezTo>
                  <a:cubicBezTo>
                    <a:pt x="6740" y="15955"/>
                    <a:pt x="6905" y="15921"/>
                    <a:pt x="7056" y="15857"/>
                  </a:cubicBezTo>
                  <a:cubicBezTo>
                    <a:pt x="7160" y="15831"/>
                    <a:pt x="7212" y="15701"/>
                    <a:pt x="7160" y="15597"/>
                  </a:cubicBezTo>
                  <a:cubicBezTo>
                    <a:pt x="7123" y="15541"/>
                    <a:pt x="7058" y="15498"/>
                    <a:pt x="6986" y="15498"/>
                  </a:cubicBezTo>
                  <a:close/>
                  <a:moveTo>
                    <a:pt x="9881" y="11335"/>
                  </a:moveTo>
                  <a:cubicBezTo>
                    <a:pt x="9789" y="11335"/>
                    <a:pt x="9700" y="11445"/>
                    <a:pt x="9780" y="11524"/>
                  </a:cubicBezTo>
                  <a:cubicBezTo>
                    <a:pt x="10558" y="12406"/>
                    <a:pt x="11388" y="13237"/>
                    <a:pt x="12244" y="14015"/>
                  </a:cubicBezTo>
                  <a:cubicBezTo>
                    <a:pt x="13023" y="14715"/>
                    <a:pt x="13801" y="15442"/>
                    <a:pt x="14631" y="16038"/>
                  </a:cubicBezTo>
                  <a:cubicBezTo>
                    <a:pt x="14605" y="16064"/>
                    <a:pt x="14605" y="16090"/>
                    <a:pt x="14605" y="16116"/>
                  </a:cubicBezTo>
                  <a:cubicBezTo>
                    <a:pt x="14605" y="16142"/>
                    <a:pt x="14579" y="16194"/>
                    <a:pt x="14605" y="16220"/>
                  </a:cubicBezTo>
                  <a:cubicBezTo>
                    <a:pt x="14605" y="16272"/>
                    <a:pt x="14605" y="16324"/>
                    <a:pt x="14631" y="16349"/>
                  </a:cubicBezTo>
                  <a:cubicBezTo>
                    <a:pt x="14657" y="16401"/>
                    <a:pt x="14683" y="16427"/>
                    <a:pt x="14709" y="16453"/>
                  </a:cubicBezTo>
                  <a:cubicBezTo>
                    <a:pt x="14709" y="16479"/>
                    <a:pt x="14709" y="16479"/>
                    <a:pt x="14709" y="16479"/>
                  </a:cubicBezTo>
                  <a:lnTo>
                    <a:pt x="14735" y="16479"/>
                  </a:lnTo>
                  <a:cubicBezTo>
                    <a:pt x="14735" y="16505"/>
                    <a:pt x="14761" y="16531"/>
                    <a:pt x="14787" y="16557"/>
                  </a:cubicBezTo>
                  <a:lnTo>
                    <a:pt x="14812" y="16557"/>
                  </a:lnTo>
                  <a:cubicBezTo>
                    <a:pt x="14838" y="16583"/>
                    <a:pt x="14864" y="16583"/>
                    <a:pt x="14890" y="16609"/>
                  </a:cubicBezTo>
                  <a:lnTo>
                    <a:pt x="14942" y="16609"/>
                  </a:lnTo>
                  <a:cubicBezTo>
                    <a:pt x="14968" y="16635"/>
                    <a:pt x="14994" y="16635"/>
                    <a:pt x="15020" y="16635"/>
                  </a:cubicBezTo>
                  <a:lnTo>
                    <a:pt x="15176" y="16635"/>
                  </a:lnTo>
                  <a:cubicBezTo>
                    <a:pt x="15202" y="16635"/>
                    <a:pt x="15227" y="16609"/>
                    <a:pt x="15279" y="16609"/>
                  </a:cubicBezTo>
                  <a:cubicBezTo>
                    <a:pt x="15279" y="16609"/>
                    <a:pt x="15279" y="16609"/>
                    <a:pt x="15305" y="16583"/>
                  </a:cubicBezTo>
                  <a:cubicBezTo>
                    <a:pt x="15331" y="16583"/>
                    <a:pt x="15357" y="16557"/>
                    <a:pt x="15383" y="16531"/>
                  </a:cubicBezTo>
                  <a:cubicBezTo>
                    <a:pt x="15409" y="16505"/>
                    <a:pt x="15435" y="16505"/>
                    <a:pt x="15461" y="16479"/>
                  </a:cubicBezTo>
                  <a:cubicBezTo>
                    <a:pt x="15461" y="16453"/>
                    <a:pt x="15461" y="16453"/>
                    <a:pt x="15461" y="16453"/>
                  </a:cubicBezTo>
                  <a:cubicBezTo>
                    <a:pt x="15513" y="16375"/>
                    <a:pt x="15539" y="16324"/>
                    <a:pt x="15539" y="16246"/>
                  </a:cubicBezTo>
                  <a:cubicBezTo>
                    <a:pt x="15539" y="16194"/>
                    <a:pt x="15539" y="16142"/>
                    <a:pt x="15539" y="16116"/>
                  </a:cubicBezTo>
                  <a:cubicBezTo>
                    <a:pt x="15643" y="16038"/>
                    <a:pt x="15746" y="15986"/>
                    <a:pt x="15850" y="15908"/>
                  </a:cubicBezTo>
                  <a:cubicBezTo>
                    <a:pt x="16058" y="15753"/>
                    <a:pt x="16291" y="15597"/>
                    <a:pt x="16525" y="15442"/>
                  </a:cubicBezTo>
                  <a:cubicBezTo>
                    <a:pt x="16966" y="15130"/>
                    <a:pt x="17407" y="14819"/>
                    <a:pt x="17848" y="14534"/>
                  </a:cubicBezTo>
                  <a:cubicBezTo>
                    <a:pt x="18314" y="14222"/>
                    <a:pt x="18781" y="13911"/>
                    <a:pt x="19248" y="13626"/>
                  </a:cubicBezTo>
                  <a:cubicBezTo>
                    <a:pt x="19715" y="13366"/>
                    <a:pt x="20234" y="13159"/>
                    <a:pt x="20649" y="12822"/>
                  </a:cubicBezTo>
                  <a:cubicBezTo>
                    <a:pt x="20830" y="12709"/>
                    <a:pt x="20696" y="12439"/>
                    <a:pt x="20505" y="12439"/>
                  </a:cubicBezTo>
                  <a:cubicBezTo>
                    <a:pt x="20476" y="12439"/>
                    <a:pt x="20446" y="12445"/>
                    <a:pt x="20416" y="12458"/>
                  </a:cubicBezTo>
                  <a:cubicBezTo>
                    <a:pt x="19923" y="12692"/>
                    <a:pt x="19508" y="13055"/>
                    <a:pt x="19067" y="13340"/>
                  </a:cubicBezTo>
                  <a:cubicBezTo>
                    <a:pt x="18600" y="13626"/>
                    <a:pt x="18133" y="13911"/>
                    <a:pt x="17692" y="14196"/>
                  </a:cubicBezTo>
                  <a:cubicBezTo>
                    <a:pt x="17225" y="14482"/>
                    <a:pt x="16758" y="14767"/>
                    <a:pt x="16317" y="15052"/>
                  </a:cubicBezTo>
                  <a:cubicBezTo>
                    <a:pt x="16084" y="15208"/>
                    <a:pt x="15876" y="15364"/>
                    <a:pt x="15668" y="15493"/>
                  </a:cubicBezTo>
                  <a:cubicBezTo>
                    <a:pt x="15539" y="15571"/>
                    <a:pt x="15409" y="15675"/>
                    <a:pt x="15279" y="15753"/>
                  </a:cubicBezTo>
                  <a:cubicBezTo>
                    <a:pt x="15279" y="15753"/>
                    <a:pt x="15253" y="15727"/>
                    <a:pt x="15227" y="15727"/>
                  </a:cubicBezTo>
                  <a:cubicBezTo>
                    <a:pt x="15202" y="15727"/>
                    <a:pt x="15176" y="15701"/>
                    <a:pt x="15124" y="15701"/>
                  </a:cubicBezTo>
                  <a:lnTo>
                    <a:pt x="14968" y="15701"/>
                  </a:lnTo>
                  <a:cubicBezTo>
                    <a:pt x="14138" y="15078"/>
                    <a:pt x="13282" y="14482"/>
                    <a:pt x="12504" y="13807"/>
                  </a:cubicBezTo>
                  <a:cubicBezTo>
                    <a:pt x="11622" y="13029"/>
                    <a:pt x="10766" y="12225"/>
                    <a:pt x="9962" y="11369"/>
                  </a:cubicBezTo>
                  <a:cubicBezTo>
                    <a:pt x="9937" y="11345"/>
                    <a:pt x="9909" y="11335"/>
                    <a:pt x="9881" y="11335"/>
                  </a:cubicBezTo>
                  <a:close/>
                  <a:moveTo>
                    <a:pt x="22128" y="17102"/>
                  </a:moveTo>
                  <a:cubicBezTo>
                    <a:pt x="22050" y="17102"/>
                    <a:pt x="21946" y="17180"/>
                    <a:pt x="21946" y="17283"/>
                  </a:cubicBezTo>
                  <a:cubicBezTo>
                    <a:pt x="21946" y="17361"/>
                    <a:pt x="21998" y="17465"/>
                    <a:pt x="22102" y="17465"/>
                  </a:cubicBezTo>
                  <a:cubicBezTo>
                    <a:pt x="22491" y="17491"/>
                    <a:pt x="22854" y="17543"/>
                    <a:pt x="23243" y="17543"/>
                  </a:cubicBezTo>
                  <a:cubicBezTo>
                    <a:pt x="23347" y="17543"/>
                    <a:pt x="23451" y="17491"/>
                    <a:pt x="23451" y="17361"/>
                  </a:cubicBezTo>
                  <a:cubicBezTo>
                    <a:pt x="23477" y="17257"/>
                    <a:pt x="23399" y="17180"/>
                    <a:pt x="23295" y="17154"/>
                  </a:cubicBezTo>
                  <a:cubicBezTo>
                    <a:pt x="22906" y="17102"/>
                    <a:pt x="22517" y="17128"/>
                    <a:pt x="22128" y="17102"/>
                  </a:cubicBezTo>
                  <a:close/>
                  <a:moveTo>
                    <a:pt x="2403" y="13497"/>
                  </a:moveTo>
                  <a:lnTo>
                    <a:pt x="2403" y="13497"/>
                  </a:lnTo>
                  <a:cubicBezTo>
                    <a:pt x="2387" y="13503"/>
                    <a:pt x="2387" y="13522"/>
                    <a:pt x="2387" y="13522"/>
                  </a:cubicBezTo>
                  <a:cubicBezTo>
                    <a:pt x="1946" y="15156"/>
                    <a:pt x="1790" y="16842"/>
                    <a:pt x="1998" y="18503"/>
                  </a:cubicBezTo>
                  <a:cubicBezTo>
                    <a:pt x="1557" y="18295"/>
                    <a:pt x="1116" y="18088"/>
                    <a:pt x="882" y="17647"/>
                  </a:cubicBezTo>
                  <a:cubicBezTo>
                    <a:pt x="597" y="17076"/>
                    <a:pt x="493" y="16349"/>
                    <a:pt x="545" y="15727"/>
                  </a:cubicBezTo>
                  <a:cubicBezTo>
                    <a:pt x="597" y="15130"/>
                    <a:pt x="830" y="14560"/>
                    <a:pt x="1245" y="14145"/>
                  </a:cubicBezTo>
                  <a:cubicBezTo>
                    <a:pt x="1453" y="13937"/>
                    <a:pt x="1660" y="13755"/>
                    <a:pt x="1920" y="13652"/>
                  </a:cubicBezTo>
                  <a:cubicBezTo>
                    <a:pt x="2073" y="13575"/>
                    <a:pt x="2226" y="13524"/>
                    <a:pt x="2403" y="13497"/>
                  </a:cubicBezTo>
                  <a:close/>
                  <a:moveTo>
                    <a:pt x="27446" y="16505"/>
                  </a:moveTo>
                  <a:cubicBezTo>
                    <a:pt x="28639" y="16894"/>
                    <a:pt x="29132" y="18347"/>
                    <a:pt x="28846" y="19488"/>
                  </a:cubicBezTo>
                  <a:cubicBezTo>
                    <a:pt x="28717" y="20059"/>
                    <a:pt x="28405" y="20552"/>
                    <a:pt x="27913" y="20915"/>
                  </a:cubicBezTo>
                  <a:cubicBezTo>
                    <a:pt x="27472" y="21252"/>
                    <a:pt x="26953" y="21382"/>
                    <a:pt x="26382" y="21460"/>
                  </a:cubicBezTo>
                  <a:cubicBezTo>
                    <a:pt x="26667" y="20811"/>
                    <a:pt x="26875" y="20137"/>
                    <a:pt x="27056" y="19462"/>
                  </a:cubicBezTo>
                  <a:cubicBezTo>
                    <a:pt x="27238" y="18788"/>
                    <a:pt x="27368" y="18088"/>
                    <a:pt x="27446" y="17387"/>
                  </a:cubicBezTo>
                  <a:cubicBezTo>
                    <a:pt x="27446" y="17309"/>
                    <a:pt x="27420" y="17283"/>
                    <a:pt x="27394" y="17231"/>
                  </a:cubicBezTo>
                  <a:cubicBezTo>
                    <a:pt x="27420" y="16998"/>
                    <a:pt x="27446" y="16765"/>
                    <a:pt x="27446" y="16505"/>
                  </a:cubicBezTo>
                  <a:close/>
                  <a:moveTo>
                    <a:pt x="14112" y="24210"/>
                  </a:moveTo>
                  <a:cubicBezTo>
                    <a:pt x="14008" y="24210"/>
                    <a:pt x="13956" y="24261"/>
                    <a:pt x="13930" y="24339"/>
                  </a:cubicBezTo>
                  <a:cubicBezTo>
                    <a:pt x="13879" y="24676"/>
                    <a:pt x="13853" y="24988"/>
                    <a:pt x="13853" y="25325"/>
                  </a:cubicBezTo>
                  <a:cubicBezTo>
                    <a:pt x="13853" y="25441"/>
                    <a:pt x="13894" y="25537"/>
                    <a:pt x="13996" y="25537"/>
                  </a:cubicBezTo>
                  <a:cubicBezTo>
                    <a:pt x="14008" y="25537"/>
                    <a:pt x="14021" y="25535"/>
                    <a:pt x="14034" y="25533"/>
                  </a:cubicBezTo>
                  <a:cubicBezTo>
                    <a:pt x="14164" y="25533"/>
                    <a:pt x="14242" y="25429"/>
                    <a:pt x="14242" y="25325"/>
                  </a:cubicBezTo>
                  <a:cubicBezTo>
                    <a:pt x="14216" y="25221"/>
                    <a:pt x="14216" y="25143"/>
                    <a:pt x="14216" y="25066"/>
                  </a:cubicBezTo>
                  <a:cubicBezTo>
                    <a:pt x="14216" y="24988"/>
                    <a:pt x="14190" y="24936"/>
                    <a:pt x="14190" y="24858"/>
                  </a:cubicBezTo>
                  <a:cubicBezTo>
                    <a:pt x="14190" y="24702"/>
                    <a:pt x="14216" y="24547"/>
                    <a:pt x="14242" y="24365"/>
                  </a:cubicBezTo>
                  <a:cubicBezTo>
                    <a:pt x="14242" y="24287"/>
                    <a:pt x="14190" y="24210"/>
                    <a:pt x="14112" y="24210"/>
                  </a:cubicBezTo>
                  <a:close/>
                  <a:moveTo>
                    <a:pt x="15349" y="6787"/>
                  </a:moveTo>
                  <a:cubicBezTo>
                    <a:pt x="16426" y="6787"/>
                    <a:pt x="17502" y="6936"/>
                    <a:pt x="18522" y="7244"/>
                  </a:cubicBezTo>
                  <a:cubicBezTo>
                    <a:pt x="20390" y="7789"/>
                    <a:pt x="22050" y="8904"/>
                    <a:pt x="23165" y="10539"/>
                  </a:cubicBezTo>
                  <a:cubicBezTo>
                    <a:pt x="24203" y="12069"/>
                    <a:pt x="24748" y="13963"/>
                    <a:pt x="24774" y="15831"/>
                  </a:cubicBezTo>
                  <a:cubicBezTo>
                    <a:pt x="24800" y="16246"/>
                    <a:pt x="24774" y="16661"/>
                    <a:pt x="24748" y="17076"/>
                  </a:cubicBezTo>
                  <a:cubicBezTo>
                    <a:pt x="24696" y="17102"/>
                    <a:pt x="24670" y="17154"/>
                    <a:pt x="24670" y="17206"/>
                  </a:cubicBezTo>
                  <a:cubicBezTo>
                    <a:pt x="24359" y="19462"/>
                    <a:pt x="23451" y="21667"/>
                    <a:pt x="21894" y="23353"/>
                  </a:cubicBezTo>
                  <a:cubicBezTo>
                    <a:pt x="20416" y="24962"/>
                    <a:pt x="18366" y="25974"/>
                    <a:pt x="16213" y="26337"/>
                  </a:cubicBezTo>
                  <a:cubicBezTo>
                    <a:pt x="15599" y="26447"/>
                    <a:pt x="14971" y="26505"/>
                    <a:pt x="14342" y="26505"/>
                  </a:cubicBezTo>
                  <a:cubicBezTo>
                    <a:pt x="12898" y="26505"/>
                    <a:pt x="11452" y="26201"/>
                    <a:pt x="10169" y="25533"/>
                  </a:cubicBezTo>
                  <a:cubicBezTo>
                    <a:pt x="8405" y="24651"/>
                    <a:pt x="6926" y="23172"/>
                    <a:pt x="5993" y="21434"/>
                  </a:cubicBezTo>
                  <a:cubicBezTo>
                    <a:pt x="5033" y="19670"/>
                    <a:pt x="4670" y="17672"/>
                    <a:pt x="4929" y="15701"/>
                  </a:cubicBezTo>
                  <a:cubicBezTo>
                    <a:pt x="5188" y="13704"/>
                    <a:pt x="6044" y="11836"/>
                    <a:pt x="7341" y="10305"/>
                  </a:cubicBezTo>
                  <a:cubicBezTo>
                    <a:pt x="8664" y="8749"/>
                    <a:pt x="10403" y="7685"/>
                    <a:pt x="12374" y="7166"/>
                  </a:cubicBezTo>
                  <a:cubicBezTo>
                    <a:pt x="13338" y="6916"/>
                    <a:pt x="14344" y="6787"/>
                    <a:pt x="15349" y="6787"/>
                  </a:cubicBezTo>
                  <a:close/>
                  <a:moveTo>
                    <a:pt x="15336" y="6293"/>
                  </a:moveTo>
                  <a:cubicBezTo>
                    <a:pt x="14813" y="6293"/>
                    <a:pt x="14291" y="6325"/>
                    <a:pt x="13775" y="6388"/>
                  </a:cubicBezTo>
                  <a:cubicBezTo>
                    <a:pt x="11674" y="6648"/>
                    <a:pt x="9624" y="7478"/>
                    <a:pt x="8016" y="8879"/>
                  </a:cubicBezTo>
                  <a:cubicBezTo>
                    <a:pt x="6434" y="10279"/>
                    <a:pt x="5292" y="12147"/>
                    <a:pt x="4721" y="14170"/>
                  </a:cubicBezTo>
                  <a:cubicBezTo>
                    <a:pt x="4177" y="16194"/>
                    <a:pt x="4203" y="18373"/>
                    <a:pt x="4929" y="20344"/>
                  </a:cubicBezTo>
                  <a:cubicBezTo>
                    <a:pt x="5655" y="22290"/>
                    <a:pt x="6978" y="24028"/>
                    <a:pt x="8690" y="25221"/>
                  </a:cubicBezTo>
                  <a:cubicBezTo>
                    <a:pt x="10324" y="26398"/>
                    <a:pt x="12290" y="26997"/>
                    <a:pt x="14302" y="26997"/>
                  </a:cubicBezTo>
                  <a:cubicBezTo>
                    <a:pt x="14463" y="26997"/>
                    <a:pt x="14625" y="26993"/>
                    <a:pt x="14787" y="26985"/>
                  </a:cubicBezTo>
                  <a:cubicBezTo>
                    <a:pt x="16991" y="26907"/>
                    <a:pt x="19196" y="26155"/>
                    <a:pt x="20934" y="24806"/>
                  </a:cubicBezTo>
                  <a:cubicBezTo>
                    <a:pt x="22828" y="23353"/>
                    <a:pt x="24125" y="21226"/>
                    <a:pt x="24696" y="18918"/>
                  </a:cubicBezTo>
                  <a:cubicBezTo>
                    <a:pt x="24852" y="18373"/>
                    <a:pt x="24955" y="17802"/>
                    <a:pt x="25007" y="17231"/>
                  </a:cubicBezTo>
                  <a:cubicBezTo>
                    <a:pt x="25007" y="17180"/>
                    <a:pt x="24981" y="17128"/>
                    <a:pt x="24955" y="17102"/>
                  </a:cubicBezTo>
                  <a:cubicBezTo>
                    <a:pt x="25163" y="15208"/>
                    <a:pt x="24981" y="13237"/>
                    <a:pt x="24177" y="11473"/>
                  </a:cubicBezTo>
                  <a:cubicBezTo>
                    <a:pt x="23347" y="9631"/>
                    <a:pt x="21894" y="8178"/>
                    <a:pt x="20078" y="7296"/>
                  </a:cubicBezTo>
                  <a:cubicBezTo>
                    <a:pt x="18605" y="6608"/>
                    <a:pt x="16968" y="6293"/>
                    <a:pt x="15336" y="6293"/>
                  </a:cubicBezTo>
                  <a:close/>
                  <a:moveTo>
                    <a:pt x="15494" y="4364"/>
                  </a:moveTo>
                  <a:cubicBezTo>
                    <a:pt x="16834" y="4364"/>
                    <a:pt x="18176" y="4546"/>
                    <a:pt x="19456" y="4910"/>
                  </a:cubicBezTo>
                  <a:cubicBezTo>
                    <a:pt x="21791" y="5610"/>
                    <a:pt x="23866" y="7011"/>
                    <a:pt x="25241" y="9034"/>
                  </a:cubicBezTo>
                  <a:cubicBezTo>
                    <a:pt x="26538" y="10954"/>
                    <a:pt x="27186" y="13314"/>
                    <a:pt x="27238" y="15623"/>
                  </a:cubicBezTo>
                  <a:cubicBezTo>
                    <a:pt x="27238" y="16142"/>
                    <a:pt x="27238" y="16687"/>
                    <a:pt x="27186" y="17231"/>
                  </a:cubicBezTo>
                  <a:cubicBezTo>
                    <a:pt x="27134" y="17257"/>
                    <a:pt x="27108" y="17283"/>
                    <a:pt x="27108" y="17361"/>
                  </a:cubicBezTo>
                  <a:cubicBezTo>
                    <a:pt x="26771" y="20137"/>
                    <a:pt x="25604" y="22861"/>
                    <a:pt x="23710" y="24936"/>
                  </a:cubicBezTo>
                  <a:cubicBezTo>
                    <a:pt x="21868" y="26985"/>
                    <a:pt x="19274" y="28256"/>
                    <a:pt x="16576" y="28749"/>
                  </a:cubicBezTo>
                  <a:cubicBezTo>
                    <a:pt x="15828" y="28879"/>
                    <a:pt x="15067" y="28946"/>
                    <a:pt x="14305" y="28946"/>
                  </a:cubicBezTo>
                  <a:cubicBezTo>
                    <a:pt x="12480" y="28946"/>
                    <a:pt x="10657" y="28561"/>
                    <a:pt x="9028" y="27737"/>
                  </a:cubicBezTo>
                  <a:cubicBezTo>
                    <a:pt x="6823" y="26622"/>
                    <a:pt x="4981" y="24754"/>
                    <a:pt x="3814" y="22575"/>
                  </a:cubicBezTo>
                  <a:cubicBezTo>
                    <a:pt x="2620" y="20370"/>
                    <a:pt x="2179" y="17880"/>
                    <a:pt x="2517" y="15416"/>
                  </a:cubicBezTo>
                  <a:cubicBezTo>
                    <a:pt x="2854" y="12925"/>
                    <a:pt x="3943" y="10565"/>
                    <a:pt x="5552" y="8671"/>
                  </a:cubicBezTo>
                  <a:cubicBezTo>
                    <a:pt x="7186" y="6777"/>
                    <a:pt x="9391" y="5454"/>
                    <a:pt x="11829" y="4832"/>
                  </a:cubicBezTo>
                  <a:cubicBezTo>
                    <a:pt x="13014" y="4520"/>
                    <a:pt x="14253" y="4364"/>
                    <a:pt x="15494" y="4364"/>
                  </a:cubicBezTo>
                  <a:close/>
                  <a:moveTo>
                    <a:pt x="8405" y="27971"/>
                  </a:moveTo>
                  <a:cubicBezTo>
                    <a:pt x="8950" y="28282"/>
                    <a:pt x="9521" y="28516"/>
                    <a:pt x="10117" y="28749"/>
                  </a:cubicBezTo>
                  <a:cubicBezTo>
                    <a:pt x="9858" y="29164"/>
                    <a:pt x="9624" y="29605"/>
                    <a:pt x="9365" y="30046"/>
                  </a:cubicBezTo>
                  <a:cubicBezTo>
                    <a:pt x="9313" y="30176"/>
                    <a:pt x="9235" y="30306"/>
                    <a:pt x="9157" y="30435"/>
                  </a:cubicBezTo>
                  <a:cubicBezTo>
                    <a:pt x="9139" y="30454"/>
                    <a:pt x="9134" y="30472"/>
                    <a:pt x="9132" y="30472"/>
                  </a:cubicBezTo>
                  <a:cubicBezTo>
                    <a:pt x="9131" y="30472"/>
                    <a:pt x="9131" y="30469"/>
                    <a:pt x="9131" y="30461"/>
                  </a:cubicBezTo>
                  <a:cubicBezTo>
                    <a:pt x="9105" y="30435"/>
                    <a:pt x="9054" y="30435"/>
                    <a:pt x="9028" y="30435"/>
                  </a:cubicBezTo>
                  <a:cubicBezTo>
                    <a:pt x="8976" y="30435"/>
                    <a:pt x="8898" y="30409"/>
                    <a:pt x="8846" y="30383"/>
                  </a:cubicBezTo>
                  <a:cubicBezTo>
                    <a:pt x="8587" y="30332"/>
                    <a:pt x="8327" y="30254"/>
                    <a:pt x="8146" y="30098"/>
                  </a:cubicBezTo>
                  <a:cubicBezTo>
                    <a:pt x="7912" y="29942"/>
                    <a:pt x="8016" y="29683"/>
                    <a:pt x="8068" y="29476"/>
                  </a:cubicBezTo>
                  <a:cubicBezTo>
                    <a:pt x="8120" y="29190"/>
                    <a:pt x="8172" y="28905"/>
                    <a:pt x="8223" y="28619"/>
                  </a:cubicBezTo>
                  <a:lnTo>
                    <a:pt x="8301" y="28204"/>
                  </a:lnTo>
                  <a:cubicBezTo>
                    <a:pt x="8301" y="28127"/>
                    <a:pt x="8327" y="28075"/>
                    <a:pt x="8327" y="27997"/>
                  </a:cubicBezTo>
                  <a:cubicBezTo>
                    <a:pt x="8353" y="27997"/>
                    <a:pt x="8379" y="27997"/>
                    <a:pt x="8379" y="27971"/>
                  </a:cubicBezTo>
                  <a:close/>
                  <a:moveTo>
                    <a:pt x="19663" y="28334"/>
                  </a:moveTo>
                  <a:lnTo>
                    <a:pt x="19663" y="28334"/>
                  </a:lnTo>
                  <a:cubicBezTo>
                    <a:pt x="19611" y="28827"/>
                    <a:pt x="19586" y="29346"/>
                    <a:pt x="19560" y="29839"/>
                  </a:cubicBezTo>
                  <a:cubicBezTo>
                    <a:pt x="19534" y="30124"/>
                    <a:pt x="19534" y="30383"/>
                    <a:pt x="19508" y="30669"/>
                  </a:cubicBezTo>
                  <a:cubicBezTo>
                    <a:pt x="19508" y="30721"/>
                    <a:pt x="19534" y="30799"/>
                    <a:pt x="19508" y="30850"/>
                  </a:cubicBezTo>
                  <a:cubicBezTo>
                    <a:pt x="19482" y="30876"/>
                    <a:pt x="19456" y="30876"/>
                    <a:pt x="19404" y="30876"/>
                  </a:cubicBezTo>
                  <a:cubicBezTo>
                    <a:pt x="19274" y="30902"/>
                    <a:pt x="19145" y="30928"/>
                    <a:pt x="18989" y="30954"/>
                  </a:cubicBezTo>
                  <a:cubicBezTo>
                    <a:pt x="18859" y="30954"/>
                    <a:pt x="18730" y="30980"/>
                    <a:pt x="18574" y="31006"/>
                  </a:cubicBezTo>
                  <a:cubicBezTo>
                    <a:pt x="18522" y="31006"/>
                    <a:pt x="18459" y="31018"/>
                    <a:pt x="18399" y="31018"/>
                  </a:cubicBezTo>
                  <a:cubicBezTo>
                    <a:pt x="18369" y="31018"/>
                    <a:pt x="18340" y="31015"/>
                    <a:pt x="18314" y="31006"/>
                  </a:cubicBezTo>
                  <a:cubicBezTo>
                    <a:pt x="18237" y="30980"/>
                    <a:pt x="18211" y="30850"/>
                    <a:pt x="18185" y="30773"/>
                  </a:cubicBezTo>
                  <a:cubicBezTo>
                    <a:pt x="18133" y="30643"/>
                    <a:pt x="18107" y="30513"/>
                    <a:pt x="18055" y="30383"/>
                  </a:cubicBezTo>
                  <a:cubicBezTo>
                    <a:pt x="17977" y="30124"/>
                    <a:pt x="17873" y="29865"/>
                    <a:pt x="17796" y="29631"/>
                  </a:cubicBezTo>
                  <a:cubicBezTo>
                    <a:pt x="17744" y="29476"/>
                    <a:pt x="17692" y="29346"/>
                    <a:pt x="17640" y="29216"/>
                  </a:cubicBezTo>
                  <a:cubicBezTo>
                    <a:pt x="17614" y="29164"/>
                    <a:pt x="17588" y="29086"/>
                    <a:pt x="17562" y="29035"/>
                  </a:cubicBezTo>
                  <a:cubicBezTo>
                    <a:pt x="18289" y="28853"/>
                    <a:pt x="18989" y="28619"/>
                    <a:pt x="19663" y="28334"/>
                  </a:cubicBezTo>
                  <a:close/>
                  <a:moveTo>
                    <a:pt x="10996" y="0"/>
                  </a:moveTo>
                  <a:cubicBezTo>
                    <a:pt x="10446" y="0"/>
                    <a:pt x="9893" y="111"/>
                    <a:pt x="9365" y="292"/>
                  </a:cubicBezTo>
                  <a:cubicBezTo>
                    <a:pt x="8820" y="474"/>
                    <a:pt x="8379" y="785"/>
                    <a:pt x="7964" y="1200"/>
                  </a:cubicBezTo>
                  <a:cubicBezTo>
                    <a:pt x="7549" y="1641"/>
                    <a:pt x="7316" y="2186"/>
                    <a:pt x="7264" y="2782"/>
                  </a:cubicBezTo>
                  <a:cubicBezTo>
                    <a:pt x="7238" y="3120"/>
                    <a:pt x="7264" y="3431"/>
                    <a:pt x="7290" y="3768"/>
                  </a:cubicBezTo>
                  <a:cubicBezTo>
                    <a:pt x="7312" y="3993"/>
                    <a:pt x="7354" y="4198"/>
                    <a:pt x="7568" y="4198"/>
                  </a:cubicBezTo>
                  <a:cubicBezTo>
                    <a:pt x="7600" y="4198"/>
                    <a:pt x="7637" y="4194"/>
                    <a:pt x="7679" y="4183"/>
                  </a:cubicBezTo>
                  <a:cubicBezTo>
                    <a:pt x="8405" y="4028"/>
                    <a:pt x="9131" y="3846"/>
                    <a:pt x="9832" y="3664"/>
                  </a:cubicBezTo>
                  <a:cubicBezTo>
                    <a:pt x="9884" y="3820"/>
                    <a:pt x="9910" y="3976"/>
                    <a:pt x="9962" y="4157"/>
                  </a:cubicBezTo>
                  <a:cubicBezTo>
                    <a:pt x="10013" y="4391"/>
                    <a:pt x="10039" y="4624"/>
                    <a:pt x="10117" y="4858"/>
                  </a:cubicBezTo>
                  <a:cubicBezTo>
                    <a:pt x="8794" y="5377"/>
                    <a:pt x="7549" y="6077"/>
                    <a:pt x="6460" y="7037"/>
                  </a:cubicBezTo>
                  <a:cubicBezTo>
                    <a:pt x="4618" y="8645"/>
                    <a:pt x="3243" y="10798"/>
                    <a:pt x="2517" y="13133"/>
                  </a:cubicBezTo>
                  <a:cubicBezTo>
                    <a:pt x="2473" y="13127"/>
                    <a:pt x="2428" y="13125"/>
                    <a:pt x="2384" y="13125"/>
                  </a:cubicBezTo>
                  <a:cubicBezTo>
                    <a:pt x="2004" y="13125"/>
                    <a:pt x="1599" y="13310"/>
                    <a:pt x="1297" y="13496"/>
                  </a:cubicBezTo>
                  <a:cubicBezTo>
                    <a:pt x="882" y="13781"/>
                    <a:pt x="545" y="14170"/>
                    <a:pt x="337" y="14637"/>
                  </a:cubicBezTo>
                  <a:cubicBezTo>
                    <a:pt x="78" y="15182"/>
                    <a:pt x="0" y="15831"/>
                    <a:pt x="52" y="16427"/>
                  </a:cubicBezTo>
                  <a:cubicBezTo>
                    <a:pt x="78" y="17024"/>
                    <a:pt x="234" y="17672"/>
                    <a:pt x="597" y="18165"/>
                  </a:cubicBezTo>
                  <a:cubicBezTo>
                    <a:pt x="934" y="18632"/>
                    <a:pt x="1531" y="18918"/>
                    <a:pt x="2076" y="19073"/>
                  </a:cubicBezTo>
                  <a:cubicBezTo>
                    <a:pt x="2179" y="19774"/>
                    <a:pt x="2361" y="20474"/>
                    <a:pt x="2620" y="21149"/>
                  </a:cubicBezTo>
                  <a:cubicBezTo>
                    <a:pt x="3476" y="23587"/>
                    <a:pt x="5137" y="25740"/>
                    <a:pt x="7212" y="27245"/>
                  </a:cubicBezTo>
                  <a:cubicBezTo>
                    <a:pt x="7445" y="27400"/>
                    <a:pt x="7679" y="27556"/>
                    <a:pt x="7912" y="27686"/>
                  </a:cubicBezTo>
                  <a:cubicBezTo>
                    <a:pt x="7886" y="27763"/>
                    <a:pt x="7912" y="27815"/>
                    <a:pt x="7964" y="27841"/>
                  </a:cubicBezTo>
                  <a:cubicBezTo>
                    <a:pt x="7964" y="27841"/>
                    <a:pt x="7964" y="27841"/>
                    <a:pt x="7964" y="27867"/>
                  </a:cubicBezTo>
                  <a:cubicBezTo>
                    <a:pt x="7964" y="27893"/>
                    <a:pt x="7938" y="27945"/>
                    <a:pt x="7938" y="27997"/>
                  </a:cubicBezTo>
                  <a:cubicBezTo>
                    <a:pt x="7912" y="28127"/>
                    <a:pt x="7886" y="28230"/>
                    <a:pt x="7860" y="28360"/>
                  </a:cubicBezTo>
                  <a:cubicBezTo>
                    <a:pt x="7834" y="28594"/>
                    <a:pt x="7782" y="28827"/>
                    <a:pt x="7757" y="29060"/>
                  </a:cubicBezTo>
                  <a:cubicBezTo>
                    <a:pt x="7679" y="29450"/>
                    <a:pt x="7523" y="29917"/>
                    <a:pt x="7782" y="30254"/>
                  </a:cubicBezTo>
                  <a:cubicBezTo>
                    <a:pt x="8016" y="30565"/>
                    <a:pt x="8457" y="30721"/>
                    <a:pt x="8820" y="30799"/>
                  </a:cubicBezTo>
                  <a:cubicBezTo>
                    <a:pt x="8911" y="30824"/>
                    <a:pt x="9021" y="30850"/>
                    <a:pt x="9128" y="30850"/>
                  </a:cubicBezTo>
                  <a:cubicBezTo>
                    <a:pt x="9235" y="30850"/>
                    <a:pt x="9339" y="30824"/>
                    <a:pt x="9417" y="30747"/>
                  </a:cubicBezTo>
                  <a:cubicBezTo>
                    <a:pt x="9495" y="30669"/>
                    <a:pt x="9521" y="30565"/>
                    <a:pt x="9572" y="30461"/>
                  </a:cubicBezTo>
                  <a:cubicBezTo>
                    <a:pt x="9650" y="30358"/>
                    <a:pt x="9702" y="30254"/>
                    <a:pt x="9754" y="30150"/>
                  </a:cubicBezTo>
                  <a:cubicBezTo>
                    <a:pt x="9987" y="29735"/>
                    <a:pt x="10247" y="29294"/>
                    <a:pt x="10480" y="28853"/>
                  </a:cubicBezTo>
                  <a:cubicBezTo>
                    <a:pt x="11703" y="29245"/>
                    <a:pt x="12967" y="29432"/>
                    <a:pt x="14254" y="29432"/>
                  </a:cubicBezTo>
                  <a:cubicBezTo>
                    <a:pt x="14414" y="29432"/>
                    <a:pt x="14574" y="29429"/>
                    <a:pt x="14735" y="29424"/>
                  </a:cubicBezTo>
                  <a:cubicBezTo>
                    <a:pt x="15617" y="29398"/>
                    <a:pt x="16473" y="29294"/>
                    <a:pt x="17329" y="29086"/>
                  </a:cubicBezTo>
                  <a:cubicBezTo>
                    <a:pt x="17381" y="29268"/>
                    <a:pt x="17407" y="29450"/>
                    <a:pt x="17432" y="29631"/>
                  </a:cubicBezTo>
                  <a:lnTo>
                    <a:pt x="17614" y="30383"/>
                  </a:lnTo>
                  <a:cubicBezTo>
                    <a:pt x="17718" y="30773"/>
                    <a:pt x="17770" y="31343"/>
                    <a:pt x="18263" y="31447"/>
                  </a:cubicBezTo>
                  <a:cubicBezTo>
                    <a:pt x="18301" y="31452"/>
                    <a:pt x="18340" y="31454"/>
                    <a:pt x="18379" y="31454"/>
                  </a:cubicBezTo>
                  <a:cubicBezTo>
                    <a:pt x="18555" y="31454"/>
                    <a:pt x="18742" y="31412"/>
                    <a:pt x="18911" y="31369"/>
                  </a:cubicBezTo>
                  <a:cubicBezTo>
                    <a:pt x="19145" y="31317"/>
                    <a:pt x="19404" y="31265"/>
                    <a:pt x="19637" y="31162"/>
                  </a:cubicBezTo>
                  <a:cubicBezTo>
                    <a:pt x="19819" y="31110"/>
                    <a:pt x="19871" y="30928"/>
                    <a:pt x="19897" y="30747"/>
                  </a:cubicBezTo>
                  <a:cubicBezTo>
                    <a:pt x="19923" y="30487"/>
                    <a:pt x="19949" y="30228"/>
                    <a:pt x="19949" y="29968"/>
                  </a:cubicBezTo>
                  <a:cubicBezTo>
                    <a:pt x="20001" y="29398"/>
                    <a:pt x="20027" y="28827"/>
                    <a:pt x="20052" y="28256"/>
                  </a:cubicBezTo>
                  <a:cubicBezTo>
                    <a:pt x="20052" y="28230"/>
                    <a:pt x="20027" y="28204"/>
                    <a:pt x="20027" y="28178"/>
                  </a:cubicBezTo>
                  <a:cubicBezTo>
                    <a:pt x="20857" y="27789"/>
                    <a:pt x="21635" y="27322"/>
                    <a:pt x="22361" y="26778"/>
                  </a:cubicBezTo>
                  <a:cubicBezTo>
                    <a:pt x="24047" y="25507"/>
                    <a:pt x="25344" y="23769"/>
                    <a:pt x="26200" y="21875"/>
                  </a:cubicBezTo>
                  <a:cubicBezTo>
                    <a:pt x="26252" y="21901"/>
                    <a:pt x="26304" y="21953"/>
                    <a:pt x="26356" y="21953"/>
                  </a:cubicBezTo>
                  <a:cubicBezTo>
                    <a:pt x="26374" y="21953"/>
                    <a:pt x="26392" y="21953"/>
                    <a:pt x="26410" y="21953"/>
                  </a:cubicBezTo>
                  <a:cubicBezTo>
                    <a:pt x="27431" y="21953"/>
                    <a:pt x="28466" y="21237"/>
                    <a:pt x="28976" y="20396"/>
                  </a:cubicBezTo>
                  <a:cubicBezTo>
                    <a:pt x="29547" y="19462"/>
                    <a:pt x="29573" y="18165"/>
                    <a:pt x="28950" y="17206"/>
                  </a:cubicBezTo>
                  <a:cubicBezTo>
                    <a:pt x="28639" y="16713"/>
                    <a:pt x="28120" y="16298"/>
                    <a:pt x="27497" y="16246"/>
                  </a:cubicBezTo>
                  <a:lnTo>
                    <a:pt x="27472" y="16246"/>
                  </a:lnTo>
                  <a:cubicBezTo>
                    <a:pt x="27575" y="14222"/>
                    <a:pt x="27264" y="12147"/>
                    <a:pt x="26434" y="10279"/>
                  </a:cubicBezTo>
                  <a:cubicBezTo>
                    <a:pt x="25682" y="8619"/>
                    <a:pt x="24514" y="7218"/>
                    <a:pt x="23062" y="6155"/>
                  </a:cubicBezTo>
                  <a:cubicBezTo>
                    <a:pt x="23165" y="5921"/>
                    <a:pt x="23269" y="5714"/>
                    <a:pt x="23373" y="5480"/>
                  </a:cubicBezTo>
                  <a:cubicBezTo>
                    <a:pt x="23425" y="5325"/>
                    <a:pt x="23503" y="5169"/>
                    <a:pt x="23580" y="5013"/>
                  </a:cubicBezTo>
                  <a:cubicBezTo>
                    <a:pt x="24073" y="5247"/>
                    <a:pt x="24566" y="5506"/>
                    <a:pt x="25059" y="5740"/>
                  </a:cubicBezTo>
                  <a:cubicBezTo>
                    <a:pt x="25215" y="5817"/>
                    <a:pt x="25370" y="5895"/>
                    <a:pt x="25552" y="5947"/>
                  </a:cubicBezTo>
                  <a:cubicBezTo>
                    <a:pt x="25618" y="5980"/>
                    <a:pt x="25683" y="6013"/>
                    <a:pt x="25755" y="6013"/>
                  </a:cubicBezTo>
                  <a:cubicBezTo>
                    <a:pt x="25797" y="6013"/>
                    <a:pt x="25841" y="6002"/>
                    <a:pt x="25889" y="5973"/>
                  </a:cubicBezTo>
                  <a:cubicBezTo>
                    <a:pt x="25967" y="5895"/>
                    <a:pt x="25993" y="5766"/>
                    <a:pt x="26045" y="5662"/>
                  </a:cubicBezTo>
                  <a:cubicBezTo>
                    <a:pt x="26097" y="5506"/>
                    <a:pt x="26123" y="5325"/>
                    <a:pt x="26175" y="5169"/>
                  </a:cubicBezTo>
                  <a:cubicBezTo>
                    <a:pt x="26304" y="4572"/>
                    <a:pt x="26356" y="3924"/>
                    <a:pt x="26097" y="3327"/>
                  </a:cubicBezTo>
                  <a:cubicBezTo>
                    <a:pt x="25863" y="2834"/>
                    <a:pt x="25500" y="2367"/>
                    <a:pt x="25059" y="2030"/>
                  </a:cubicBezTo>
                  <a:cubicBezTo>
                    <a:pt x="24307" y="1504"/>
                    <a:pt x="23337" y="1147"/>
                    <a:pt x="22430" y="1147"/>
                  </a:cubicBezTo>
                  <a:cubicBezTo>
                    <a:pt x="22398" y="1147"/>
                    <a:pt x="22367" y="1147"/>
                    <a:pt x="22335" y="1148"/>
                  </a:cubicBezTo>
                  <a:cubicBezTo>
                    <a:pt x="21816" y="1148"/>
                    <a:pt x="21350" y="1278"/>
                    <a:pt x="20909" y="1537"/>
                  </a:cubicBezTo>
                  <a:cubicBezTo>
                    <a:pt x="20468" y="1797"/>
                    <a:pt x="20130" y="2212"/>
                    <a:pt x="19897" y="2653"/>
                  </a:cubicBezTo>
                  <a:cubicBezTo>
                    <a:pt x="19845" y="2679"/>
                    <a:pt x="19819" y="2705"/>
                    <a:pt x="19793" y="2756"/>
                  </a:cubicBezTo>
                  <a:cubicBezTo>
                    <a:pt x="19637" y="3042"/>
                    <a:pt x="19845" y="3197"/>
                    <a:pt x="20078" y="3301"/>
                  </a:cubicBezTo>
                  <a:cubicBezTo>
                    <a:pt x="20416" y="3483"/>
                    <a:pt x="20727" y="3638"/>
                    <a:pt x="21064" y="3794"/>
                  </a:cubicBezTo>
                  <a:cubicBezTo>
                    <a:pt x="21505" y="4028"/>
                    <a:pt x="21946" y="4235"/>
                    <a:pt x="22387" y="4443"/>
                  </a:cubicBezTo>
                  <a:cubicBezTo>
                    <a:pt x="22257" y="4598"/>
                    <a:pt x="22154" y="4728"/>
                    <a:pt x="22076" y="4884"/>
                  </a:cubicBezTo>
                  <a:lnTo>
                    <a:pt x="21868" y="5195"/>
                  </a:lnTo>
                  <a:cubicBezTo>
                    <a:pt x="21842" y="5247"/>
                    <a:pt x="21791" y="5299"/>
                    <a:pt x="21765" y="5351"/>
                  </a:cubicBezTo>
                  <a:cubicBezTo>
                    <a:pt x="21635" y="5273"/>
                    <a:pt x="21505" y="5195"/>
                    <a:pt x="21375" y="5143"/>
                  </a:cubicBezTo>
                  <a:cubicBezTo>
                    <a:pt x="19560" y="4255"/>
                    <a:pt x="17519" y="3862"/>
                    <a:pt x="15493" y="3862"/>
                  </a:cubicBezTo>
                  <a:cubicBezTo>
                    <a:pt x="14856" y="3862"/>
                    <a:pt x="14220" y="3901"/>
                    <a:pt x="13593" y="3976"/>
                  </a:cubicBezTo>
                  <a:cubicBezTo>
                    <a:pt x="12919" y="4054"/>
                    <a:pt x="12218" y="4183"/>
                    <a:pt x="11570" y="4365"/>
                  </a:cubicBezTo>
                  <a:cubicBezTo>
                    <a:pt x="11544" y="4287"/>
                    <a:pt x="11492" y="4235"/>
                    <a:pt x="11466" y="4157"/>
                  </a:cubicBezTo>
                  <a:cubicBezTo>
                    <a:pt x="11440" y="4054"/>
                    <a:pt x="11388" y="3924"/>
                    <a:pt x="11336" y="3820"/>
                  </a:cubicBezTo>
                  <a:cubicBezTo>
                    <a:pt x="11284" y="3664"/>
                    <a:pt x="11207" y="3483"/>
                    <a:pt x="11129" y="3327"/>
                  </a:cubicBezTo>
                  <a:cubicBezTo>
                    <a:pt x="11492" y="3223"/>
                    <a:pt x="11855" y="3146"/>
                    <a:pt x="12218" y="3042"/>
                  </a:cubicBezTo>
                  <a:cubicBezTo>
                    <a:pt x="12633" y="2938"/>
                    <a:pt x="13048" y="2808"/>
                    <a:pt x="13438" y="2705"/>
                  </a:cubicBezTo>
                  <a:cubicBezTo>
                    <a:pt x="13723" y="2627"/>
                    <a:pt x="14112" y="2575"/>
                    <a:pt x="13982" y="2186"/>
                  </a:cubicBezTo>
                  <a:cubicBezTo>
                    <a:pt x="13982" y="2134"/>
                    <a:pt x="13956" y="2082"/>
                    <a:pt x="13905" y="2082"/>
                  </a:cubicBezTo>
                  <a:cubicBezTo>
                    <a:pt x="13645" y="1200"/>
                    <a:pt x="13048" y="474"/>
                    <a:pt x="12166" y="188"/>
                  </a:cubicBezTo>
                  <a:cubicBezTo>
                    <a:pt x="11786" y="58"/>
                    <a:pt x="11392" y="0"/>
                    <a:pt x="10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4460700" y="4183325"/>
              <a:ext cx="626500" cy="614550"/>
            </a:xfrm>
            <a:custGeom>
              <a:avLst/>
              <a:gdLst/>
              <a:ahLst/>
              <a:cxnLst/>
              <a:rect l="l" t="t" r="r" b="b"/>
              <a:pathLst>
                <a:path w="25060" h="24582" extrusionOk="0">
                  <a:moveTo>
                    <a:pt x="13170" y="2423"/>
                  </a:moveTo>
                  <a:cubicBezTo>
                    <a:pt x="14247" y="2423"/>
                    <a:pt x="15323" y="2572"/>
                    <a:pt x="16343" y="2880"/>
                  </a:cubicBezTo>
                  <a:cubicBezTo>
                    <a:pt x="18211" y="3425"/>
                    <a:pt x="19871" y="4540"/>
                    <a:pt x="20986" y="6175"/>
                  </a:cubicBezTo>
                  <a:cubicBezTo>
                    <a:pt x="22024" y="7705"/>
                    <a:pt x="22569" y="9599"/>
                    <a:pt x="22621" y="11467"/>
                  </a:cubicBezTo>
                  <a:cubicBezTo>
                    <a:pt x="22621" y="11882"/>
                    <a:pt x="22595" y="12297"/>
                    <a:pt x="22569" y="12712"/>
                  </a:cubicBezTo>
                  <a:cubicBezTo>
                    <a:pt x="22517" y="12738"/>
                    <a:pt x="22491" y="12790"/>
                    <a:pt x="22491" y="12842"/>
                  </a:cubicBezTo>
                  <a:cubicBezTo>
                    <a:pt x="22180" y="15098"/>
                    <a:pt x="21272" y="17303"/>
                    <a:pt x="19715" y="18989"/>
                  </a:cubicBezTo>
                  <a:cubicBezTo>
                    <a:pt x="18237" y="20598"/>
                    <a:pt x="16187" y="21610"/>
                    <a:pt x="14034" y="21973"/>
                  </a:cubicBezTo>
                  <a:cubicBezTo>
                    <a:pt x="13420" y="22083"/>
                    <a:pt x="12792" y="22141"/>
                    <a:pt x="12163" y="22141"/>
                  </a:cubicBezTo>
                  <a:cubicBezTo>
                    <a:pt x="10719" y="22141"/>
                    <a:pt x="9273" y="21837"/>
                    <a:pt x="7990" y="21169"/>
                  </a:cubicBezTo>
                  <a:cubicBezTo>
                    <a:pt x="6226" y="20287"/>
                    <a:pt x="4747" y="18808"/>
                    <a:pt x="3814" y="17070"/>
                  </a:cubicBezTo>
                  <a:cubicBezTo>
                    <a:pt x="2854" y="15306"/>
                    <a:pt x="2491" y="13308"/>
                    <a:pt x="2750" y="11337"/>
                  </a:cubicBezTo>
                  <a:cubicBezTo>
                    <a:pt x="3009" y="9340"/>
                    <a:pt x="3865" y="7472"/>
                    <a:pt x="5162" y="5941"/>
                  </a:cubicBezTo>
                  <a:cubicBezTo>
                    <a:pt x="6485" y="4385"/>
                    <a:pt x="8249" y="3321"/>
                    <a:pt x="10195" y="2802"/>
                  </a:cubicBezTo>
                  <a:cubicBezTo>
                    <a:pt x="11159" y="2552"/>
                    <a:pt x="12165" y="2423"/>
                    <a:pt x="13170" y="2423"/>
                  </a:cubicBezTo>
                  <a:close/>
                  <a:moveTo>
                    <a:pt x="13315" y="0"/>
                  </a:moveTo>
                  <a:cubicBezTo>
                    <a:pt x="12074" y="0"/>
                    <a:pt x="10835" y="156"/>
                    <a:pt x="9650" y="468"/>
                  </a:cubicBezTo>
                  <a:cubicBezTo>
                    <a:pt x="7212" y="1090"/>
                    <a:pt x="5007" y="2413"/>
                    <a:pt x="3373" y="4307"/>
                  </a:cubicBezTo>
                  <a:cubicBezTo>
                    <a:pt x="1764" y="6201"/>
                    <a:pt x="675" y="8561"/>
                    <a:pt x="338" y="11052"/>
                  </a:cubicBezTo>
                  <a:cubicBezTo>
                    <a:pt x="0" y="13516"/>
                    <a:pt x="441" y="16006"/>
                    <a:pt x="1635" y="18211"/>
                  </a:cubicBezTo>
                  <a:cubicBezTo>
                    <a:pt x="2802" y="20390"/>
                    <a:pt x="4644" y="22258"/>
                    <a:pt x="6849" y="23373"/>
                  </a:cubicBezTo>
                  <a:cubicBezTo>
                    <a:pt x="8478" y="24197"/>
                    <a:pt x="10301" y="24582"/>
                    <a:pt x="12126" y="24582"/>
                  </a:cubicBezTo>
                  <a:cubicBezTo>
                    <a:pt x="12888" y="24582"/>
                    <a:pt x="13649" y="24515"/>
                    <a:pt x="14397" y="24385"/>
                  </a:cubicBezTo>
                  <a:cubicBezTo>
                    <a:pt x="17095" y="23892"/>
                    <a:pt x="19689" y="22621"/>
                    <a:pt x="21531" y="20572"/>
                  </a:cubicBezTo>
                  <a:cubicBezTo>
                    <a:pt x="23425" y="18497"/>
                    <a:pt x="24592" y="15773"/>
                    <a:pt x="24929" y="12971"/>
                  </a:cubicBezTo>
                  <a:cubicBezTo>
                    <a:pt x="24929" y="12919"/>
                    <a:pt x="24955" y="12893"/>
                    <a:pt x="25007" y="12867"/>
                  </a:cubicBezTo>
                  <a:cubicBezTo>
                    <a:pt x="25059" y="12323"/>
                    <a:pt x="25059" y="11778"/>
                    <a:pt x="25059" y="11259"/>
                  </a:cubicBezTo>
                  <a:cubicBezTo>
                    <a:pt x="25007" y="8950"/>
                    <a:pt x="24359" y="6590"/>
                    <a:pt x="23062" y="4670"/>
                  </a:cubicBezTo>
                  <a:cubicBezTo>
                    <a:pt x="21687" y="2647"/>
                    <a:pt x="19612" y="1246"/>
                    <a:pt x="17277" y="546"/>
                  </a:cubicBezTo>
                  <a:cubicBezTo>
                    <a:pt x="15997" y="182"/>
                    <a:pt x="14655" y="0"/>
                    <a:pt x="13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4500250" y="4221400"/>
              <a:ext cx="548675" cy="538375"/>
            </a:xfrm>
            <a:custGeom>
              <a:avLst/>
              <a:gdLst/>
              <a:ahLst/>
              <a:cxnLst/>
              <a:rect l="l" t="t" r="r" b="b"/>
              <a:pathLst>
                <a:path w="21947" h="21535" extrusionOk="0">
                  <a:moveTo>
                    <a:pt x="11640" y="1"/>
                  </a:moveTo>
                  <a:cubicBezTo>
                    <a:pt x="10557" y="1"/>
                    <a:pt x="9473" y="137"/>
                    <a:pt x="8431" y="397"/>
                  </a:cubicBezTo>
                  <a:cubicBezTo>
                    <a:pt x="6304" y="942"/>
                    <a:pt x="4385" y="2110"/>
                    <a:pt x="2958" y="3796"/>
                  </a:cubicBezTo>
                  <a:cubicBezTo>
                    <a:pt x="1531" y="5430"/>
                    <a:pt x="597" y="7505"/>
                    <a:pt x="286" y="9658"/>
                  </a:cubicBezTo>
                  <a:cubicBezTo>
                    <a:pt x="1" y="11837"/>
                    <a:pt x="390" y="14016"/>
                    <a:pt x="1427" y="15962"/>
                  </a:cubicBezTo>
                  <a:cubicBezTo>
                    <a:pt x="2439" y="17856"/>
                    <a:pt x="4047" y="19490"/>
                    <a:pt x="5993" y="20476"/>
                  </a:cubicBezTo>
                  <a:cubicBezTo>
                    <a:pt x="7411" y="21203"/>
                    <a:pt x="8981" y="21535"/>
                    <a:pt x="10561" y="21535"/>
                  </a:cubicBezTo>
                  <a:cubicBezTo>
                    <a:pt x="11237" y="21535"/>
                    <a:pt x="11914" y="21474"/>
                    <a:pt x="12582" y="21358"/>
                  </a:cubicBezTo>
                  <a:cubicBezTo>
                    <a:pt x="14943" y="20943"/>
                    <a:pt x="17225" y="19801"/>
                    <a:pt x="18860" y="18037"/>
                  </a:cubicBezTo>
                  <a:cubicBezTo>
                    <a:pt x="20520" y="16195"/>
                    <a:pt x="21532" y="13809"/>
                    <a:pt x="21817" y="11370"/>
                  </a:cubicBezTo>
                  <a:cubicBezTo>
                    <a:pt x="21817" y="11319"/>
                    <a:pt x="21843" y="11293"/>
                    <a:pt x="21869" y="11267"/>
                  </a:cubicBezTo>
                  <a:cubicBezTo>
                    <a:pt x="21921" y="10800"/>
                    <a:pt x="21947" y="10333"/>
                    <a:pt x="21921" y="9866"/>
                  </a:cubicBezTo>
                  <a:cubicBezTo>
                    <a:pt x="21895" y="7842"/>
                    <a:pt x="21324" y="5793"/>
                    <a:pt x="20183" y="4107"/>
                  </a:cubicBezTo>
                  <a:cubicBezTo>
                    <a:pt x="18989" y="2317"/>
                    <a:pt x="17173" y="1098"/>
                    <a:pt x="15124" y="501"/>
                  </a:cubicBezTo>
                  <a:cubicBezTo>
                    <a:pt x="14001" y="163"/>
                    <a:pt x="12821" y="1"/>
                    <a:pt x="11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5"/>
            <p:cNvSpPr/>
            <p:nvPr/>
          </p:nvSpPr>
          <p:spPr>
            <a:xfrm>
              <a:off x="4406225" y="4074225"/>
              <a:ext cx="739325" cy="786350"/>
            </a:xfrm>
            <a:custGeom>
              <a:avLst/>
              <a:gdLst/>
              <a:ahLst/>
              <a:cxnLst/>
              <a:rect l="l" t="t" r="r" b="b"/>
              <a:pathLst>
                <a:path w="29573" h="31454" extrusionOk="0">
                  <a:moveTo>
                    <a:pt x="11014" y="467"/>
                  </a:moveTo>
                  <a:cubicBezTo>
                    <a:pt x="11271" y="467"/>
                    <a:pt x="11527" y="493"/>
                    <a:pt x="11777" y="552"/>
                  </a:cubicBezTo>
                  <a:cubicBezTo>
                    <a:pt x="12633" y="759"/>
                    <a:pt x="13308" y="1356"/>
                    <a:pt x="13671" y="2134"/>
                  </a:cubicBezTo>
                  <a:cubicBezTo>
                    <a:pt x="13645" y="2160"/>
                    <a:pt x="13645" y="2212"/>
                    <a:pt x="13645" y="2238"/>
                  </a:cubicBezTo>
                  <a:cubicBezTo>
                    <a:pt x="13671" y="2315"/>
                    <a:pt x="13671" y="2290"/>
                    <a:pt x="13593" y="2315"/>
                  </a:cubicBezTo>
                  <a:cubicBezTo>
                    <a:pt x="13489" y="2315"/>
                    <a:pt x="13412" y="2341"/>
                    <a:pt x="13334" y="2367"/>
                  </a:cubicBezTo>
                  <a:cubicBezTo>
                    <a:pt x="13204" y="2419"/>
                    <a:pt x="13074" y="2445"/>
                    <a:pt x="12945" y="2471"/>
                  </a:cubicBezTo>
                  <a:cubicBezTo>
                    <a:pt x="12633" y="2549"/>
                    <a:pt x="12322" y="2653"/>
                    <a:pt x="12011" y="2731"/>
                  </a:cubicBezTo>
                  <a:cubicBezTo>
                    <a:pt x="11414" y="2886"/>
                    <a:pt x="10792" y="3042"/>
                    <a:pt x="10195" y="3197"/>
                  </a:cubicBezTo>
                  <a:cubicBezTo>
                    <a:pt x="9598" y="3353"/>
                    <a:pt x="8976" y="3509"/>
                    <a:pt x="8379" y="3664"/>
                  </a:cubicBezTo>
                  <a:cubicBezTo>
                    <a:pt x="8223" y="3690"/>
                    <a:pt x="8068" y="3742"/>
                    <a:pt x="7912" y="3768"/>
                  </a:cubicBezTo>
                  <a:cubicBezTo>
                    <a:pt x="7834" y="3794"/>
                    <a:pt x="7731" y="3794"/>
                    <a:pt x="7653" y="3820"/>
                  </a:cubicBezTo>
                  <a:cubicBezTo>
                    <a:pt x="7653" y="3613"/>
                    <a:pt x="7601" y="3094"/>
                    <a:pt x="7627" y="3016"/>
                  </a:cubicBezTo>
                  <a:cubicBezTo>
                    <a:pt x="7627" y="2445"/>
                    <a:pt x="7782" y="1926"/>
                    <a:pt x="8146" y="1485"/>
                  </a:cubicBezTo>
                  <a:cubicBezTo>
                    <a:pt x="8483" y="1122"/>
                    <a:pt x="8976" y="915"/>
                    <a:pt x="9417" y="759"/>
                  </a:cubicBezTo>
                  <a:cubicBezTo>
                    <a:pt x="9927" y="583"/>
                    <a:pt x="10473" y="467"/>
                    <a:pt x="11014" y="467"/>
                  </a:cubicBezTo>
                  <a:close/>
                  <a:moveTo>
                    <a:pt x="10895" y="3379"/>
                  </a:moveTo>
                  <a:cubicBezTo>
                    <a:pt x="10921" y="3561"/>
                    <a:pt x="10973" y="3742"/>
                    <a:pt x="11025" y="3924"/>
                  </a:cubicBezTo>
                  <a:cubicBezTo>
                    <a:pt x="11051" y="4054"/>
                    <a:pt x="11077" y="4157"/>
                    <a:pt x="11103" y="4287"/>
                  </a:cubicBezTo>
                  <a:cubicBezTo>
                    <a:pt x="11129" y="4339"/>
                    <a:pt x="11129" y="4417"/>
                    <a:pt x="11155" y="4495"/>
                  </a:cubicBezTo>
                  <a:cubicBezTo>
                    <a:pt x="10921" y="4546"/>
                    <a:pt x="10688" y="4624"/>
                    <a:pt x="10454" y="4728"/>
                  </a:cubicBezTo>
                  <a:cubicBezTo>
                    <a:pt x="10403" y="4495"/>
                    <a:pt x="10325" y="4261"/>
                    <a:pt x="10247" y="4054"/>
                  </a:cubicBezTo>
                  <a:cubicBezTo>
                    <a:pt x="10195" y="3898"/>
                    <a:pt x="10143" y="3742"/>
                    <a:pt x="10091" y="3587"/>
                  </a:cubicBezTo>
                  <a:cubicBezTo>
                    <a:pt x="10351" y="3535"/>
                    <a:pt x="10636" y="3457"/>
                    <a:pt x="10895" y="3379"/>
                  </a:cubicBezTo>
                  <a:close/>
                  <a:moveTo>
                    <a:pt x="22354" y="1592"/>
                  </a:moveTo>
                  <a:cubicBezTo>
                    <a:pt x="23018" y="1592"/>
                    <a:pt x="23683" y="1822"/>
                    <a:pt x="24255" y="2108"/>
                  </a:cubicBezTo>
                  <a:cubicBezTo>
                    <a:pt x="24696" y="2315"/>
                    <a:pt x="25085" y="2575"/>
                    <a:pt x="25422" y="2912"/>
                  </a:cubicBezTo>
                  <a:cubicBezTo>
                    <a:pt x="25785" y="3301"/>
                    <a:pt x="25941" y="3872"/>
                    <a:pt x="25915" y="4391"/>
                  </a:cubicBezTo>
                  <a:cubicBezTo>
                    <a:pt x="25915" y="4650"/>
                    <a:pt x="25863" y="4936"/>
                    <a:pt x="25785" y="5221"/>
                  </a:cubicBezTo>
                  <a:cubicBezTo>
                    <a:pt x="25759" y="5325"/>
                    <a:pt x="25682" y="5480"/>
                    <a:pt x="25682" y="5610"/>
                  </a:cubicBezTo>
                  <a:cubicBezTo>
                    <a:pt x="25578" y="5584"/>
                    <a:pt x="25474" y="5532"/>
                    <a:pt x="25448" y="5506"/>
                  </a:cubicBezTo>
                  <a:cubicBezTo>
                    <a:pt x="24877" y="5247"/>
                    <a:pt x="24333" y="4987"/>
                    <a:pt x="23762" y="4728"/>
                  </a:cubicBezTo>
                  <a:cubicBezTo>
                    <a:pt x="23113" y="4417"/>
                    <a:pt x="22491" y="4105"/>
                    <a:pt x="21842" y="3794"/>
                  </a:cubicBezTo>
                  <a:cubicBezTo>
                    <a:pt x="21531" y="3638"/>
                    <a:pt x="21220" y="3483"/>
                    <a:pt x="20909" y="3327"/>
                  </a:cubicBezTo>
                  <a:cubicBezTo>
                    <a:pt x="20753" y="3249"/>
                    <a:pt x="20597" y="3172"/>
                    <a:pt x="20468" y="3120"/>
                  </a:cubicBezTo>
                  <a:cubicBezTo>
                    <a:pt x="20390" y="3068"/>
                    <a:pt x="20312" y="3042"/>
                    <a:pt x="20234" y="2990"/>
                  </a:cubicBezTo>
                  <a:cubicBezTo>
                    <a:pt x="20156" y="2964"/>
                    <a:pt x="20078" y="2964"/>
                    <a:pt x="20104" y="2886"/>
                  </a:cubicBezTo>
                  <a:cubicBezTo>
                    <a:pt x="20130" y="2834"/>
                    <a:pt x="20130" y="2808"/>
                    <a:pt x="20130" y="2782"/>
                  </a:cubicBezTo>
                  <a:cubicBezTo>
                    <a:pt x="20571" y="2160"/>
                    <a:pt x="21220" y="1719"/>
                    <a:pt x="21998" y="1615"/>
                  </a:cubicBezTo>
                  <a:cubicBezTo>
                    <a:pt x="22116" y="1599"/>
                    <a:pt x="22235" y="1592"/>
                    <a:pt x="22354" y="1592"/>
                  </a:cubicBezTo>
                  <a:close/>
                  <a:moveTo>
                    <a:pt x="22595" y="4546"/>
                  </a:moveTo>
                  <a:cubicBezTo>
                    <a:pt x="22750" y="4624"/>
                    <a:pt x="22906" y="4702"/>
                    <a:pt x="23036" y="4754"/>
                  </a:cubicBezTo>
                  <a:cubicBezTo>
                    <a:pt x="23139" y="4806"/>
                    <a:pt x="23243" y="4858"/>
                    <a:pt x="23321" y="4910"/>
                  </a:cubicBezTo>
                  <a:lnTo>
                    <a:pt x="23088" y="5325"/>
                  </a:lnTo>
                  <a:cubicBezTo>
                    <a:pt x="22984" y="5532"/>
                    <a:pt x="22854" y="5740"/>
                    <a:pt x="22750" y="5921"/>
                  </a:cubicBezTo>
                  <a:cubicBezTo>
                    <a:pt x="22543" y="5792"/>
                    <a:pt x="22335" y="5662"/>
                    <a:pt x="22128" y="5532"/>
                  </a:cubicBezTo>
                  <a:cubicBezTo>
                    <a:pt x="22154" y="5480"/>
                    <a:pt x="22180" y="5428"/>
                    <a:pt x="22206" y="5377"/>
                  </a:cubicBezTo>
                  <a:cubicBezTo>
                    <a:pt x="22257" y="5273"/>
                    <a:pt x="22309" y="5169"/>
                    <a:pt x="22361" y="5039"/>
                  </a:cubicBezTo>
                  <a:cubicBezTo>
                    <a:pt x="22439" y="4884"/>
                    <a:pt x="22517" y="4728"/>
                    <a:pt x="22595" y="4546"/>
                  </a:cubicBezTo>
                  <a:close/>
                  <a:moveTo>
                    <a:pt x="15986" y="7704"/>
                  </a:moveTo>
                  <a:cubicBezTo>
                    <a:pt x="15911" y="7704"/>
                    <a:pt x="15820" y="7751"/>
                    <a:pt x="15798" y="7815"/>
                  </a:cubicBezTo>
                  <a:cubicBezTo>
                    <a:pt x="15668" y="8204"/>
                    <a:pt x="15617" y="8619"/>
                    <a:pt x="15668" y="9008"/>
                  </a:cubicBezTo>
                  <a:cubicBezTo>
                    <a:pt x="15668" y="9101"/>
                    <a:pt x="15772" y="9194"/>
                    <a:pt x="15868" y="9194"/>
                  </a:cubicBezTo>
                  <a:cubicBezTo>
                    <a:pt x="15880" y="9194"/>
                    <a:pt x="15891" y="9193"/>
                    <a:pt x="15902" y="9190"/>
                  </a:cubicBezTo>
                  <a:cubicBezTo>
                    <a:pt x="16032" y="9164"/>
                    <a:pt x="16084" y="9060"/>
                    <a:pt x="16084" y="8930"/>
                  </a:cubicBezTo>
                  <a:cubicBezTo>
                    <a:pt x="16058" y="8749"/>
                    <a:pt x="16058" y="8645"/>
                    <a:pt x="16058" y="8438"/>
                  </a:cubicBezTo>
                  <a:cubicBezTo>
                    <a:pt x="16058" y="8282"/>
                    <a:pt x="16109" y="8100"/>
                    <a:pt x="16135" y="7945"/>
                  </a:cubicBezTo>
                  <a:cubicBezTo>
                    <a:pt x="16161" y="7867"/>
                    <a:pt x="16135" y="7737"/>
                    <a:pt x="16032" y="7711"/>
                  </a:cubicBezTo>
                  <a:cubicBezTo>
                    <a:pt x="16018" y="7707"/>
                    <a:pt x="16002" y="7704"/>
                    <a:pt x="15986" y="7704"/>
                  </a:cubicBezTo>
                  <a:close/>
                  <a:moveTo>
                    <a:pt x="6986" y="15498"/>
                  </a:moveTo>
                  <a:cubicBezTo>
                    <a:pt x="6958" y="15498"/>
                    <a:pt x="6929" y="15505"/>
                    <a:pt x="6901" y="15519"/>
                  </a:cubicBezTo>
                  <a:cubicBezTo>
                    <a:pt x="6875" y="15519"/>
                    <a:pt x="6823" y="15545"/>
                    <a:pt x="6797" y="15545"/>
                  </a:cubicBezTo>
                  <a:cubicBezTo>
                    <a:pt x="6771" y="15545"/>
                    <a:pt x="6771" y="15571"/>
                    <a:pt x="6745" y="15571"/>
                  </a:cubicBezTo>
                  <a:lnTo>
                    <a:pt x="6693" y="15571"/>
                  </a:lnTo>
                  <a:cubicBezTo>
                    <a:pt x="6667" y="15571"/>
                    <a:pt x="6615" y="15597"/>
                    <a:pt x="6563" y="15597"/>
                  </a:cubicBezTo>
                  <a:lnTo>
                    <a:pt x="6485" y="15597"/>
                  </a:lnTo>
                  <a:cubicBezTo>
                    <a:pt x="6408" y="15597"/>
                    <a:pt x="6330" y="15597"/>
                    <a:pt x="6252" y="15571"/>
                  </a:cubicBezTo>
                  <a:lnTo>
                    <a:pt x="6226" y="15571"/>
                  </a:lnTo>
                  <a:cubicBezTo>
                    <a:pt x="6200" y="15571"/>
                    <a:pt x="6200" y="15571"/>
                    <a:pt x="6174" y="15545"/>
                  </a:cubicBezTo>
                  <a:cubicBezTo>
                    <a:pt x="6122" y="15545"/>
                    <a:pt x="6070" y="15519"/>
                    <a:pt x="6044" y="15519"/>
                  </a:cubicBezTo>
                  <a:cubicBezTo>
                    <a:pt x="6028" y="15514"/>
                    <a:pt x="6011" y="15511"/>
                    <a:pt x="5996" y="15511"/>
                  </a:cubicBezTo>
                  <a:cubicBezTo>
                    <a:pt x="5869" y="15511"/>
                    <a:pt x="5799" y="15683"/>
                    <a:pt x="5915" y="15753"/>
                  </a:cubicBezTo>
                  <a:cubicBezTo>
                    <a:pt x="6112" y="15889"/>
                    <a:pt x="6344" y="15955"/>
                    <a:pt x="6575" y="15955"/>
                  </a:cubicBezTo>
                  <a:cubicBezTo>
                    <a:pt x="6740" y="15955"/>
                    <a:pt x="6905" y="15921"/>
                    <a:pt x="7056" y="15857"/>
                  </a:cubicBezTo>
                  <a:cubicBezTo>
                    <a:pt x="7160" y="15831"/>
                    <a:pt x="7212" y="15701"/>
                    <a:pt x="7160" y="15597"/>
                  </a:cubicBezTo>
                  <a:cubicBezTo>
                    <a:pt x="7123" y="15541"/>
                    <a:pt x="7058" y="15498"/>
                    <a:pt x="6986" y="15498"/>
                  </a:cubicBezTo>
                  <a:close/>
                  <a:moveTo>
                    <a:pt x="9881" y="11335"/>
                  </a:moveTo>
                  <a:cubicBezTo>
                    <a:pt x="9789" y="11335"/>
                    <a:pt x="9700" y="11445"/>
                    <a:pt x="9780" y="11524"/>
                  </a:cubicBezTo>
                  <a:cubicBezTo>
                    <a:pt x="10558" y="12406"/>
                    <a:pt x="11388" y="13237"/>
                    <a:pt x="12244" y="14015"/>
                  </a:cubicBezTo>
                  <a:cubicBezTo>
                    <a:pt x="13023" y="14715"/>
                    <a:pt x="13801" y="15442"/>
                    <a:pt x="14631" y="16038"/>
                  </a:cubicBezTo>
                  <a:cubicBezTo>
                    <a:pt x="14605" y="16064"/>
                    <a:pt x="14605" y="16090"/>
                    <a:pt x="14605" y="16116"/>
                  </a:cubicBezTo>
                  <a:cubicBezTo>
                    <a:pt x="14605" y="16142"/>
                    <a:pt x="14579" y="16194"/>
                    <a:pt x="14605" y="16220"/>
                  </a:cubicBezTo>
                  <a:cubicBezTo>
                    <a:pt x="14605" y="16272"/>
                    <a:pt x="14605" y="16324"/>
                    <a:pt x="14631" y="16349"/>
                  </a:cubicBezTo>
                  <a:cubicBezTo>
                    <a:pt x="14657" y="16401"/>
                    <a:pt x="14683" y="16427"/>
                    <a:pt x="14709" y="16453"/>
                  </a:cubicBezTo>
                  <a:cubicBezTo>
                    <a:pt x="14709" y="16479"/>
                    <a:pt x="14709" y="16479"/>
                    <a:pt x="14709" y="16479"/>
                  </a:cubicBezTo>
                  <a:lnTo>
                    <a:pt x="14735" y="16479"/>
                  </a:lnTo>
                  <a:cubicBezTo>
                    <a:pt x="14735" y="16505"/>
                    <a:pt x="14761" y="16531"/>
                    <a:pt x="14787" y="16557"/>
                  </a:cubicBezTo>
                  <a:lnTo>
                    <a:pt x="14812" y="16557"/>
                  </a:lnTo>
                  <a:cubicBezTo>
                    <a:pt x="14838" y="16583"/>
                    <a:pt x="14864" y="16583"/>
                    <a:pt x="14890" y="16609"/>
                  </a:cubicBezTo>
                  <a:lnTo>
                    <a:pt x="14942" y="16609"/>
                  </a:lnTo>
                  <a:cubicBezTo>
                    <a:pt x="14968" y="16635"/>
                    <a:pt x="14994" y="16635"/>
                    <a:pt x="15020" y="16635"/>
                  </a:cubicBezTo>
                  <a:lnTo>
                    <a:pt x="15176" y="16635"/>
                  </a:lnTo>
                  <a:cubicBezTo>
                    <a:pt x="15202" y="16635"/>
                    <a:pt x="15227" y="16609"/>
                    <a:pt x="15279" y="16609"/>
                  </a:cubicBezTo>
                  <a:cubicBezTo>
                    <a:pt x="15279" y="16609"/>
                    <a:pt x="15279" y="16609"/>
                    <a:pt x="15305" y="16583"/>
                  </a:cubicBezTo>
                  <a:cubicBezTo>
                    <a:pt x="15331" y="16583"/>
                    <a:pt x="15357" y="16557"/>
                    <a:pt x="15383" y="16531"/>
                  </a:cubicBezTo>
                  <a:cubicBezTo>
                    <a:pt x="15409" y="16505"/>
                    <a:pt x="15435" y="16505"/>
                    <a:pt x="15461" y="16479"/>
                  </a:cubicBezTo>
                  <a:cubicBezTo>
                    <a:pt x="15461" y="16453"/>
                    <a:pt x="15461" y="16453"/>
                    <a:pt x="15461" y="16453"/>
                  </a:cubicBezTo>
                  <a:cubicBezTo>
                    <a:pt x="15513" y="16375"/>
                    <a:pt x="15539" y="16324"/>
                    <a:pt x="15539" y="16246"/>
                  </a:cubicBezTo>
                  <a:cubicBezTo>
                    <a:pt x="15539" y="16194"/>
                    <a:pt x="15539" y="16142"/>
                    <a:pt x="15539" y="16116"/>
                  </a:cubicBezTo>
                  <a:cubicBezTo>
                    <a:pt x="15643" y="16038"/>
                    <a:pt x="15746" y="15986"/>
                    <a:pt x="15850" y="15908"/>
                  </a:cubicBezTo>
                  <a:cubicBezTo>
                    <a:pt x="16058" y="15753"/>
                    <a:pt x="16291" y="15597"/>
                    <a:pt x="16525" y="15442"/>
                  </a:cubicBezTo>
                  <a:cubicBezTo>
                    <a:pt x="16966" y="15130"/>
                    <a:pt x="17407" y="14819"/>
                    <a:pt x="17848" y="14534"/>
                  </a:cubicBezTo>
                  <a:cubicBezTo>
                    <a:pt x="18314" y="14222"/>
                    <a:pt x="18781" y="13911"/>
                    <a:pt x="19248" y="13626"/>
                  </a:cubicBezTo>
                  <a:cubicBezTo>
                    <a:pt x="19715" y="13366"/>
                    <a:pt x="20234" y="13159"/>
                    <a:pt x="20649" y="12822"/>
                  </a:cubicBezTo>
                  <a:cubicBezTo>
                    <a:pt x="20830" y="12709"/>
                    <a:pt x="20696" y="12439"/>
                    <a:pt x="20505" y="12439"/>
                  </a:cubicBezTo>
                  <a:cubicBezTo>
                    <a:pt x="20476" y="12439"/>
                    <a:pt x="20446" y="12445"/>
                    <a:pt x="20416" y="12458"/>
                  </a:cubicBezTo>
                  <a:cubicBezTo>
                    <a:pt x="19923" y="12692"/>
                    <a:pt x="19508" y="13055"/>
                    <a:pt x="19067" y="13340"/>
                  </a:cubicBezTo>
                  <a:cubicBezTo>
                    <a:pt x="18600" y="13626"/>
                    <a:pt x="18133" y="13911"/>
                    <a:pt x="17692" y="14196"/>
                  </a:cubicBezTo>
                  <a:cubicBezTo>
                    <a:pt x="17225" y="14482"/>
                    <a:pt x="16758" y="14767"/>
                    <a:pt x="16317" y="15052"/>
                  </a:cubicBezTo>
                  <a:cubicBezTo>
                    <a:pt x="16084" y="15208"/>
                    <a:pt x="15876" y="15364"/>
                    <a:pt x="15668" y="15493"/>
                  </a:cubicBezTo>
                  <a:cubicBezTo>
                    <a:pt x="15539" y="15571"/>
                    <a:pt x="15409" y="15675"/>
                    <a:pt x="15279" y="15753"/>
                  </a:cubicBezTo>
                  <a:cubicBezTo>
                    <a:pt x="15279" y="15753"/>
                    <a:pt x="15253" y="15727"/>
                    <a:pt x="15227" y="15727"/>
                  </a:cubicBezTo>
                  <a:cubicBezTo>
                    <a:pt x="15202" y="15727"/>
                    <a:pt x="15176" y="15701"/>
                    <a:pt x="15124" y="15701"/>
                  </a:cubicBezTo>
                  <a:lnTo>
                    <a:pt x="14968" y="15701"/>
                  </a:lnTo>
                  <a:cubicBezTo>
                    <a:pt x="14138" y="15078"/>
                    <a:pt x="13282" y="14482"/>
                    <a:pt x="12504" y="13807"/>
                  </a:cubicBezTo>
                  <a:cubicBezTo>
                    <a:pt x="11622" y="13029"/>
                    <a:pt x="10766" y="12225"/>
                    <a:pt x="9962" y="11369"/>
                  </a:cubicBezTo>
                  <a:cubicBezTo>
                    <a:pt x="9937" y="11345"/>
                    <a:pt x="9909" y="11335"/>
                    <a:pt x="9881" y="11335"/>
                  </a:cubicBezTo>
                  <a:close/>
                  <a:moveTo>
                    <a:pt x="22128" y="17102"/>
                  </a:moveTo>
                  <a:cubicBezTo>
                    <a:pt x="22050" y="17102"/>
                    <a:pt x="21946" y="17180"/>
                    <a:pt x="21946" y="17283"/>
                  </a:cubicBezTo>
                  <a:cubicBezTo>
                    <a:pt x="21946" y="17361"/>
                    <a:pt x="21998" y="17465"/>
                    <a:pt x="22102" y="17465"/>
                  </a:cubicBezTo>
                  <a:cubicBezTo>
                    <a:pt x="22491" y="17491"/>
                    <a:pt x="22854" y="17543"/>
                    <a:pt x="23243" y="17543"/>
                  </a:cubicBezTo>
                  <a:cubicBezTo>
                    <a:pt x="23347" y="17543"/>
                    <a:pt x="23451" y="17491"/>
                    <a:pt x="23451" y="17361"/>
                  </a:cubicBezTo>
                  <a:cubicBezTo>
                    <a:pt x="23477" y="17257"/>
                    <a:pt x="23399" y="17180"/>
                    <a:pt x="23295" y="17154"/>
                  </a:cubicBezTo>
                  <a:cubicBezTo>
                    <a:pt x="22906" y="17102"/>
                    <a:pt x="22517" y="17128"/>
                    <a:pt x="22128" y="17102"/>
                  </a:cubicBezTo>
                  <a:close/>
                  <a:moveTo>
                    <a:pt x="2403" y="13497"/>
                  </a:moveTo>
                  <a:lnTo>
                    <a:pt x="2403" y="13497"/>
                  </a:lnTo>
                  <a:cubicBezTo>
                    <a:pt x="2387" y="13503"/>
                    <a:pt x="2387" y="13522"/>
                    <a:pt x="2387" y="13522"/>
                  </a:cubicBezTo>
                  <a:cubicBezTo>
                    <a:pt x="1946" y="15156"/>
                    <a:pt x="1790" y="16842"/>
                    <a:pt x="1998" y="18503"/>
                  </a:cubicBezTo>
                  <a:cubicBezTo>
                    <a:pt x="1557" y="18295"/>
                    <a:pt x="1116" y="18088"/>
                    <a:pt x="882" y="17647"/>
                  </a:cubicBezTo>
                  <a:cubicBezTo>
                    <a:pt x="597" y="17076"/>
                    <a:pt x="493" y="16349"/>
                    <a:pt x="545" y="15727"/>
                  </a:cubicBezTo>
                  <a:cubicBezTo>
                    <a:pt x="597" y="15130"/>
                    <a:pt x="830" y="14560"/>
                    <a:pt x="1245" y="14145"/>
                  </a:cubicBezTo>
                  <a:cubicBezTo>
                    <a:pt x="1453" y="13937"/>
                    <a:pt x="1660" y="13755"/>
                    <a:pt x="1920" y="13652"/>
                  </a:cubicBezTo>
                  <a:cubicBezTo>
                    <a:pt x="2073" y="13575"/>
                    <a:pt x="2226" y="13524"/>
                    <a:pt x="2403" y="13497"/>
                  </a:cubicBezTo>
                  <a:close/>
                  <a:moveTo>
                    <a:pt x="27446" y="16505"/>
                  </a:moveTo>
                  <a:cubicBezTo>
                    <a:pt x="28639" y="16894"/>
                    <a:pt x="29132" y="18347"/>
                    <a:pt x="28846" y="19488"/>
                  </a:cubicBezTo>
                  <a:cubicBezTo>
                    <a:pt x="28717" y="20059"/>
                    <a:pt x="28405" y="20552"/>
                    <a:pt x="27913" y="20915"/>
                  </a:cubicBezTo>
                  <a:cubicBezTo>
                    <a:pt x="27472" y="21252"/>
                    <a:pt x="26953" y="21382"/>
                    <a:pt x="26382" y="21460"/>
                  </a:cubicBezTo>
                  <a:cubicBezTo>
                    <a:pt x="26667" y="20811"/>
                    <a:pt x="26875" y="20137"/>
                    <a:pt x="27056" y="19462"/>
                  </a:cubicBezTo>
                  <a:cubicBezTo>
                    <a:pt x="27238" y="18788"/>
                    <a:pt x="27368" y="18088"/>
                    <a:pt x="27446" y="17387"/>
                  </a:cubicBezTo>
                  <a:cubicBezTo>
                    <a:pt x="27446" y="17309"/>
                    <a:pt x="27420" y="17283"/>
                    <a:pt x="27394" y="17231"/>
                  </a:cubicBezTo>
                  <a:cubicBezTo>
                    <a:pt x="27420" y="16998"/>
                    <a:pt x="27446" y="16765"/>
                    <a:pt x="27446" y="16505"/>
                  </a:cubicBezTo>
                  <a:close/>
                  <a:moveTo>
                    <a:pt x="14112" y="24210"/>
                  </a:moveTo>
                  <a:cubicBezTo>
                    <a:pt x="14008" y="24210"/>
                    <a:pt x="13956" y="24261"/>
                    <a:pt x="13930" y="24339"/>
                  </a:cubicBezTo>
                  <a:cubicBezTo>
                    <a:pt x="13879" y="24676"/>
                    <a:pt x="13853" y="24988"/>
                    <a:pt x="13853" y="25325"/>
                  </a:cubicBezTo>
                  <a:cubicBezTo>
                    <a:pt x="13853" y="25441"/>
                    <a:pt x="13894" y="25537"/>
                    <a:pt x="13996" y="25537"/>
                  </a:cubicBezTo>
                  <a:cubicBezTo>
                    <a:pt x="14008" y="25537"/>
                    <a:pt x="14021" y="25535"/>
                    <a:pt x="14034" y="25533"/>
                  </a:cubicBezTo>
                  <a:cubicBezTo>
                    <a:pt x="14164" y="25533"/>
                    <a:pt x="14242" y="25429"/>
                    <a:pt x="14242" y="25325"/>
                  </a:cubicBezTo>
                  <a:cubicBezTo>
                    <a:pt x="14216" y="25221"/>
                    <a:pt x="14216" y="25143"/>
                    <a:pt x="14216" y="25066"/>
                  </a:cubicBezTo>
                  <a:cubicBezTo>
                    <a:pt x="14216" y="24988"/>
                    <a:pt x="14190" y="24936"/>
                    <a:pt x="14190" y="24858"/>
                  </a:cubicBezTo>
                  <a:cubicBezTo>
                    <a:pt x="14190" y="24702"/>
                    <a:pt x="14216" y="24547"/>
                    <a:pt x="14242" y="24365"/>
                  </a:cubicBezTo>
                  <a:cubicBezTo>
                    <a:pt x="14242" y="24287"/>
                    <a:pt x="14190" y="24210"/>
                    <a:pt x="14112" y="24210"/>
                  </a:cubicBezTo>
                  <a:close/>
                  <a:moveTo>
                    <a:pt x="15349" y="6787"/>
                  </a:moveTo>
                  <a:cubicBezTo>
                    <a:pt x="16426" y="6787"/>
                    <a:pt x="17502" y="6936"/>
                    <a:pt x="18522" y="7244"/>
                  </a:cubicBezTo>
                  <a:cubicBezTo>
                    <a:pt x="20390" y="7789"/>
                    <a:pt x="22050" y="8904"/>
                    <a:pt x="23165" y="10539"/>
                  </a:cubicBezTo>
                  <a:cubicBezTo>
                    <a:pt x="24203" y="12069"/>
                    <a:pt x="24748" y="13963"/>
                    <a:pt x="24774" y="15831"/>
                  </a:cubicBezTo>
                  <a:cubicBezTo>
                    <a:pt x="24800" y="16246"/>
                    <a:pt x="24774" y="16661"/>
                    <a:pt x="24748" y="17076"/>
                  </a:cubicBezTo>
                  <a:cubicBezTo>
                    <a:pt x="24696" y="17102"/>
                    <a:pt x="24670" y="17154"/>
                    <a:pt x="24670" y="17206"/>
                  </a:cubicBezTo>
                  <a:cubicBezTo>
                    <a:pt x="24359" y="19462"/>
                    <a:pt x="23451" y="21667"/>
                    <a:pt x="21894" y="23353"/>
                  </a:cubicBezTo>
                  <a:cubicBezTo>
                    <a:pt x="20416" y="24962"/>
                    <a:pt x="18366" y="25974"/>
                    <a:pt x="16213" y="26337"/>
                  </a:cubicBezTo>
                  <a:cubicBezTo>
                    <a:pt x="15599" y="26447"/>
                    <a:pt x="14971" y="26505"/>
                    <a:pt x="14342" y="26505"/>
                  </a:cubicBezTo>
                  <a:cubicBezTo>
                    <a:pt x="12898" y="26505"/>
                    <a:pt x="11452" y="26201"/>
                    <a:pt x="10169" y="25533"/>
                  </a:cubicBezTo>
                  <a:cubicBezTo>
                    <a:pt x="8405" y="24651"/>
                    <a:pt x="6926" y="23172"/>
                    <a:pt x="5993" y="21434"/>
                  </a:cubicBezTo>
                  <a:cubicBezTo>
                    <a:pt x="5033" y="19670"/>
                    <a:pt x="4670" y="17672"/>
                    <a:pt x="4929" y="15701"/>
                  </a:cubicBezTo>
                  <a:cubicBezTo>
                    <a:pt x="5188" y="13704"/>
                    <a:pt x="6044" y="11836"/>
                    <a:pt x="7341" y="10305"/>
                  </a:cubicBezTo>
                  <a:cubicBezTo>
                    <a:pt x="8664" y="8749"/>
                    <a:pt x="10403" y="7685"/>
                    <a:pt x="12374" y="7166"/>
                  </a:cubicBezTo>
                  <a:cubicBezTo>
                    <a:pt x="13338" y="6916"/>
                    <a:pt x="14344" y="6787"/>
                    <a:pt x="15349" y="6787"/>
                  </a:cubicBezTo>
                  <a:close/>
                  <a:moveTo>
                    <a:pt x="15336" y="6293"/>
                  </a:moveTo>
                  <a:cubicBezTo>
                    <a:pt x="14813" y="6293"/>
                    <a:pt x="14291" y="6325"/>
                    <a:pt x="13775" y="6388"/>
                  </a:cubicBezTo>
                  <a:cubicBezTo>
                    <a:pt x="11674" y="6648"/>
                    <a:pt x="9624" y="7478"/>
                    <a:pt x="8016" y="8879"/>
                  </a:cubicBezTo>
                  <a:cubicBezTo>
                    <a:pt x="6434" y="10279"/>
                    <a:pt x="5292" y="12147"/>
                    <a:pt x="4721" y="14170"/>
                  </a:cubicBezTo>
                  <a:cubicBezTo>
                    <a:pt x="4177" y="16194"/>
                    <a:pt x="4203" y="18373"/>
                    <a:pt x="4929" y="20344"/>
                  </a:cubicBezTo>
                  <a:cubicBezTo>
                    <a:pt x="5655" y="22290"/>
                    <a:pt x="6978" y="24028"/>
                    <a:pt x="8690" y="25221"/>
                  </a:cubicBezTo>
                  <a:cubicBezTo>
                    <a:pt x="10324" y="26398"/>
                    <a:pt x="12290" y="26997"/>
                    <a:pt x="14302" y="26997"/>
                  </a:cubicBezTo>
                  <a:cubicBezTo>
                    <a:pt x="14463" y="26997"/>
                    <a:pt x="14625" y="26993"/>
                    <a:pt x="14787" y="26985"/>
                  </a:cubicBezTo>
                  <a:cubicBezTo>
                    <a:pt x="16991" y="26907"/>
                    <a:pt x="19196" y="26155"/>
                    <a:pt x="20934" y="24806"/>
                  </a:cubicBezTo>
                  <a:cubicBezTo>
                    <a:pt x="22828" y="23353"/>
                    <a:pt x="24125" y="21226"/>
                    <a:pt x="24696" y="18918"/>
                  </a:cubicBezTo>
                  <a:cubicBezTo>
                    <a:pt x="24852" y="18373"/>
                    <a:pt x="24955" y="17802"/>
                    <a:pt x="25007" y="17231"/>
                  </a:cubicBezTo>
                  <a:cubicBezTo>
                    <a:pt x="25007" y="17180"/>
                    <a:pt x="24981" y="17128"/>
                    <a:pt x="24955" y="17102"/>
                  </a:cubicBezTo>
                  <a:cubicBezTo>
                    <a:pt x="25163" y="15208"/>
                    <a:pt x="24981" y="13237"/>
                    <a:pt x="24177" y="11473"/>
                  </a:cubicBezTo>
                  <a:cubicBezTo>
                    <a:pt x="23347" y="9631"/>
                    <a:pt x="21894" y="8178"/>
                    <a:pt x="20078" y="7296"/>
                  </a:cubicBezTo>
                  <a:cubicBezTo>
                    <a:pt x="18605" y="6608"/>
                    <a:pt x="16968" y="6293"/>
                    <a:pt x="15336" y="6293"/>
                  </a:cubicBezTo>
                  <a:close/>
                  <a:moveTo>
                    <a:pt x="15494" y="4364"/>
                  </a:moveTo>
                  <a:cubicBezTo>
                    <a:pt x="16834" y="4364"/>
                    <a:pt x="18176" y="4546"/>
                    <a:pt x="19456" y="4910"/>
                  </a:cubicBezTo>
                  <a:cubicBezTo>
                    <a:pt x="21791" y="5610"/>
                    <a:pt x="23866" y="7011"/>
                    <a:pt x="25241" y="9034"/>
                  </a:cubicBezTo>
                  <a:cubicBezTo>
                    <a:pt x="26538" y="10954"/>
                    <a:pt x="27186" y="13314"/>
                    <a:pt x="27238" y="15623"/>
                  </a:cubicBezTo>
                  <a:cubicBezTo>
                    <a:pt x="27238" y="16142"/>
                    <a:pt x="27238" y="16687"/>
                    <a:pt x="27186" y="17231"/>
                  </a:cubicBezTo>
                  <a:cubicBezTo>
                    <a:pt x="27134" y="17257"/>
                    <a:pt x="27108" y="17283"/>
                    <a:pt x="27108" y="17361"/>
                  </a:cubicBezTo>
                  <a:cubicBezTo>
                    <a:pt x="26771" y="20137"/>
                    <a:pt x="25604" y="22861"/>
                    <a:pt x="23710" y="24936"/>
                  </a:cubicBezTo>
                  <a:cubicBezTo>
                    <a:pt x="21868" y="26985"/>
                    <a:pt x="19274" y="28256"/>
                    <a:pt x="16576" y="28749"/>
                  </a:cubicBezTo>
                  <a:cubicBezTo>
                    <a:pt x="15828" y="28879"/>
                    <a:pt x="15067" y="28946"/>
                    <a:pt x="14305" y="28946"/>
                  </a:cubicBezTo>
                  <a:cubicBezTo>
                    <a:pt x="12480" y="28946"/>
                    <a:pt x="10657" y="28561"/>
                    <a:pt x="9028" y="27737"/>
                  </a:cubicBezTo>
                  <a:cubicBezTo>
                    <a:pt x="6823" y="26622"/>
                    <a:pt x="4981" y="24754"/>
                    <a:pt x="3814" y="22575"/>
                  </a:cubicBezTo>
                  <a:cubicBezTo>
                    <a:pt x="2620" y="20370"/>
                    <a:pt x="2179" y="17880"/>
                    <a:pt x="2517" y="15416"/>
                  </a:cubicBezTo>
                  <a:cubicBezTo>
                    <a:pt x="2854" y="12925"/>
                    <a:pt x="3943" y="10565"/>
                    <a:pt x="5552" y="8671"/>
                  </a:cubicBezTo>
                  <a:cubicBezTo>
                    <a:pt x="7186" y="6777"/>
                    <a:pt x="9391" y="5454"/>
                    <a:pt x="11829" y="4832"/>
                  </a:cubicBezTo>
                  <a:cubicBezTo>
                    <a:pt x="13014" y="4520"/>
                    <a:pt x="14253" y="4364"/>
                    <a:pt x="15494" y="4364"/>
                  </a:cubicBezTo>
                  <a:close/>
                  <a:moveTo>
                    <a:pt x="8405" y="27971"/>
                  </a:moveTo>
                  <a:cubicBezTo>
                    <a:pt x="8950" y="28282"/>
                    <a:pt x="9521" y="28516"/>
                    <a:pt x="10117" y="28749"/>
                  </a:cubicBezTo>
                  <a:cubicBezTo>
                    <a:pt x="9858" y="29164"/>
                    <a:pt x="9624" y="29605"/>
                    <a:pt x="9365" y="30046"/>
                  </a:cubicBezTo>
                  <a:cubicBezTo>
                    <a:pt x="9313" y="30176"/>
                    <a:pt x="9235" y="30306"/>
                    <a:pt x="9157" y="30435"/>
                  </a:cubicBezTo>
                  <a:cubicBezTo>
                    <a:pt x="9139" y="30454"/>
                    <a:pt x="9134" y="30472"/>
                    <a:pt x="9132" y="30472"/>
                  </a:cubicBezTo>
                  <a:cubicBezTo>
                    <a:pt x="9131" y="30472"/>
                    <a:pt x="9131" y="30469"/>
                    <a:pt x="9131" y="30461"/>
                  </a:cubicBezTo>
                  <a:cubicBezTo>
                    <a:pt x="9105" y="30435"/>
                    <a:pt x="9054" y="30435"/>
                    <a:pt x="9028" y="30435"/>
                  </a:cubicBezTo>
                  <a:cubicBezTo>
                    <a:pt x="8976" y="30435"/>
                    <a:pt x="8898" y="30409"/>
                    <a:pt x="8846" y="30383"/>
                  </a:cubicBezTo>
                  <a:cubicBezTo>
                    <a:pt x="8587" y="30332"/>
                    <a:pt x="8327" y="30254"/>
                    <a:pt x="8146" y="30098"/>
                  </a:cubicBezTo>
                  <a:cubicBezTo>
                    <a:pt x="7912" y="29942"/>
                    <a:pt x="8016" y="29683"/>
                    <a:pt x="8068" y="29476"/>
                  </a:cubicBezTo>
                  <a:cubicBezTo>
                    <a:pt x="8120" y="29190"/>
                    <a:pt x="8172" y="28905"/>
                    <a:pt x="8223" y="28619"/>
                  </a:cubicBezTo>
                  <a:lnTo>
                    <a:pt x="8301" y="28204"/>
                  </a:lnTo>
                  <a:cubicBezTo>
                    <a:pt x="8301" y="28127"/>
                    <a:pt x="8327" y="28075"/>
                    <a:pt x="8327" y="27997"/>
                  </a:cubicBezTo>
                  <a:cubicBezTo>
                    <a:pt x="8353" y="27997"/>
                    <a:pt x="8379" y="27997"/>
                    <a:pt x="8379" y="27971"/>
                  </a:cubicBezTo>
                  <a:close/>
                  <a:moveTo>
                    <a:pt x="19663" y="28334"/>
                  </a:moveTo>
                  <a:lnTo>
                    <a:pt x="19663" y="28334"/>
                  </a:lnTo>
                  <a:cubicBezTo>
                    <a:pt x="19611" y="28827"/>
                    <a:pt x="19586" y="29346"/>
                    <a:pt x="19560" y="29839"/>
                  </a:cubicBezTo>
                  <a:cubicBezTo>
                    <a:pt x="19534" y="30124"/>
                    <a:pt x="19534" y="30383"/>
                    <a:pt x="19508" y="30669"/>
                  </a:cubicBezTo>
                  <a:cubicBezTo>
                    <a:pt x="19508" y="30721"/>
                    <a:pt x="19534" y="30799"/>
                    <a:pt x="19508" y="30850"/>
                  </a:cubicBezTo>
                  <a:cubicBezTo>
                    <a:pt x="19482" y="30876"/>
                    <a:pt x="19456" y="30876"/>
                    <a:pt x="19404" y="30876"/>
                  </a:cubicBezTo>
                  <a:cubicBezTo>
                    <a:pt x="19274" y="30902"/>
                    <a:pt x="19145" y="30928"/>
                    <a:pt x="18989" y="30954"/>
                  </a:cubicBezTo>
                  <a:cubicBezTo>
                    <a:pt x="18859" y="30954"/>
                    <a:pt x="18730" y="30980"/>
                    <a:pt x="18574" y="31006"/>
                  </a:cubicBezTo>
                  <a:cubicBezTo>
                    <a:pt x="18522" y="31006"/>
                    <a:pt x="18459" y="31018"/>
                    <a:pt x="18399" y="31018"/>
                  </a:cubicBezTo>
                  <a:cubicBezTo>
                    <a:pt x="18369" y="31018"/>
                    <a:pt x="18340" y="31015"/>
                    <a:pt x="18314" y="31006"/>
                  </a:cubicBezTo>
                  <a:cubicBezTo>
                    <a:pt x="18237" y="30980"/>
                    <a:pt x="18211" y="30850"/>
                    <a:pt x="18185" y="30773"/>
                  </a:cubicBezTo>
                  <a:cubicBezTo>
                    <a:pt x="18133" y="30643"/>
                    <a:pt x="18107" y="30513"/>
                    <a:pt x="18055" y="30383"/>
                  </a:cubicBezTo>
                  <a:cubicBezTo>
                    <a:pt x="17977" y="30124"/>
                    <a:pt x="17873" y="29865"/>
                    <a:pt x="17796" y="29631"/>
                  </a:cubicBezTo>
                  <a:cubicBezTo>
                    <a:pt x="17744" y="29476"/>
                    <a:pt x="17692" y="29346"/>
                    <a:pt x="17640" y="29216"/>
                  </a:cubicBezTo>
                  <a:cubicBezTo>
                    <a:pt x="17614" y="29164"/>
                    <a:pt x="17588" y="29086"/>
                    <a:pt x="17562" y="29035"/>
                  </a:cubicBezTo>
                  <a:cubicBezTo>
                    <a:pt x="18289" y="28853"/>
                    <a:pt x="18989" y="28619"/>
                    <a:pt x="19663" y="28334"/>
                  </a:cubicBezTo>
                  <a:close/>
                  <a:moveTo>
                    <a:pt x="10996" y="0"/>
                  </a:moveTo>
                  <a:cubicBezTo>
                    <a:pt x="10446" y="0"/>
                    <a:pt x="9893" y="111"/>
                    <a:pt x="9365" y="292"/>
                  </a:cubicBezTo>
                  <a:cubicBezTo>
                    <a:pt x="8820" y="474"/>
                    <a:pt x="8379" y="785"/>
                    <a:pt x="7964" y="1200"/>
                  </a:cubicBezTo>
                  <a:cubicBezTo>
                    <a:pt x="7549" y="1641"/>
                    <a:pt x="7316" y="2186"/>
                    <a:pt x="7264" y="2782"/>
                  </a:cubicBezTo>
                  <a:cubicBezTo>
                    <a:pt x="7238" y="3120"/>
                    <a:pt x="7264" y="3431"/>
                    <a:pt x="7290" y="3768"/>
                  </a:cubicBezTo>
                  <a:cubicBezTo>
                    <a:pt x="7312" y="3993"/>
                    <a:pt x="7354" y="4198"/>
                    <a:pt x="7568" y="4198"/>
                  </a:cubicBezTo>
                  <a:cubicBezTo>
                    <a:pt x="7600" y="4198"/>
                    <a:pt x="7637" y="4194"/>
                    <a:pt x="7679" y="4183"/>
                  </a:cubicBezTo>
                  <a:cubicBezTo>
                    <a:pt x="8405" y="4028"/>
                    <a:pt x="9131" y="3846"/>
                    <a:pt x="9832" y="3664"/>
                  </a:cubicBezTo>
                  <a:cubicBezTo>
                    <a:pt x="9884" y="3820"/>
                    <a:pt x="9910" y="3976"/>
                    <a:pt x="9962" y="4157"/>
                  </a:cubicBezTo>
                  <a:cubicBezTo>
                    <a:pt x="10013" y="4391"/>
                    <a:pt x="10039" y="4624"/>
                    <a:pt x="10117" y="4858"/>
                  </a:cubicBezTo>
                  <a:cubicBezTo>
                    <a:pt x="8794" y="5377"/>
                    <a:pt x="7549" y="6077"/>
                    <a:pt x="6460" y="7037"/>
                  </a:cubicBezTo>
                  <a:cubicBezTo>
                    <a:pt x="4618" y="8645"/>
                    <a:pt x="3243" y="10798"/>
                    <a:pt x="2517" y="13133"/>
                  </a:cubicBezTo>
                  <a:cubicBezTo>
                    <a:pt x="2473" y="13127"/>
                    <a:pt x="2428" y="13125"/>
                    <a:pt x="2384" y="13125"/>
                  </a:cubicBezTo>
                  <a:cubicBezTo>
                    <a:pt x="2004" y="13125"/>
                    <a:pt x="1599" y="13310"/>
                    <a:pt x="1297" y="13496"/>
                  </a:cubicBezTo>
                  <a:cubicBezTo>
                    <a:pt x="882" y="13781"/>
                    <a:pt x="545" y="14170"/>
                    <a:pt x="337" y="14637"/>
                  </a:cubicBezTo>
                  <a:cubicBezTo>
                    <a:pt x="78" y="15182"/>
                    <a:pt x="0" y="15831"/>
                    <a:pt x="52" y="16427"/>
                  </a:cubicBezTo>
                  <a:cubicBezTo>
                    <a:pt x="78" y="17024"/>
                    <a:pt x="234" y="17672"/>
                    <a:pt x="597" y="18165"/>
                  </a:cubicBezTo>
                  <a:cubicBezTo>
                    <a:pt x="934" y="18632"/>
                    <a:pt x="1531" y="18918"/>
                    <a:pt x="2076" y="19073"/>
                  </a:cubicBezTo>
                  <a:cubicBezTo>
                    <a:pt x="2179" y="19774"/>
                    <a:pt x="2361" y="20474"/>
                    <a:pt x="2620" y="21149"/>
                  </a:cubicBezTo>
                  <a:cubicBezTo>
                    <a:pt x="3476" y="23587"/>
                    <a:pt x="5137" y="25740"/>
                    <a:pt x="7212" y="27245"/>
                  </a:cubicBezTo>
                  <a:cubicBezTo>
                    <a:pt x="7445" y="27400"/>
                    <a:pt x="7679" y="27556"/>
                    <a:pt x="7912" y="27686"/>
                  </a:cubicBezTo>
                  <a:cubicBezTo>
                    <a:pt x="7886" y="27763"/>
                    <a:pt x="7912" y="27815"/>
                    <a:pt x="7964" y="27841"/>
                  </a:cubicBezTo>
                  <a:cubicBezTo>
                    <a:pt x="7964" y="27841"/>
                    <a:pt x="7964" y="27841"/>
                    <a:pt x="7964" y="27867"/>
                  </a:cubicBezTo>
                  <a:cubicBezTo>
                    <a:pt x="7964" y="27893"/>
                    <a:pt x="7938" y="27945"/>
                    <a:pt x="7938" y="27997"/>
                  </a:cubicBezTo>
                  <a:cubicBezTo>
                    <a:pt x="7912" y="28127"/>
                    <a:pt x="7886" y="28230"/>
                    <a:pt x="7860" y="28360"/>
                  </a:cubicBezTo>
                  <a:cubicBezTo>
                    <a:pt x="7834" y="28594"/>
                    <a:pt x="7782" y="28827"/>
                    <a:pt x="7757" y="29060"/>
                  </a:cubicBezTo>
                  <a:cubicBezTo>
                    <a:pt x="7679" y="29450"/>
                    <a:pt x="7523" y="29917"/>
                    <a:pt x="7782" y="30254"/>
                  </a:cubicBezTo>
                  <a:cubicBezTo>
                    <a:pt x="8016" y="30565"/>
                    <a:pt x="8457" y="30721"/>
                    <a:pt x="8820" y="30799"/>
                  </a:cubicBezTo>
                  <a:cubicBezTo>
                    <a:pt x="8911" y="30824"/>
                    <a:pt x="9021" y="30850"/>
                    <a:pt x="9128" y="30850"/>
                  </a:cubicBezTo>
                  <a:cubicBezTo>
                    <a:pt x="9235" y="30850"/>
                    <a:pt x="9339" y="30824"/>
                    <a:pt x="9417" y="30747"/>
                  </a:cubicBezTo>
                  <a:cubicBezTo>
                    <a:pt x="9495" y="30669"/>
                    <a:pt x="9521" y="30565"/>
                    <a:pt x="9572" y="30461"/>
                  </a:cubicBezTo>
                  <a:cubicBezTo>
                    <a:pt x="9650" y="30358"/>
                    <a:pt x="9702" y="30254"/>
                    <a:pt x="9754" y="30150"/>
                  </a:cubicBezTo>
                  <a:cubicBezTo>
                    <a:pt x="9987" y="29735"/>
                    <a:pt x="10247" y="29294"/>
                    <a:pt x="10480" y="28853"/>
                  </a:cubicBezTo>
                  <a:cubicBezTo>
                    <a:pt x="11703" y="29245"/>
                    <a:pt x="12967" y="29432"/>
                    <a:pt x="14254" y="29432"/>
                  </a:cubicBezTo>
                  <a:cubicBezTo>
                    <a:pt x="14414" y="29432"/>
                    <a:pt x="14574" y="29429"/>
                    <a:pt x="14735" y="29424"/>
                  </a:cubicBezTo>
                  <a:cubicBezTo>
                    <a:pt x="15617" y="29398"/>
                    <a:pt x="16473" y="29294"/>
                    <a:pt x="17329" y="29086"/>
                  </a:cubicBezTo>
                  <a:cubicBezTo>
                    <a:pt x="17381" y="29268"/>
                    <a:pt x="17407" y="29450"/>
                    <a:pt x="17432" y="29631"/>
                  </a:cubicBezTo>
                  <a:lnTo>
                    <a:pt x="17614" y="30383"/>
                  </a:lnTo>
                  <a:cubicBezTo>
                    <a:pt x="17718" y="30773"/>
                    <a:pt x="17770" y="31343"/>
                    <a:pt x="18263" y="31447"/>
                  </a:cubicBezTo>
                  <a:cubicBezTo>
                    <a:pt x="18301" y="31452"/>
                    <a:pt x="18340" y="31454"/>
                    <a:pt x="18379" y="31454"/>
                  </a:cubicBezTo>
                  <a:cubicBezTo>
                    <a:pt x="18555" y="31454"/>
                    <a:pt x="18742" y="31412"/>
                    <a:pt x="18911" y="31369"/>
                  </a:cubicBezTo>
                  <a:cubicBezTo>
                    <a:pt x="19145" y="31317"/>
                    <a:pt x="19404" y="31265"/>
                    <a:pt x="19637" y="31162"/>
                  </a:cubicBezTo>
                  <a:cubicBezTo>
                    <a:pt x="19819" y="31110"/>
                    <a:pt x="19871" y="30928"/>
                    <a:pt x="19897" y="30747"/>
                  </a:cubicBezTo>
                  <a:cubicBezTo>
                    <a:pt x="19923" y="30487"/>
                    <a:pt x="19949" y="30228"/>
                    <a:pt x="19949" y="29968"/>
                  </a:cubicBezTo>
                  <a:cubicBezTo>
                    <a:pt x="20001" y="29398"/>
                    <a:pt x="20027" y="28827"/>
                    <a:pt x="20052" y="28256"/>
                  </a:cubicBezTo>
                  <a:cubicBezTo>
                    <a:pt x="20052" y="28230"/>
                    <a:pt x="20027" y="28204"/>
                    <a:pt x="20027" y="28178"/>
                  </a:cubicBezTo>
                  <a:cubicBezTo>
                    <a:pt x="20857" y="27789"/>
                    <a:pt x="21635" y="27322"/>
                    <a:pt x="22361" y="26778"/>
                  </a:cubicBezTo>
                  <a:cubicBezTo>
                    <a:pt x="24047" y="25507"/>
                    <a:pt x="25344" y="23769"/>
                    <a:pt x="26200" y="21875"/>
                  </a:cubicBezTo>
                  <a:cubicBezTo>
                    <a:pt x="26252" y="21901"/>
                    <a:pt x="26304" y="21953"/>
                    <a:pt x="26356" y="21953"/>
                  </a:cubicBezTo>
                  <a:cubicBezTo>
                    <a:pt x="26374" y="21953"/>
                    <a:pt x="26392" y="21953"/>
                    <a:pt x="26410" y="21953"/>
                  </a:cubicBezTo>
                  <a:cubicBezTo>
                    <a:pt x="27431" y="21953"/>
                    <a:pt x="28466" y="21237"/>
                    <a:pt x="28976" y="20396"/>
                  </a:cubicBezTo>
                  <a:cubicBezTo>
                    <a:pt x="29547" y="19462"/>
                    <a:pt x="29573" y="18165"/>
                    <a:pt x="28950" y="17206"/>
                  </a:cubicBezTo>
                  <a:cubicBezTo>
                    <a:pt x="28639" y="16713"/>
                    <a:pt x="28120" y="16298"/>
                    <a:pt x="27497" y="16246"/>
                  </a:cubicBezTo>
                  <a:lnTo>
                    <a:pt x="27472" y="16246"/>
                  </a:lnTo>
                  <a:cubicBezTo>
                    <a:pt x="27575" y="14222"/>
                    <a:pt x="27264" y="12147"/>
                    <a:pt x="26434" y="10279"/>
                  </a:cubicBezTo>
                  <a:cubicBezTo>
                    <a:pt x="25682" y="8619"/>
                    <a:pt x="24514" y="7218"/>
                    <a:pt x="23062" y="6155"/>
                  </a:cubicBezTo>
                  <a:cubicBezTo>
                    <a:pt x="23165" y="5921"/>
                    <a:pt x="23269" y="5714"/>
                    <a:pt x="23373" y="5480"/>
                  </a:cubicBezTo>
                  <a:cubicBezTo>
                    <a:pt x="23425" y="5325"/>
                    <a:pt x="23503" y="5169"/>
                    <a:pt x="23580" y="5013"/>
                  </a:cubicBezTo>
                  <a:cubicBezTo>
                    <a:pt x="24073" y="5247"/>
                    <a:pt x="24566" y="5506"/>
                    <a:pt x="25059" y="5740"/>
                  </a:cubicBezTo>
                  <a:cubicBezTo>
                    <a:pt x="25215" y="5817"/>
                    <a:pt x="25370" y="5895"/>
                    <a:pt x="25552" y="5947"/>
                  </a:cubicBezTo>
                  <a:cubicBezTo>
                    <a:pt x="25618" y="5980"/>
                    <a:pt x="25683" y="6013"/>
                    <a:pt x="25755" y="6013"/>
                  </a:cubicBezTo>
                  <a:cubicBezTo>
                    <a:pt x="25797" y="6013"/>
                    <a:pt x="25841" y="6002"/>
                    <a:pt x="25889" y="5973"/>
                  </a:cubicBezTo>
                  <a:cubicBezTo>
                    <a:pt x="25967" y="5895"/>
                    <a:pt x="25993" y="5766"/>
                    <a:pt x="26045" y="5662"/>
                  </a:cubicBezTo>
                  <a:cubicBezTo>
                    <a:pt x="26097" y="5506"/>
                    <a:pt x="26123" y="5325"/>
                    <a:pt x="26175" y="5169"/>
                  </a:cubicBezTo>
                  <a:cubicBezTo>
                    <a:pt x="26304" y="4572"/>
                    <a:pt x="26356" y="3924"/>
                    <a:pt x="26097" y="3327"/>
                  </a:cubicBezTo>
                  <a:cubicBezTo>
                    <a:pt x="25863" y="2834"/>
                    <a:pt x="25500" y="2367"/>
                    <a:pt x="25059" y="2030"/>
                  </a:cubicBezTo>
                  <a:cubicBezTo>
                    <a:pt x="24307" y="1504"/>
                    <a:pt x="23337" y="1147"/>
                    <a:pt x="22430" y="1147"/>
                  </a:cubicBezTo>
                  <a:cubicBezTo>
                    <a:pt x="22398" y="1147"/>
                    <a:pt x="22367" y="1147"/>
                    <a:pt x="22335" y="1148"/>
                  </a:cubicBezTo>
                  <a:cubicBezTo>
                    <a:pt x="21816" y="1148"/>
                    <a:pt x="21350" y="1278"/>
                    <a:pt x="20909" y="1537"/>
                  </a:cubicBezTo>
                  <a:cubicBezTo>
                    <a:pt x="20468" y="1797"/>
                    <a:pt x="20130" y="2212"/>
                    <a:pt x="19897" y="2653"/>
                  </a:cubicBezTo>
                  <a:cubicBezTo>
                    <a:pt x="19845" y="2679"/>
                    <a:pt x="19819" y="2705"/>
                    <a:pt x="19793" y="2756"/>
                  </a:cubicBezTo>
                  <a:cubicBezTo>
                    <a:pt x="19637" y="3042"/>
                    <a:pt x="19845" y="3197"/>
                    <a:pt x="20078" y="3301"/>
                  </a:cubicBezTo>
                  <a:cubicBezTo>
                    <a:pt x="20416" y="3483"/>
                    <a:pt x="20727" y="3638"/>
                    <a:pt x="21064" y="3794"/>
                  </a:cubicBezTo>
                  <a:cubicBezTo>
                    <a:pt x="21505" y="4028"/>
                    <a:pt x="21946" y="4235"/>
                    <a:pt x="22387" y="4443"/>
                  </a:cubicBezTo>
                  <a:cubicBezTo>
                    <a:pt x="22257" y="4598"/>
                    <a:pt x="22154" y="4728"/>
                    <a:pt x="22076" y="4884"/>
                  </a:cubicBezTo>
                  <a:lnTo>
                    <a:pt x="21868" y="5195"/>
                  </a:lnTo>
                  <a:cubicBezTo>
                    <a:pt x="21842" y="5247"/>
                    <a:pt x="21791" y="5299"/>
                    <a:pt x="21765" y="5351"/>
                  </a:cubicBezTo>
                  <a:cubicBezTo>
                    <a:pt x="21635" y="5273"/>
                    <a:pt x="21505" y="5195"/>
                    <a:pt x="21375" y="5143"/>
                  </a:cubicBezTo>
                  <a:cubicBezTo>
                    <a:pt x="19560" y="4255"/>
                    <a:pt x="17519" y="3862"/>
                    <a:pt x="15493" y="3862"/>
                  </a:cubicBezTo>
                  <a:cubicBezTo>
                    <a:pt x="14856" y="3862"/>
                    <a:pt x="14220" y="3901"/>
                    <a:pt x="13593" y="3976"/>
                  </a:cubicBezTo>
                  <a:cubicBezTo>
                    <a:pt x="12919" y="4054"/>
                    <a:pt x="12218" y="4183"/>
                    <a:pt x="11570" y="4365"/>
                  </a:cubicBezTo>
                  <a:cubicBezTo>
                    <a:pt x="11544" y="4287"/>
                    <a:pt x="11492" y="4235"/>
                    <a:pt x="11466" y="4157"/>
                  </a:cubicBezTo>
                  <a:cubicBezTo>
                    <a:pt x="11440" y="4054"/>
                    <a:pt x="11388" y="3924"/>
                    <a:pt x="11336" y="3820"/>
                  </a:cubicBezTo>
                  <a:cubicBezTo>
                    <a:pt x="11284" y="3664"/>
                    <a:pt x="11207" y="3483"/>
                    <a:pt x="11129" y="3327"/>
                  </a:cubicBezTo>
                  <a:cubicBezTo>
                    <a:pt x="11492" y="3223"/>
                    <a:pt x="11855" y="3146"/>
                    <a:pt x="12218" y="3042"/>
                  </a:cubicBezTo>
                  <a:cubicBezTo>
                    <a:pt x="12633" y="2938"/>
                    <a:pt x="13048" y="2808"/>
                    <a:pt x="13438" y="2705"/>
                  </a:cubicBezTo>
                  <a:cubicBezTo>
                    <a:pt x="13723" y="2627"/>
                    <a:pt x="14112" y="2575"/>
                    <a:pt x="13982" y="2186"/>
                  </a:cubicBezTo>
                  <a:cubicBezTo>
                    <a:pt x="13982" y="2134"/>
                    <a:pt x="13956" y="2082"/>
                    <a:pt x="13905" y="2082"/>
                  </a:cubicBezTo>
                  <a:cubicBezTo>
                    <a:pt x="13645" y="1200"/>
                    <a:pt x="13048" y="474"/>
                    <a:pt x="12166" y="188"/>
                  </a:cubicBezTo>
                  <a:cubicBezTo>
                    <a:pt x="11786" y="58"/>
                    <a:pt x="11392" y="0"/>
                    <a:pt x="10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5"/>
            <p:cNvSpPr/>
            <p:nvPr/>
          </p:nvSpPr>
          <p:spPr>
            <a:xfrm>
              <a:off x="4796625" y="4266825"/>
              <a:ext cx="13650" cy="37250"/>
            </a:xfrm>
            <a:custGeom>
              <a:avLst/>
              <a:gdLst/>
              <a:ahLst/>
              <a:cxnLst/>
              <a:rect l="l" t="t" r="r" b="b"/>
              <a:pathLst>
                <a:path w="546" h="1490" extrusionOk="0">
                  <a:moveTo>
                    <a:pt x="370" y="0"/>
                  </a:moveTo>
                  <a:cubicBezTo>
                    <a:pt x="295" y="0"/>
                    <a:pt x="204" y="47"/>
                    <a:pt x="182" y="111"/>
                  </a:cubicBezTo>
                  <a:cubicBezTo>
                    <a:pt x="52" y="500"/>
                    <a:pt x="1" y="915"/>
                    <a:pt x="52" y="1304"/>
                  </a:cubicBezTo>
                  <a:cubicBezTo>
                    <a:pt x="52" y="1397"/>
                    <a:pt x="156" y="1490"/>
                    <a:pt x="252" y="1490"/>
                  </a:cubicBezTo>
                  <a:cubicBezTo>
                    <a:pt x="264" y="1490"/>
                    <a:pt x="275" y="1489"/>
                    <a:pt x="286" y="1486"/>
                  </a:cubicBezTo>
                  <a:cubicBezTo>
                    <a:pt x="416" y="1460"/>
                    <a:pt x="468" y="1356"/>
                    <a:pt x="468" y="1226"/>
                  </a:cubicBezTo>
                  <a:cubicBezTo>
                    <a:pt x="442" y="1045"/>
                    <a:pt x="442" y="941"/>
                    <a:pt x="442" y="734"/>
                  </a:cubicBezTo>
                  <a:cubicBezTo>
                    <a:pt x="442" y="578"/>
                    <a:pt x="493" y="396"/>
                    <a:pt x="519" y="241"/>
                  </a:cubicBezTo>
                  <a:cubicBezTo>
                    <a:pt x="545" y="163"/>
                    <a:pt x="519" y="33"/>
                    <a:pt x="416" y="7"/>
                  </a:cubicBezTo>
                  <a:cubicBezTo>
                    <a:pt x="402" y="3"/>
                    <a:pt x="386"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4954875" y="4501750"/>
              <a:ext cx="38275" cy="11050"/>
            </a:xfrm>
            <a:custGeom>
              <a:avLst/>
              <a:gdLst/>
              <a:ahLst/>
              <a:cxnLst/>
              <a:rect l="l" t="t" r="r" b="b"/>
              <a:pathLst>
                <a:path w="1531" h="442" extrusionOk="0">
                  <a:moveTo>
                    <a:pt x="182" y="1"/>
                  </a:moveTo>
                  <a:cubicBezTo>
                    <a:pt x="104" y="1"/>
                    <a:pt x="0" y="79"/>
                    <a:pt x="0" y="182"/>
                  </a:cubicBezTo>
                  <a:cubicBezTo>
                    <a:pt x="0" y="260"/>
                    <a:pt x="52" y="364"/>
                    <a:pt x="156" y="364"/>
                  </a:cubicBezTo>
                  <a:cubicBezTo>
                    <a:pt x="545" y="390"/>
                    <a:pt x="908" y="442"/>
                    <a:pt x="1297" y="442"/>
                  </a:cubicBezTo>
                  <a:cubicBezTo>
                    <a:pt x="1401" y="442"/>
                    <a:pt x="1505" y="390"/>
                    <a:pt x="1505" y="260"/>
                  </a:cubicBezTo>
                  <a:cubicBezTo>
                    <a:pt x="1531" y="156"/>
                    <a:pt x="1453" y="79"/>
                    <a:pt x="1349" y="53"/>
                  </a:cubicBezTo>
                  <a:cubicBezTo>
                    <a:pt x="960" y="1"/>
                    <a:pt x="571" y="27"/>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4550625" y="4461375"/>
              <a:ext cx="35900" cy="11725"/>
            </a:xfrm>
            <a:custGeom>
              <a:avLst/>
              <a:gdLst/>
              <a:ahLst/>
              <a:cxnLst/>
              <a:rect l="l" t="t" r="r" b="b"/>
              <a:pathLst>
                <a:path w="1436" h="469" extrusionOk="0">
                  <a:moveTo>
                    <a:pt x="1179" y="1"/>
                  </a:moveTo>
                  <a:cubicBezTo>
                    <a:pt x="1161" y="1"/>
                    <a:pt x="1143" y="3"/>
                    <a:pt x="1125" y="7"/>
                  </a:cubicBezTo>
                  <a:cubicBezTo>
                    <a:pt x="1073" y="33"/>
                    <a:pt x="1047" y="59"/>
                    <a:pt x="1021" y="59"/>
                  </a:cubicBezTo>
                  <a:cubicBezTo>
                    <a:pt x="995" y="59"/>
                    <a:pt x="995" y="85"/>
                    <a:pt x="969" y="85"/>
                  </a:cubicBezTo>
                  <a:lnTo>
                    <a:pt x="917" y="85"/>
                  </a:lnTo>
                  <a:cubicBezTo>
                    <a:pt x="891" y="85"/>
                    <a:pt x="839" y="111"/>
                    <a:pt x="787" y="111"/>
                  </a:cubicBezTo>
                  <a:lnTo>
                    <a:pt x="709" y="111"/>
                  </a:lnTo>
                  <a:cubicBezTo>
                    <a:pt x="632" y="111"/>
                    <a:pt x="554" y="111"/>
                    <a:pt x="476" y="85"/>
                  </a:cubicBezTo>
                  <a:lnTo>
                    <a:pt x="450" y="85"/>
                  </a:lnTo>
                  <a:cubicBezTo>
                    <a:pt x="424" y="85"/>
                    <a:pt x="398" y="85"/>
                    <a:pt x="398" y="59"/>
                  </a:cubicBezTo>
                  <a:cubicBezTo>
                    <a:pt x="346" y="59"/>
                    <a:pt x="294" y="33"/>
                    <a:pt x="268" y="33"/>
                  </a:cubicBezTo>
                  <a:cubicBezTo>
                    <a:pt x="252" y="28"/>
                    <a:pt x="235" y="25"/>
                    <a:pt x="219" y="25"/>
                  </a:cubicBezTo>
                  <a:cubicBezTo>
                    <a:pt x="88" y="25"/>
                    <a:pt x="0" y="197"/>
                    <a:pt x="139" y="267"/>
                  </a:cubicBezTo>
                  <a:cubicBezTo>
                    <a:pt x="336" y="403"/>
                    <a:pt x="568" y="469"/>
                    <a:pt x="799" y="469"/>
                  </a:cubicBezTo>
                  <a:cubicBezTo>
                    <a:pt x="964" y="469"/>
                    <a:pt x="1129" y="435"/>
                    <a:pt x="1280" y="371"/>
                  </a:cubicBezTo>
                  <a:cubicBezTo>
                    <a:pt x="1384" y="345"/>
                    <a:pt x="1436" y="215"/>
                    <a:pt x="1384" y="111"/>
                  </a:cubicBezTo>
                  <a:cubicBezTo>
                    <a:pt x="1341" y="47"/>
                    <a:pt x="1263"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4418550" y="4411600"/>
              <a:ext cx="48000" cy="125200"/>
            </a:xfrm>
            <a:custGeom>
              <a:avLst/>
              <a:gdLst/>
              <a:ahLst/>
              <a:cxnLst/>
              <a:rect l="l" t="t" r="r" b="b"/>
              <a:pathLst>
                <a:path w="1920" h="5008" extrusionOk="0">
                  <a:moveTo>
                    <a:pt x="1920" y="1"/>
                  </a:moveTo>
                  <a:cubicBezTo>
                    <a:pt x="1916" y="1"/>
                    <a:pt x="1913" y="1"/>
                    <a:pt x="1910" y="2"/>
                  </a:cubicBezTo>
                  <a:lnTo>
                    <a:pt x="1910" y="2"/>
                  </a:lnTo>
                  <a:cubicBezTo>
                    <a:pt x="1913" y="2"/>
                    <a:pt x="1917" y="1"/>
                    <a:pt x="1920" y="1"/>
                  </a:cubicBezTo>
                  <a:close/>
                  <a:moveTo>
                    <a:pt x="1910" y="2"/>
                  </a:moveTo>
                  <a:cubicBezTo>
                    <a:pt x="1733" y="29"/>
                    <a:pt x="1580" y="80"/>
                    <a:pt x="1427" y="157"/>
                  </a:cubicBezTo>
                  <a:cubicBezTo>
                    <a:pt x="1167" y="260"/>
                    <a:pt x="960" y="442"/>
                    <a:pt x="752" y="650"/>
                  </a:cubicBezTo>
                  <a:cubicBezTo>
                    <a:pt x="337" y="1065"/>
                    <a:pt x="104" y="1635"/>
                    <a:pt x="52" y="2232"/>
                  </a:cubicBezTo>
                  <a:cubicBezTo>
                    <a:pt x="0" y="2854"/>
                    <a:pt x="104" y="3581"/>
                    <a:pt x="389" y="4152"/>
                  </a:cubicBezTo>
                  <a:cubicBezTo>
                    <a:pt x="623" y="4593"/>
                    <a:pt x="1064" y="4800"/>
                    <a:pt x="1505" y="5008"/>
                  </a:cubicBezTo>
                  <a:cubicBezTo>
                    <a:pt x="1297" y="3347"/>
                    <a:pt x="1453" y="1661"/>
                    <a:pt x="1894" y="27"/>
                  </a:cubicBezTo>
                  <a:cubicBezTo>
                    <a:pt x="1894" y="27"/>
                    <a:pt x="1894" y="8"/>
                    <a:pt x="1910"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4908175" y="4114000"/>
              <a:ext cx="146600" cy="100475"/>
            </a:xfrm>
            <a:custGeom>
              <a:avLst/>
              <a:gdLst/>
              <a:ahLst/>
              <a:cxnLst/>
              <a:rect l="l" t="t" r="r" b="b"/>
              <a:pathLst>
                <a:path w="5864" h="4019" extrusionOk="0">
                  <a:moveTo>
                    <a:pt x="2276" y="1"/>
                  </a:moveTo>
                  <a:cubicBezTo>
                    <a:pt x="2157" y="1"/>
                    <a:pt x="2038" y="8"/>
                    <a:pt x="1920" y="24"/>
                  </a:cubicBezTo>
                  <a:cubicBezTo>
                    <a:pt x="1142" y="128"/>
                    <a:pt x="493" y="569"/>
                    <a:pt x="52" y="1191"/>
                  </a:cubicBezTo>
                  <a:cubicBezTo>
                    <a:pt x="52" y="1217"/>
                    <a:pt x="52" y="1243"/>
                    <a:pt x="26" y="1295"/>
                  </a:cubicBezTo>
                  <a:cubicBezTo>
                    <a:pt x="0" y="1373"/>
                    <a:pt x="78" y="1373"/>
                    <a:pt x="156" y="1399"/>
                  </a:cubicBezTo>
                  <a:cubicBezTo>
                    <a:pt x="234" y="1451"/>
                    <a:pt x="312" y="1477"/>
                    <a:pt x="390" y="1529"/>
                  </a:cubicBezTo>
                  <a:cubicBezTo>
                    <a:pt x="519" y="1581"/>
                    <a:pt x="675" y="1658"/>
                    <a:pt x="831" y="1736"/>
                  </a:cubicBezTo>
                  <a:cubicBezTo>
                    <a:pt x="1142" y="1892"/>
                    <a:pt x="1453" y="2047"/>
                    <a:pt x="1764" y="2203"/>
                  </a:cubicBezTo>
                  <a:cubicBezTo>
                    <a:pt x="2413" y="2514"/>
                    <a:pt x="3035" y="2826"/>
                    <a:pt x="3684" y="3137"/>
                  </a:cubicBezTo>
                  <a:cubicBezTo>
                    <a:pt x="4255" y="3396"/>
                    <a:pt x="4799" y="3656"/>
                    <a:pt x="5370" y="3915"/>
                  </a:cubicBezTo>
                  <a:cubicBezTo>
                    <a:pt x="5396" y="3941"/>
                    <a:pt x="5500" y="3993"/>
                    <a:pt x="5604" y="4019"/>
                  </a:cubicBezTo>
                  <a:cubicBezTo>
                    <a:pt x="5604" y="3889"/>
                    <a:pt x="5681" y="3734"/>
                    <a:pt x="5707" y="3630"/>
                  </a:cubicBezTo>
                  <a:cubicBezTo>
                    <a:pt x="5785" y="3345"/>
                    <a:pt x="5837" y="3059"/>
                    <a:pt x="5837" y="2800"/>
                  </a:cubicBezTo>
                  <a:cubicBezTo>
                    <a:pt x="5863" y="2281"/>
                    <a:pt x="5707" y="1710"/>
                    <a:pt x="5344" y="1321"/>
                  </a:cubicBezTo>
                  <a:cubicBezTo>
                    <a:pt x="5007" y="984"/>
                    <a:pt x="4618" y="724"/>
                    <a:pt x="4177" y="517"/>
                  </a:cubicBezTo>
                  <a:cubicBezTo>
                    <a:pt x="3605" y="231"/>
                    <a:pt x="2940" y="1"/>
                    <a:pt x="2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4596225" y="4086175"/>
              <a:ext cx="151800" cy="83575"/>
            </a:xfrm>
            <a:custGeom>
              <a:avLst/>
              <a:gdLst/>
              <a:ahLst/>
              <a:cxnLst/>
              <a:rect l="l" t="t" r="r" b="b"/>
              <a:pathLst>
                <a:path w="6072" h="3343" extrusionOk="0">
                  <a:moveTo>
                    <a:pt x="3417" y="0"/>
                  </a:moveTo>
                  <a:cubicBezTo>
                    <a:pt x="2875" y="0"/>
                    <a:pt x="2328" y="105"/>
                    <a:pt x="1817" y="281"/>
                  </a:cubicBezTo>
                  <a:cubicBezTo>
                    <a:pt x="1376" y="437"/>
                    <a:pt x="883" y="644"/>
                    <a:pt x="546" y="1007"/>
                  </a:cubicBezTo>
                  <a:cubicBezTo>
                    <a:pt x="182" y="1448"/>
                    <a:pt x="27" y="1967"/>
                    <a:pt x="27" y="2538"/>
                  </a:cubicBezTo>
                  <a:cubicBezTo>
                    <a:pt x="1" y="2616"/>
                    <a:pt x="53" y="3135"/>
                    <a:pt x="53" y="3342"/>
                  </a:cubicBezTo>
                  <a:cubicBezTo>
                    <a:pt x="131" y="3316"/>
                    <a:pt x="234" y="3316"/>
                    <a:pt x="286" y="3290"/>
                  </a:cubicBezTo>
                  <a:lnTo>
                    <a:pt x="779" y="3186"/>
                  </a:lnTo>
                  <a:cubicBezTo>
                    <a:pt x="1376" y="3031"/>
                    <a:pt x="1998" y="2875"/>
                    <a:pt x="2595" y="2719"/>
                  </a:cubicBezTo>
                  <a:cubicBezTo>
                    <a:pt x="3192" y="2564"/>
                    <a:pt x="3788" y="2408"/>
                    <a:pt x="4411" y="2253"/>
                  </a:cubicBezTo>
                  <a:cubicBezTo>
                    <a:pt x="4722" y="2175"/>
                    <a:pt x="5033" y="2071"/>
                    <a:pt x="5345" y="1993"/>
                  </a:cubicBezTo>
                  <a:cubicBezTo>
                    <a:pt x="5474" y="1967"/>
                    <a:pt x="5604" y="1941"/>
                    <a:pt x="5734" y="1889"/>
                  </a:cubicBezTo>
                  <a:cubicBezTo>
                    <a:pt x="5812" y="1863"/>
                    <a:pt x="5889" y="1837"/>
                    <a:pt x="5993" y="1837"/>
                  </a:cubicBezTo>
                  <a:cubicBezTo>
                    <a:pt x="6071" y="1812"/>
                    <a:pt x="6071" y="1837"/>
                    <a:pt x="6045" y="1760"/>
                  </a:cubicBezTo>
                  <a:cubicBezTo>
                    <a:pt x="6045" y="1734"/>
                    <a:pt x="6045" y="1682"/>
                    <a:pt x="6071" y="1656"/>
                  </a:cubicBezTo>
                  <a:cubicBezTo>
                    <a:pt x="5708" y="878"/>
                    <a:pt x="5033" y="281"/>
                    <a:pt x="4177" y="74"/>
                  </a:cubicBezTo>
                  <a:cubicBezTo>
                    <a:pt x="3928" y="24"/>
                    <a:pt x="3673" y="0"/>
                    <a:pt x="3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5065775" y="4486850"/>
              <a:ext cx="68750" cy="123875"/>
            </a:xfrm>
            <a:custGeom>
              <a:avLst/>
              <a:gdLst/>
              <a:ahLst/>
              <a:cxnLst/>
              <a:rect l="l" t="t" r="r" b="b"/>
              <a:pathLst>
                <a:path w="2750" h="4955" extrusionOk="0">
                  <a:moveTo>
                    <a:pt x="1064" y="0"/>
                  </a:moveTo>
                  <a:cubicBezTo>
                    <a:pt x="1064" y="260"/>
                    <a:pt x="1038" y="493"/>
                    <a:pt x="1012" y="726"/>
                  </a:cubicBezTo>
                  <a:cubicBezTo>
                    <a:pt x="1038" y="778"/>
                    <a:pt x="1064" y="804"/>
                    <a:pt x="1064" y="882"/>
                  </a:cubicBezTo>
                  <a:cubicBezTo>
                    <a:pt x="986" y="1583"/>
                    <a:pt x="856" y="2283"/>
                    <a:pt x="674" y="2957"/>
                  </a:cubicBezTo>
                  <a:cubicBezTo>
                    <a:pt x="493" y="3632"/>
                    <a:pt x="285" y="4306"/>
                    <a:pt x="0" y="4955"/>
                  </a:cubicBezTo>
                  <a:cubicBezTo>
                    <a:pt x="571" y="4877"/>
                    <a:pt x="1090" y="4747"/>
                    <a:pt x="1531" y="4410"/>
                  </a:cubicBezTo>
                  <a:cubicBezTo>
                    <a:pt x="2023" y="4047"/>
                    <a:pt x="2335" y="3554"/>
                    <a:pt x="2464" y="2983"/>
                  </a:cubicBezTo>
                  <a:cubicBezTo>
                    <a:pt x="2750" y="1842"/>
                    <a:pt x="2257" y="389"/>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4752525" y="4679450"/>
              <a:ext cx="9750" cy="33200"/>
            </a:xfrm>
            <a:custGeom>
              <a:avLst/>
              <a:gdLst/>
              <a:ahLst/>
              <a:cxnLst/>
              <a:rect l="l" t="t" r="r" b="b"/>
              <a:pathLst>
                <a:path w="390" h="1328" extrusionOk="0">
                  <a:moveTo>
                    <a:pt x="260" y="1"/>
                  </a:moveTo>
                  <a:cubicBezTo>
                    <a:pt x="156" y="1"/>
                    <a:pt x="104" y="52"/>
                    <a:pt x="78" y="130"/>
                  </a:cubicBezTo>
                  <a:cubicBezTo>
                    <a:pt x="27" y="467"/>
                    <a:pt x="1" y="779"/>
                    <a:pt x="1" y="1116"/>
                  </a:cubicBezTo>
                  <a:cubicBezTo>
                    <a:pt x="1" y="1232"/>
                    <a:pt x="42" y="1328"/>
                    <a:pt x="144" y="1328"/>
                  </a:cubicBezTo>
                  <a:cubicBezTo>
                    <a:pt x="156" y="1328"/>
                    <a:pt x="169" y="1326"/>
                    <a:pt x="182" y="1324"/>
                  </a:cubicBezTo>
                  <a:cubicBezTo>
                    <a:pt x="312" y="1324"/>
                    <a:pt x="390" y="1220"/>
                    <a:pt x="390" y="1116"/>
                  </a:cubicBezTo>
                  <a:cubicBezTo>
                    <a:pt x="364" y="1012"/>
                    <a:pt x="364" y="934"/>
                    <a:pt x="364" y="857"/>
                  </a:cubicBezTo>
                  <a:cubicBezTo>
                    <a:pt x="364" y="779"/>
                    <a:pt x="338" y="727"/>
                    <a:pt x="338" y="649"/>
                  </a:cubicBezTo>
                  <a:cubicBezTo>
                    <a:pt x="338" y="493"/>
                    <a:pt x="364" y="312"/>
                    <a:pt x="390" y="156"/>
                  </a:cubicBezTo>
                  <a:cubicBezTo>
                    <a:pt x="390" y="78"/>
                    <a:pt x="338"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a:off x="4640975" y="4344175"/>
              <a:ext cx="309375" cy="145925"/>
            </a:xfrm>
            <a:custGeom>
              <a:avLst/>
              <a:gdLst/>
              <a:ahLst/>
              <a:cxnLst/>
              <a:rect l="l" t="t" r="r" b="b"/>
              <a:pathLst>
                <a:path w="12375" h="5837" extrusionOk="0">
                  <a:moveTo>
                    <a:pt x="131" y="0"/>
                  </a:moveTo>
                  <a:cubicBezTo>
                    <a:pt x="105" y="0"/>
                    <a:pt x="53" y="0"/>
                    <a:pt x="27" y="26"/>
                  </a:cubicBezTo>
                  <a:cubicBezTo>
                    <a:pt x="1" y="52"/>
                    <a:pt x="1" y="78"/>
                    <a:pt x="1" y="130"/>
                  </a:cubicBezTo>
                  <a:cubicBezTo>
                    <a:pt x="1" y="389"/>
                    <a:pt x="53" y="675"/>
                    <a:pt x="131" y="934"/>
                  </a:cubicBezTo>
                  <a:cubicBezTo>
                    <a:pt x="136" y="935"/>
                    <a:pt x="142" y="935"/>
                    <a:pt x="148" y="935"/>
                  </a:cubicBezTo>
                  <a:cubicBezTo>
                    <a:pt x="353" y="935"/>
                    <a:pt x="405" y="551"/>
                    <a:pt x="507" y="551"/>
                  </a:cubicBezTo>
                  <a:cubicBezTo>
                    <a:pt x="527" y="551"/>
                    <a:pt x="547" y="565"/>
                    <a:pt x="572" y="597"/>
                  </a:cubicBezTo>
                  <a:cubicBezTo>
                    <a:pt x="630" y="657"/>
                    <a:pt x="689" y="718"/>
                    <a:pt x="749" y="778"/>
                  </a:cubicBezTo>
                  <a:lnTo>
                    <a:pt x="831" y="778"/>
                  </a:lnTo>
                  <a:cubicBezTo>
                    <a:pt x="805" y="701"/>
                    <a:pt x="727" y="701"/>
                    <a:pt x="701" y="675"/>
                  </a:cubicBezTo>
                  <a:cubicBezTo>
                    <a:pt x="623" y="571"/>
                    <a:pt x="727" y="467"/>
                    <a:pt x="831" y="389"/>
                  </a:cubicBezTo>
                  <a:cubicBezTo>
                    <a:pt x="935" y="337"/>
                    <a:pt x="1038" y="234"/>
                    <a:pt x="987" y="130"/>
                  </a:cubicBezTo>
                  <a:cubicBezTo>
                    <a:pt x="701" y="52"/>
                    <a:pt x="416" y="26"/>
                    <a:pt x="131" y="0"/>
                  </a:cubicBezTo>
                  <a:close/>
                  <a:moveTo>
                    <a:pt x="416" y="778"/>
                  </a:moveTo>
                  <a:cubicBezTo>
                    <a:pt x="1194" y="1634"/>
                    <a:pt x="1998" y="2465"/>
                    <a:pt x="2854" y="3217"/>
                  </a:cubicBezTo>
                  <a:cubicBezTo>
                    <a:pt x="3633" y="3917"/>
                    <a:pt x="4411" y="4644"/>
                    <a:pt x="5241" y="5240"/>
                  </a:cubicBezTo>
                  <a:cubicBezTo>
                    <a:pt x="5215" y="5266"/>
                    <a:pt x="5215" y="5292"/>
                    <a:pt x="5215" y="5318"/>
                  </a:cubicBezTo>
                  <a:cubicBezTo>
                    <a:pt x="5215" y="5344"/>
                    <a:pt x="5189" y="5396"/>
                    <a:pt x="5215" y="5422"/>
                  </a:cubicBezTo>
                  <a:cubicBezTo>
                    <a:pt x="5215" y="5474"/>
                    <a:pt x="5215" y="5526"/>
                    <a:pt x="5241" y="5551"/>
                  </a:cubicBezTo>
                  <a:cubicBezTo>
                    <a:pt x="5267" y="5603"/>
                    <a:pt x="5293" y="5629"/>
                    <a:pt x="5319" y="5681"/>
                  </a:cubicBezTo>
                  <a:lnTo>
                    <a:pt x="5345" y="5681"/>
                  </a:lnTo>
                  <a:cubicBezTo>
                    <a:pt x="5345" y="5707"/>
                    <a:pt x="5371" y="5733"/>
                    <a:pt x="5397" y="5759"/>
                  </a:cubicBezTo>
                  <a:lnTo>
                    <a:pt x="5422" y="5759"/>
                  </a:lnTo>
                  <a:cubicBezTo>
                    <a:pt x="5422" y="5785"/>
                    <a:pt x="5474" y="5785"/>
                    <a:pt x="5500" y="5811"/>
                  </a:cubicBezTo>
                  <a:lnTo>
                    <a:pt x="5552" y="5811"/>
                  </a:lnTo>
                  <a:cubicBezTo>
                    <a:pt x="5578" y="5837"/>
                    <a:pt x="5604" y="5837"/>
                    <a:pt x="5630" y="5837"/>
                  </a:cubicBezTo>
                  <a:lnTo>
                    <a:pt x="5786" y="5837"/>
                  </a:lnTo>
                  <a:cubicBezTo>
                    <a:pt x="5812" y="5837"/>
                    <a:pt x="5837" y="5811"/>
                    <a:pt x="5889" y="5811"/>
                  </a:cubicBezTo>
                  <a:cubicBezTo>
                    <a:pt x="5889" y="5811"/>
                    <a:pt x="5889" y="5811"/>
                    <a:pt x="5915" y="5785"/>
                  </a:cubicBezTo>
                  <a:cubicBezTo>
                    <a:pt x="5941" y="5785"/>
                    <a:pt x="5967" y="5759"/>
                    <a:pt x="5993" y="5733"/>
                  </a:cubicBezTo>
                  <a:cubicBezTo>
                    <a:pt x="6019" y="5707"/>
                    <a:pt x="6045" y="5707"/>
                    <a:pt x="6071" y="5681"/>
                  </a:cubicBezTo>
                  <a:cubicBezTo>
                    <a:pt x="6071" y="5681"/>
                    <a:pt x="6071" y="5655"/>
                    <a:pt x="6071" y="5655"/>
                  </a:cubicBezTo>
                  <a:cubicBezTo>
                    <a:pt x="6123" y="5577"/>
                    <a:pt x="6149" y="5526"/>
                    <a:pt x="6149" y="5448"/>
                  </a:cubicBezTo>
                  <a:cubicBezTo>
                    <a:pt x="6149" y="5396"/>
                    <a:pt x="6149" y="5370"/>
                    <a:pt x="6149" y="5318"/>
                  </a:cubicBezTo>
                  <a:cubicBezTo>
                    <a:pt x="6253" y="5240"/>
                    <a:pt x="6356" y="5188"/>
                    <a:pt x="6460" y="5110"/>
                  </a:cubicBezTo>
                  <a:cubicBezTo>
                    <a:pt x="6668" y="4955"/>
                    <a:pt x="6901" y="4799"/>
                    <a:pt x="7135" y="4644"/>
                  </a:cubicBezTo>
                  <a:cubicBezTo>
                    <a:pt x="7576" y="4332"/>
                    <a:pt x="8017" y="4021"/>
                    <a:pt x="8458" y="3736"/>
                  </a:cubicBezTo>
                  <a:cubicBezTo>
                    <a:pt x="8924" y="3424"/>
                    <a:pt x="9391" y="3113"/>
                    <a:pt x="9858" y="2854"/>
                  </a:cubicBezTo>
                  <a:cubicBezTo>
                    <a:pt x="10196" y="2646"/>
                    <a:pt x="10766" y="2205"/>
                    <a:pt x="11155" y="2153"/>
                  </a:cubicBezTo>
                  <a:cubicBezTo>
                    <a:pt x="11167" y="2151"/>
                    <a:pt x="11178" y="2150"/>
                    <a:pt x="11190" y="2150"/>
                  </a:cubicBezTo>
                  <a:cubicBezTo>
                    <a:pt x="11410" y="2150"/>
                    <a:pt x="11660" y="2543"/>
                    <a:pt x="11819" y="2543"/>
                  </a:cubicBezTo>
                  <a:cubicBezTo>
                    <a:pt x="11842" y="2543"/>
                    <a:pt x="11863" y="2535"/>
                    <a:pt x="11882" y="2516"/>
                  </a:cubicBezTo>
                  <a:cubicBezTo>
                    <a:pt x="11934" y="2490"/>
                    <a:pt x="11934" y="2465"/>
                    <a:pt x="11960" y="2413"/>
                  </a:cubicBezTo>
                  <a:cubicBezTo>
                    <a:pt x="12089" y="2101"/>
                    <a:pt x="12193" y="1764"/>
                    <a:pt x="12323" y="1453"/>
                  </a:cubicBezTo>
                  <a:cubicBezTo>
                    <a:pt x="12349" y="1401"/>
                    <a:pt x="12375" y="1323"/>
                    <a:pt x="12323" y="1271"/>
                  </a:cubicBezTo>
                  <a:cubicBezTo>
                    <a:pt x="12323" y="1245"/>
                    <a:pt x="12271" y="1245"/>
                    <a:pt x="12245" y="1219"/>
                  </a:cubicBezTo>
                  <a:cubicBezTo>
                    <a:pt x="11960" y="1116"/>
                    <a:pt x="11674" y="1012"/>
                    <a:pt x="11389" y="908"/>
                  </a:cubicBezTo>
                  <a:cubicBezTo>
                    <a:pt x="11311" y="882"/>
                    <a:pt x="11233" y="856"/>
                    <a:pt x="11155" y="856"/>
                  </a:cubicBezTo>
                  <a:cubicBezTo>
                    <a:pt x="11078" y="856"/>
                    <a:pt x="10974" y="908"/>
                    <a:pt x="10948" y="986"/>
                  </a:cubicBezTo>
                  <a:cubicBezTo>
                    <a:pt x="10896" y="1142"/>
                    <a:pt x="11103" y="1271"/>
                    <a:pt x="11129" y="1427"/>
                  </a:cubicBezTo>
                  <a:cubicBezTo>
                    <a:pt x="11155" y="1531"/>
                    <a:pt x="11078" y="1634"/>
                    <a:pt x="11000" y="1712"/>
                  </a:cubicBezTo>
                  <a:cubicBezTo>
                    <a:pt x="10637" y="2024"/>
                    <a:pt x="10092" y="2283"/>
                    <a:pt x="9677" y="2542"/>
                  </a:cubicBezTo>
                  <a:cubicBezTo>
                    <a:pt x="9210" y="2828"/>
                    <a:pt x="8743" y="3113"/>
                    <a:pt x="8276" y="3398"/>
                  </a:cubicBezTo>
                  <a:cubicBezTo>
                    <a:pt x="7835" y="3684"/>
                    <a:pt x="7368" y="3969"/>
                    <a:pt x="6927" y="4254"/>
                  </a:cubicBezTo>
                  <a:cubicBezTo>
                    <a:pt x="6694" y="4410"/>
                    <a:pt x="6486" y="4566"/>
                    <a:pt x="6278" y="4695"/>
                  </a:cubicBezTo>
                  <a:cubicBezTo>
                    <a:pt x="6149" y="4773"/>
                    <a:pt x="6019" y="4877"/>
                    <a:pt x="5889" y="4955"/>
                  </a:cubicBezTo>
                  <a:cubicBezTo>
                    <a:pt x="5889" y="4955"/>
                    <a:pt x="5863" y="4929"/>
                    <a:pt x="5837" y="4929"/>
                  </a:cubicBezTo>
                  <a:cubicBezTo>
                    <a:pt x="5812" y="4929"/>
                    <a:pt x="5786" y="4903"/>
                    <a:pt x="5734" y="4903"/>
                  </a:cubicBezTo>
                  <a:lnTo>
                    <a:pt x="5578" y="4903"/>
                  </a:lnTo>
                  <a:cubicBezTo>
                    <a:pt x="4748" y="4280"/>
                    <a:pt x="3892" y="3684"/>
                    <a:pt x="3114" y="3009"/>
                  </a:cubicBezTo>
                  <a:cubicBezTo>
                    <a:pt x="2296" y="2288"/>
                    <a:pt x="1501" y="1544"/>
                    <a:pt x="749" y="7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p:nvPr/>
          </p:nvSpPr>
          <p:spPr>
            <a:xfrm>
              <a:off x="4980150" y="4134050"/>
              <a:ext cx="56875" cy="46075"/>
            </a:xfrm>
            <a:custGeom>
              <a:avLst/>
              <a:gdLst/>
              <a:ahLst/>
              <a:cxnLst/>
              <a:rect l="l" t="t" r="r" b="b"/>
              <a:pathLst>
                <a:path w="2275" h="1843" extrusionOk="0">
                  <a:moveTo>
                    <a:pt x="79" y="0"/>
                  </a:moveTo>
                  <a:cubicBezTo>
                    <a:pt x="1" y="0"/>
                    <a:pt x="1" y="104"/>
                    <a:pt x="79" y="130"/>
                  </a:cubicBezTo>
                  <a:cubicBezTo>
                    <a:pt x="546" y="182"/>
                    <a:pt x="961" y="389"/>
                    <a:pt x="1298" y="675"/>
                  </a:cubicBezTo>
                  <a:cubicBezTo>
                    <a:pt x="1454" y="830"/>
                    <a:pt x="1609" y="986"/>
                    <a:pt x="1713" y="1168"/>
                  </a:cubicBezTo>
                  <a:cubicBezTo>
                    <a:pt x="1765" y="1245"/>
                    <a:pt x="1817" y="1349"/>
                    <a:pt x="1869" y="1453"/>
                  </a:cubicBezTo>
                  <a:cubicBezTo>
                    <a:pt x="1920" y="1557"/>
                    <a:pt x="1946" y="1661"/>
                    <a:pt x="1998" y="1764"/>
                  </a:cubicBezTo>
                  <a:cubicBezTo>
                    <a:pt x="2026" y="1820"/>
                    <a:pt x="2071" y="1842"/>
                    <a:pt x="2115" y="1842"/>
                  </a:cubicBezTo>
                  <a:cubicBezTo>
                    <a:pt x="2195" y="1842"/>
                    <a:pt x="2274" y="1770"/>
                    <a:pt x="2258" y="1686"/>
                  </a:cubicBezTo>
                  <a:cubicBezTo>
                    <a:pt x="2232" y="1557"/>
                    <a:pt x="2154" y="1427"/>
                    <a:pt x="2102" y="1323"/>
                  </a:cubicBezTo>
                  <a:cubicBezTo>
                    <a:pt x="2050" y="1220"/>
                    <a:pt x="1972" y="1116"/>
                    <a:pt x="1895" y="1038"/>
                  </a:cubicBezTo>
                  <a:cubicBezTo>
                    <a:pt x="1765" y="830"/>
                    <a:pt x="1583" y="675"/>
                    <a:pt x="1402" y="519"/>
                  </a:cubicBezTo>
                  <a:cubicBezTo>
                    <a:pt x="1013" y="234"/>
                    <a:pt x="572" y="52"/>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5038525" y="4189825"/>
              <a:ext cx="7150" cy="8450"/>
            </a:xfrm>
            <a:custGeom>
              <a:avLst/>
              <a:gdLst/>
              <a:ahLst/>
              <a:cxnLst/>
              <a:rect l="l" t="t" r="r" b="b"/>
              <a:pathLst>
                <a:path w="286" h="338" extrusionOk="0">
                  <a:moveTo>
                    <a:pt x="104" y="0"/>
                  </a:moveTo>
                  <a:cubicBezTo>
                    <a:pt x="78" y="0"/>
                    <a:pt x="52" y="26"/>
                    <a:pt x="52" y="52"/>
                  </a:cubicBezTo>
                  <a:cubicBezTo>
                    <a:pt x="26" y="52"/>
                    <a:pt x="26" y="52"/>
                    <a:pt x="26" y="78"/>
                  </a:cubicBezTo>
                  <a:cubicBezTo>
                    <a:pt x="1" y="104"/>
                    <a:pt x="1" y="104"/>
                    <a:pt x="1" y="130"/>
                  </a:cubicBezTo>
                  <a:cubicBezTo>
                    <a:pt x="1" y="156"/>
                    <a:pt x="1" y="182"/>
                    <a:pt x="1" y="182"/>
                  </a:cubicBezTo>
                  <a:cubicBezTo>
                    <a:pt x="1" y="208"/>
                    <a:pt x="1" y="234"/>
                    <a:pt x="1" y="260"/>
                  </a:cubicBezTo>
                  <a:cubicBezTo>
                    <a:pt x="26" y="260"/>
                    <a:pt x="26" y="286"/>
                    <a:pt x="26" y="286"/>
                  </a:cubicBezTo>
                  <a:cubicBezTo>
                    <a:pt x="52" y="312"/>
                    <a:pt x="78" y="312"/>
                    <a:pt x="78" y="312"/>
                  </a:cubicBezTo>
                  <a:cubicBezTo>
                    <a:pt x="104" y="337"/>
                    <a:pt x="130" y="337"/>
                    <a:pt x="130" y="337"/>
                  </a:cubicBezTo>
                  <a:lnTo>
                    <a:pt x="182" y="337"/>
                  </a:lnTo>
                  <a:cubicBezTo>
                    <a:pt x="208" y="312"/>
                    <a:pt x="208" y="312"/>
                    <a:pt x="234" y="286"/>
                  </a:cubicBezTo>
                  <a:cubicBezTo>
                    <a:pt x="234" y="286"/>
                    <a:pt x="260" y="286"/>
                    <a:pt x="260" y="260"/>
                  </a:cubicBezTo>
                  <a:cubicBezTo>
                    <a:pt x="260" y="234"/>
                    <a:pt x="286" y="208"/>
                    <a:pt x="286" y="182"/>
                  </a:cubicBezTo>
                  <a:cubicBezTo>
                    <a:pt x="286" y="182"/>
                    <a:pt x="286" y="156"/>
                    <a:pt x="286" y="130"/>
                  </a:cubicBezTo>
                  <a:cubicBezTo>
                    <a:pt x="286" y="130"/>
                    <a:pt x="286" y="104"/>
                    <a:pt x="286" y="78"/>
                  </a:cubicBezTo>
                  <a:cubicBezTo>
                    <a:pt x="260" y="78"/>
                    <a:pt x="260" y="52"/>
                    <a:pt x="234" y="52"/>
                  </a:cubicBezTo>
                  <a:cubicBezTo>
                    <a:pt x="234" y="26"/>
                    <a:pt x="208" y="26"/>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4619900" y="4096900"/>
              <a:ext cx="92225" cy="42450"/>
            </a:xfrm>
            <a:custGeom>
              <a:avLst/>
              <a:gdLst/>
              <a:ahLst/>
              <a:cxnLst/>
              <a:rect l="l" t="t" r="r" b="b"/>
              <a:pathLst>
                <a:path w="3689" h="1698" extrusionOk="0">
                  <a:moveTo>
                    <a:pt x="2176" y="0"/>
                  </a:moveTo>
                  <a:cubicBezTo>
                    <a:pt x="1856" y="0"/>
                    <a:pt x="1538" y="48"/>
                    <a:pt x="1233" y="163"/>
                  </a:cubicBezTo>
                  <a:cubicBezTo>
                    <a:pt x="688" y="397"/>
                    <a:pt x="66" y="890"/>
                    <a:pt x="14" y="1538"/>
                  </a:cubicBezTo>
                  <a:cubicBezTo>
                    <a:pt x="0" y="1645"/>
                    <a:pt x="77" y="1697"/>
                    <a:pt x="161" y="1697"/>
                  </a:cubicBezTo>
                  <a:cubicBezTo>
                    <a:pt x="240" y="1697"/>
                    <a:pt x="326" y="1652"/>
                    <a:pt x="351" y="1564"/>
                  </a:cubicBezTo>
                  <a:cubicBezTo>
                    <a:pt x="455" y="1305"/>
                    <a:pt x="533" y="1097"/>
                    <a:pt x="740" y="890"/>
                  </a:cubicBezTo>
                  <a:cubicBezTo>
                    <a:pt x="922" y="682"/>
                    <a:pt x="1181" y="552"/>
                    <a:pt x="1440" y="449"/>
                  </a:cubicBezTo>
                  <a:cubicBezTo>
                    <a:pt x="1733" y="343"/>
                    <a:pt x="2047" y="301"/>
                    <a:pt x="2363" y="301"/>
                  </a:cubicBezTo>
                  <a:cubicBezTo>
                    <a:pt x="2747" y="301"/>
                    <a:pt x="3134" y="363"/>
                    <a:pt x="3490" y="449"/>
                  </a:cubicBezTo>
                  <a:cubicBezTo>
                    <a:pt x="3498" y="450"/>
                    <a:pt x="3507" y="451"/>
                    <a:pt x="3515" y="451"/>
                  </a:cubicBezTo>
                  <a:cubicBezTo>
                    <a:pt x="3629" y="451"/>
                    <a:pt x="3689" y="290"/>
                    <a:pt x="3568" y="241"/>
                  </a:cubicBezTo>
                  <a:cubicBezTo>
                    <a:pt x="3120" y="102"/>
                    <a:pt x="2645" y="0"/>
                    <a:pt x="2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4615050" y="4144425"/>
              <a:ext cx="11050" cy="8450"/>
            </a:xfrm>
            <a:custGeom>
              <a:avLst/>
              <a:gdLst/>
              <a:ahLst/>
              <a:cxnLst/>
              <a:rect l="l" t="t" r="r" b="b"/>
              <a:pathLst>
                <a:path w="442" h="338" extrusionOk="0">
                  <a:moveTo>
                    <a:pt x="130" y="0"/>
                  </a:moveTo>
                  <a:cubicBezTo>
                    <a:pt x="130" y="26"/>
                    <a:pt x="104" y="26"/>
                    <a:pt x="104" y="26"/>
                  </a:cubicBezTo>
                  <a:cubicBezTo>
                    <a:pt x="78" y="26"/>
                    <a:pt x="78" y="52"/>
                    <a:pt x="52" y="52"/>
                  </a:cubicBezTo>
                  <a:cubicBezTo>
                    <a:pt x="52" y="78"/>
                    <a:pt x="52" y="78"/>
                    <a:pt x="26" y="78"/>
                  </a:cubicBezTo>
                  <a:cubicBezTo>
                    <a:pt x="26" y="104"/>
                    <a:pt x="26" y="130"/>
                    <a:pt x="26" y="156"/>
                  </a:cubicBezTo>
                  <a:cubicBezTo>
                    <a:pt x="0" y="156"/>
                    <a:pt x="0" y="182"/>
                    <a:pt x="26" y="208"/>
                  </a:cubicBezTo>
                  <a:cubicBezTo>
                    <a:pt x="26" y="208"/>
                    <a:pt x="26" y="234"/>
                    <a:pt x="26" y="234"/>
                  </a:cubicBezTo>
                  <a:cubicBezTo>
                    <a:pt x="26" y="260"/>
                    <a:pt x="26" y="260"/>
                    <a:pt x="52" y="286"/>
                  </a:cubicBezTo>
                  <a:cubicBezTo>
                    <a:pt x="52" y="286"/>
                    <a:pt x="78" y="312"/>
                    <a:pt x="78" y="312"/>
                  </a:cubicBezTo>
                  <a:cubicBezTo>
                    <a:pt x="78" y="312"/>
                    <a:pt x="104" y="338"/>
                    <a:pt x="130" y="338"/>
                  </a:cubicBezTo>
                  <a:lnTo>
                    <a:pt x="208" y="338"/>
                  </a:lnTo>
                  <a:cubicBezTo>
                    <a:pt x="234" y="338"/>
                    <a:pt x="260" y="338"/>
                    <a:pt x="260" y="312"/>
                  </a:cubicBezTo>
                  <a:lnTo>
                    <a:pt x="286" y="312"/>
                  </a:lnTo>
                  <a:cubicBezTo>
                    <a:pt x="260" y="312"/>
                    <a:pt x="260" y="338"/>
                    <a:pt x="234" y="338"/>
                  </a:cubicBezTo>
                  <a:lnTo>
                    <a:pt x="286" y="338"/>
                  </a:lnTo>
                  <a:cubicBezTo>
                    <a:pt x="311" y="338"/>
                    <a:pt x="337" y="338"/>
                    <a:pt x="337" y="312"/>
                  </a:cubicBezTo>
                  <a:cubicBezTo>
                    <a:pt x="363" y="312"/>
                    <a:pt x="389" y="312"/>
                    <a:pt x="389" y="286"/>
                  </a:cubicBezTo>
                  <a:cubicBezTo>
                    <a:pt x="389" y="286"/>
                    <a:pt x="415" y="260"/>
                    <a:pt x="415" y="260"/>
                  </a:cubicBezTo>
                  <a:cubicBezTo>
                    <a:pt x="415" y="234"/>
                    <a:pt x="441" y="234"/>
                    <a:pt x="441" y="208"/>
                  </a:cubicBezTo>
                  <a:cubicBezTo>
                    <a:pt x="441" y="182"/>
                    <a:pt x="441" y="182"/>
                    <a:pt x="441" y="156"/>
                  </a:cubicBezTo>
                  <a:cubicBezTo>
                    <a:pt x="441" y="156"/>
                    <a:pt x="415" y="130"/>
                    <a:pt x="415" y="104"/>
                  </a:cubicBezTo>
                  <a:cubicBezTo>
                    <a:pt x="415" y="104"/>
                    <a:pt x="389" y="78"/>
                    <a:pt x="389" y="78"/>
                  </a:cubicBezTo>
                  <a:cubicBezTo>
                    <a:pt x="363" y="52"/>
                    <a:pt x="363" y="52"/>
                    <a:pt x="337" y="52"/>
                  </a:cubicBezTo>
                  <a:lnTo>
                    <a:pt x="287" y="36"/>
                  </a:lnTo>
                  <a:lnTo>
                    <a:pt x="287" y="36"/>
                  </a:lnTo>
                  <a:cubicBezTo>
                    <a:pt x="286" y="31"/>
                    <a:pt x="286" y="26"/>
                    <a:pt x="286" y="26"/>
                  </a:cubicBezTo>
                  <a:lnTo>
                    <a:pt x="286" y="26"/>
                  </a:lnTo>
                  <a:cubicBezTo>
                    <a:pt x="286" y="30"/>
                    <a:pt x="286" y="32"/>
                    <a:pt x="286" y="35"/>
                  </a:cubicBezTo>
                  <a:lnTo>
                    <a:pt x="286" y="35"/>
                  </a:lnTo>
                  <a:lnTo>
                    <a:pt x="260" y="26"/>
                  </a:lnTo>
                  <a:cubicBezTo>
                    <a:pt x="260" y="26"/>
                    <a:pt x="234" y="26"/>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4429575" y="4441225"/>
              <a:ext cx="15800" cy="53425"/>
            </a:xfrm>
            <a:custGeom>
              <a:avLst/>
              <a:gdLst/>
              <a:ahLst/>
              <a:cxnLst/>
              <a:rect l="l" t="t" r="r" b="b"/>
              <a:pathLst>
                <a:path w="632" h="2137" extrusionOk="0">
                  <a:moveTo>
                    <a:pt x="478" y="1"/>
                  </a:moveTo>
                  <a:cubicBezTo>
                    <a:pt x="441" y="1"/>
                    <a:pt x="407" y="18"/>
                    <a:pt x="389" y="61"/>
                  </a:cubicBezTo>
                  <a:cubicBezTo>
                    <a:pt x="130" y="658"/>
                    <a:pt x="0" y="1306"/>
                    <a:pt x="52" y="1981"/>
                  </a:cubicBezTo>
                  <a:cubicBezTo>
                    <a:pt x="52" y="2059"/>
                    <a:pt x="130" y="2136"/>
                    <a:pt x="208" y="2136"/>
                  </a:cubicBezTo>
                  <a:cubicBezTo>
                    <a:pt x="285" y="2136"/>
                    <a:pt x="389" y="2059"/>
                    <a:pt x="389" y="1981"/>
                  </a:cubicBezTo>
                  <a:cubicBezTo>
                    <a:pt x="311" y="1358"/>
                    <a:pt x="363" y="736"/>
                    <a:pt x="597" y="139"/>
                  </a:cubicBezTo>
                  <a:cubicBezTo>
                    <a:pt x="631" y="70"/>
                    <a:pt x="551"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4435400" y="4508250"/>
              <a:ext cx="10400" cy="7800"/>
            </a:xfrm>
            <a:custGeom>
              <a:avLst/>
              <a:gdLst/>
              <a:ahLst/>
              <a:cxnLst/>
              <a:rect l="l" t="t" r="r" b="b"/>
              <a:pathLst>
                <a:path w="416" h="312" extrusionOk="0">
                  <a:moveTo>
                    <a:pt x="208" y="0"/>
                  </a:moveTo>
                  <a:cubicBezTo>
                    <a:pt x="1" y="0"/>
                    <a:pt x="1" y="311"/>
                    <a:pt x="208" y="311"/>
                  </a:cubicBezTo>
                  <a:cubicBezTo>
                    <a:pt x="416" y="311"/>
                    <a:pt x="416"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4482100" y="4295750"/>
              <a:ext cx="83375" cy="232900"/>
            </a:xfrm>
            <a:custGeom>
              <a:avLst/>
              <a:gdLst/>
              <a:ahLst/>
              <a:cxnLst/>
              <a:rect l="l" t="t" r="r" b="b"/>
              <a:pathLst>
                <a:path w="3335" h="9316" extrusionOk="0">
                  <a:moveTo>
                    <a:pt x="3255" y="0"/>
                  </a:moveTo>
                  <a:cubicBezTo>
                    <a:pt x="3243" y="0"/>
                    <a:pt x="3229" y="5"/>
                    <a:pt x="3217" y="18"/>
                  </a:cubicBezTo>
                  <a:cubicBezTo>
                    <a:pt x="2309" y="977"/>
                    <a:pt x="1557" y="2041"/>
                    <a:pt x="1038" y="3234"/>
                  </a:cubicBezTo>
                  <a:cubicBezTo>
                    <a:pt x="545" y="4427"/>
                    <a:pt x="208" y="5724"/>
                    <a:pt x="78" y="7022"/>
                  </a:cubicBezTo>
                  <a:cubicBezTo>
                    <a:pt x="0" y="7748"/>
                    <a:pt x="26" y="8474"/>
                    <a:pt x="130" y="9201"/>
                  </a:cubicBezTo>
                  <a:cubicBezTo>
                    <a:pt x="142" y="9281"/>
                    <a:pt x="204" y="9316"/>
                    <a:pt x="270" y="9316"/>
                  </a:cubicBezTo>
                  <a:cubicBezTo>
                    <a:pt x="353" y="9316"/>
                    <a:pt x="441" y="9261"/>
                    <a:pt x="441" y="9175"/>
                  </a:cubicBezTo>
                  <a:cubicBezTo>
                    <a:pt x="338" y="7929"/>
                    <a:pt x="363" y="6632"/>
                    <a:pt x="649" y="5413"/>
                  </a:cubicBezTo>
                  <a:cubicBezTo>
                    <a:pt x="908" y="4168"/>
                    <a:pt x="1401" y="3001"/>
                    <a:pt x="2050" y="1911"/>
                  </a:cubicBezTo>
                  <a:cubicBezTo>
                    <a:pt x="2413" y="1263"/>
                    <a:pt x="2828" y="666"/>
                    <a:pt x="3295" y="95"/>
                  </a:cubicBezTo>
                  <a:cubicBezTo>
                    <a:pt x="3335" y="56"/>
                    <a:pt x="3298" y="0"/>
                    <a:pt x="3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4491175" y="4572450"/>
              <a:ext cx="14300" cy="11050"/>
            </a:xfrm>
            <a:custGeom>
              <a:avLst/>
              <a:gdLst/>
              <a:ahLst/>
              <a:cxnLst/>
              <a:rect l="l" t="t" r="r" b="b"/>
              <a:pathLst>
                <a:path w="572" h="442" extrusionOk="0">
                  <a:moveTo>
                    <a:pt x="286" y="0"/>
                  </a:moveTo>
                  <a:cubicBezTo>
                    <a:pt x="0" y="0"/>
                    <a:pt x="0" y="441"/>
                    <a:pt x="286" y="441"/>
                  </a:cubicBezTo>
                  <a:cubicBezTo>
                    <a:pt x="571" y="441"/>
                    <a:pt x="571"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5"/>
            <p:cNvSpPr/>
            <p:nvPr/>
          </p:nvSpPr>
          <p:spPr>
            <a:xfrm>
              <a:off x="5029450" y="4316925"/>
              <a:ext cx="11050" cy="13275"/>
            </a:xfrm>
            <a:custGeom>
              <a:avLst/>
              <a:gdLst/>
              <a:ahLst/>
              <a:cxnLst/>
              <a:rect l="l" t="t" r="r" b="b"/>
              <a:pathLst>
                <a:path w="442" h="531" extrusionOk="0">
                  <a:moveTo>
                    <a:pt x="130" y="1"/>
                  </a:moveTo>
                  <a:cubicBezTo>
                    <a:pt x="104" y="1"/>
                    <a:pt x="78" y="1"/>
                    <a:pt x="52" y="27"/>
                  </a:cubicBezTo>
                  <a:cubicBezTo>
                    <a:pt x="26" y="53"/>
                    <a:pt x="0" y="104"/>
                    <a:pt x="26" y="156"/>
                  </a:cubicBezTo>
                  <a:cubicBezTo>
                    <a:pt x="104" y="260"/>
                    <a:pt x="182" y="364"/>
                    <a:pt x="260" y="493"/>
                  </a:cubicBezTo>
                  <a:cubicBezTo>
                    <a:pt x="278" y="512"/>
                    <a:pt x="309" y="530"/>
                    <a:pt x="345" y="530"/>
                  </a:cubicBezTo>
                  <a:cubicBezTo>
                    <a:pt x="359" y="530"/>
                    <a:pt x="374" y="527"/>
                    <a:pt x="389" y="519"/>
                  </a:cubicBezTo>
                  <a:cubicBezTo>
                    <a:pt x="415" y="493"/>
                    <a:pt x="441" y="442"/>
                    <a:pt x="415" y="390"/>
                  </a:cubicBezTo>
                  <a:cubicBezTo>
                    <a:pt x="338" y="286"/>
                    <a:pt x="260" y="156"/>
                    <a:pt x="182" y="53"/>
                  </a:cubicBezTo>
                  <a:cubicBezTo>
                    <a:pt x="182" y="27"/>
                    <a:pt x="156" y="27"/>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5"/>
            <p:cNvSpPr/>
            <p:nvPr/>
          </p:nvSpPr>
          <p:spPr>
            <a:xfrm>
              <a:off x="5013850" y="4342700"/>
              <a:ext cx="63600" cy="307775"/>
            </a:xfrm>
            <a:custGeom>
              <a:avLst/>
              <a:gdLst/>
              <a:ahLst/>
              <a:cxnLst/>
              <a:rect l="l" t="t" r="r" b="b"/>
              <a:pathLst>
                <a:path w="2544" h="12311" extrusionOk="0">
                  <a:moveTo>
                    <a:pt x="1425" y="0"/>
                  </a:moveTo>
                  <a:cubicBezTo>
                    <a:pt x="1344" y="0"/>
                    <a:pt x="1267" y="67"/>
                    <a:pt x="1299" y="163"/>
                  </a:cubicBezTo>
                  <a:cubicBezTo>
                    <a:pt x="2362" y="3198"/>
                    <a:pt x="2362" y="6648"/>
                    <a:pt x="1247" y="9657"/>
                  </a:cubicBezTo>
                  <a:cubicBezTo>
                    <a:pt x="936" y="10513"/>
                    <a:pt x="521" y="11343"/>
                    <a:pt x="54" y="12122"/>
                  </a:cubicBezTo>
                  <a:cubicBezTo>
                    <a:pt x="0" y="12228"/>
                    <a:pt x="81" y="12310"/>
                    <a:pt x="170" y="12310"/>
                  </a:cubicBezTo>
                  <a:cubicBezTo>
                    <a:pt x="211" y="12310"/>
                    <a:pt x="254" y="12292"/>
                    <a:pt x="287" y="12251"/>
                  </a:cubicBezTo>
                  <a:cubicBezTo>
                    <a:pt x="1195" y="10902"/>
                    <a:pt x="1818" y="9320"/>
                    <a:pt x="2155" y="7712"/>
                  </a:cubicBezTo>
                  <a:cubicBezTo>
                    <a:pt x="2492" y="6129"/>
                    <a:pt x="2544" y="4417"/>
                    <a:pt x="2285" y="2783"/>
                  </a:cubicBezTo>
                  <a:cubicBezTo>
                    <a:pt x="2155" y="1875"/>
                    <a:pt x="1895" y="967"/>
                    <a:pt x="1558" y="85"/>
                  </a:cubicBezTo>
                  <a:cubicBezTo>
                    <a:pt x="1528" y="26"/>
                    <a:pt x="1476" y="0"/>
                    <a:pt x="1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4997025" y="4669075"/>
              <a:ext cx="8450" cy="6500"/>
            </a:xfrm>
            <a:custGeom>
              <a:avLst/>
              <a:gdLst/>
              <a:ahLst/>
              <a:cxnLst/>
              <a:rect l="l" t="t" r="r" b="b"/>
              <a:pathLst>
                <a:path w="338" h="260" extrusionOk="0">
                  <a:moveTo>
                    <a:pt x="156" y="0"/>
                  </a:moveTo>
                  <a:cubicBezTo>
                    <a:pt x="0" y="0"/>
                    <a:pt x="0" y="260"/>
                    <a:pt x="156" y="260"/>
                  </a:cubicBezTo>
                  <a:cubicBezTo>
                    <a:pt x="338" y="260"/>
                    <a:pt x="338"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4974975" y="4696325"/>
              <a:ext cx="7150" cy="5850"/>
            </a:xfrm>
            <a:custGeom>
              <a:avLst/>
              <a:gdLst/>
              <a:ahLst/>
              <a:cxnLst/>
              <a:rect l="l" t="t" r="r" b="b"/>
              <a:pathLst>
                <a:path w="286" h="234" extrusionOk="0">
                  <a:moveTo>
                    <a:pt x="156" y="0"/>
                  </a:moveTo>
                  <a:cubicBezTo>
                    <a:pt x="0" y="0"/>
                    <a:pt x="0" y="233"/>
                    <a:pt x="156" y="233"/>
                  </a:cubicBezTo>
                  <a:cubicBezTo>
                    <a:pt x="286" y="233"/>
                    <a:pt x="286"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4950325" y="4709925"/>
              <a:ext cx="9100" cy="7825"/>
            </a:xfrm>
            <a:custGeom>
              <a:avLst/>
              <a:gdLst/>
              <a:ahLst/>
              <a:cxnLst/>
              <a:rect l="l" t="t" r="r" b="b"/>
              <a:pathLst>
                <a:path w="364" h="313" extrusionOk="0">
                  <a:moveTo>
                    <a:pt x="182" y="1"/>
                  </a:moveTo>
                  <a:cubicBezTo>
                    <a:pt x="1" y="1"/>
                    <a:pt x="1" y="312"/>
                    <a:pt x="182" y="312"/>
                  </a:cubicBezTo>
                  <a:cubicBezTo>
                    <a:pt x="364" y="312"/>
                    <a:pt x="364"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5096750" y="4517300"/>
              <a:ext cx="20925" cy="57325"/>
            </a:xfrm>
            <a:custGeom>
              <a:avLst/>
              <a:gdLst/>
              <a:ahLst/>
              <a:cxnLst/>
              <a:rect l="l" t="t" r="r" b="b"/>
              <a:pathLst>
                <a:path w="837" h="2293" extrusionOk="0">
                  <a:moveTo>
                    <a:pt x="224" y="0"/>
                  </a:moveTo>
                  <a:cubicBezTo>
                    <a:pt x="133" y="0"/>
                    <a:pt x="36" y="98"/>
                    <a:pt x="110" y="209"/>
                  </a:cubicBezTo>
                  <a:cubicBezTo>
                    <a:pt x="499" y="754"/>
                    <a:pt x="473" y="1480"/>
                    <a:pt x="110" y="2025"/>
                  </a:cubicBezTo>
                  <a:cubicBezTo>
                    <a:pt x="1" y="2152"/>
                    <a:pt x="135" y="2293"/>
                    <a:pt x="269" y="2293"/>
                  </a:cubicBezTo>
                  <a:cubicBezTo>
                    <a:pt x="326" y="2293"/>
                    <a:pt x="383" y="2268"/>
                    <a:pt x="421" y="2206"/>
                  </a:cubicBezTo>
                  <a:cubicBezTo>
                    <a:pt x="836" y="1584"/>
                    <a:pt x="784" y="676"/>
                    <a:pt x="317" y="53"/>
                  </a:cubicBezTo>
                  <a:cubicBezTo>
                    <a:pt x="295" y="16"/>
                    <a:pt x="260"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5084575" y="4582175"/>
              <a:ext cx="9750" cy="7150"/>
            </a:xfrm>
            <a:custGeom>
              <a:avLst/>
              <a:gdLst/>
              <a:ahLst/>
              <a:cxnLst/>
              <a:rect l="l" t="t" r="r" b="b"/>
              <a:pathLst>
                <a:path w="390" h="286" extrusionOk="0">
                  <a:moveTo>
                    <a:pt x="208" y="0"/>
                  </a:moveTo>
                  <a:cubicBezTo>
                    <a:pt x="0" y="0"/>
                    <a:pt x="0" y="286"/>
                    <a:pt x="208" y="286"/>
                  </a:cubicBezTo>
                  <a:cubicBezTo>
                    <a:pt x="389" y="286"/>
                    <a:pt x="389"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4836175" y="4200075"/>
              <a:ext cx="22075" cy="7925"/>
            </a:xfrm>
            <a:custGeom>
              <a:avLst/>
              <a:gdLst/>
              <a:ahLst/>
              <a:cxnLst/>
              <a:rect l="l" t="t" r="r" b="b"/>
              <a:pathLst>
                <a:path w="883" h="317" extrusionOk="0">
                  <a:moveTo>
                    <a:pt x="101" y="0"/>
                  </a:moveTo>
                  <a:cubicBezTo>
                    <a:pt x="40" y="0"/>
                    <a:pt x="1" y="68"/>
                    <a:pt x="1" y="135"/>
                  </a:cubicBezTo>
                  <a:cubicBezTo>
                    <a:pt x="1" y="213"/>
                    <a:pt x="53" y="239"/>
                    <a:pt x="131" y="265"/>
                  </a:cubicBezTo>
                  <a:cubicBezTo>
                    <a:pt x="338" y="291"/>
                    <a:pt x="546" y="317"/>
                    <a:pt x="753" y="317"/>
                  </a:cubicBezTo>
                  <a:cubicBezTo>
                    <a:pt x="805" y="317"/>
                    <a:pt x="857" y="265"/>
                    <a:pt x="857" y="213"/>
                  </a:cubicBezTo>
                  <a:cubicBezTo>
                    <a:pt x="883" y="161"/>
                    <a:pt x="831" y="109"/>
                    <a:pt x="779" y="83"/>
                  </a:cubicBezTo>
                  <a:cubicBezTo>
                    <a:pt x="572" y="57"/>
                    <a:pt x="338" y="31"/>
                    <a:pt x="131" y="5"/>
                  </a:cubicBezTo>
                  <a:cubicBezTo>
                    <a:pt x="120" y="2"/>
                    <a:pt x="110"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4885475" y="4211225"/>
              <a:ext cx="9750" cy="7800"/>
            </a:xfrm>
            <a:custGeom>
              <a:avLst/>
              <a:gdLst/>
              <a:ahLst/>
              <a:cxnLst/>
              <a:rect l="l" t="t" r="r" b="b"/>
              <a:pathLst>
                <a:path w="390" h="312" extrusionOk="0">
                  <a:moveTo>
                    <a:pt x="208" y="0"/>
                  </a:moveTo>
                  <a:cubicBezTo>
                    <a:pt x="0" y="0"/>
                    <a:pt x="0" y="312"/>
                    <a:pt x="208" y="312"/>
                  </a:cubicBezTo>
                  <a:cubicBezTo>
                    <a:pt x="390" y="312"/>
                    <a:pt x="390"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4559875" y="4688975"/>
              <a:ext cx="77950" cy="59025"/>
            </a:xfrm>
            <a:custGeom>
              <a:avLst/>
              <a:gdLst/>
              <a:ahLst/>
              <a:cxnLst/>
              <a:rect l="l" t="t" r="r" b="b"/>
              <a:pathLst>
                <a:path w="3118" h="2361" extrusionOk="0">
                  <a:moveTo>
                    <a:pt x="146" y="0"/>
                  </a:moveTo>
                  <a:cubicBezTo>
                    <a:pt x="73" y="0"/>
                    <a:pt x="1" y="105"/>
                    <a:pt x="80" y="164"/>
                  </a:cubicBezTo>
                  <a:cubicBezTo>
                    <a:pt x="469" y="605"/>
                    <a:pt x="910" y="994"/>
                    <a:pt x="1377" y="1384"/>
                  </a:cubicBezTo>
                  <a:cubicBezTo>
                    <a:pt x="1818" y="1747"/>
                    <a:pt x="2311" y="2110"/>
                    <a:pt x="2830" y="2343"/>
                  </a:cubicBezTo>
                  <a:cubicBezTo>
                    <a:pt x="2853" y="2355"/>
                    <a:pt x="2877" y="2360"/>
                    <a:pt x="2900" y="2360"/>
                  </a:cubicBezTo>
                  <a:cubicBezTo>
                    <a:pt x="3026" y="2360"/>
                    <a:pt x="3117" y="2198"/>
                    <a:pt x="2985" y="2110"/>
                  </a:cubicBezTo>
                  <a:cubicBezTo>
                    <a:pt x="2493" y="1773"/>
                    <a:pt x="2000" y="1513"/>
                    <a:pt x="1533" y="1150"/>
                  </a:cubicBezTo>
                  <a:cubicBezTo>
                    <a:pt x="1066" y="813"/>
                    <a:pt x="625" y="450"/>
                    <a:pt x="210" y="35"/>
                  </a:cubicBezTo>
                  <a:cubicBezTo>
                    <a:pt x="191" y="10"/>
                    <a:pt x="169"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5"/>
            <p:cNvSpPr/>
            <p:nvPr/>
          </p:nvSpPr>
          <p:spPr>
            <a:xfrm>
              <a:off x="4659150" y="4754675"/>
              <a:ext cx="9100" cy="7175"/>
            </a:xfrm>
            <a:custGeom>
              <a:avLst/>
              <a:gdLst/>
              <a:ahLst/>
              <a:cxnLst/>
              <a:rect l="l" t="t" r="r" b="b"/>
              <a:pathLst>
                <a:path w="364" h="287" extrusionOk="0">
                  <a:moveTo>
                    <a:pt x="182" y="1"/>
                  </a:moveTo>
                  <a:cubicBezTo>
                    <a:pt x="0" y="1"/>
                    <a:pt x="0" y="286"/>
                    <a:pt x="182" y="286"/>
                  </a:cubicBezTo>
                  <a:cubicBezTo>
                    <a:pt x="363" y="286"/>
                    <a:pt x="363"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5"/>
            <p:cNvSpPr/>
            <p:nvPr/>
          </p:nvSpPr>
          <p:spPr>
            <a:xfrm>
              <a:off x="4675350" y="4763100"/>
              <a:ext cx="11700" cy="10400"/>
            </a:xfrm>
            <a:custGeom>
              <a:avLst/>
              <a:gdLst/>
              <a:ahLst/>
              <a:cxnLst/>
              <a:rect l="l" t="t" r="r" b="b"/>
              <a:pathLst>
                <a:path w="468" h="416" extrusionOk="0">
                  <a:moveTo>
                    <a:pt x="208" y="1"/>
                  </a:moveTo>
                  <a:cubicBezTo>
                    <a:pt x="182" y="1"/>
                    <a:pt x="156" y="1"/>
                    <a:pt x="130" y="27"/>
                  </a:cubicBezTo>
                  <a:cubicBezTo>
                    <a:pt x="104" y="27"/>
                    <a:pt x="104" y="27"/>
                    <a:pt x="79" y="53"/>
                  </a:cubicBezTo>
                  <a:cubicBezTo>
                    <a:pt x="53" y="53"/>
                    <a:pt x="53" y="79"/>
                    <a:pt x="27" y="105"/>
                  </a:cubicBezTo>
                  <a:cubicBezTo>
                    <a:pt x="27" y="105"/>
                    <a:pt x="27" y="131"/>
                    <a:pt x="27" y="131"/>
                  </a:cubicBezTo>
                  <a:cubicBezTo>
                    <a:pt x="1" y="157"/>
                    <a:pt x="1" y="208"/>
                    <a:pt x="27" y="234"/>
                  </a:cubicBezTo>
                  <a:cubicBezTo>
                    <a:pt x="27" y="234"/>
                    <a:pt x="27" y="260"/>
                    <a:pt x="27" y="260"/>
                  </a:cubicBezTo>
                  <a:cubicBezTo>
                    <a:pt x="53" y="286"/>
                    <a:pt x="79" y="312"/>
                    <a:pt x="104" y="338"/>
                  </a:cubicBezTo>
                  <a:cubicBezTo>
                    <a:pt x="130" y="338"/>
                    <a:pt x="156" y="364"/>
                    <a:pt x="182" y="390"/>
                  </a:cubicBezTo>
                  <a:cubicBezTo>
                    <a:pt x="208" y="416"/>
                    <a:pt x="234" y="416"/>
                    <a:pt x="260" y="416"/>
                  </a:cubicBezTo>
                  <a:lnTo>
                    <a:pt x="338" y="416"/>
                  </a:lnTo>
                  <a:cubicBezTo>
                    <a:pt x="338" y="416"/>
                    <a:pt x="364" y="390"/>
                    <a:pt x="390" y="390"/>
                  </a:cubicBezTo>
                  <a:cubicBezTo>
                    <a:pt x="416" y="364"/>
                    <a:pt x="416" y="338"/>
                    <a:pt x="442" y="338"/>
                  </a:cubicBezTo>
                  <a:cubicBezTo>
                    <a:pt x="442" y="312"/>
                    <a:pt x="442" y="312"/>
                    <a:pt x="442" y="286"/>
                  </a:cubicBezTo>
                  <a:cubicBezTo>
                    <a:pt x="468" y="260"/>
                    <a:pt x="468" y="234"/>
                    <a:pt x="442" y="208"/>
                  </a:cubicBezTo>
                  <a:cubicBezTo>
                    <a:pt x="442" y="182"/>
                    <a:pt x="442" y="182"/>
                    <a:pt x="442" y="157"/>
                  </a:cubicBezTo>
                  <a:cubicBezTo>
                    <a:pt x="416" y="131"/>
                    <a:pt x="390" y="105"/>
                    <a:pt x="364" y="105"/>
                  </a:cubicBezTo>
                  <a:cubicBezTo>
                    <a:pt x="338" y="79"/>
                    <a:pt x="312" y="53"/>
                    <a:pt x="260" y="27"/>
                  </a:cubicBezTo>
                  <a:cubicBezTo>
                    <a:pt x="260" y="27"/>
                    <a:pt x="234" y="27"/>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5"/>
            <p:cNvSpPr/>
            <p:nvPr/>
          </p:nvSpPr>
          <p:spPr>
            <a:xfrm>
              <a:off x="4701300" y="4767000"/>
              <a:ext cx="11700" cy="9100"/>
            </a:xfrm>
            <a:custGeom>
              <a:avLst/>
              <a:gdLst/>
              <a:ahLst/>
              <a:cxnLst/>
              <a:rect l="l" t="t" r="r" b="b"/>
              <a:pathLst>
                <a:path w="468" h="364" extrusionOk="0">
                  <a:moveTo>
                    <a:pt x="234" y="1"/>
                  </a:moveTo>
                  <a:cubicBezTo>
                    <a:pt x="0" y="1"/>
                    <a:pt x="0" y="364"/>
                    <a:pt x="234" y="364"/>
                  </a:cubicBezTo>
                  <a:cubicBezTo>
                    <a:pt x="467" y="364"/>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2" name="Google Shape;2272;p15"/>
          <p:cNvSpPr/>
          <p:nvPr/>
        </p:nvSpPr>
        <p:spPr>
          <a:xfrm rot="4944776" flipH="1">
            <a:off x="1661100" y="4752324"/>
            <a:ext cx="102889" cy="10116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6">
    <p:bg>
      <p:bgPr>
        <a:solidFill>
          <a:schemeClr val="dk2"/>
        </a:solidFill>
        <a:effectLst/>
      </p:bgPr>
    </p:bg>
    <p:spTree>
      <p:nvGrpSpPr>
        <p:cNvPr id="1" name="Shape 2885"/>
        <p:cNvGrpSpPr/>
        <p:nvPr/>
      </p:nvGrpSpPr>
      <p:grpSpPr>
        <a:xfrm>
          <a:off x="0" y="0"/>
          <a:ext cx="0" cy="0"/>
          <a:chOff x="0" y="0"/>
          <a:chExt cx="0" cy="0"/>
        </a:xfrm>
      </p:grpSpPr>
      <p:sp>
        <p:nvSpPr>
          <p:cNvPr id="2886" name="Google Shape;2886;p20"/>
          <p:cNvSpPr txBox="1">
            <a:spLocks noGrp="1"/>
          </p:cNvSpPr>
          <p:nvPr>
            <p:ph type="title"/>
          </p:nvPr>
        </p:nvSpPr>
        <p:spPr>
          <a:xfrm>
            <a:off x="713100" y="539099"/>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87" name="Google Shape;2887;p20"/>
          <p:cNvSpPr txBox="1">
            <a:spLocks noGrp="1"/>
          </p:cNvSpPr>
          <p:nvPr>
            <p:ph type="subTitle" idx="1"/>
          </p:nvPr>
        </p:nvSpPr>
        <p:spPr>
          <a:xfrm>
            <a:off x="844150" y="1437163"/>
            <a:ext cx="3559800" cy="72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000" b="1">
                <a:latin typeface="Saira"/>
                <a:ea typeface="Saira"/>
                <a:cs typeface="Saira"/>
                <a:sym typeface="Saira"/>
              </a:defRPr>
            </a:lvl1pPr>
            <a:lvl2pPr lvl="1" rtl="0">
              <a:lnSpc>
                <a:spcPct val="100000"/>
              </a:lnSpc>
              <a:spcBef>
                <a:spcPts val="0"/>
              </a:spcBef>
              <a:spcAft>
                <a:spcPts val="0"/>
              </a:spcAft>
              <a:buSzPts val="2000"/>
              <a:buFont typeface="Saira"/>
              <a:buNone/>
              <a:defRPr sz="2000" b="1">
                <a:latin typeface="Saira"/>
                <a:ea typeface="Saira"/>
                <a:cs typeface="Saira"/>
                <a:sym typeface="Saira"/>
              </a:defRPr>
            </a:lvl2pPr>
            <a:lvl3pPr lvl="2" rtl="0">
              <a:lnSpc>
                <a:spcPct val="100000"/>
              </a:lnSpc>
              <a:spcBef>
                <a:spcPts val="0"/>
              </a:spcBef>
              <a:spcAft>
                <a:spcPts val="0"/>
              </a:spcAft>
              <a:buSzPts val="2000"/>
              <a:buFont typeface="Saira"/>
              <a:buNone/>
              <a:defRPr sz="2000" b="1">
                <a:latin typeface="Saira"/>
                <a:ea typeface="Saira"/>
                <a:cs typeface="Saira"/>
                <a:sym typeface="Saira"/>
              </a:defRPr>
            </a:lvl3pPr>
            <a:lvl4pPr lvl="3" rtl="0">
              <a:lnSpc>
                <a:spcPct val="100000"/>
              </a:lnSpc>
              <a:spcBef>
                <a:spcPts val="0"/>
              </a:spcBef>
              <a:spcAft>
                <a:spcPts val="0"/>
              </a:spcAft>
              <a:buSzPts val="2000"/>
              <a:buFont typeface="Saira"/>
              <a:buNone/>
              <a:defRPr sz="2000" b="1">
                <a:latin typeface="Saira"/>
                <a:ea typeface="Saira"/>
                <a:cs typeface="Saira"/>
                <a:sym typeface="Saira"/>
              </a:defRPr>
            </a:lvl4pPr>
            <a:lvl5pPr lvl="4" rtl="0">
              <a:lnSpc>
                <a:spcPct val="100000"/>
              </a:lnSpc>
              <a:spcBef>
                <a:spcPts val="0"/>
              </a:spcBef>
              <a:spcAft>
                <a:spcPts val="0"/>
              </a:spcAft>
              <a:buSzPts val="2000"/>
              <a:buFont typeface="Saira"/>
              <a:buNone/>
              <a:defRPr sz="2000" b="1">
                <a:latin typeface="Saira"/>
                <a:ea typeface="Saira"/>
                <a:cs typeface="Saira"/>
                <a:sym typeface="Saira"/>
              </a:defRPr>
            </a:lvl5pPr>
            <a:lvl6pPr lvl="5" rtl="0">
              <a:lnSpc>
                <a:spcPct val="100000"/>
              </a:lnSpc>
              <a:spcBef>
                <a:spcPts val="0"/>
              </a:spcBef>
              <a:spcAft>
                <a:spcPts val="0"/>
              </a:spcAft>
              <a:buSzPts val="2000"/>
              <a:buFont typeface="Saira"/>
              <a:buNone/>
              <a:defRPr sz="2000" b="1">
                <a:latin typeface="Saira"/>
                <a:ea typeface="Saira"/>
                <a:cs typeface="Saira"/>
                <a:sym typeface="Saira"/>
              </a:defRPr>
            </a:lvl6pPr>
            <a:lvl7pPr lvl="6" rtl="0">
              <a:lnSpc>
                <a:spcPct val="100000"/>
              </a:lnSpc>
              <a:spcBef>
                <a:spcPts val="0"/>
              </a:spcBef>
              <a:spcAft>
                <a:spcPts val="0"/>
              </a:spcAft>
              <a:buSzPts val="2000"/>
              <a:buFont typeface="Saira"/>
              <a:buNone/>
              <a:defRPr sz="2000" b="1">
                <a:latin typeface="Saira"/>
                <a:ea typeface="Saira"/>
                <a:cs typeface="Saira"/>
                <a:sym typeface="Saira"/>
              </a:defRPr>
            </a:lvl7pPr>
            <a:lvl8pPr lvl="7" rtl="0">
              <a:lnSpc>
                <a:spcPct val="100000"/>
              </a:lnSpc>
              <a:spcBef>
                <a:spcPts val="0"/>
              </a:spcBef>
              <a:spcAft>
                <a:spcPts val="0"/>
              </a:spcAft>
              <a:buSzPts val="2000"/>
              <a:buFont typeface="Saira"/>
              <a:buNone/>
              <a:defRPr sz="2000" b="1">
                <a:latin typeface="Saira"/>
                <a:ea typeface="Saira"/>
                <a:cs typeface="Saira"/>
                <a:sym typeface="Saira"/>
              </a:defRPr>
            </a:lvl8pPr>
            <a:lvl9pPr lvl="8"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2888" name="Google Shape;2888;p20"/>
          <p:cNvSpPr txBox="1">
            <a:spLocks noGrp="1"/>
          </p:cNvSpPr>
          <p:nvPr>
            <p:ph type="subTitle" idx="2"/>
          </p:nvPr>
        </p:nvSpPr>
        <p:spPr>
          <a:xfrm>
            <a:off x="844125" y="2157263"/>
            <a:ext cx="35598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2889" name="Google Shape;2889;p20"/>
          <p:cNvSpPr txBox="1">
            <a:spLocks noGrp="1"/>
          </p:cNvSpPr>
          <p:nvPr>
            <p:ph type="subTitle" idx="3"/>
          </p:nvPr>
        </p:nvSpPr>
        <p:spPr>
          <a:xfrm>
            <a:off x="4740075" y="1437163"/>
            <a:ext cx="3559800" cy="72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000" b="1">
                <a:latin typeface="Saira"/>
                <a:ea typeface="Saira"/>
                <a:cs typeface="Saira"/>
                <a:sym typeface="Saira"/>
              </a:defRPr>
            </a:lvl1pPr>
            <a:lvl2pPr lvl="1" algn="r" rtl="0">
              <a:lnSpc>
                <a:spcPct val="100000"/>
              </a:lnSpc>
              <a:spcBef>
                <a:spcPts val="0"/>
              </a:spcBef>
              <a:spcAft>
                <a:spcPts val="0"/>
              </a:spcAft>
              <a:buSzPts val="2000"/>
              <a:buFont typeface="Saira"/>
              <a:buNone/>
              <a:defRPr sz="2000" b="1">
                <a:latin typeface="Saira"/>
                <a:ea typeface="Saira"/>
                <a:cs typeface="Saira"/>
                <a:sym typeface="Saira"/>
              </a:defRPr>
            </a:lvl2pPr>
            <a:lvl3pPr lvl="2" algn="r" rtl="0">
              <a:lnSpc>
                <a:spcPct val="100000"/>
              </a:lnSpc>
              <a:spcBef>
                <a:spcPts val="0"/>
              </a:spcBef>
              <a:spcAft>
                <a:spcPts val="0"/>
              </a:spcAft>
              <a:buSzPts val="2000"/>
              <a:buFont typeface="Saira"/>
              <a:buNone/>
              <a:defRPr sz="2000" b="1">
                <a:latin typeface="Saira"/>
                <a:ea typeface="Saira"/>
                <a:cs typeface="Saira"/>
                <a:sym typeface="Saira"/>
              </a:defRPr>
            </a:lvl3pPr>
            <a:lvl4pPr lvl="3" algn="r" rtl="0">
              <a:lnSpc>
                <a:spcPct val="100000"/>
              </a:lnSpc>
              <a:spcBef>
                <a:spcPts val="0"/>
              </a:spcBef>
              <a:spcAft>
                <a:spcPts val="0"/>
              </a:spcAft>
              <a:buSzPts val="2000"/>
              <a:buFont typeface="Saira"/>
              <a:buNone/>
              <a:defRPr sz="2000" b="1">
                <a:latin typeface="Saira"/>
                <a:ea typeface="Saira"/>
                <a:cs typeface="Saira"/>
                <a:sym typeface="Saira"/>
              </a:defRPr>
            </a:lvl4pPr>
            <a:lvl5pPr lvl="4" algn="r" rtl="0">
              <a:lnSpc>
                <a:spcPct val="100000"/>
              </a:lnSpc>
              <a:spcBef>
                <a:spcPts val="0"/>
              </a:spcBef>
              <a:spcAft>
                <a:spcPts val="0"/>
              </a:spcAft>
              <a:buSzPts val="2000"/>
              <a:buFont typeface="Saira"/>
              <a:buNone/>
              <a:defRPr sz="2000" b="1">
                <a:latin typeface="Saira"/>
                <a:ea typeface="Saira"/>
                <a:cs typeface="Saira"/>
                <a:sym typeface="Saira"/>
              </a:defRPr>
            </a:lvl5pPr>
            <a:lvl6pPr lvl="5" algn="r" rtl="0">
              <a:lnSpc>
                <a:spcPct val="100000"/>
              </a:lnSpc>
              <a:spcBef>
                <a:spcPts val="0"/>
              </a:spcBef>
              <a:spcAft>
                <a:spcPts val="0"/>
              </a:spcAft>
              <a:buSzPts val="2000"/>
              <a:buFont typeface="Saira"/>
              <a:buNone/>
              <a:defRPr sz="2000" b="1">
                <a:latin typeface="Saira"/>
                <a:ea typeface="Saira"/>
                <a:cs typeface="Saira"/>
                <a:sym typeface="Saira"/>
              </a:defRPr>
            </a:lvl6pPr>
            <a:lvl7pPr lvl="6" algn="r" rtl="0">
              <a:lnSpc>
                <a:spcPct val="100000"/>
              </a:lnSpc>
              <a:spcBef>
                <a:spcPts val="0"/>
              </a:spcBef>
              <a:spcAft>
                <a:spcPts val="0"/>
              </a:spcAft>
              <a:buSzPts val="2000"/>
              <a:buFont typeface="Saira"/>
              <a:buNone/>
              <a:defRPr sz="2000" b="1">
                <a:latin typeface="Saira"/>
                <a:ea typeface="Saira"/>
                <a:cs typeface="Saira"/>
                <a:sym typeface="Saira"/>
              </a:defRPr>
            </a:lvl7pPr>
            <a:lvl8pPr lvl="7" algn="r" rtl="0">
              <a:lnSpc>
                <a:spcPct val="100000"/>
              </a:lnSpc>
              <a:spcBef>
                <a:spcPts val="0"/>
              </a:spcBef>
              <a:spcAft>
                <a:spcPts val="0"/>
              </a:spcAft>
              <a:buSzPts val="2000"/>
              <a:buFont typeface="Saira"/>
              <a:buNone/>
              <a:defRPr sz="2000" b="1">
                <a:latin typeface="Saira"/>
                <a:ea typeface="Saira"/>
                <a:cs typeface="Saira"/>
                <a:sym typeface="Saira"/>
              </a:defRPr>
            </a:lvl8pPr>
            <a:lvl9pPr lvl="8" algn="r"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2890" name="Google Shape;2890;p20"/>
          <p:cNvSpPr txBox="1">
            <a:spLocks noGrp="1"/>
          </p:cNvSpPr>
          <p:nvPr>
            <p:ph type="subTitle" idx="4"/>
          </p:nvPr>
        </p:nvSpPr>
        <p:spPr>
          <a:xfrm>
            <a:off x="4740050" y="2157263"/>
            <a:ext cx="35598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r" rtl="0">
              <a:lnSpc>
                <a:spcPct val="115000"/>
              </a:lnSpc>
              <a:spcBef>
                <a:spcPts val="0"/>
              </a:spcBef>
              <a:spcAft>
                <a:spcPts val="0"/>
              </a:spcAft>
              <a:buSzPts val="1400"/>
              <a:buNone/>
              <a:defRPr/>
            </a:lvl2pPr>
            <a:lvl3pPr lvl="2" algn="r" rtl="0">
              <a:lnSpc>
                <a:spcPct val="115000"/>
              </a:lnSpc>
              <a:spcBef>
                <a:spcPts val="0"/>
              </a:spcBef>
              <a:spcAft>
                <a:spcPts val="0"/>
              </a:spcAft>
              <a:buSzPts val="1400"/>
              <a:buNone/>
              <a:defRPr/>
            </a:lvl3pPr>
            <a:lvl4pPr lvl="3" algn="r" rtl="0">
              <a:lnSpc>
                <a:spcPct val="115000"/>
              </a:lnSpc>
              <a:spcBef>
                <a:spcPts val="0"/>
              </a:spcBef>
              <a:spcAft>
                <a:spcPts val="0"/>
              </a:spcAft>
              <a:buSzPts val="1400"/>
              <a:buNone/>
              <a:defRPr/>
            </a:lvl4pPr>
            <a:lvl5pPr lvl="4" algn="r" rtl="0">
              <a:lnSpc>
                <a:spcPct val="115000"/>
              </a:lnSpc>
              <a:spcBef>
                <a:spcPts val="0"/>
              </a:spcBef>
              <a:spcAft>
                <a:spcPts val="0"/>
              </a:spcAft>
              <a:buSzPts val="1400"/>
              <a:buNone/>
              <a:defRPr/>
            </a:lvl5pPr>
            <a:lvl6pPr lvl="5" algn="r" rtl="0">
              <a:lnSpc>
                <a:spcPct val="115000"/>
              </a:lnSpc>
              <a:spcBef>
                <a:spcPts val="0"/>
              </a:spcBef>
              <a:spcAft>
                <a:spcPts val="0"/>
              </a:spcAft>
              <a:buSzPts val="1400"/>
              <a:buNone/>
              <a:defRPr/>
            </a:lvl6pPr>
            <a:lvl7pPr lvl="6" algn="r" rtl="0">
              <a:lnSpc>
                <a:spcPct val="115000"/>
              </a:lnSpc>
              <a:spcBef>
                <a:spcPts val="0"/>
              </a:spcBef>
              <a:spcAft>
                <a:spcPts val="0"/>
              </a:spcAft>
              <a:buSzPts val="1400"/>
              <a:buNone/>
              <a:defRPr/>
            </a:lvl7pPr>
            <a:lvl8pPr lvl="7" algn="r" rtl="0">
              <a:lnSpc>
                <a:spcPct val="115000"/>
              </a:lnSpc>
              <a:spcBef>
                <a:spcPts val="0"/>
              </a:spcBef>
              <a:spcAft>
                <a:spcPts val="0"/>
              </a:spcAft>
              <a:buSzPts val="1400"/>
              <a:buNone/>
              <a:defRPr/>
            </a:lvl8pPr>
            <a:lvl9pPr lvl="8" algn="r" rtl="0">
              <a:lnSpc>
                <a:spcPct val="115000"/>
              </a:lnSpc>
              <a:spcBef>
                <a:spcPts val="0"/>
              </a:spcBef>
              <a:spcAft>
                <a:spcPts val="0"/>
              </a:spcAft>
              <a:buSzPts val="1400"/>
              <a:buNone/>
              <a:defRPr/>
            </a:lvl9pPr>
          </a:lstStyle>
          <a:p>
            <a:endParaRPr/>
          </a:p>
        </p:txBody>
      </p:sp>
      <p:sp>
        <p:nvSpPr>
          <p:cNvPr id="2891" name="Google Shape;2891;p20"/>
          <p:cNvSpPr txBox="1">
            <a:spLocks noGrp="1"/>
          </p:cNvSpPr>
          <p:nvPr>
            <p:ph type="subTitle" idx="5"/>
          </p:nvPr>
        </p:nvSpPr>
        <p:spPr>
          <a:xfrm>
            <a:off x="844150" y="3061688"/>
            <a:ext cx="3559800" cy="72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000" b="1">
                <a:latin typeface="Saira"/>
                <a:ea typeface="Saira"/>
                <a:cs typeface="Saira"/>
                <a:sym typeface="Saira"/>
              </a:defRPr>
            </a:lvl1pPr>
            <a:lvl2pPr lvl="1" rtl="0">
              <a:lnSpc>
                <a:spcPct val="100000"/>
              </a:lnSpc>
              <a:spcBef>
                <a:spcPts val="0"/>
              </a:spcBef>
              <a:spcAft>
                <a:spcPts val="0"/>
              </a:spcAft>
              <a:buSzPts val="2000"/>
              <a:buFont typeface="Saira"/>
              <a:buNone/>
              <a:defRPr sz="2000" b="1">
                <a:latin typeface="Saira"/>
                <a:ea typeface="Saira"/>
                <a:cs typeface="Saira"/>
                <a:sym typeface="Saira"/>
              </a:defRPr>
            </a:lvl2pPr>
            <a:lvl3pPr lvl="2" rtl="0">
              <a:lnSpc>
                <a:spcPct val="100000"/>
              </a:lnSpc>
              <a:spcBef>
                <a:spcPts val="0"/>
              </a:spcBef>
              <a:spcAft>
                <a:spcPts val="0"/>
              </a:spcAft>
              <a:buSzPts val="2000"/>
              <a:buFont typeface="Saira"/>
              <a:buNone/>
              <a:defRPr sz="2000" b="1">
                <a:latin typeface="Saira"/>
                <a:ea typeface="Saira"/>
                <a:cs typeface="Saira"/>
                <a:sym typeface="Saira"/>
              </a:defRPr>
            </a:lvl3pPr>
            <a:lvl4pPr lvl="3" rtl="0">
              <a:lnSpc>
                <a:spcPct val="100000"/>
              </a:lnSpc>
              <a:spcBef>
                <a:spcPts val="0"/>
              </a:spcBef>
              <a:spcAft>
                <a:spcPts val="0"/>
              </a:spcAft>
              <a:buSzPts val="2000"/>
              <a:buFont typeface="Saira"/>
              <a:buNone/>
              <a:defRPr sz="2000" b="1">
                <a:latin typeface="Saira"/>
                <a:ea typeface="Saira"/>
                <a:cs typeface="Saira"/>
                <a:sym typeface="Saira"/>
              </a:defRPr>
            </a:lvl4pPr>
            <a:lvl5pPr lvl="4" rtl="0">
              <a:lnSpc>
                <a:spcPct val="100000"/>
              </a:lnSpc>
              <a:spcBef>
                <a:spcPts val="0"/>
              </a:spcBef>
              <a:spcAft>
                <a:spcPts val="0"/>
              </a:spcAft>
              <a:buSzPts val="2000"/>
              <a:buFont typeface="Saira"/>
              <a:buNone/>
              <a:defRPr sz="2000" b="1">
                <a:latin typeface="Saira"/>
                <a:ea typeface="Saira"/>
                <a:cs typeface="Saira"/>
                <a:sym typeface="Saira"/>
              </a:defRPr>
            </a:lvl5pPr>
            <a:lvl6pPr lvl="5" rtl="0">
              <a:lnSpc>
                <a:spcPct val="100000"/>
              </a:lnSpc>
              <a:spcBef>
                <a:spcPts val="0"/>
              </a:spcBef>
              <a:spcAft>
                <a:spcPts val="0"/>
              </a:spcAft>
              <a:buSzPts val="2000"/>
              <a:buFont typeface="Saira"/>
              <a:buNone/>
              <a:defRPr sz="2000" b="1">
                <a:latin typeface="Saira"/>
                <a:ea typeface="Saira"/>
                <a:cs typeface="Saira"/>
                <a:sym typeface="Saira"/>
              </a:defRPr>
            </a:lvl6pPr>
            <a:lvl7pPr lvl="6" rtl="0">
              <a:lnSpc>
                <a:spcPct val="100000"/>
              </a:lnSpc>
              <a:spcBef>
                <a:spcPts val="0"/>
              </a:spcBef>
              <a:spcAft>
                <a:spcPts val="0"/>
              </a:spcAft>
              <a:buSzPts val="2000"/>
              <a:buFont typeface="Saira"/>
              <a:buNone/>
              <a:defRPr sz="2000" b="1">
                <a:latin typeface="Saira"/>
                <a:ea typeface="Saira"/>
                <a:cs typeface="Saira"/>
                <a:sym typeface="Saira"/>
              </a:defRPr>
            </a:lvl7pPr>
            <a:lvl8pPr lvl="7" rtl="0">
              <a:lnSpc>
                <a:spcPct val="100000"/>
              </a:lnSpc>
              <a:spcBef>
                <a:spcPts val="0"/>
              </a:spcBef>
              <a:spcAft>
                <a:spcPts val="0"/>
              </a:spcAft>
              <a:buSzPts val="2000"/>
              <a:buFont typeface="Saira"/>
              <a:buNone/>
              <a:defRPr sz="2000" b="1">
                <a:latin typeface="Saira"/>
                <a:ea typeface="Saira"/>
                <a:cs typeface="Saira"/>
                <a:sym typeface="Saira"/>
              </a:defRPr>
            </a:lvl8pPr>
            <a:lvl9pPr lvl="8"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2892" name="Google Shape;2892;p20"/>
          <p:cNvSpPr txBox="1">
            <a:spLocks noGrp="1"/>
          </p:cNvSpPr>
          <p:nvPr>
            <p:ph type="subTitle" idx="6"/>
          </p:nvPr>
        </p:nvSpPr>
        <p:spPr>
          <a:xfrm>
            <a:off x="844125" y="3781788"/>
            <a:ext cx="35598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2893" name="Google Shape;2893;p20"/>
          <p:cNvSpPr txBox="1">
            <a:spLocks noGrp="1"/>
          </p:cNvSpPr>
          <p:nvPr>
            <p:ph type="subTitle" idx="7"/>
          </p:nvPr>
        </p:nvSpPr>
        <p:spPr>
          <a:xfrm>
            <a:off x="4740075" y="3061688"/>
            <a:ext cx="3559800" cy="72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000" b="1">
                <a:latin typeface="Saira"/>
                <a:ea typeface="Saira"/>
                <a:cs typeface="Saira"/>
                <a:sym typeface="Saira"/>
              </a:defRPr>
            </a:lvl1pPr>
            <a:lvl2pPr lvl="1" algn="r" rtl="0">
              <a:lnSpc>
                <a:spcPct val="100000"/>
              </a:lnSpc>
              <a:spcBef>
                <a:spcPts val="0"/>
              </a:spcBef>
              <a:spcAft>
                <a:spcPts val="0"/>
              </a:spcAft>
              <a:buSzPts val="2000"/>
              <a:buFont typeface="Saira"/>
              <a:buNone/>
              <a:defRPr sz="2000" b="1">
                <a:latin typeface="Saira"/>
                <a:ea typeface="Saira"/>
                <a:cs typeface="Saira"/>
                <a:sym typeface="Saira"/>
              </a:defRPr>
            </a:lvl2pPr>
            <a:lvl3pPr lvl="2" algn="r" rtl="0">
              <a:lnSpc>
                <a:spcPct val="100000"/>
              </a:lnSpc>
              <a:spcBef>
                <a:spcPts val="0"/>
              </a:spcBef>
              <a:spcAft>
                <a:spcPts val="0"/>
              </a:spcAft>
              <a:buSzPts val="2000"/>
              <a:buFont typeface="Saira"/>
              <a:buNone/>
              <a:defRPr sz="2000" b="1">
                <a:latin typeface="Saira"/>
                <a:ea typeface="Saira"/>
                <a:cs typeface="Saira"/>
                <a:sym typeface="Saira"/>
              </a:defRPr>
            </a:lvl3pPr>
            <a:lvl4pPr lvl="3" algn="r" rtl="0">
              <a:lnSpc>
                <a:spcPct val="100000"/>
              </a:lnSpc>
              <a:spcBef>
                <a:spcPts val="0"/>
              </a:spcBef>
              <a:spcAft>
                <a:spcPts val="0"/>
              </a:spcAft>
              <a:buSzPts val="2000"/>
              <a:buFont typeface="Saira"/>
              <a:buNone/>
              <a:defRPr sz="2000" b="1">
                <a:latin typeface="Saira"/>
                <a:ea typeface="Saira"/>
                <a:cs typeface="Saira"/>
                <a:sym typeface="Saira"/>
              </a:defRPr>
            </a:lvl4pPr>
            <a:lvl5pPr lvl="4" algn="r" rtl="0">
              <a:lnSpc>
                <a:spcPct val="100000"/>
              </a:lnSpc>
              <a:spcBef>
                <a:spcPts val="0"/>
              </a:spcBef>
              <a:spcAft>
                <a:spcPts val="0"/>
              </a:spcAft>
              <a:buSzPts val="2000"/>
              <a:buFont typeface="Saira"/>
              <a:buNone/>
              <a:defRPr sz="2000" b="1">
                <a:latin typeface="Saira"/>
                <a:ea typeface="Saira"/>
                <a:cs typeface="Saira"/>
                <a:sym typeface="Saira"/>
              </a:defRPr>
            </a:lvl5pPr>
            <a:lvl6pPr lvl="5" algn="r" rtl="0">
              <a:lnSpc>
                <a:spcPct val="100000"/>
              </a:lnSpc>
              <a:spcBef>
                <a:spcPts val="0"/>
              </a:spcBef>
              <a:spcAft>
                <a:spcPts val="0"/>
              </a:spcAft>
              <a:buSzPts val="2000"/>
              <a:buFont typeface="Saira"/>
              <a:buNone/>
              <a:defRPr sz="2000" b="1">
                <a:latin typeface="Saira"/>
                <a:ea typeface="Saira"/>
                <a:cs typeface="Saira"/>
                <a:sym typeface="Saira"/>
              </a:defRPr>
            </a:lvl6pPr>
            <a:lvl7pPr lvl="6" algn="r" rtl="0">
              <a:lnSpc>
                <a:spcPct val="100000"/>
              </a:lnSpc>
              <a:spcBef>
                <a:spcPts val="0"/>
              </a:spcBef>
              <a:spcAft>
                <a:spcPts val="0"/>
              </a:spcAft>
              <a:buSzPts val="2000"/>
              <a:buFont typeface="Saira"/>
              <a:buNone/>
              <a:defRPr sz="2000" b="1">
                <a:latin typeface="Saira"/>
                <a:ea typeface="Saira"/>
                <a:cs typeface="Saira"/>
                <a:sym typeface="Saira"/>
              </a:defRPr>
            </a:lvl7pPr>
            <a:lvl8pPr lvl="7" algn="r" rtl="0">
              <a:lnSpc>
                <a:spcPct val="100000"/>
              </a:lnSpc>
              <a:spcBef>
                <a:spcPts val="0"/>
              </a:spcBef>
              <a:spcAft>
                <a:spcPts val="0"/>
              </a:spcAft>
              <a:buSzPts val="2000"/>
              <a:buFont typeface="Saira"/>
              <a:buNone/>
              <a:defRPr sz="2000" b="1">
                <a:latin typeface="Saira"/>
                <a:ea typeface="Saira"/>
                <a:cs typeface="Saira"/>
                <a:sym typeface="Saira"/>
              </a:defRPr>
            </a:lvl8pPr>
            <a:lvl9pPr lvl="8" algn="r"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2894" name="Google Shape;2894;p20"/>
          <p:cNvSpPr txBox="1">
            <a:spLocks noGrp="1"/>
          </p:cNvSpPr>
          <p:nvPr>
            <p:ph type="subTitle" idx="8"/>
          </p:nvPr>
        </p:nvSpPr>
        <p:spPr>
          <a:xfrm>
            <a:off x="4740050" y="3781788"/>
            <a:ext cx="35598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r" rtl="0">
              <a:lnSpc>
                <a:spcPct val="115000"/>
              </a:lnSpc>
              <a:spcBef>
                <a:spcPts val="0"/>
              </a:spcBef>
              <a:spcAft>
                <a:spcPts val="0"/>
              </a:spcAft>
              <a:buSzPts val="1400"/>
              <a:buNone/>
              <a:defRPr/>
            </a:lvl2pPr>
            <a:lvl3pPr lvl="2" algn="r" rtl="0">
              <a:lnSpc>
                <a:spcPct val="115000"/>
              </a:lnSpc>
              <a:spcBef>
                <a:spcPts val="0"/>
              </a:spcBef>
              <a:spcAft>
                <a:spcPts val="0"/>
              </a:spcAft>
              <a:buSzPts val="1400"/>
              <a:buNone/>
              <a:defRPr/>
            </a:lvl3pPr>
            <a:lvl4pPr lvl="3" algn="r" rtl="0">
              <a:lnSpc>
                <a:spcPct val="115000"/>
              </a:lnSpc>
              <a:spcBef>
                <a:spcPts val="0"/>
              </a:spcBef>
              <a:spcAft>
                <a:spcPts val="0"/>
              </a:spcAft>
              <a:buSzPts val="1400"/>
              <a:buNone/>
              <a:defRPr/>
            </a:lvl4pPr>
            <a:lvl5pPr lvl="4" algn="r" rtl="0">
              <a:lnSpc>
                <a:spcPct val="115000"/>
              </a:lnSpc>
              <a:spcBef>
                <a:spcPts val="0"/>
              </a:spcBef>
              <a:spcAft>
                <a:spcPts val="0"/>
              </a:spcAft>
              <a:buSzPts val="1400"/>
              <a:buNone/>
              <a:defRPr/>
            </a:lvl5pPr>
            <a:lvl6pPr lvl="5" algn="r" rtl="0">
              <a:lnSpc>
                <a:spcPct val="115000"/>
              </a:lnSpc>
              <a:spcBef>
                <a:spcPts val="0"/>
              </a:spcBef>
              <a:spcAft>
                <a:spcPts val="0"/>
              </a:spcAft>
              <a:buSzPts val="1400"/>
              <a:buNone/>
              <a:defRPr/>
            </a:lvl6pPr>
            <a:lvl7pPr lvl="6" algn="r" rtl="0">
              <a:lnSpc>
                <a:spcPct val="115000"/>
              </a:lnSpc>
              <a:spcBef>
                <a:spcPts val="0"/>
              </a:spcBef>
              <a:spcAft>
                <a:spcPts val="0"/>
              </a:spcAft>
              <a:buSzPts val="1400"/>
              <a:buNone/>
              <a:defRPr/>
            </a:lvl7pPr>
            <a:lvl8pPr lvl="7" algn="r" rtl="0">
              <a:lnSpc>
                <a:spcPct val="115000"/>
              </a:lnSpc>
              <a:spcBef>
                <a:spcPts val="0"/>
              </a:spcBef>
              <a:spcAft>
                <a:spcPts val="0"/>
              </a:spcAft>
              <a:buSzPts val="1400"/>
              <a:buNone/>
              <a:defRPr/>
            </a:lvl8pPr>
            <a:lvl9pPr lvl="8" algn="r" rtl="0">
              <a:lnSpc>
                <a:spcPct val="115000"/>
              </a:lnSpc>
              <a:spcBef>
                <a:spcPts val="0"/>
              </a:spcBef>
              <a:spcAft>
                <a:spcPts val="0"/>
              </a:spcAft>
              <a:buSzPts val="1400"/>
              <a:buNone/>
              <a:defRPr/>
            </a:lvl9pPr>
          </a:lstStyle>
          <a:p>
            <a:endParaRPr/>
          </a:p>
        </p:txBody>
      </p:sp>
      <p:sp>
        <p:nvSpPr>
          <p:cNvPr id="2895" name="Google Shape;2895;p20"/>
          <p:cNvSpPr/>
          <p:nvPr/>
        </p:nvSpPr>
        <p:spPr>
          <a:xfrm>
            <a:off x="7044626" y="-46698"/>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0"/>
          <p:cNvSpPr/>
          <p:nvPr/>
        </p:nvSpPr>
        <p:spPr>
          <a:xfrm>
            <a:off x="8211305" y="-46698"/>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7" name="Google Shape;2897;p20"/>
          <p:cNvGrpSpPr/>
          <p:nvPr/>
        </p:nvGrpSpPr>
        <p:grpSpPr>
          <a:xfrm>
            <a:off x="5960650" y="-46684"/>
            <a:ext cx="3184400" cy="747504"/>
            <a:chOff x="3032900" y="-144500"/>
            <a:chExt cx="2432325" cy="571050"/>
          </a:xfrm>
        </p:grpSpPr>
        <p:sp>
          <p:nvSpPr>
            <p:cNvPr id="2898" name="Google Shape;2898;p20"/>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0"/>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0"/>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0"/>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0"/>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0"/>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0"/>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0"/>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0"/>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0"/>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0"/>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0"/>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0"/>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0"/>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0"/>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0"/>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0"/>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0"/>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0"/>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0"/>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0"/>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0"/>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0"/>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0"/>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0"/>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0"/>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0"/>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0"/>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0"/>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0"/>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0"/>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0"/>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0"/>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0"/>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0"/>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0"/>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0"/>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0"/>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0"/>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0"/>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0"/>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0"/>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0"/>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0"/>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0"/>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0"/>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0"/>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0"/>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0"/>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0"/>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0"/>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9" name="Google Shape;2949;p20"/>
          <p:cNvGrpSpPr/>
          <p:nvPr/>
        </p:nvGrpSpPr>
        <p:grpSpPr>
          <a:xfrm rot="-5400000" flipH="1">
            <a:off x="-252683" y="2730093"/>
            <a:ext cx="797136" cy="291763"/>
            <a:chOff x="3407100" y="1275750"/>
            <a:chExt cx="725725" cy="265625"/>
          </a:xfrm>
        </p:grpSpPr>
        <p:sp>
          <p:nvSpPr>
            <p:cNvPr id="2950" name="Google Shape;2950;p20"/>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0"/>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0"/>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0"/>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0"/>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0"/>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0"/>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0"/>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0"/>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0"/>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0"/>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0"/>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0"/>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0"/>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0"/>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0"/>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6" name="Google Shape;2966;p20"/>
          <p:cNvGrpSpPr/>
          <p:nvPr/>
        </p:nvGrpSpPr>
        <p:grpSpPr>
          <a:xfrm rot="10800000" flipH="1">
            <a:off x="4173429" y="4868745"/>
            <a:ext cx="797136" cy="291763"/>
            <a:chOff x="3407100" y="1275750"/>
            <a:chExt cx="725725" cy="265625"/>
          </a:xfrm>
        </p:grpSpPr>
        <p:sp>
          <p:nvSpPr>
            <p:cNvPr id="2967" name="Google Shape;2967;p20"/>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0"/>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0"/>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0"/>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0"/>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0"/>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0"/>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0"/>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0"/>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0"/>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0"/>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0"/>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0"/>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0"/>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0"/>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0"/>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3" name="Google Shape;2983;p20"/>
          <p:cNvSpPr/>
          <p:nvPr/>
        </p:nvSpPr>
        <p:spPr>
          <a:xfrm rot="10461652" flipH="1">
            <a:off x="457947" y="276486"/>
            <a:ext cx="102889" cy="10116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0"/>
          <p:cNvSpPr/>
          <p:nvPr/>
        </p:nvSpPr>
        <p:spPr>
          <a:xfrm rot="10800000" flipH="1">
            <a:off x="8611650" y="4664773"/>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0"/>
          <p:cNvSpPr/>
          <p:nvPr/>
        </p:nvSpPr>
        <p:spPr>
          <a:xfrm rot="7250642" flipH="1">
            <a:off x="8736369" y="1862682"/>
            <a:ext cx="102894" cy="101170"/>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0"/>
          <p:cNvSpPr/>
          <p:nvPr/>
        </p:nvSpPr>
        <p:spPr>
          <a:xfrm rot="10800000" flipH="1">
            <a:off x="346875" y="3588698"/>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7" name="Google Shape;2987;p20"/>
          <p:cNvGrpSpPr/>
          <p:nvPr/>
        </p:nvGrpSpPr>
        <p:grpSpPr>
          <a:xfrm rot="3166698">
            <a:off x="102438" y="4454185"/>
            <a:ext cx="813899" cy="527524"/>
            <a:chOff x="306150" y="4461175"/>
            <a:chExt cx="813900" cy="527525"/>
          </a:xfrm>
        </p:grpSpPr>
        <p:sp>
          <p:nvSpPr>
            <p:cNvPr id="2988" name="Google Shape;2988;p20"/>
            <p:cNvSpPr/>
            <p:nvPr/>
          </p:nvSpPr>
          <p:spPr>
            <a:xfrm>
              <a:off x="320400" y="4739775"/>
              <a:ext cx="160875" cy="237400"/>
            </a:xfrm>
            <a:custGeom>
              <a:avLst/>
              <a:gdLst/>
              <a:ahLst/>
              <a:cxnLst/>
              <a:rect l="l" t="t" r="r" b="b"/>
              <a:pathLst>
                <a:path w="6435" h="9496" extrusionOk="0">
                  <a:moveTo>
                    <a:pt x="1920" y="1"/>
                  </a:moveTo>
                  <a:cubicBezTo>
                    <a:pt x="1505" y="312"/>
                    <a:pt x="1064" y="623"/>
                    <a:pt x="623" y="909"/>
                  </a:cubicBezTo>
                  <a:cubicBezTo>
                    <a:pt x="442" y="1038"/>
                    <a:pt x="234" y="1168"/>
                    <a:pt x="105" y="1350"/>
                  </a:cubicBezTo>
                  <a:cubicBezTo>
                    <a:pt x="1" y="1557"/>
                    <a:pt x="1" y="1765"/>
                    <a:pt x="27" y="1998"/>
                  </a:cubicBezTo>
                  <a:cubicBezTo>
                    <a:pt x="312" y="3918"/>
                    <a:pt x="1246" y="5682"/>
                    <a:pt x="2284" y="7316"/>
                  </a:cubicBezTo>
                  <a:cubicBezTo>
                    <a:pt x="2569" y="7731"/>
                    <a:pt x="2854" y="8120"/>
                    <a:pt x="3140" y="8535"/>
                  </a:cubicBezTo>
                  <a:cubicBezTo>
                    <a:pt x="3269" y="8743"/>
                    <a:pt x="3425" y="8950"/>
                    <a:pt x="3555" y="9158"/>
                  </a:cubicBezTo>
                  <a:cubicBezTo>
                    <a:pt x="3658" y="9262"/>
                    <a:pt x="3762" y="9495"/>
                    <a:pt x="3918" y="9495"/>
                  </a:cubicBezTo>
                  <a:cubicBezTo>
                    <a:pt x="4048" y="9495"/>
                    <a:pt x="4177" y="9391"/>
                    <a:pt x="4281" y="9365"/>
                  </a:cubicBezTo>
                  <a:cubicBezTo>
                    <a:pt x="4411" y="9314"/>
                    <a:pt x="4515" y="9262"/>
                    <a:pt x="4618" y="9236"/>
                  </a:cubicBezTo>
                  <a:cubicBezTo>
                    <a:pt x="4826" y="9132"/>
                    <a:pt x="5059" y="9054"/>
                    <a:pt x="5267" y="8950"/>
                  </a:cubicBezTo>
                  <a:cubicBezTo>
                    <a:pt x="5656" y="8795"/>
                    <a:pt x="6045" y="8639"/>
                    <a:pt x="6434" y="8483"/>
                  </a:cubicBezTo>
                  <a:cubicBezTo>
                    <a:pt x="6304" y="8380"/>
                    <a:pt x="6201" y="8250"/>
                    <a:pt x="6097" y="8120"/>
                  </a:cubicBezTo>
                  <a:cubicBezTo>
                    <a:pt x="5137" y="6823"/>
                    <a:pt x="4333" y="5422"/>
                    <a:pt x="3607" y="3996"/>
                  </a:cubicBezTo>
                  <a:cubicBezTo>
                    <a:pt x="3243" y="3269"/>
                    <a:pt x="2906" y="2543"/>
                    <a:pt x="2595" y="1791"/>
                  </a:cubicBezTo>
                  <a:cubicBezTo>
                    <a:pt x="2439" y="1402"/>
                    <a:pt x="2284" y="1038"/>
                    <a:pt x="2128" y="649"/>
                  </a:cubicBezTo>
                  <a:cubicBezTo>
                    <a:pt x="2050" y="442"/>
                    <a:pt x="1972" y="208"/>
                    <a:pt x="192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0"/>
            <p:cNvSpPr/>
            <p:nvPr/>
          </p:nvSpPr>
          <p:spPr>
            <a:xfrm>
              <a:off x="797725" y="4485400"/>
              <a:ext cx="276300" cy="279050"/>
            </a:xfrm>
            <a:custGeom>
              <a:avLst/>
              <a:gdLst/>
              <a:ahLst/>
              <a:cxnLst/>
              <a:rect l="l" t="t" r="r" b="b"/>
              <a:pathLst>
                <a:path w="11052" h="11162" extrusionOk="0">
                  <a:moveTo>
                    <a:pt x="434" y="0"/>
                  </a:moveTo>
                  <a:cubicBezTo>
                    <a:pt x="279" y="0"/>
                    <a:pt x="118" y="21"/>
                    <a:pt x="52" y="137"/>
                  </a:cubicBezTo>
                  <a:cubicBezTo>
                    <a:pt x="0" y="292"/>
                    <a:pt x="78" y="500"/>
                    <a:pt x="130" y="630"/>
                  </a:cubicBezTo>
                  <a:cubicBezTo>
                    <a:pt x="234" y="863"/>
                    <a:pt x="337" y="1096"/>
                    <a:pt x="467" y="1330"/>
                  </a:cubicBezTo>
                  <a:cubicBezTo>
                    <a:pt x="727" y="1875"/>
                    <a:pt x="986" y="2419"/>
                    <a:pt x="1245" y="2964"/>
                  </a:cubicBezTo>
                  <a:cubicBezTo>
                    <a:pt x="2283" y="5143"/>
                    <a:pt x="3373" y="7270"/>
                    <a:pt x="4514" y="9398"/>
                  </a:cubicBezTo>
                  <a:cubicBezTo>
                    <a:pt x="4773" y="9942"/>
                    <a:pt x="5059" y="10461"/>
                    <a:pt x="5370" y="10980"/>
                  </a:cubicBezTo>
                  <a:cubicBezTo>
                    <a:pt x="5396" y="11058"/>
                    <a:pt x="5422" y="11110"/>
                    <a:pt x="5474" y="11162"/>
                  </a:cubicBezTo>
                  <a:cubicBezTo>
                    <a:pt x="5526" y="11136"/>
                    <a:pt x="5552" y="11136"/>
                    <a:pt x="5603" y="11110"/>
                  </a:cubicBezTo>
                  <a:cubicBezTo>
                    <a:pt x="5642" y="11097"/>
                    <a:pt x="5675" y="11090"/>
                    <a:pt x="5704" y="11090"/>
                  </a:cubicBezTo>
                  <a:cubicBezTo>
                    <a:pt x="5733" y="11090"/>
                    <a:pt x="5759" y="11097"/>
                    <a:pt x="5785" y="11110"/>
                  </a:cubicBezTo>
                  <a:cubicBezTo>
                    <a:pt x="5915" y="10980"/>
                    <a:pt x="5993" y="10772"/>
                    <a:pt x="6044" y="10591"/>
                  </a:cubicBezTo>
                  <a:cubicBezTo>
                    <a:pt x="6382" y="9605"/>
                    <a:pt x="6563" y="8567"/>
                    <a:pt x="6615" y="7530"/>
                  </a:cubicBezTo>
                  <a:cubicBezTo>
                    <a:pt x="6641" y="7063"/>
                    <a:pt x="6537" y="6518"/>
                    <a:pt x="6823" y="6129"/>
                  </a:cubicBezTo>
                  <a:cubicBezTo>
                    <a:pt x="6952" y="5896"/>
                    <a:pt x="7186" y="5766"/>
                    <a:pt x="7367" y="5610"/>
                  </a:cubicBezTo>
                  <a:cubicBezTo>
                    <a:pt x="7601" y="5455"/>
                    <a:pt x="7860" y="5273"/>
                    <a:pt x="8094" y="5117"/>
                  </a:cubicBezTo>
                  <a:cubicBezTo>
                    <a:pt x="9054" y="4417"/>
                    <a:pt x="10013" y="3717"/>
                    <a:pt x="10999" y="3042"/>
                  </a:cubicBezTo>
                  <a:cubicBezTo>
                    <a:pt x="11025" y="3016"/>
                    <a:pt x="11025" y="3016"/>
                    <a:pt x="11051" y="3016"/>
                  </a:cubicBezTo>
                  <a:cubicBezTo>
                    <a:pt x="11025" y="2990"/>
                    <a:pt x="10999" y="2964"/>
                    <a:pt x="10973" y="2938"/>
                  </a:cubicBezTo>
                  <a:cubicBezTo>
                    <a:pt x="10895" y="2835"/>
                    <a:pt x="10818" y="2731"/>
                    <a:pt x="10714" y="2627"/>
                  </a:cubicBezTo>
                  <a:cubicBezTo>
                    <a:pt x="10558" y="2419"/>
                    <a:pt x="10403" y="2186"/>
                    <a:pt x="10273" y="1978"/>
                  </a:cubicBezTo>
                  <a:cubicBezTo>
                    <a:pt x="9962" y="1512"/>
                    <a:pt x="9676" y="1045"/>
                    <a:pt x="9469" y="552"/>
                  </a:cubicBezTo>
                  <a:cubicBezTo>
                    <a:pt x="9469" y="526"/>
                    <a:pt x="9469" y="526"/>
                    <a:pt x="9469" y="526"/>
                  </a:cubicBezTo>
                  <a:cubicBezTo>
                    <a:pt x="8275" y="837"/>
                    <a:pt x="7082" y="1096"/>
                    <a:pt x="5889" y="1304"/>
                  </a:cubicBezTo>
                  <a:cubicBezTo>
                    <a:pt x="5517" y="1378"/>
                    <a:pt x="5132" y="1439"/>
                    <a:pt x="4743" y="1439"/>
                  </a:cubicBezTo>
                  <a:cubicBezTo>
                    <a:pt x="4589" y="1439"/>
                    <a:pt x="4435" y="1430"/>
                    <a:pt x="4280" y="1408"/>
                  </a:cubicBezTo>
                  <a:cubicBezTo>
                    <a:pt x="3710" y="1330"/>
                    <a:pt x="3217" y="1096"/>
                    <a:pt x="2724" y="785"/>
                  </a:cubicBezTo>
                  <a:cubicBezTo>
                    <a:pt x="2309" y="526"/>
                    <a:pt x="1894" y="266"/>
                    <a:pt x="1401" y="137"/>
                  </a:cubicBezTo>
                  <a:cubicBezTo>
                    <a:pt x="1168" y="59"/>
                    <a:pt x="908" y="33"/>
                    <a:pt x="675" y="7"/>
                  </a:cubicBezTo>
                  <a:cubicBezTo>
                    <a:pt x="609" y="7"/>
                    <a:pt x="522" y="0"/>
                    <a:pt x="43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0"/>
            <p:cNvSpPr/>
            <p:nvPr/>
          </p:nvSpPr>
          <p:spPr>
            <a:xfrm>
              <a:off x="306150" y="4461175"/>
              <a:ext cx="813900" cy="527525"/>
            </a:xfrm>
            <a:custGeom>
              <a:avLst/>
              <a:gdLst/>
              <a:ahLst/>
              <a:cxnLst/>
              <a:rect l="l" t="t" r="r" b="b"/>
              <a:pathLst>
                <a:path w="32556" h="21101" extrusionOk="0">
                  <a:moveTo>
                    <a:pt x="31518" y="509"/>
                  </a:moveTo>
                  <a:cubicBezTo>
                    <a:pt x="31622" y="898"/>
                    <a:pt x="31700" y="1287"/>
                    <a:pt x="31804" y="1676"/>
                  </a:cubicBezTo>
                  <a:cubicBezTo>
                    <a:pt x="31855" y="1910"/>
                    <a:pt x="31881" y="2169"/>
                    <a:pt x="31933" y="2403"/>
                  </a:cubicBezTo>
                  <a:cubicBezTo>
                    <a:pt x="31985" y="2610"/>
                    <a:pt x="32037" y="2896"/>
                    <a:pt x="32167" y="3077"/>
                  </a:cubicBezTo>
                  <a:cubicBezTo>
                    <a:pt x="31959" y="3207"/>
                    <a:pt x="31752" y="3337"/>
                    <a:pt x="31544" y="3466"/>
                  </a:cubicBezTo>
                  <a:cubicBezTo>
                    <a:pt x="31363" y="3622"/>
                    <a:pt x="31181" y="3752"/>
                    <a:pt x="30999" y="3907"/>
                  </a:cubicBezTo>
                  <a:cubicBezTo>
                    <a:pt x="30947" y="3855"/>
                    <a:pt x="30922" y="3804"/>
                    <a:pt x="30896" y="3752"/>
                  </a:cubicBezTo>
                  <a:cubicBezTo>
                    <a:pt x="30818" y="3622"/>
                    <a:pt x="30740" y="3518"/>
                    <a:pt x="30662" y="3388"/>
                  </a:cubicBezTo>
                  <a:cubicBezTo>
                    <a:pt x="30532" y="3181"/>
                    <a:pt x="30403" y="2947"/>
                    <a:pt x="30273" y="2714"/>
                  </a:cubicBezTo>
                  <a:cubicBezTo>
                    <a:pt x="29988" y="2273"/>
                    <a:pt x="29754" y="1806"/>
                    <a:pt x="29521" y="1339"/>
                  </a:cubicBezTo>
                  <a:cubicBezTo>
                    <a:pt x="29521" y="1313"/>
                    <a:pt x="29495" y="1313"/>
                    <a:pt x="29495" y="1313"/>
                  </a:cubicBezTo>
                  <a:cubicBezTo>
                    <a:pt x="29495" y="1313"/>
                    <a:pt x="29495" y="1313"/>
                    <a:pt x="29495" y="1287"/>
                  </a:cubicBezTo>
                  <a:cubicBezTo>
                    <a:pt x="29625" y="1235"/>
                    <a:pt x="29780" y="1184"/>
                    <a:pt x="29910" y="1132"/>
                  </a:cubicBezTo>
                  <a:cubicBezTo>
                    <a:pt x="30117" y="1054"/>
                    <a:pt x="30299" y="976"/>
                    <a:pt x="30507" y="872"/>
                  </a:cubicBezTo>
                  <a:cubicBezTo>
                    <a:pt x="30844" y="743"/>
                    <a:pt x="31181" y="613"/>
                    <a:pt x="31518" y="509"/>
                  </a:cubicBezTo>
                  <a:close/>
                  <a:moveTo>
                    <a:pt x="20097" y="969"/>
                  </a:moveTo>
                  <a:cubicBezTo>
                    <a:pt x="20185" y="969"/>
                    <a:pt x="20272" y="976"/>
                    <a:pt x="20338" y="976"/>
                  </a:cubicBezTo>
                  <a:cubicBezTo>
                    <a:pt x="20571" y="1002"/>
                    <a:pt x="20831" y="1028"/>
                    <a:pt x="21064" y="1106"/>
                  </a:cubicBezTo>
                  <a:cubicBezTo>
                    <a:pt x="21557" y="1235"/>
                    <a:pt x="21972" y="1495"/>
                    <a:pt x="22387" y="1754"/>
                  </a:cubicBezTo>
                  <a:cubicBezTo>
                    <a:pt x="22880" y="2065"/>
                    <a:pt x="23373" y="2299"/>
                    <a:pt x="23943" y="2377"/>
                  </a:cubicBezTo>
                  <a:cubicBezTo>
                    <a:pt x="24091" y="2399"/>
                    <a:pt x="24242" y="2408"/>
                    <a:pt x="24395" y="2408"/>
                  </a:cubicBezTo>
                  <a:cubicBezTo>
                    <a:pt x="24782" y="2408"/>
                    <a:pt x="25180" y="2347"/>
                    <a:pt x="25552" y="2273"/>
                  </a:cubicBezTo>
                  <a:cubicBezTo>
                    <a:pt x="26745" y="2065"/>
                    <a:pt x="27938" y="1806"/>
                    <a:pt x="29132" y="1495"/>
                  </a:cubicBezTo>
                  <a:cubicBezTo>
                    <a:pt x="29132" y="1495"/>
                    <a:pt x="29132" y="1495"/>
                    <a:pt x="29132" y="1521"/>
                  </a:cubicBezTo>
                  <a:cubicBezTo>
                    <a:pt x="29339" y="2014"/>
                    <a:pt x="29625" y="2481"/>
                    <a:pt x="29936" y="2947"/>
                  </a:cubicBezTo>
                  <a:cubicBezTo>
                    <a:pt x="30066" y="3155"/>
                    <a:pt x="30221" y="3388"/>
                    <a:pt x="30377" y="3596"/>
                  </a:cubicBezTo>
                  <a:cubicBezTo>
                    <a:pt x="30481" y="3700"/>
                    <a:pt x="30558" y="3804"/>
                    <a:pt x="30636" y="3907"/>
                  </a:cubicBezTo>
                  <a:cubicBezTo>
                    <a:pt x="30662" y="3933"/>
                    <a:pt x="30688" y="3959"/>
                    <a:pt x="30688" y="3985"/>
                  </a:cubicBezTo>
                  <a:cubicBezTo>
                    <a:pt x="30688" y="3985"/>
                    <a:pt x="30688" y="3985"/>
                    <a:pt x="30662" y="4011"/>
                  </a:cubicBezTo>
                  <a:cubicBezTo>
                    <a:pt x="29676" y="4686"/>
                    <a:pt x="28717" y="5386"/>
                    <a:pt x="27731" y="6086"/>
                  </a:cubicBezTo>
                  <a:cubicBezTo>
                    <a:pt x="27497" y="6242"/>
                    <a:pt x="27264" y="6424"/>
                    <a:pt x="27030" y="6579"/>
                  </a:cubicBezTo>
                  <a:cubicBezTo>
                    <a:pt x="26823" y="6735"/>
                    <a:pt x="26615" y="6865"/>
                    <a:pt x="26486" y="7072"/>
                  </a:cubicBezTo>
                  <a:cubicBezTo>
                    <a:pt x="26200" y="7487"/>
                    <a:pt x="26304" y="8032"/>
                    <a:pt x="26278" y="8499"/>
                  </a:cubicBezTo>
                  <a:cubicBezTo>
                    <a:pt x="26226" y="9536"/>
                    <a:pt x="26045" y="10574"/>
                    <a:pt x="25707" y="11560"/>
                  </a:cubicBezTo>
                  <a:cubicBezTo>
                    <a:pt x="25656" y="11741"/>
                    <a:pt x="25578" y="11949"/>
                    <a:pt x="25448" y="12079"/>
                  </a:cubicBezTo>
                  <a:cubicBezTo>
                    <a:pt x="25422" y="12066"/>
                    <a:pt x="25396" y="12059"/>
                    <a:pt x="25367" y="12059"/>
                  </a:cubicBezTo>
                  <a:cubicBezTo>
                    <a:pt x="25338" y="12059"/>
                    <a:pt x="25305" y="12066"/>
                    <a:pt x="25266" y="12079"/>
                  </a:cubicBezTo>
                  <a:cubicBezTo>
                    <a:pt x="25215" y="12105"/>
                    <a:pt x="25189" y="12105"/>
                    <a:pt x="25137" y="12131"/>
                  </a:cubicBezTo>
                  <a:cubicBezTo>
                    <a:pt x="25085" y="12079"/>
                    <a:pt x="25059" y="12027"/>
                    <a:pt x="25033" y="11949"/>
                  </a:cubicBezTo>
                  <a:cubicBezTo>
                    <a:pt x="24722" y="11430"/>
                    <a:pt x="24436" y="10911"/>
                    <a:pt x="24151" y="10367"/>
                  </a:cubicBezTo>
                  <a:cubicBezTo>
                    <a:pt x="23036" y="8239"/>
                    <a:pt x="21946" y="6112"/>
                    <a:pt x="20908" y="3933"/>
                  </a:cubicBezTo>
                  <a:cubicBezTo>
                    <a:pt x="20649" y="3388"/>
                    <a:pt x="20390" y="2844"/>
                    <a:pt x="20130" y="2299"/>
                  </a:cubicBezTo>
                  <a:cubicBezTo>
                    <a:pt x="20000" y="2065"/>
                    <a:pt x="19897" y="1832"/>
                    <a:pt x="19793" y="1599"/>
                  </a:cubicBezTo>
                  <a:cubicBezTo>
                    <a:pt x="19741" y="1469"/>
                    <a:pt x="19663" y="1261"/>
                    <a:pt x="19715" y="1106"/>
                  </a:cubicBezTo>
                  <a:cubicBezTo>
                    <a:pt x="19781" y="990"/>
                    <a:pt x="19942" y="969"/>
                    <a:pt x="20097" y="969"/>
                  </a:cubicBezTo>
                  <a:close/>
                  <a:moveTo>
                    <a:pt x="19222" y="1417"/>
                  </a:moveTo>
                  <a:cubicBezTo>
                    <a:pt x="19222" y="1469"/>
                    <a:pt x="19222" y="1521"/>
                    <a:pt x="19248" y="1573"/>
                  </a:cubicBezTo>
                  <a:cubicBezTo>
                    <a:pt x="19326" y="1832"/>
                    <a:pt x="19456" y="2091"/>
                    <a:pt x="19559" y="2325"/>
                  </a:cubicBezTo>
                  <a:cubicBezTo>
                    <a:pt x="19689" y="2610"/>
                    <a:pt x="19819" y="2896"/>
                    <a:pt x="19949" y="3181"/>
                  </a:cubicBezTo>
                  <a:cubicBezTo>
                    <a:pt x="21038" y="5464"/>
                    <a:pt x="22180" y="7721"/>
                    <a:pt x="23373" y="9952"/>
                  </a:cubicBezTo>
                  <a:cubicBezTo>
                    <a:pt x="23684" y="10496"/>
                    <a:pt x="23969" y="11041"/>
                    <a:pt x="24281" y="11586"/>
                  </a:cubicBezTo>
                  <a:cubicBezTo>
                    <a:pt x="24410" y="11819"/>
                    <a:pt x="24540" y="12079"/>
                    <a:pt x="24696" y="12312"/>
                  </a:cubicBezTo>
                  <a:cubicBezTo>
                    <a:pt x="21894" y="13479"/>
                    <a:pt x="19118" y="14673"/>
                    <a:pt x="16343" y="15866"/>
                  </a:cubicBezTo>
                  <a:lnTo>
                    <a:pt x="11907" y="17760"/>
                  </a:lnTo>
                  <a:cubicBezTo>
                    <a:pt x="11181" y="18071"/>
                    <a:pt x="10428" y="18382"/>
                    <a:pt x="9676" y="18720"/>
                  </a:cubicBezTo>
                  <a:lnTo>
                    <a:pt x="8561" y="19212"/>
                  </a:lnTo>
                  <a:cubicBezTo>
                    <a:pt x="8275" y="19316"/>
                    <a:pt x="7990" y="19472"/>
                    <a:pt x="7705" y="19472"/>
                  </a:cubicBezTo>
                  <a:cubicBezTo>
                    <a:pt x="7367" y="19446"/>
                    <a:pt x="7186" y="19212"/>
                    <a:pt x="7030" y="18953"/>
                  </a:cubicBezTo>
                  <a:cubicBezTo>
                    <a:pt x="6797" y="18642"/>
                    <a:pt x="6589" y="18304"/>
                    <a:pt x="6356" y="17967"/>
                  </a:cubicBezTo>
                  <a:cubicBezTo>
                    <a:pt x="5941" y="17345"/>
                    <a:pt x="5551" y="16670"/>
                    <a:pt x="5162" y="15996"/>
                  </a:cubicBezTo>
                  <a:cubicBezTo>
                    <a:pt x="4410" y="14621"/>
                    <a:pt x="3762" y="13168"/>
                    <a:pt x="3243" y="11690"/>
                  </a:cubicBezTo>
                  <a:cubicBezTo>
                    <a:pt x="3165" y="11456"/>
                    <a:pt x="2906" y="11041"/>
                    <a:pt x="3061" y="10782"/>
                  </a:cubicBezTo>
                  <a:cubicBezTo>
                    <a:pt x="3139" y="10678"/>
                    <a:pt x="3269" y="10600"/>
                    <a:pt x="3398" y="10522"/>
                  </a:cubicBezTo>
                  <a:cubicBezTo>
                    <a:pt x="3554" y="10418"/>
                    <a:pt x="3736" y="10315"/>
                    <a:pt x="3917" y="10211"/>
                  </a:cubicBezTo>
                  <a:cubicBezTo>
                    <a:pt x="4592" y="9770"/>
                    <a:pt x="5266" y="9355"/>
                    <a:pt x="5941" y="8940"/>
                  </a:cubicBezTo>
                  <a:cubicBezTo>
                    <a:pt x="7290" y="8084"/>
                    <a:pt x="8664" y="7280"/>
                    <a:pt x="10065" y="6475"/>
                  </a:cubicBezTo>
                  <a:cubicBezTo>
                    <a:pt x="12815" y="4867"/>
                    <a:pt x="15616" y="3363"/>
                    <a:pt x="18444" y="1858"/>
                  </a:cubicBezTo>
                  <a:cubicBezTo>
                    <a:pt x="18703" y="1702"/>
                    <a:pt x="18963" y="1547"/>
                    <a:pt x="19222" y="1417"/>
                  </a:cubicBezTo>
                  <a:close/>
                  <a:moveTo>
                    <a:pt x="2490" y="11145"/>
                  </a:moveTo>
                  <a:cubicBezTo>
                    <a:pt x="2542" y="11352"/>
                    <a:pt x="2620" y="11586"/>
                    <a:pt x="2698" y="11793"/>
                  </a:cubicBezTo>
                  <a:cubicBezTo>
                    <a:pt x="2854" y="12182"/>
                    <a:pt x="3009" y="12546"/>
                    <a:pt x="3165" y="12935"/>
                  </a:cubicBezTo>
                  <a:cubicBezTo>
                    <a:pt x="3476" y="13687"/>
                    <a:pt x="3813" y="14413"/>
                    <a:pt x="4177" y="15140"/>
                  </a:cubicBezTo>
                  <a:cubicBezTo>
                    <a:pt x="4903" y="16566"/>
                    <a:pt x="5707" y="17967"/>
                    <a:pt x="6667" y="19264"/>
                  </a:cubicBezTo>
                  <a:cubicBezTo>
                    <a:pt x="6771" y="19394"/>
                    <a:pt x="6874" y="19524"/>
                    <a:pt x="7004" y="19627"/>
                  </a:cubicBezTo>
                  <a:cubicBezTo>
                    <a:pt x="6615" y="19783"/>
                    <a:pt x="6226" y="19939"/>
                    <a:pt x="5837" y="20094"/>
                  </a:cubicBezTo>
                  <a:cubicBezTo>
                    <a:pt x="5629" y="20198"/>
                    <a:pt x="5396" y="20276"/>
                    <a:pt x="5188" y="20380"/>
                  </a:cubicBezTo>
                  <a:cubicBezTo>
                    <a:pt x="5085" y="20406"/>
                    <a:pt x="4981" y="20458"/>
                    <a:pt x="4851" y="20509"/>
                  </a:cubicBezTo>
                  <a:cubicBezTo>
                    <a:pt x="4747" y="20535"/>
                    <a:pt x="4618" y="20639"/>
                    <a:pt x="4488" y="20639"/>
                  </a:cubicBezTo>
                  <a:cubicBezTo>
                    <a:pt x="4332" y="20639"/>
                    <a:pt x="4228" y="20406"/>
                    <a:pt x="4125" y="20302"/>
                  </a:cubicBezTo>
                  <a:cubicBezTo>
                    <a:pt x="3995" y="20094"/>
                    <a:pt x="3839" y="19887"/>
                    <a:pt x="3710" y="19679"/>
                  </a:cubicBezTo>
                  <a:cubicBezTo>
                    <a:pt x="3424" y="19264"/>
                    <a:pt x="3139" y="18875"/>
                    <a:pt x="2854" y="18460"/>
                  </a:cubicBezTo>
                  <a:cubicBezTo>
                    <a:pt x="1816" y="16826"/>
                    <a:pt x="882" y="15062"/>
                    <a:pt x="597" y="13142"/>
                  </a:cubicBezTo>
                  <a:cubicBezTo>
                    <a:pt x="571" y="12909"/>
                    <a:pt x="571" y="12701"/>
                    <a:pt x="675" y="12494"/>
                  </a:cubicBezTo>
                  <a:cubicBezTo>
                    <a:pt x="804" y="12312"/>
                    <a:pt x="1012" y="12182"/>
                    <a:pt x="1193" y="12053"/>
                  </a:cubicBezTo>
                  <a:cubicBezTo>
                    <a:pt x="1634" y="11767"/>
                    <a:pt x="2075" y="11456"/>
                    <a:pt x="2490" y="11145"/>
                  </a:cubicBezTo>
                  <a:close/>
                  <a:moveTo>
                    <a:pt x="31687" y="0"/>
                  </a:moveTo>
                  <a:cubicBezTo>
                    <a:pt x="31659" y="0"/>
                    <a:pt x="31629" y="5"/>
                    <a:pt x="31596" y="16"/>
                  </a:cubicBezTo>
                  <a:cubicBezTo>
                    <a:pt x="31155" y="146"/>
                    <a:pt x="30740" y="327"/>
                    <a:pt x="30325" y="509"/>
                  </a:cubicBezTo>
                  <a:cubicBezTo>
                    <a:pt x="30143" y="613"/>
                    <a:pt x="29936" y="717"/>
                    <a:pt x="29754" y="820"/>
                  </a:cubicBezTo>
                  <a:cubicBezTo>
                    <a:pt x="29625" y="898"/>
                    <a:pt x="29495" y="1002"/>
                    <a:pt x="29365" y="1106"/>
                  </a:cubicBezTo>
                  <a:lnTo>
                    <a:pt x="29313" y="1106"/>
                  </a:lnTo>
                  <a:cubicBezTo>
                    <a:pt x="28094" y="1287"/>
                    <a:pt x="26901" y="1521"/>
                    <a:pt x="25682" y="1728"/>
                  </a:cubicBezTo>
                  <a:cubicBezTo>
                    <a:pt x="25255" y="1792"/>
                    <a:pt x="24845" y="1839"/>
                    <a:pt x="24425" y="1839"/>
                  </a:cubicBezTo>
                  <a:cubicBezTo>
                    <a:pt x="24334" y="1839"/>
                    <a:pt x="24243" y="1837"/>
                    <a:pt x="24151" y="1832"/>
                  </a:cubicBezTo>
                  <a:cubicBezTo>
                    <a:pt x="23658" y="1780"/>
                    <a:pt x="23191" y="1599"/>
                    <a:pt x="22750" y="1365"/>
                  </a:cubicBezTo>
                  <a:cubicBezTo>
                    <a:pt x="22309" y="1080"/>
                    <a:pt x="21868" y="820"/>
                    <a:pt x="21349" y="665"/>
                  </a:cubicBezTo>
                  <a:cubicBezTo>
                    <a:pt x="21016" y="572"/>
                    <a:pt x="20616" y="493"/>
                    <a:pt x="20235" y="493"/>
                  </a:cubicBezTo>
                  <a:cubicBezTo>
                    <a:pt x="20083" y="493"/>
                    <a:pt x="19934" y="505"/>
                    <a:pt x="19793" y="535"/>
                  </a:cubicBezTo>
                  <a:cubicBezTo>
                    <a:pt x="19508" y="613"/>
                    <a:pt x="19326" y="794"/>
                    <a:pt x="19248" y="1028"/>
                  </a:cubicBezTo>
                  <a:cubicBezTo>
                    <a:pt x="16265" y="2325"/>
                    <a:pt x="13386" y="3933"/>
                    <a:pt x="10532" y="5542"/>
                  </a:cubicBezTo>
                  <a:cubicBezTo>
                    <a:pt x="9105" y="6372"/>
                    <a:pt x="7679" y="7202"/>
                    <a:pt x="6252" y="8084"/>
                  </a:cubicBezTo>
                  <a:cubicBezTo>
                    <a:pt x="5551" y="8499"/>
                    <a:pt x="4877" y="8940"/>
                    <a:pt x="4177" y="9355"/>
                  </a:cubicBezTo>
                  <a:cubicBezTo>
                    <a:pt x="3839" y="9588"/>
                    <a:pt x="3476" y="9822"/>
                    <a:pt x="3113" y="10055"/>
                  </a:cubicBezTo>
                  <a:cubicBezTo>
                    <a:pt x="2828" y="10237"/>
                    <a:pt x="2542" y="10444"/>
                    <a:pt x="2490" y="10808"/>
                  </a:cubicBezTo>
                  <a:cubicBezTo>
                    <a:pt x="2465" y="10808"/>
                    <a:pt x="2413" y="10808"/>
                    <a:pt x="2387" y="10833"/>
                  </a:cubicBezTo>
                  <a:cubicBezTo>
                    <a:pt x="1894" y="11093"/>
                    <a:pt x="1427" y="11378"/>
                    <a:pt x="934" y="11690"/>
                  </a:cubicBezTo>
                  <a:cubicBezTo>
                    <a:pt x="545" y="11923"/>
                    <a:pt x="182" y="12182"/>
                    <a:pt x="78" y="12675"/>
                  </a:cubicBezTo>
                  <a:cubicBezTo>
                    <a:pt x="0" y="13142"/>
                    <a:pt x="156" y="13687"/>
                    <a:pt x="285" y="14128"/>
                  </a:cubicBezTo>
                  <a:cubicBezTo>
                    <a:pt x="415" y="14647"/>
                    <a:pt x="597" y="15166"/>
                    <a:pt x="830" y="15684"/>
                  </a:cubicBezTo>
                  <a:cubicBezTo>
                    <a:pt x="1245" y="16670"/>
                    <a:pt x="1764" y="17578"/>
                    <a:pt x="2335" y="18486"/>
                  </a:cubicBezTo>
                  <a:cubicBezTo>
                    <a:pt x="2620" y="18927"/>
                    <a:pt x="2931" y="19368"/>
                    <a:pt x="3217" y="19809"/>
                  </a:cubicBezTo>
                  <a:cubicBezTo>
                    <a:pt x="3372" y="20017"/>
                    <a:pt x="3528" y="20224"/>
                    <a:pt x="3684" y="20458"/>
                  </a:cubicBezTo>
                  <a:cubicBezTo>
                    <a:pt x="3813" y="20639"/>
                    <a:pt x="3943" y="20873"/>
                    <a:pt x="4151" y="21002"/>
                  </a:cubicBezTo>
                  <a:cubicBezTo>
                    <a:pt x="4256" y="21073"/>
                    <a:pt x="4361" y="21101"/>
                    <a:pt x="4467" y="21101"/>
                  </a:cubicBezTo>
                  <a:cubicBezTo>
                    <a:pt x="4595" y="21101"/>
                    <a:pt x="4723" y="21059"/>
                    <a:pt x="4851" y="21002"/>
                  </a:cubicBezTo>
                  <a:cubicBezTo>
                    <a:pt x="5136" y="20899"/>
                    <a:pt x="5422" y="20769"/>
                    <a:pt x="5707" y="20665"/>
                  </a:cubicBezTo>
                  <a:cubicBezTo>
                    <a:pt x="6304" y="20406"/>
                    <a:pt x="6900" y="20172"/>
                    <a:pt x="7471" y="19913"/>
                  </a:cubicBezTo>
                  <a:cubicBezTo>
                    <a:pt x="7497" y="19913"/>
                    <a:pt x="7497" y="19887"/>
                    <a:pt x="7523" y="19887"/>
                  </a:cubicBezTo>
                  <a:cubicBezTo>
                    <a:pt x="7595" y="19901"/>
                    <a:pt x="7670" y="19908"/>
                    <a:pt x="7745" y="19908"/>
                  </a:cubicBezTo>
                  <a:cubicBezTo>
                    <a:pt x="7940" y="19908"/>
                    <a:pt x="8140" y="19865"/>
                    <a:pt x="8327" y="19809"/>
                  </a:cubicBezTo>
                  <a:cubicBezTo>
                    <a:pt x="8664" y="19679"/>
                    <a:pt x="9002" y="19524"/>
                    <a:pt x="9339" y="19368"/>
                  </a:cubicBezTo>
                  <a:cubicBezTo>
                    <a:pt x="9728" y="19212"/>
                    <a:pt x="10117" y="19031"/>
                    <a:pt x="10506" y="18875"/>
                  </a:cubicBezTo>
                  <a:cubicBezTo>
                    <a:pt x="12037" y="18227"/>
                    <a:pt x="13567" y="17578"/>
                    <a:pt x="15098" y="16930"/>
                  </a:cubicBezTo>
                  <a:cubicBezTo>
                    <a:pt x="18185" y="15607"/>
                    <a:pt x="21272" y="14310"/>
                    <a:pt x="24307" y="12987"/>
                  </a:cubicBezTo>
                  <a:lnTo>
                    <a:pt x="25085" y="12649"/>
                  </a:lnTo>
                  <a:cubicBezTo>
                    <a:pt x="25163" y="12649"/>
                    <a:pt x="25241" y="12675"/>
                    <a:pt x="25318" y="12675"/>
                  </a:cubicBezTo>
                  <a:cubicBezTo>
                    <a:pt x="25811" y="12623"/>
                    <a:pt x="26019" y="12027"/>
                    <a:pt x="26148" y="11638"/>
                  </a:cubicBezTo>
                  <a:cubicBezTo>
                    <a:pt x="26304" y="11119"/>
                    <a:pt x="26460" y="10574"/>
                    <a:pt x="26564" y="10029"/>
                  </a:cubicBezTo>
                  <a:cubicBezTo>
                    <a:pt x="26667" y="9511"/>
                    <a:pt x="26719" y="8966"/>
                    <a:pt x="26745" y="8421"/>
                  </a:cubicBezTo>
                  <a:cubicBezTo>
                    <a:pt x="26745" y="8162"/>
                    <a:pt x="26745" y="7902"/>
                    <a:pt x="26771" y="7617"/>
                  </a:cubicBezTo>
                  <a:cubicBezTo>
                    <a:pt x="26797" y="7383"/>
                    <a:pt x="26979" y="7228"/>
                    <a:pt x="27186" y="7098"/>
                  </a:cubicBezTo>
                  <a:cubicBezTo>
                    <a:pt x="28172" y="6346"/>
                    <a:pt x="29209" y="5619"/>
                    <a:pt x="30221" y="4893"/>
                  </a:cubicBezTo>
                  <a:cubicBezTo>
                    <a:pt x="30455" y="4737"/>
                    <a:pt x="30688" y="4556"/>
                    <a:pt x="30896" y="4400"/>
                  </a:cubicBezTo>
                  <a:cubicBezTo>
                    <a:pt x="30931" y="4423"/>
                    <a:pt x="30971" y="4436"/>
                    <a:pt x="31014" y="4436"/>
                  </a:cubicBezTo>
                  <a:cubicBezTo>
                    <a:pt x="31067" y="4436"/>
                    <a:pt x="31124" y="4417"/>
                    <a:pt x="31181" y="4374"/>
                  </a:cubicBezTo>
                  <a:cubicBezTo>
                    <a:pt x="31388" y="4193"/>
                    <a:pt x="31622" y="4011"/>
                    <a:pt x="31829" y="3804"/>
                  </a:cubicBezTo>
                  <a:cubicBezTo>
                    <a:pt x="32037" y="3596"/>
                    <a:pt x="32245" y="3388"/>
                    <a:pt x="32426" y="3155"/>
                  </a:cubicBezTo>
                  <a:cubicBezTo>
                    <a:pt x="32452" y="3155"/>
                    <a:pt x="32452" y="3129"/>
                    <a:pt x="32452" y="3103"/>
                  </a:cubicBezTo>
                  <a:cubicBezTo>
                    <a:pt x="32478" y="3077"/>
                    <a:pt x="32478" y="3051"/>
                    <a:pt x="32478" y="3051"/>
                  </a:cubicBezTo>
                  <a:cubicBezTo>
                    <a:pt x="32556" y="2818"/>
                    <a:pt x="32478" y="2558"/>
                    <a:pt x="32426" y="2351"/>
                  </a:cubicBezTo>
                  <a:cubicBezTo>
                    <a:pt x="32374" y="2091"/>
                    <a:pt x="32322" y="1858"/>
                    <a:pt x="32270" y="1599"/>
                  </a:cubicBezTo>
                  <a:cubicBezTo>
                    <a:pt x="32141" y="1132"/>
                    <a:pt x="32037" y="665"/>
                    <a:pt x="31907" y="198"/>
                  </a:cubicBezTo>
                  <a:cubicBezTo>
                    <a:pt x="31866" y="75"/>
                    <a:pt x="31793" y="0"/>
                    <a:pt x="31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0"/>
            <p:cNvSpPr/>
            <p:nvPr/>
          </p:nvSpPr>
          <p:spPr>
            <a:xfrm>
              <a:off x="1043500" y="4473900"/>
              <a:ext cx="66825" cy="84975"/>
            </a:xfrm>
            <a:custGeom>
              <a:avLst/>
              <a:gdLst/>
              <a:ahLst/>
              <a:cxnLst/>
              <a:rect l="l" t="t" r="r" b="b"/>
              <a:pathLst>
                <a:path w="2673" h="3399" extrusionOk="0">
                  <a:moveTo>
                    <a:pt x="2024" y="0"/>
                  </a:moveTo>
                  <a:cubicBezTo>
                    <a:pt x="1687" y="104"/>
                    <a:pt x="1350" y="234"/>
                    <a:pt x="1013" y="363"/>
                  </a:cubicBezTo>
                  <a:cubicBezTo>
                    <a:pt x="805" y="467"/>
                    <a:pt x="623" y="545"/>
                    <a:pt x="416" y="623"/>
                  </a:cubicBezTo>
                  <a:cubicBezTo>
                    <a:pt x="286" y="675"/>
                    <a:pt x="131" y="726"/>
                    <a:pt x="1" y="778"/>
                  </a:cubicBezTo>
                  <a:cubicBezTo>
                    <a:pt x="1" y="804"/>
                    <a:pt x="1" y="804"/>
                    <a:pt x="1" y="804"/>
                  </a:cubicBezTo>
                  <a:cubicBezTo>
                    <a:pt x="1" y="804"/>
                    <a:pt x="27" y="804"/>
                    <a:pt x="27" y="830"/>
                  </a:cubicBezTo>
                  <a:cubicBezTo>
                    <a:pt x="260" y="1297"/>
                    <a:pt x="494" y="1764"/>
                    <a:pt x="779" y="2205"/>
                  </a:cubicBezTo>
                  <a:cubicBezTo>
                    <a:pt x="909" y="2438"/>
                    <a:pt x="1038" y="2672"/>
                    <a:pt x="1168" y="2879"/>
                  </a:cubicBezTo>
                  <a:cubicBezTo>
                    <a:pt x="1246" y="3009"/>
                    <a:pt x="1324" y="3113"/>
                    <a:pt x="1402" y="3243"/>
                  </a:cubicBezTo>
                  <a:cubicBezTo>
                    <a:pt x="1428" y="3295"/>
                    <a:pt x="1453" y="3346"/>
                    <a:pt x="1505" y="3398"/>
                  </a:cubicBezTo>
                  <a:cubicBezTo>
                    <a:pt x="1687" y="3243"/>
                    <a:pt x="1869" y="3113"/>
                    <a:pt x="2050" y="2957"/>
                  </a:cubicBezTo>
                  <a:cubicBezTo>
                    <a:pt x="2258" y="2828"/>
                    <a:pt x="2465" y="2698"/>
                    <a:pt x="2673" y="2568"/>
                  </a:cubicBezTo>
                  <a:cubicBezTo>
                    <a:pt x="2543" y="2387"/>
                    <a:pt x="2491" y="2101"/>
                    <a:pt x="2439" y="1894"/>
                  </a:cubicBezTo>
                  <a:cubicBezTo>
                    <a:pt x="2387" y="1660"/>
                    <a:pt x="2361" y="1401"/>
                    <a:pt x="2310" y="1167"/>
                  </a:cubicBezTo>
                  <a:cubicBezTo>
                    <a:pt x="2206" y="778"/>
                    <a:pt x="2128" y="389"/>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0"/>
            <p:cNvSpPr/>
            <p:nvPr/>
          </p:nvSpPr>
          <p:spPr>
            <a:xfrm>
              <a:off x="378775" y="4496575"/>
              <a:ext cx="544775" cy="451400"/>
            </a:xfrm>
            <a:custGeom>
              <a:avLst/>
              <a:gdLst/>
              <a:ahLst/>
              <a:cxnLst/>
              <a:rect l="l" t="t" r="r" b="b"/>
              <a:pathLst>
                <a:path w="21791" h="18056" extrusionOk="0">
                  <a:moveTo>
                    <a:pt x="16317" y="1"/>
                  </a:moveTo>
                  <a:cubicBezTo>
                    <a:pt x="16058" y="131"/>
                    <a:pt x="15798" y="286"/>
                    <a:pt x="15539" y="442"/>
                  </a:cubicBezTo>
                  <a:cubicBezTo>
                    <a:pt x="12711" y="1947"/>
                    <a:pt x="9910" y="3451"/>
                    <a:pt x="7160" y="5059"/>
                  </a:cubicBezTo>
                  <a:cubicBezTo>
                    <a:pt x="5759" y="5864"/>
                    <a:pt x="4385" y="6668"/>
                    <a:pt x="3036" y="7524"/>
                  </a:cubicBezTo>
                  <a:cubicBezTo>
                    <a:pt x="2361" y="7939"/>
                    <a:pt x="1687" y="8354"/>
                    <a:pt x="1012" y="8795"/>
                  </a:cubicBezTo>
                  <a:cubicBezTo>
                    <a:pt x="831" y="8899"/>
                    <a:pt x="649" y="9002"/>
                    <a:pt x="493" y="9106"/>
                  </a:cubicBezTo>
                  <a:cubicBezTo>
                    <a:pt x="364" y="9184"/>
                    <a:pt x="234" y="9262"/>
                    <a:pt x="156" y="9366"/>
                  </a:cubicBezTo>
                  <a:cubicBezTo>
                    <a:pt x="1" y="9625"/>
                    <a:pt x="260" y="10040"/>
                    <a:pt x="338" y="10274"/>
                  </a:cubicBezTo>
                  <a:cubicBezTo>
                    <a:pt x="857" y="11752"/>
                    <a:pt x="1505" y="13205"/>
                    <a:pt x="2257" y="14580"/>
                  </a:cubicBezTo>
                  <a:cubicBezTo>
                    <a:pt x="2646" y="15254"/>
                    <a:pt x="3036" y="15903"/>
                    <a:pt x="3451" y="16551"/>
                  </a:cubicBezTo>
                  <a:cubicBezTo>
                    <a:pt x="3684" y="16888"/>
                    <a:pt x="3892" y="17226"/>
                    <a:pt x="4125" y="17537"/>
                  </a:cubicBezTo>
                  <a:cubicBezTo>
                    <a:pt x="4281" y="17796"/>
                    <a:pt x="4462" y="18030"/>
                    <a:pt x="4800" y="18056"/>
                  </a:cubicBezTo>
                  <a:cubicBezTo>
                    <a:pt x="5085" y="18056"/>
                    <a:pt x="5396" y="17900"/>
                    <a:pt x="5656" y="17796"/>
                  </a:cubicBezTo>
                  <a:lnTo>
                    <a:pt x="6771" y="17304"/>
                  </a:lnTo>
                  <a:cubicBezTo>
                    <a:pt x="7523" y="16966"/>
                    <a:pt x="8276" y="16655"/>
                    <a:pt x="9002" y="16344"/>
                  </a:cubicBezTo>
                  <a:lnTo>
                    <a:pt x="13438" y="14450"/>
                  </a:lnTo>
                  <a:cubicBezTo>
                    <a:pt x="16213" y="13257"/>
                    <a:pt x="18989" y="12063"/>
                    <a:pt x="21791" y="10896"/>
                  </a:cubicBezTo>
                  <a:cubicBezTo>
                    <a:pt x="21635" y="10663"/>
                    <a:pt x="21505" y="10403"/>
                    <a:pt x="21376" y="10170"/>
                  </a:cubicBezTo>
                  <a:cubicBezTo>
                    <a:pt x="21064" y="9625"/>
                    <a:pt x="20779" y="9080"/>
                    <a:pt x="20468" y="8536"/>
                  </a:cubicBezTo>
                  <a:cubicBezTo>
                    <a:pt x="19275" y="6305"/>
                    <a:pt x="18133" y="4048"/>
                    <a:pt x="17044" y="1765"/>
                  </a:cubicBezTo>
                  <a:cubicBezTo>
                    <a:pt x="16914" y="1480"/>
                    <a:pt x="16784" y="1194"/>
                    <a:pt x="16654" y="909"/>
                  </a:cubicBezTo>
                  <a:cubicBezTo>
                    <a:pt x="16551" y="675"/>
                    <a:pt x="16421" y="416"/>
                    <a:pt x="16343" y="157"/>
                  </a:cubicBezTo>
                  <a:cubicBezTo>
                    <a:pt x="16317" y="105"/>
                    <a:pt x="16317" y="53"/>
                    <a:pt x="16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0"/>
            <p:cNvSpPr/>
            <p:nvPr/>
          </p:nvSpPr>
          <p:spPr>
            <a:xfrm>
              <a:off x="478000" y="4628725"/>
              <a:ext cx="307425" cy="199275"/>
            </a:xfrm>
            <a:custGeom>
              <a:avLst/>
              <a:gdLst/>
              <a:ahLst/>
              <a:cxnLst/>
              <a:rect l="l" t="t" r="r" b="b"/>
              <a:pathLst>
                <a:path w="12297" h="7971" extrusionOk="0">
                  <a:moveTo>
                    <a:pt x="11305" y="0"/>
                  </a:moveTo>
                  <a:cubicBezTo>
                    <a:pt x="11214" y="0"/>
                    <a:pt x="11111" y="47"/>
                    <a:pt x="11025" y="111"/>
                  </a:cubicBezTo>
                  <a:cubicBezTo>
                    <a:pt x="9106" y="1226"/>
                    <a:pt x="7186" y="2368"/>
                    <a:pt x="5292" y="3509"/>
                  </a:cubicBezTo>
                  <a:cubicBezTo>
                    <a:pt x="4333" y="4080"/>
                    <a:pt x="3373" y="4650"/>
                    <a:pt x="2413" y="5195"/>
                  </a:cubicBezTo>
                  <a:cubicBezTo>
                    <a:pt x="1687" y="5636"/>
                    <a:pt x="545" y="5999"/>
                    <a:pt x="156" y="6829"/>
                  </a:cubicBezTo>
                  <a:cubicBezTo>
                    <a:pt x="0" y="7193"/>
                    <a:pt x="26" y="7659"/>
                    <a:pt x="312" y="7919"/>
                  </a:cubicBezTo>
                  <a:lnTo>
                    <a:pt x="493" y="7971"/>
                  </a:lnTo>
                  <a:cubicBezTo>
                    <a:pt x="4255" y="6855"/>
                    <a:pt x="7912" y="5403"/>
                    <a:pt x="11414" y="3665"/>
                  </a:cubicBezTo>
                  <a:cubicBezTo>
                    <a:pt x="11752" y="3509"/>
                    <a:pt x="12089" y="3301"/>
                    <a:pt x="12219" y="2964"/>
                  </a:cubicBezTo>
                  <a:cubicBezTo>
                    <a:pt x="12296" y="2757"/>
                    <a:pt x="12244" y="2523"/>
                    <a:pt x="12219" y="2316"/>
                  </a:cubicBezTo>
                  <a:cubicBezTo>
                    <a:pt x="12089" y="1589"/>
                    <a:pt x="11881" y="889"/>
                    <a:pt x="11544" y="240"/>
                  </a:cubicBezTo>
                  <a:cubicBezTo>
                    <a:pt x="11518" y="137"/>
                    <a:pt x="11466" y="59"/>
                    <a:pt x="11363" y="7"/>
                  </a:cubicBezTo>
                  <a:cubicBezTo>
                    <a:pt x="11344" y="2"/>
                    <a:pt x="11325" y="0"/>
                    <a:pt x="11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0"/>
            <p:cNvSpPr/>
            <p:nvPr/>
          </p:nvSpPr>
          <p:spPr>
            <a:xfrm>
              <a:off x="531850" y="4743450"/>
              <a:ext cx="349150" cy="167475"/>
            </a:xfrm>
            <a:custGeom>
              <a:avLst/>
              <a:gdLst/>
              <a:ahLst/>
              <a:cxnLst/>
              <a:rect l="l" t="t" r="r" b="b"/>
              <a:pathLst>
                <a:path w="13966" h="6699" extrusionOk="0">
                  <a:moveTo>
                    <a:pt x="13819" y="0"/>
                  </a:moveTo>
                  <a:cubicBezTo>
                    <a:pt x="13805" y="0"/>
                    <a:pt x="13790" y="3"/>
                    <a:pt x="13774" y="9"/>
                  </a:cubicBezTo>
                  <a:cubicBezTo>
                    <a:pt x="10246" y="1670"/>
                    <a:pt x="6692" y="3304"/>
                    <a:pt x="3164" y="4964"/>
                  </a:cubicBezTo>
                  <a:cubicBezTo>
                    <a:pt x="2153" y="5431"/>
                    <a:pt x="1141" y="5898"/>
                    <a:pt x="155" y="6391"/>
                  </a:cubicBezTo>
                  <a:cubicBezTo>
                    <a:pt x="1" y="6479"/>
                    <a:pt x="71" y="6699"/>
                    <a:pt x="208" y="6699"/>
                  </a:cubicBezTo>
                  <a:cubicBezTo>
                    <a:pt x="232" y="6699"/>
                    <a:pt x="258" y="6692"/>
                    <a:pt x="285" y="6676"/>
                  </a:cubicBezTo>
                  <a:cubicBezTo>
                    <a:pt x="1193" y="6287"/>
                    <a:pt x="2075" y="5846"/>
                    <a:pt x="2957" y="5431"/>
                  </a:cubicBezTo>
                  <a:cubicBezTo>
                    <a:pt x="3839" y="5016"/>
                    <a:pt x="4721" y="4601"/>
                    <a:pt x="5577" y="4186"/>
                  </a:cubicBezTo>
                  <a:cubicBezTo>
                    <a:pt x="7341" y="3330"/>
                    <a:pt x="9105" y="2474"/>
                    <a:pt x="10869" y="1644"/>
                  </a:cubicBezTo>
                  <a:cubicBezTo>
                    <a:pt x="11854" y="1151"/>
                    <a:pt x="12866" y="658"/>
                    <a:pt x="13852" y="191"/>
                  </a:cubicBezTo>
                  <a:cubicBezTo>
                    <a:pt x="13966" y="146"/>
                    <a:pt x="13920" y="0"/>
                    <a:pt x="13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0"/>
            <p:cNvSpPr/>
            <p:nvPr/>
          </p:nvSpPr>
          <p:spPr>
            <a:xfrm>
              <a:off x="486225" y="4918150"/>
              <a:ext cx="8625" cy="6475"/>
            </a:xfrm>
            <a:custGeom>
              <a:avLst/>
              <a:gdLst/>
              <a:ahLst/>
              <a:cxnLst/>
              <a:rect l="l" t="t" r="r" b="b"/>
              <a:pathLst>
                <a:path w="345" h="259" extrusionOk="0">
                  <a:moveTo>
                    <a:pt x="160" y="0"/>
                  </a:moveTo>
                  <a:cubicBezTo>
                    <a:pt x="111" y="0"/>
                    <a:pt x="62" y="23"/>
                    <a:pt x="35" y="77"/>
                  </a:cubicBezTo>
                  <a:cubicBezTo>
                    <a:pt x="1" y="179"/>
                    <a:pt x="99" y="258"/>
                    <a:pt x="186" y="258"/>
                  </a:cubicBezTo>
                  <a:cubicBezTo>
                    <a:pt x="233" y="258"/>
                    <a:pt x="276" y="235"/>
                    <a:pt x="294" y="181"/>
                  </a:cubicBezTo>
                  <a:cubicBezTo>
                    <a:pt x="345" y="80"/>
                    <a:pt x="252"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0"/>
            <p:cNvSpPr/>
            <p:nvPr/>
          </p:nvSpPr>
          <p:spPr>
            <a:xfrm>
              <a:off x="403500" y="4556425"/>
              <a:ext cx="356725" cy="207975"/>
            </a:xfrm>
            <a:custGeom>
              <a:avLst/>
              <a:gdLst/>
              <a:ahLst/>
              <a:cxnLst/>
              <a:rect l="l" t="t" r="r" b="b"/>
              <a:pathLst>
                <a:path w="14269" h="8319" extrusionOk="0">
                  <a:moveTo>
                    <a:pt x="14096" y="0"/>
                  </a:moveTo>
                  <a:cubicBezTo>
                    <a:pt x="14075" y="0"/>
                    <a:pt x="14053" y="6"/>
                    <a:pt x="14031" y="19"/>
                  </a:cubicBezTo>
                  <a:cubicBezTo>
                    <a:pt x="10425" y="2095"/>
                    <a:pt x="6820" y="4144"/>
                    <a:pt x="3214" y="6245"/>
                  </a:cubicBezTo>
                  <a:cubicBezTo>
                    <a:pt x="2202" y="6842"/>
                    <a:pt x="1191" y="7439"/>
                    <a:pt x="153" y="8035"/>
                  </a:cubicBezTo>
                  <a:cubicBezTo>
                    <a:pt x="1" y="8122"/>
                    <a:pt x="122" y="8319"/>
                    <a:pt x="272" y="8319"/>
                  </a:cubicBezTo>
                  <a:cubicBezTo>
                    <a:pt x="301" y="8319"/>
                    <a:pt x="331" y="8311"/>
                    <a:pt x="360" y="8295"/>
                  </a:cubicBezTo>
                  <a:cubicBezTo>
                    <a:pt x="3966" y="6219"/>
                    <a:pt x="7546" y="4118"/>
                    <a:pt x="11126" y="1991"/>
                  </a:cubicBezTo>
                  <a:cubicBezTo>
                    <a:pt x="12138" y="1394"/>
                    <a:pt x="13149" y="798"/>
                    <a:pt x="14161" y="201"/>
                  </a:cubicBezTo>
                  <a:cubicBezTo>
                    <a:pt x="14269" y="136"/>
                    <a:pt x="14198" y="0"/>
                    <a:pt x="14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0"/>
            <p:cNvSpPr/>
            <p:nvPr/>
          </p:nvSpPr>
          <p:spPr>
            <a:xfrm>
              <a:off x="522775" y="4883325"/>
              <a:ext cx="9000" cy="7200"/>
            </a:xfrm>
            <a:custGeom>
              <a:avLst/>
              <a:gdLst/>
              <a:ahLst/>
              <a:cxnLst/>
              <a:rect l="l" t="t" r="r" b="b"/>
              <a:pathLst>
                <a:path w="360" h="288" extrusionOk="0">
                  <a:moveTo>
                    <a:pt x="173" y="1"/>
                  </a:moveTo>
                  <a:cubicBezTo>
                    <a:pt x="121" y="1"/>
                    <a:pt x="70" y="29"/>
                    <a:pt x="51" y="95"/>
                  </a:cubicBezTo>
                  <a:cubicBezTo>
                    <a:pt x="0" y="197"/>
                    <a:pt x="93" y="288"/>
                    <a:pt x="186" y="288"/>
                  </a:cubicBezTo>
                  <a:cubicBezTo>
                    <a:pt x="235" y="288"/>
                    <a:pt x="284" y="262"/>
                    <a:pt x="311" y="199"/>
                  </a:cubicBezTo>
                  <a:cubicBezTo>
                    <a:pt x="360" y="84"/>
                    <a:pt x="264"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0"/>
            <p:cNvSpPr/>
            <p:nvPr/>
          </p:nvSpPr>
          <p:spPr>
            <a:xfrm>
              <a:off x="541550" y="4866475"/>
              <a:ext cx="25325" cy="17475"/>
            </a:xfrm>
            <a:custGeom>
              <a:avLst/>
              <a:gdLst/>
              <a:ahLst/>
              <a:cxnLst/>
              <a:rect l="l" t="t" r="r" b="b"/>
              <a:pathLst>
                <a:path w="1013" h="699" extrusionOk="0">
                  <a:moveTo>
                    <a:pt x="836" y="0"/>
                  </a:moveTo>
                  <a:cubicBezTo>
                    <a:pt x="816" y="0"/>
                    <a:pt x="797" y="5"/>
                    <a:pt x="779" y="17"/>
                  </a:cubicBezTo>
                  <a:cubicBezTo>
                    <a:pt x="545" y="147"/>
                    <a:pt x="338" y="277"/>
                    <a:pt x="104" y="380"/>
                  </a:cubicBezTo>
                  <a:cubicBezTo>
                    <a:pt x="53" y="406"/>
                    <a:pt x="27" y="432"/>
                    <a:pt x="27" y="484"/>
                  </a:cubicBezTo>
                  <a:cubicBezTo>
                    <a:pt x="1" y="510"/>
                    <a:pt x="1" y="562"/>
                    <a:pt x="27" y="588"/>
                  </a:cubicBezTo>
                  <a:cubicBezTo>
                    <a:pt x="48" y="652"/>
                    <a:pt x="122" y="698"/>
                    <a:pt x="191" y="698"/>
                  </a:cubicBezTo>
                  <a:cubicBezTo>
                    <a:pt x="206" y="698"/>
                    <a:pt x="220" y="696"/>
                    <a:pt x="234" y="692"/>
                  </a:cubicBezTo>
                  <a:cubicBezTo>
                    <a:pt x="442" y="562"/>
                    <a:pt x="675" y="432"/>
                    <a:pt x="909" y="303"/>
                  </a:cubicBezTo>
                  <a:cubicBezTo>
                    <a:pt x="935" y="303"/>
                    <a:pt x="986" y="277"/>
                    <a:pt x="986" y="225"/>
                  </a:cubicBezTo>
                  <a:cubicBezTo>
                    <a:pt x="1012" y="199"/>
                    <a:pt x="1012" y="147"/>
                    <a:pt x="986" y="95"/>
                  </a:cubicBezTo>
                  <a:cubicBezTo>
                    <a:pt x="966" y="55"/>
                    <a:pt x="901"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0"/>
            <p:cNvSpPr/>
            <p:nvPr/>
          </p:nvSpPr>
          <p:spPr>
            <a:xfrm>
              <a:off x="513675" y="4860525"/>
              <a:ext cx="29850" cy="15725"/>
            </a:xfrm>
            <a:custGeom>
              <a:avLst/>
              <a:gdLst/>
              <a:ahLst/>
              <a:cxnLst/>
              <a:rect l="l" t="t" r="r" b="b"/>
              <a:pathLst>
                <a:path w="1194" h="629" extrusionOk="0">
                  <a:moveTo>
                    <a:pt x="1053" y="0"/>
                  </a:moveTo>
                  <a:cubicBezTo>
                    <a:pt x="1032" y="0"/>
                    <a:pt x="1009" y="7"/>
                    <a:pt x="986" y="22"/>
                  </a:cubicBezTo>
                  <a:cubicBezTo>
                    <a:pt x="701" y="151"/>
                    <a:pt x="389" y="307"/>
                    <a:pt x="78" y="411"/>
                  </a:cubicBezTo>
                  <a:cubicBezTo>
                    <a:pt x="26" y="437"/>
                    <a:pt x="0" y="515"/>
                    <a:pt x="26" y="566"/>
                  </a:cubicBezTo>
                  <a:cubicBezTo>
                    <a:pt x="45" y="604"/>
                    <a:pt x="92" y="629"/>
                    <a:pt x="136" y="629"/>
                  </a:cubicBezTo>
                  <a:cubicBezTo>
                    <a:pt x="152" y="629"/>
                    <a:pt x="168" y="625"/>
                    <a:pt x="182" y="618"/>
                  </a:cubicBezTo>
                  <a:cubicBezTo>
                    <a:pt x="493" y="515"/>
                    <a:pt x="804" y="385"/>
                    <a:pt x="1090" y="229"/>
                  </a:cubicBezTo>
                  <a:cubicBezTo>
                    <a:pt x="1142" y="203"/>
                    <a:pt x="1193" y="151"/>
                    <a:pt x="1168" y="74"/>
                  </a:cubicBezTo>
                  <a:cubicBezTo>
                    <a:pt x="1149" y="37"/>
                    <a:pt x="1105" y="0"/>
                    <a:pt x="1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0"/>
            <p:cNvSpPr/>
            <p:nvPr/>
          </p:nvSpPr>
          <p:spPr>
            <a:xfrm>
              <a:off x="553300" y="4850050"/>
              <a:ext cx="8575" cy="6925"/>
            </a:xfrm>
            <a:custGeom>
              <a:avLst/>
              <a:gdLst/>
              <a:ahLst/>
              <a:cxnLst/>
              <a:rect l="l" t="t" r="r" b="b"/>
              <a:pathLst>
                <a:path w="343" h="277" extrusionOk="0">
                  <a:moveTo>
                    <a:pt x="157" y="1"/>
                  </a:moveTo>
                  <a:cubicBezTo>
                    <a:pt x="111" y="1"/>
                    <a:pt x="68" y="23"/>
                    <a:pt x="49" y="78"/>
                  </a:cubicBezTo>
                  <a:cubicBezTo>
                    <a:pt x="0" y="192"/>
                    <a:pt x="86" y="276"/>
                    <a:pt x="175" y="276"/>
                  </a:cubicBezTo>
                  <a:cubicBezTo>
                    <a:pt x="227" y="276"/>
                    <a:pt x="280" y="248"/>
                    <a:pt x="309" y="181"/>
                  </a:cubicBezTo>
                  <a:cubicBezTo>
                    <a:pt x="343" y="80"/>
                    <a:pt x="244"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0"/>
            <p:cNvSpPr/>
            <p:nvPr/>
          </p:nvSpPr>
          <p:spPr>
            <a:xfrm>
              <a:off x="723450" y="4578050"/>
              <a:ext cx="41225" cy="27100"/>
            </a:xfrm>
            <a:custGeom>
              <a:avLst/>
              <a:gdLst/>
              <a:ahLst/>
              <a:cxnLst/>
              <a:rect l="l" t="t" r="r" b="b"/>
              <a:pathLst>
                <a:path w="1649" h="1084" extrusionOk="0">
                  <a:moveTo>
                    <a:pt x="1517" y="0"/>
                  </a:moveTo>
                  <a:cubicBezTo>
                    <a:pt x="1485" y="0"/>
                    <a:pt x="1450" y="13"/>
                    <a:pt x="1415" y="36"/>
                  </a:cubicBezTo>
                  <a:cubicBezTo>
                    <a:pt x="1000" y="322"/>
                    <a:pt x="559" y="607"/>
                    <a:pt x="92" y="893"/>
                  </a:cubicBezTo>
                  <a:cubicBezTo>
                    <a:pt x="1" y="938"/>
                    <a:pt x="69" y="1083"/>
                    <a:pt x="158" y="1083"/>
                  </a:cubicBezTo>
                  <a:cubicBezTo>
                    <a:pt x="170" y="1083"/>
                    <a:pt x="183" y="1080"/>
                    <a:pt x="196" y="1074"/>
                  </a:cubicBezTo>
                  <a:cubicBezTo>
                    <a:pt x="688" y="815"/>
                    <a:pt x="1129" y="529"/>
                    <a:pt x="1596" y="244"/>
                  </a:cubicBezTo>
                  <a:cubicBezTo>
                    <a:pt x="1648" y="192"/>
                    <a:pt x="1648" y="114"/>
                    <a:pt x="1622" y="62"/>
                  </a:cubicBezTo>
                  <a:cubicBezTo>
                    <a:pt x="1594" y="20"/>
                    <a:pt x="1557" y="0"/>
                    <a:pt x="1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0"/>
            <p:cNvSpPr/>
            <p:nvPr/>
          </p:nvSpPr>
          <p:spPr>
            <a:xfrm>
              <a:off x="738050" y="4526350"/>
              <a:ext cx="31800" cy="19800"/>
            </a:xfrm>
            <a:custGeom>
              <a:avLst/>
              <a:gdLst/>
              <a:ahLst/>
              <a:cxnLst/>
              <a:rect l="l" t="t" r="r" b="b"/>
              <a:pathLst>
                <a:path w="1272" h="792" extrusionOk="0">
                  <a:moveTo>
                    <a:pt x="1106" y="1"/>
                  </a:moveTo>
                  <a:cubicBezTo>
                    <a:pt x="1082" y="1"/>
                    <a:pt x="1058" y="9"/>
                    <a:pt x="1038" y="29"/>
                  </a:cubicBezTo>
                  <a:cubicBezTo>
                    <a:pt x="961" y="81"/>
                    <a:pt x="883" y="133"/>
                    <a:pt x="805" y="185"/>
                  </a:cubicBezTo>
                  <a:cubicBezTo>
                    <a:pt x="779" y="185"/>
                    <a:pt x="779" y="211"/>
                    <a:pt x="753" y="211"/>
                  </a:cubicBezTo>
                  <a:lnTo>
                    <a:pt x="727" y="237"/>
                  </a:lnTo>
                  <a:cubicBezTo>
                    <a:pt x="710" y="237"/>
                    <a:pt x="704" y="248"/>
                    <a:pt x="702" y="248"/>
                  </a:cubicBezTo>
                  <a:cubicBezTo>
                    <a:pt x="701" y="248"/>
                    <a:pt x="701" y="245"/>
                    <a:pt x="701" y="237"/>
                  </a:cubicBezTo>
                  <a:cubicBezTo>
                    <a:pt x="675" y="263"/>
                    <a:pt x="623" y="289"/>
                    <a:pt x="597" y="315"/>
                  </a:cubicBezTo>
                  <a:cubicBezTo>
                    <a:pt x="442" y="392"/>
                    <a:pt x="260" y="470"/>
                    <a:pt x="104" y="522"/>
                  </a:cubicBezTo>
                  <a:cubicBezTo>
                    <a:pt x="27" y="548"/>
                    <a:pt x="1" y="626"/>
                    <a:pt x="27" y="704"/>
                  </a:cubicBezTo>
                  <a:cubicBezTo>
                    <a:pt x="46" y="762"/>
                    <a:pt x="95" y="791"/>
                    <a:pt x="151" y="791"/>
                  </a:cubicBezTo>
                  <a:cubicBezTo>
                    <a:pt x="169" y="791"/>
                    <a:pt x="189" y="788"/>
                    <a:pt x="208" y="781"/>
                  </a:cubicBezTo>
                  <a:cubicBezTo>
                    <a:pt x="545" y="652"/>
                    <a:pt x="883" y="470"/>
                    <a:pt x="1194" y="263"/>
                  </a:cubicBezTo>
                  <a:cubicBezTo>
                    <a:pt x="1272" y="211"/>
                    <a:pt x="1272" y="107"/>
                    <a:pt x="1220" y="55"/>
                  </a:cubicBezTo>
                  <a:cubicBezTo>
                    <a:pt x="1188" y="23"/>
                    <a:pt x="1146" y="1"/>
                    <a:pt x="1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0"/>
            <p:cNvSpPr/>
            <p:nvPr/>
          </p:nvSpPr>
          <p:spPr>
            <a:xfrm>
              <a:off x="1064250" y="4502900"/>
              <a:ext cx="22075" cy="37600"/>
            </a:xfrm>
            <a:custGeom>
              <a:avLst/>
              <a:gdLst/>
              <a:ahLst/>
              <a:cxnLst/>
              <a:rect l="l" t="t" r="r" b="b"/>
              <a:pathLst>
                <a:path w="883" h="1504" extrusionOk="0">
                  <a:moveTo>
                    <a:pt x="120" y="0"/>
                  </a:moveTo>
                  <a:cubicBezTo>
                    <a:pt x="108" y="0"/>
                    <a:pt x="94" y="2"/>
                    <a:pt x="79" y="7"/>
                  </a:cubicBezTo>
                  <a:cubicBezTo>
                    <a:pt x="27" y="33"/>
                    <a:pt x="1" y="85"/>
                    <a:pt x="1" y="137"/>
                  </a:cubicBezTo>
                  <a:cubicBezTo>
                    <a:pt x="53" y="371"/>
                    <a:pt x="183" y="604"/>
                    <a:pt x="286" y="812"/>
                  </a:cubicBezTo>
                  <a:cubicBezTo>
                    <a:pt x="416" y="1045"/>
                    <a:pt x="546" y="1253"/>
                    <a:pt x="675" y="1460"/>
                  </a:cubicBezTo>
                  <a:cubicBezTo>
                    <a:pt x="691" y="1490"/>
                    <a:pt x="724" y="1503"/>
                    <a:pt x="759" y="1503"/>
                  </a:cubicBezTo>
                  <a:cubicBezTo>
                    <a:pt x="784" y="1503"/>
                    <a:pt x="810" y="1497"/>
                    <a:pt x="831" y="1486"/>
                  </a:cubicBezTo>
                  <a:cubicBezTo>
                    <a:pt x="883" y="1434"/>
                    <a:pt x="883" y="1382"/>
                    <a:pt x="857" y="1330"/>
                  </a:cubicBezTo>
                  <a:cubicBezTo>
                    <a:pt x="727" y="1149"/>
                    <a:pt x="598" y="941"/>
                    <a:pt x="494" y="734"/>
                  </a:cubicBezTo>
                  <a:cubicBezTo>
                    <a:pt x="468" y="604"/>
                    <a:pt x="416" y="500"/>
                    <a:pt x="364" y="396"/>
                  </a:cubicBezTo>
                  <a:cubicBezTo>
                    <a:pt x="312" y="293"/>
                    <a:pt x="286" y="189"/>
                    <a:pt x="234" y="59"/>
                  </a:cubicBezTo>
                  <a:cubicBezTo>
                    <a:pt x="213" y="38"/>
                    <a:pt x="175"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0"/>
            <p:cNvSpPr/>
            <p:nvPr/>
          </p:nvSpPr>
          <p:spPr>
            <a:xfrm>
              <a:off x="1059550" y="4489000"/>
              <a:ext cx="8550" cy="6775"/>
            </a:xfrm>
            <a:custGeom>
              <a:avLst/>
              <a:gdLst/>
              <a:ahLst/>
              <a:cxnLst/>
              <a:rect l="l" t="t" r="r" b="b"/>
              <a:pathLst>
                <a:path w="342" h="271" extrusionOk="0">
                  <a:moveTo>
                    <a:pt x="171" y="0"/>
                  </a:moveTo>
                  <a:cubicBezTo>
                    <a:pt x="117" y="0"/>
                    <a:pt x="63" y="28"/>
                    <a:pt x="33" y="96"/>
                  </a:cubicBezTo>
                  <a:cubicBezTo>
                    <a:pt x="1" y="194"/>
                    <a:pt x="90" y="270"/>
                    <a:pt x="174" y="270"/>
                  </a:cubicBezTo>
                  <a:cubicBezTo>
                    <a:pt x="224" y="270"/>
                    <a:pt x="273" y="243"/>
                    <a:pt x="293" y="174"/>
                  </a:cubicBezTo>
                  <a:cubicBezTo>
                    <a:pt x="341" y="77"/>
                    <a:pt x="259"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0"/>
            <p:cNvSpPr/>
            <p:nvPr/>
          </p:nvSpPr>
          <p:spPr>
            <a:xfrm>
              <a:off x="477350" y="4707650"/>
              <a:ext cx="307050" cy="123600"/>
            </a:xfrm>
            <a:custGeom>
              <a:avLst/>
              <a:gdLst/>
              <a:ahLst/>
              <a:cxnLst/>
              <a:rect l="l" t="t" r="r" b="b"/>
              <a:pathLst>
                <a:path w="12282" h="4944" extrusionOk="0">
                  <a:moveTo>
                    <a:pt x="12184" y="1"/>
                  </a:moveTo>
                  <a:cubicBezTo>
                    <a:pt x="12171" y="1"/>
                    <a:pt x="12156" y="5"/>
                    <a:pt x="12141" y="15"/>
                  </a:cubicBezTo>
                  <a:cubicBezTo>
                    <a:pt x="8743" y="2090"/>
                    <a:pt x="4981" y="3620"/>
                    <a:pt x="1090" y="4528"/>
                  </a:cubicBezTo>
                  <a:cubicBezTo>
                    <a:pt x="960" y="4554"/>
                    <a:pt x="805" y="4606"/>
                    <a:pt x="675" y="4632"/>
                  </a:cubicBezTo>
                  <a:cubicBezTo>
                    <a:pt x="519" y="4632"/>
                    <a:pt x="467" y="4528"/>
                    <a:pt x="442" y="4399"/>
                  </a:cubicBezTo>
                  <a:cubicBezTo>
                    <a:pt x="364" y="4139"/>
                    <a:pt x="416" y="3854"/>
                    <a:pt x="545" y="3620"/>
                  </a:cubicBezTo>
                  <a:cubicBezTo>
                    <a:pt x="779" y="3128"/>
                    <a:pt x="1298" y="2842"/>
                    <a:pt x="1790" y="2609"/>
                  </a:cubicBezTo>
                  <a:cubicBezTo>
                    <a:pt x="1906" y="2563"/>
                    <a:pt x="1857" y="2393"/>
                    <a:pt x="1735" y="2393"/>
                  </a:cubicBezTo>
                  <a:cubicBezTo>
                    <a:pt x="1720" y="2393"/>
                    <a:pt x="1704" y="2396"/>
                    <a:pt x="1687" y="2401"/>
                  </a:cubicBezTo>
                  <a:cubicBezTo>
                    <a:pt x="1246" y="2583"/>
                    <a:pt x="753" y="2816"/>
                    <a:pt x="442" y="3231"/>
                  </a:cubicBezTo>
                  <a:cubicBezTo>
                    <a:pt x="156" y="3595"/>
                    <a:pt x="1" y="4087"/>
                    <a:pt x="156" y="4528"/>
                  </a:cubicBezTo>
                  <a:cubicBezTo>
                    <a:pt x="208" y="4736"/>
                    <a:pt x="364" y="4917"/>
                    <a:pt x="597" y="4943"/>
                  </a:cubicBezTo>
                  <a:cubicBezTo>
                    <a:pt x="857" y="4943"/>
                    <a:pt x="1116" y="4866"/>
                    <a:pt x="1349" y="4814"/>
                  </a:cubicBezTo>
                  <a:cubicBezTo>
                    <a:pt x="1894" y="4684"/>
                    <a:pt x="2413" y="4554"/>
                    <a:pt x="2932" y="4425"/>
                  </a:cubicBezTo>
                  <a:cubicBezTo>
                    <a:pt x="5033" y="3828"/>
                    <a:pt x="7134" y="3076"/>
                    <a:pt x="9080" y="2038"/>
                  </a:cubicBezTo>
                  <a:cubicBezTo>
                    <a:pt x="10169" y="1467"/>
                    <a:pt x="11207" y="819"/>
                    <a:pt x="12219" y="118"/>
                  </a:cubicBezTo>
                  <a:cubicBezTo>
                    <a:pt x="12282" y="76"/>
                    <a:pt x="12243" y="1"/>
                    <a:pt x="12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0"/>
            <p:cNvSpPr/>
            <p:nvPr/>
          </p:nvSpPr>
          <p:spPr>
            <a:xfrm>
              <a:off x="705200" y="4627850"/>
              <a:ext cx="68250" cy="32050"/>
            </a:xfrm>
            <a:custGeom>
              <a:avLst/>
              <a:gdLst/>
              <a:ahLst/>
              <a:cxnLst/>
              <a:rect l="l" t="t" r="r" b="b"/>
              <a:pathLst>
                <a:path w="2730" h="1282" extrusionOk="0">
                  <a:moveTo>
                    <a:pt x="2053" y="0"/>
                  </a:moveTo>
                  <a:cubicBezTo>
                    <a:pt x="1979" y="0"/>
                    <a:pt x="1898" y="21"/>
                    <a:pt x="1808" y="68"/>
                  </a:cubicBezTo>
                  <a:cubicBezTo>
                    <a:pt x="1522" y="223"/>
                    <a:pt x="1237" y="405"/>
                    <a:pt x="977" y="587"/>
                  </a:cubicBezTo>
                  <a:cubicBezTo>
                    <a:pt x="666" y="768"/>
                    <a:pt x="381" y="950"/>
                    <a:pt x="70" y="1131"/>
                  </a:cubicBezTo>
                  <a:cubicBezTo>
                    <a:pt x="0" y="1178"/>
                    <a:pt x="55" y="1265"/>
                    <a:pt x="122" y="1265"/>
                  </a:cubicBezTo>
                  <a:cubicBezTo>
                    <a:pt x="131" y="1265"/>
                    <a:pt x="139" y="1264"/>
                    <a:pt x="147" y="1261"/>
                  </a:cubicBezTo>
                  <a:cubicBezTo>
                    <a:pt x="640" y="1002"/>
                    <a:pt x="1159" y="742"/>
                    <a:pt x="1678" y="483"/>
                  </a:cubicBezTo>
                  <a:cubicBezTo>
                    <a:pt x="1782" y="431"/>
                    <a:pt x="1885" y="353"/>
                    <a:pt x="2015" y="327"/>
                  </a:cubicBezTo>
                  <a:cubicBezTo>
                    <a:pt x="2026" y="324"/>
                    <a:pt x="2037" y="323"/>
                    <a:pt x="2047" y="323"/>
                  </a:cubicBezTo>
                  <a:cubicBezTo>
                    <a:pt x="2135" y="323"/>
                    <a:pt x="2202" y="413"/>
                    <a:pt x="2249" y="483"/>
                  </a:cubicBezTo>
                  <a:cubicBezTo>
                    <a:pt x="2378" y="716"/>
                    <a:pt x="2456" y="950"/>
                    <a:pt x="2534" y="1209"/>
                  </a:cubicBezTo>
                  <a:cubicBezTo>
                    <a:pt x="2546" y="1256"/>
                    <a:pt x="2589" y="1282"/>
                    <a:pt x="2630" y="1282"/>
                  </a:cubicBezTo>
                  <a:cubicBezTo>
                    <a:pt x="2681" y="1282"/>
                    <a:pt x="2730" y="1243"/>
                    <a:pt x="2716" y="1157"/>
                  </a:cubicBezTo>
                  <a:cubicBezTo>
                    <a:pt x="2671" y="800"/>
                    <a:pt x="2511" y="0"/>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BLANK_5">
    <p:bg>
      <p:bgPr>
        <a:solidFill>
          <a:schemeClr val="dk2"/>
        </a:solidFill>
        <a:effectLst/>
      </p:bgPr>
    </p:bg>
    <p:spTree>
      <p:nvGrpSpPr>
        <p:cNvPr id="1" name="Shape 3007"/>
        <p:cNvGrpSpPr/>
        <p:nvPr/>
      </p:nvGrpSpPr>
      <p:grpSpPr>
        <a:xfrm>
          <a:off x="0" y="0"/>
          <a:ext cx="0" cy="0"/>
          <a:chOff x="0" y="0"/>
          <a:chExt cx="0" cy="0"/>
        </a:xfrm>
      </p:grpSpPr>
      <p:sp>
        <p:nvSpPr>
          <p:cNvPr id="3008" name="Google Shape;3008;p21"/>
          <p:cNvSpPr txBox="1">
            <a:spLocks noGrp="1"/>
          </p:cNvSpPr>
          <p:nvPr>
            <p:ph type="title"/>
          </p:nvPr>
        </p:nvSpPr>
        <p:spPr>
          <a:xfrm>
            <a:off x="713100" y="539099"/>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09" name="Google Shape;3009;p21"/>
          <p:cNvSpPr txBox="1">
            <a:spLocks noGrp="1"/>
          </p:cNvSpPr>
          <p:nvPr>
            <p:ph type="subTitle" idx="1"/>
          </p:nvPr>
        </p:nvSpPr>
        <p:spPr>
          <a:xfrm>
            <a:off x="1484611" y="1326041"/>
            <a:ext cx="2809800" cy="44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000" b="1">
                <a:latin typeface="Saira"/>
                <a:ea typeface="Saira"/>
                <a:cs typeface="Saira"/>
                <a:sym typeface="Saira"/>
              </a:defRPr>
            </a:lvl1pPr>
            <a:lvl2pPr lvl="1" rtl="0">
              <a:lnSpc>
                <a:spcPct val="100000"/>
              </a:lnSpc>
              <a:spcBef>
                <a:spcPts val="0"/>
              </a:spcBef>
              <a:spcAft>
                <a:spcPts val="0"/>
              </a:spcAft>
              <a:buSzPts val="2000"/>
              <a:buFont typeface="Saira"/>
              <a:buNone/>
              <a:defRPr sz="2000" b="1">
                <a:latin typeface="Saira"/>
                <a:ea typeface="Saira"/>
                <a:cs typeface="Saira"/>
                <a:sym typeface="Saira"/>
              </a:defRPr>
            </a:lvl2pPr>
            <a:lvl3pPr lvl="2" rtl="0">
              <a:lnSpc>
                <a:spcPct val="100000"/>
              </a:lnSpc>
              <a:spcBef>
                <a:spcPts val="0"/>
              </a:spcBef>
              <a:spcAft>
                <a:spcPts val="0"/>
              </a:spcAft>
              <a:buSzPts val="2000"/>
              <a:buFont typeface="Saira"/>
              <a:buNone/>
              <a:defRPr sz="2000" b="1">
                <a:latin typeface="Saira"/>
                <a:ea typeface="Saira"/>
                <a:cs typeface="Saira"/>
                <a:sym typeface="Saira"/>
              </a:defRPr>
            </a:lvl3pPr>
            <a:lvl4pPr lvl="3" rtl="0">
              <a:lnSpc>
                <a:spcPct val="100000"/>
              </a:lnSpc>
              <a:spcBef>
                <a:spcPts val="0"/>
              </a:spcBef>
              <a:spcAft>
                <a:spcPts val="0"/>
              </a:spcAft>
              <a:buSzPts val="2000"/>
              <a:buFont typeface="Saira"/>
              <a:buNone/>
              <a:defRPr sz="2000" b="1">
                <a:latin typeface="Saira"/>
                <a:ea typeface="Saira"/>
                <a:cs typeface="Saira"/>
                <a:sym typeface="Saira"/>
              </a:defRPr>
            </a:lvl4pPr>
            <a:lvl5pPr lvl="4" rtl="0">
              <a:lnSpc>
                <a:spcPct val="100000"/>
              </a:lnSpc>
              <a:spcBef>
                <a:spcPts val="0"/>
              </a:spcBef>
              <a:spcAft>
                <a:spcPts val="0"/>
              </a:spcAft>
              <a:buSzPts val="2000"/>
              <a:buFont typeface="Saira"/>
              <a:buNone/>
              <a:defRPr sz="2000" b="1">
                <a:latin typeface="Saira"/>
                <a:ea typeface="Saira"/>
                <a:cs typeface="Saira"/>
                <a:sym typeface="Saira"/>
              </a:defRPr>
            </a:lvl5pPr>
            <a:lvl6pPr lvl="5" rtl="0">
              <a:lnSpc>
                <a:spcPct val="100000"/>
              </a:lnSpc>
              <a:spcBef>
                <a:spcPts val="0"/>
              </a:spcBef>
              <a:spcAft>
                <a:spcPts val="0"/>
              </a:spcAft>
              <a:buSzPts val="2000"/>
              <a:buFont typeface="Saira"/>
              <a:buNone/>
              <a:defRPr sz="2000" b="1">
                <a:latin typeface="Saira"/>
                <a:ea typeface="Saira"/>
                <a:cs typeface="Saira"/>
                <a:sym typeface="Saira"/>
              </a:defRPr>
            </a:lvl6pPr>
            <a:lvl7pPr lvl="6" rtl="0">
              <a:lnSpc>
                <a:spcPct val="100000"/>
              </a:lnSpc>
              <a:spcBef>
                <a:spcPts val="0"/>
              </a:spcBef>
              <a:spcAft>
                <a:spcPts val="0"/>
              </a:spcAft>
              <a:buSzPts val="2000"/>
              <a:buFont typeface="Saira"/>
              <a:buNone/>
              <a:defRPr sz="2000" b="1">
                <a:latin typeface="Saira"/>
                <a:ea typeface="Saira"/>
                <a:cs typeface="Saira"/>
                <a:sym typeface="Saira"/>
              </a:defRPr>
            </a:lvl7pPr>
            <a:lvl8pPr lvl="7" rtl="0">
              <a:lnSpc>
                <a:spcPct val="100000"/>
              </a:lnSpc>
              <a:spcBef>
                <a:spcPts val="0"/>
              </a:spcBef>
              <a:spcAft>
                <a:spcPts val="0"/>
              </a:spcAft>
              <a:buSzPts val="2000"/>
              <a:buFont typeface="Saira"/>
              <a:buNone/>
              <a:defRPr sz="2000" b="1">
                <a:latin typeface="Saira"/>
                <a:ea typeface="Saira"/>
                <a:cs typeface="Saira"/>
                <a:sym typeface="Saira"/>
              </a:defRPr>
            </a:lvl8pPr>
            <a:lvl9pPr lvl="8"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3010" name="Google Shape;3010;p21"/>
          <p:cNvSpPr txBox="1">
            <a:spLocks noGrp="1"/>
          </p:cNvSpPr>
          <p:nvPr>
            <p:ph type="subTitle" idx="2"/>
          </p:nvPr>
        </p:nvSpPr>
        <p:spPr>
          <a:xfrm>
            <a:off x="1484605" y="1682223"/>
            <a:ext cx="2809800" cy="61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011" name="Google Shape;3011;p21"/>
          <p:cNvSpPr txBox="1">
            <a:spLocks noGrp="1"/>
          </p:cNvSpPr>
          <p:nvPr>
            <p:ph type="subTitle" idx="3"/>
          </p:nvPr>
        </p:nvSpPr>
        <p:spPr>
          <a:xfrm>
            <a:off x="1484611" y="2425774"/>
            <a:ext cx="2809800" cy="44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000" b="1">
                <a:latin typeface="Saira"/>
                <a:ea typeface="Saira"/>
                <a:cs typeface="Saira"/>
                <a:sym typeface="Saira"/>
              </a:defRPr>
            </a:lvl1pPr>
            <a:lvl2pPr lvl="1" rtl="0">
              <a:lnSpc>
                <a:spcPct val="100000"/>
              </a:lnSpc>
              <a:spcBef>
                <a:spcPts val="0"/>
              </a:spcBef>
              <a:spcAft>
                <a:spcPts val="0"/>
              </a:spcAft>
              <a:buSzPts val="2000"/>
              <a:buFont typeface="Saira"/>
              <a:buNone/>
              <a:defRPr sz="2000" b="1">
                <a:latin typeface="Saira"/>
                <a:ea typeface="Saira"/>
                <a:cs typeface="Saira"/>
                <a:sym typeface="Saira"/>
              </a:defRPr>
            </a:lvl2pPr>
            <a:lvl3pPr lvl="2" rtl="0">
              <a:lnSpc>
                <a:spcPct val="100000"/>
              </a:lnSpc>
              <a:spcBef>
                <a:spcPts val="0"/>
              </a:spcBef>
              <a:spcAft>
                <a:spcPts val="0"/>
              </a:spcAft>
              <a:buSzPts val="2000"/>
              <a:buFont typeface="Saira"/>
              <a:buNone/>
              <a:defRPr sz="2000" b="1">
                <a:latin typeface="Saira"/>
                <a:ea typeface="Saira"/>
                <a:cs typeface="Saira"/>
                <a:sym typeface="Saira"/>
              </a:defRPr>
            </a:lvl3pPr>
            <a:lvl4pPr lvl="3" rtl="0">
              <a:lnSpc>
                <a:spcPct val="100000"/>
              </a:lnSpc>
              <a:spcBef>
                <a:spcPts val="0"/>
              </a:spcBef>
              <a:spcAft>
                <a:spcPts val="0"/>
              </a:spcAft>
              <a:buSzPts val="2000"/>
              <a:buFont typeface="Saira"/>
              <a:buNone/>
              <a:defRPr sz="2000" b="1">
                <a:latin typeface="Saira"/>
                <a:ea typeface="Saira"/>
                <a:cs typeface="Saira"/>
                <a:sym typeface="Saira"/>
              </a:defRPr>
            </a:lvl4pPr>
            <a:lvl5pPr lvl="4" rtl="0">
              <a:lnSpc>
                <a:spcPct val="100000"/>
              </a:lnSpc>
              <a:spcBef>
                <a:spcPts val="0"/>
              </a:spcBef>
              <a:spcAft>
                <a:spcPts val="0"/>
              </a:spcAft>
              <a:buSzPts val="2000"/>
              <a:buFont typeface="Saira"/>
              <a:buNone/>
              <a:defRPr sz="2000" b="1">
                <a:latin typeface="Saira"/>
                <a:ea typeface="Saira"/>
                <a:cs typeface="Saira"/>
                <a:sym typeface="Saira"/>
              </a:defRPr>
            </a:lvl5pPr>
            <a:lvl6pPr lvl="5" rtl="0">
              <a:lnSpc>
                <a:spcPct val="100000"/>
              </a:lnSpc>
              <a:spcBef>
                <a:spcPts val="0"/>
              </a:spcBef>
              <a:spcAft>
                <a:spcPts val="0"/>
              </a:spcAft>
              <a:buSzPts val="2000"/>
              <a:buFont typeface="Saira"/>
              <a:buNone/>
              <a:defRPr sz="2000" b="1">
                <a:latin typeface="Saira"/>
                <a:ea typeface="Saira"/>
                <a:cs typeface="Saira"/>
                <a:sym typeface="Saira"/>
              </a:defRPr>
            </a:lvl6pPr>
            <a:lvl7pPr lvl="6" rtl="0">
              <a:lnSpc>
                <a:spcPct val="100000"/>
              </a:lnSpc>
              <a:spcBef>
                <a:spcPts val="0"/>
              </a:spcBef>
              <a:spcAft>
                <a:spcPts val="0"/>
              </a:spcAft>
              <a:buSzPts val="2000"/>
              <a:buFont typeface="Saira"/>
              <a:buNone/>
              <a:defRPr sz="2000" b="1">
                <a:latin typeface="Saira"/>
                <a:ea typeface="Saira"/>
                <a:cs typeface="Saira"/>
                <a:sym typeface="Saira"/>
              </a:defRPr>
            </a:lvl7pPr>
            <a:lvl8pPr lvl="7" rtl="0">
              <a:lnSpc>
                <a:spcPct val="100000"/>
              </a:lnSpc>
              <a:spcBef>
                <a:spcPts val="0"/>
              </a:spcBef>
              <a:spcAft>
                <a:spcPts val="0"/>
              </a:spcAft>
              <a:buSzPts val="2000"/>
              <a:buFont typeface="Saira"/>
              <a:buNone/>
              <a:defRPr sz="2000" b="1">
                <a:latin typeface="Saira"/>
                <a:ea typeface="Saira"/>
                <a:cs typeface="Saira"/>
                <a:sym typeface="Saira"/>
              </a:defRPr>
            </a:lvl8pPr>
            <a:lvl9pPr lvl="8"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3012" name="Google Shape;3012;p21"/>
          <p:cNvSpPr txBox="1">
            <a:spLocks noGrp="1"/>
          </p:cNvSpPr>
          <p:nvPr>
            <p:ph type="subTitle" idx="4"/>
          </p:nvPr>
        </p:nvSpPr>
        <p:spPr>
          <a:xfrm>
            <a:off x="1484605" y="2781955"/>
            <a:ext cx="2809800" cy="61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013" name="Google Shape;3013;p21"/>
          <p:cNvSpPr txBox="1">
            <a:spLocks noGrp="1"/>
          </p:cNvSpPr>
          <p:nvPr>
            <p:ph type="subTitle" idx="5"/>
          </p:nvPr>
        </p:nvSpPr>
        <p:spPr>
          <a:xfrm>
            <a:off x="1484611" y="3525506"/>
            <a:ext cx="2809800" cy="44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000" b="1">
                <a:latin typeface="Saira"/>
                <a:ea typeface="Saira"/>
                <a:cs typeface="Saira"/>
                <a:sym typeface="Saira"/>
              </a:defRPr>
            </a:lvl1pPr>
            <a:lvl2pPr lvl="1" rtl="0">
              <a:lnSpc>
                <a:spcPct val="100000"/>
              </a:lnSpc>
              <a:spcBef>
                <a:spcPts val="0"/>
              </a:spcBef>
              <a:spcAft>
                <a:spcPts val="0"/>
              </a:spcAft>
              <a:buSzPts val="2000"/>
              <a:buFont typeface="Saira"/>
              <a:buNone/>
              <a:defRPr sz="2000" b="1">
                <a:latin typeface="Saira"/>
                <a:ea typeface="Saira"/>
                <a:cs typeface="Saira"/>
                <a:sym typeface="Saira"/>
              </a:defRPr>
            </a:lvl2pPr>
            <a:lvl3pPr lvl="2" rtl="0">
              <a:lnSpc>
                <a:spcPct val="100000"/>
              </a:lnSpc>
              <a:spcBef>
                <a:spcPts val="0"/>
              </a:spcBef>
              <a:spcAft>
                <a:spcPts val="0"/>
              </a:spcAft>
              <a:buSzPts val="2000"/>
              <a:buFont typeface="Saira"/>
              <a:buNone/>
              <a:defRPr sz="2000" b="1">
                <a:latin typeface="Saira"/>
                <a:ea typeface="Saira"/>
                <a:cs typeface="Saira"/>
                <a:sym typeface="Saira"/>
              </a:defRPr>
            </a:lvl3pPr>
            <a:lvl4pPr lvl="3" rtl="0">
              <a:lnSpc>
                <a:spcPct val="100000"/>
              </a:lnSpc>
              <a:spcBef>
                <a:spcPts val="0"/>
              </a:spcBef>
              <a:spcAft>
                <a:spcPts val="0"/>
              </a:spcAft>
              <a:buSzPts val="2000"/>
              <a:buFont typeface="Saira"/>
              <a:buNone/>
              <a:defRPr sz="2000" b="1">
                <a:latin typeface="Saira"/>
                <a:ea typeface="Saira"/>
                <a:cs typeface="Saira"/>
                <a:sym typeface="Saira"/>
              </a:defRPr>
            </a:lvl4pPr>
            <a:lvl5pPr lvl="4" rtl="0">
              <a:lnSpc>
                <a:spcPct val="100000"/>
              </a:lnSpc>
              <a:spcBef>
                <a:spcPts val="0"/>
              </a:spcBef>
              <a:spcAft>
                <a:spcPts val="0"/>
              </a:spcAft>
              <a:buSzPts val="2000"/>
              <a:buFont typeface="Saira"/>
              <a:buNone/>
              <a:defRPr sz="2000" b="1">
                <a:latin typeface="Saira"/>
                <a:ea typeface="Saira"/>
                <a:cs typeface="Saira"/>
                <a:sym typeface="Saira"/>
              </a:defRPr>
            </a:lvl5pPr>
            <a:lvl6pPr lvl="5" rtl="0">
              <a:lnSpc>
                <a:spcPct val="100000"/>
              </a:lnSpc>
              <a:spcBef>
                <a:spcPts val="0"/>
              </a:spcBef>
              <a:spcAft>
                <a:spcPts val="0"/>
              </a:spcAft>
              <a:buSzPts val="2000"/>
              <a:buFont typeface="Saira"/>
              <a:buNone/>
              <a:defRPr sz="2000" b="1">
                <a:latin typeface="Saira"/>
                <a:ea typeface="Saira"/>
                <a:cs typeface="Saira"/>
                <a:sym typeface="Saira"/>
              </a:defRPr>
            </a:lvl6pPr>
            <a:lvl7pPr lvl="6" rtl="0">
              <a:lnSpc>
                <a:spcPct val="100000"/>
              </a:lnSpc>
              <a:spcBef>
                <a:spcPts val="0"/>
              </a:spcBef>
              <a:spcAft>
                <a:spcPts val="0"/>
              </a:spcAft>
              <a:buSzPts val="2000"/>
              <a:buFont typeface="Saira"/>
              <a:buNone/>
              <a:defRPr sz="2000" b="1">
                <a:latin typeface="Saira"/>
                <a:ea typeface="Saira"/>
                <a:cs typeface="Saira"/>
                <a:sym typeface="Saira"/>
              </a:defRPr>
            </a:lvl7pPr>
            <a:lvl8pPr lvl="7" rtl="0">
              <a:lnSpc>
                <a:spcPct val="100000"/>
              </a:lnSpc>
              <a:spcBef>
                <a:spcPts val="0"/>
              </a:spcBef>
              <a:spcAft>
                <a:spcPts val="0"/>
              </a:spcAft>
              <a:buSzPts val="2000"/>
              <a:buFont typeface="Saira"/>
              <a:buNone/>
              <a:defRPr sz="2000" b="1">
                <a:latin typeface="Saira"/>
                <a:ea typeface="Saira"/>
                <a:cs typeface="Saira"/>
                <a:sym typeface="Saira"/>
              </a:defRPr>
            </a:lvl8pPr>
            <a:lvl9pPr lvl="8"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3014" name="Google Shape;3014;p21"/>
          <p:cNvSpPr txBox="1">
            <a:spLocks noGrp="1"/>
          </p:cNvSpPr>
          <p:nvPr>
            <p:ph type="subTitle" idx="6"/>
          </p:nvPr>
        </p:nvSpPr>
        <p:spPr>
          <a:xfrm>
            <a:off x="1484605" y="3881687"/>
            <a:ext cx="2809800" cy="61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015" name="Google Shape;3015;p21"/>
          <p:cNvSpPr txBox="1">
            <a:spLocks noGrp="1"/>
          </p:cNvSpPr>
          <p:nvPr>
            <p:ph type="subTitle" idx="7"/>
          </p:nvPr>
        </p:nvSpPr>
        <p:spPr>
          <a:xfrm>
            <a:off x="5422536" y="1326041"/>
            <a:ext cx="2809800" cy="44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000" b="1">
                <a:latin typeface="Saira"/>
                <a:ea typeface="Saira"/>
                <a:cs typeface="Saira"/>
                <a:sym typeface="Saira"/>
              </a:defRPr>
            </a:lvl1pPr>
            <a:lvl2pPr lvl="1" rtl="0">
              <a:lnSpc>
                <a:spcPct val="100000"/>
              </a:lnSpc>
              <a:spcBef>
                <a:spcPts val="0"/>
              </a:spcBef>
              <a:spcAft>
                <a:spcPts val="0"/>
              </a:spcAft>
              <a:buSzPts val="2000"/>
              <a:buFont typeface="Saira"/>
              <a:buNone/>
              <a:defRPr sz="2000" b="1">
                <a:latin typeface="Saira"/>
                <a:ea typeface="Saira"/>
                <a:cs typeface="Saira"/>
                <a:sym typeface="Saira"/>
              </a:defRPr>
            </a:lvl2pPr>
            <a:lvl3pPr lvl="2" rtl="0">
              <a:lnSpc>
                <a:spcPct val="100000"/>
              </a:lnSpc>
              <a:spcBef>
                <a:spcPts val="0"/>
              </a:spcBef>
              <a:spcAft>
                <a:spcPts val="0"/>
              </a:spcAft>
              <a:buSzPts val="2000"/>
              <a:buFont typeface="Saira"/>
              <a:buNone/>
              <a:defRPr sz="2000" b="1">
                <a:latin typeface="Saira"/>
                <a:ea typeface="Saira"/>
                <a:cs typeface="Saira"/>
                <a:sym typeface="Saira"/>
              </a:defRPr>
            </a:lvl3pPr>
            <a:lvl4pPr lvl="3" rtl="0">
              <a:lnSpc>
                <a:spcPct val="100000"/>
              </a:lnSpc>
              <a:spcBef>
                <a:spcPts val="0"/>
              </a:spcBef>
              <a:spcAft>
                <a:spcPts val="0"/>
              </a:spcAft>
              <a:buSzPts val="2000"/>
              <a:buFont typeface="Saira"/>
              <a:buNone/>
              <a:defRPr sz="2000" b="1">
                <a:latin typeface="Saira"/>
                <a:ea typeface="Saira"/>
                <a:cs typeface="Saira"/>
                <a:sym typeface="Saira"/>
              </a:defRPr>
            </a:lvl4pPr>
            <a:lvl5pPr lvl="4" rtl="0">
              <a:lnSpc>
                <a:spcPct val="100000"/>
              </a:lnSpc>
              <a:spcBef>
                <a:spcPts val="0"/>
              </a:spcBef>
              <a:spcAft>
                <a:spcPts val="0"/>
              </a:spcAft>
              <a:buSzPts val="2000"/>
              <a:buFont typeface="Saira"/>
              <a:buNone/>
              <a:defRPr sz="2000" b="1">
                <a:latin typeface="Saira"/>
                <a:ea typeface="Saira"/>
                <a:cs typeface="Saira"/>
                <a:sym typeface="Saira"/>
              </a:defRPr>
            </a:lvl5pPr>
            <a:lvl6pPr lvl="5" rtl="0">
              <a:lnSpc>
                <a:spcPct val="100000"/>
              </a:lnSpc>
              <a:spcBef>
                <a:spcPts val="0"/>
              </a:spcBef>
              <a:spcAft>
                <a:spcPts val="0"/>
              </a:spcAft>
              <a:buSzPts val="2000"/>
              <a:buFont typeface="Saira"/>
              <a:buNone/>
              <a:defRPr sz="2000" b="1">
                <a:latin typeface="Saira"/>
                <a:ea typeface="Saira"/>
                <a:cs typeface="Saira"/>
                <a:sym typeface="Saira"/>
              </a:defRPr>
            </a:lvl6pPr>
            <a:lvl7pPr lvl="6" rtl="0">
              <a:lnSpc>
                <a:spcPct val="100000"/>
              </a:lnSpc>
              <a:spcBef>
                <a:spcPts val="0"/>
              </a:spcBef>
              <a:spcAft>
                <a:spcPts val="0"/>
              </a:spcAft>
              <a:buSzPts val="2000"/>
              <a:buFont typeface="Saira"/>
              <a:buNone/>
              <a:defRPr sz="2000" b="1">
                <a:latin typeface="Saira"/>
                <a:ea typeface="Saira"/>
                <a:cs typeface="Saira"/>
                <a:sym typeface="Saira"/>
              </a:defRPr>
            </a:lvl7pPr>
            <a:lvl8pPr lvl="7" rtl="0">
              <a:lnSpc>
                <a:spcPct val="100000"/>
              </a:lnSpc>
              <a:spcBef>
                <a:spcPts val="0"/>
              </a:spcBef>
              <a:spcAft>
                <a:spcPts val="0"/>
              </a:spcAft>
              <a:buSzPts val="2000"/>
              <a:buFont typeface="Saira"/>
              <a:buNone/>
              <a:defRPr sz="2000" b="1">
                <a:latin typeface="Saira"/>
                <a:ea typeface="Saira"/>
                <a:cs typeface="Saira"/>
                <a:sym typeface="Saira"/>
              </a:defRPr>
            </a:lvl8pPr>
            <a:lvl9pPr lvl="8"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3016" name="Google Shape;3016;p21"/>
          <p:cNvSpPr txBox="1">
            <a:spLocks noGrp="1"/>
          </p:cNvSpPr>
          <p:nvPr>
            <p:ph type="subTitle" idx="8"/>
          </p:nvPr>
        </p:nvSpPr>
        <p:spPr>
          <a:xfrm>
            <a:off x="5422530" y="1682223"/>
            <a:ext cx="2809800" cy="61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017" name="Google Shape;3017;p21"/>
          <p:cNvSpPr txBox="1">
            <a:spLocks noGrp="1"/>
          </p:cNvSpPr>
          <p:nvPr>
            <p:ph type="subTitle" idx="9"/>
          </p:nvPr>
        </p:nvSpPr>
        <p:spPr>
          <a:xfrm>
            <a:off x="5422536" y="2425775"/>
            <a:ext cx="2809800" cy="44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000" b="1">
                <a:latin typeface="Saira"/>
                <a:ea typeface="Saira"/>
                <a:cs typeface="Saira"/>
                <a:sym typeface="Saira"/>
              </a:defRPr>
            </a:lvl1pPr>
            <a:lvl2pPr lvl="1" rtl="0">
              <a:lnSpc>
                <a:spcPct val="100000"/>
              </a:lnSpc>
              <a:spcBef>
                <a:spcPts val="0"/>
              </a:spcBef>
              <a:spcAft>
                <a:spcPts val="0"/>
              </a:spcAft>
              <a:buSzPts val="2000"/>
              <a:buFont typeface="Saira"/>
              <a:buNone/>
              <a:defRPr sz="2000" b="1">
                <a:latin typeface="Saira"/>
                <a:ea typeface="Saira"/>
                <a:cs typeface="Saira"/>
                <a:sym typeface="Saira"/>
              </a:defRPr>
            </a:lvl2pPr>
            <a:lvl3pPr lvl="2" rtl="0">
              <a:lnSpc>
                <a:spcPct val="100000"/>
              </a:lnSpc>
              <a:spcBef>
                <a:spcPts val="0"/>
              </a:spcBef>
              <a:spcAft>
                <a:spcPts val="0"/>
              </a:spcAft>
              <a:buSzPts val="2000"/>
              <a:buFont typeface="Saira"/>
              <a:buNone/>
              <a:defRPr sz="2000" b="1">
                <a:latin typeface="Saira"/>
                <a:ea typeface="Saira"/>
                <a:cs typeface="Saira"/>
                <a:sym typeface="Saira"/>
              </a:defRPr>
            </a:lvl3pPr>
            <a:lvl4pPr lvl="3" rtl="0">
              <a:lnSpc>
                <a:spcPct val="100000"/>
              </a:lnSpc>
              <a:spcBef>
                <a:spcPts val="0"/>
              </a:spcBef>
              <a:spcAft>
                <a:spcPts val="0"/>
              </a:spcAft>
              <a:buSzPts val="2000"/>
              <a:buFont typeface="Saira"/>
              <a:buNone/>
              <a:defRPr sz="2000" b="1">
                <a:latin typeface="Saira"/>
                <a:ea typeface="Saira"/>
                <a:cs typeface="Saira"/>
                <a:sym typeface="Saira"/>
              </a:defRPr>
            </a:lvl4pPr>
            <a:lvl5pPr lvl="4" rtl="0">
              <a:lnSpc>
                <a:spcPct val="100000"/>
              </a:lnSpc>
              <a:spcBef>
                <a:spcPts val="0"/>
              </a:spcBef>
              <a:spcAft>
                <a:spcPts val="0"/>
              </a:spcAft>
              <a:buSzPts val="2000"/>
              <a:buFont typeface="Saira"/>
              <a:buNone/>
              <a:defRPr sz="2000" b="1">
                <a:latin typeface="Saira"/>
                <a:ea typeface="Saira"/>
                <a:cs typeface="Saira"/>
                <a:sym typeface="Saira"/>
              </a:defRPr>
            </a:lvl5pPr>
            <a:lvl6pPr lvl="5" rtl="0">
              <a:lnSpc>
                <a:spcPct val="100000"/>
              </a:lnSpc>
              <a:spcBef>
                <a:spcPts val="0"/>
              </a:spcBef>
              <a:spcAft>
                <a:spcPts val="0"/>
              </a:spcAft>
              <a:buSzPts val="2000"/>
              <a:buFont typeface="Saira"/>
              <a:buNone/>
              <a:defRPr sz="2000" b="1">
                <a:latin typeface="Saira"/>
                <a:ea typeface="Saira"/>
                <a:cs typeface="Saira"/>
                <a:sym typeface="Saira"/>
              </a:defRPr>
            </a:lvl6pPr>
            <a:lvl7pPr lvl="6" rtl="0">
              <a:lnSpc>
                <a:spcPct val="100000"/>
              </a:lnSpc>
              <a:spcBef>
                <a:spcPts val="0"/>
              </a:spcBef>
              <a:spcAft>
                <a:spcPts val="0"/>
              </a:spcAft>
              <a:buSzPts val="2000"/>
              <a:buFont typeface="Saira"/>
              <a:buNone/>
              <a:defRPr sz="2000" b="1">
                <a:latin typeface="Saira"/>
                <a:ea typeface="Saira"/>
                <a:cs typeface="Saira"/>
                <a:sym typeface="Saira"/>
              </a:defRPr>
            </a:lvl7pPr>
            <a:lvl8pPr lvl="7" rtl="0">
              <a:lnSpc>
                <a:spcPct val="100000"/>
              </a:lnSpc>
              <a:spcBef>
                <a:spcPts val="0"/>
              </a:spcBef>
              <a:spcAft>
                <a:spcPts val="0"/>
              </a:spcAft>
              <a:buSzPts val="2000"/>
              <a:buFont typeface="Saira"/>
              <a:buNone/>
              <a:defRPr sz="2000" b="1">
                <a:latin typeface="Saira"/>
                <a:ea typeface="Saira"/>
                <a:cs typeface="Saira"/>
                <a:sym typeface="Saira"/>
              </a:defRPr>
            </a:lvl8pPr>
            <a:lvl9pPr lvl="8"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3018" name="Google Shape;3018;p21"/>
          <p:cNvSpPr txBox="1">
            <a:spLocks noGrp="1"/>
          </p:cNvSpPr>
          <p:nvPr>
            <p:ph type="subTitle" idx="13"/>
          </p:nvPr>
        </p:nvSpPr>
        <p:spPr>
          <a:xfrm>
            <a:off x="5422530" y="2781957"/>
            <a:ext cx="2809800" cy="61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019" name="Google Shape;3019;p21"/>
          <p:cNvSpPr txBox="1">
            <a:spLocks noGrp="1"/>
          </p:cNvSpPr>
          <p:nvPr>
            <p:ph type="subTitle" idx="14"/>
          </p:nvPr>
        </p:nvSpPr>
        <p:spPr>
          <a:xfrm>
            <a:off x="5422536" y="3525509"/>
            <a:ext cx="2809800" cy="44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000" b="1">
                <a:latin typeface="Saira"/>
                <a:ea typeface="Saira"/>
                <a:cs typeface="Saira"/>
                <a:sym typeface="Saira"/>
              </a:defRPr>
            </a:lvl1pPr>
            <a:lvl2pPr lvl="1" rtl="0">
              <a:lnSpc>
                <a:spcPct val="100000"/>
              </a:lnSpc>
              <a:spcBef>
                <a:spcPts val="0"/>
              </a:spcBef>
              <a:spcAft>
                <a:spcPts val="0"/>
              </a:spcAft>
              <a:buSzPts val="2000"/>
              <a:buFont typeface="Saira"/>
              <a:buNone/>
              <a:defRPr sz="2000" b="1">
                <a:latin typeface="Saira"/>
                <a:ea typeface="Saira"/>
                <a:cs typeface="Saira"/>
                <a:sym typeface="Saira"/>
              </a:defRPr>
            </a:lvl2pPr>
            <a:lvl3pPr lvl="2" rtl="0">
              <a:lnSpc>
                <a:spcPct val="100000"/>
              </a:lnSpc>
              <a:spcBef>
                <a:spcPts val="0"/>
              </a:spcBef>
              <a:spcAft>
                <a:spcPts val="0"/>
              </a:spcAft>
              <a:buSzPts val="2000"/>
              <a:buFont typeface="Saira"/>
              <a:buNone/>
              <a:defRPr sz="2000" b="1">
                <a:latin typeface="Saira"/>
                <a:ea typeface="Saira"/>
                <a:cs typeface="Saira"/>
                <a:sym typeface="Saira"/>
              </a:defRPr>
            </a:lvl3pPr>
            <a:lvl4pPr lvl="3" rtl="0">
              <a:lnSpc>
                <a:spcPct val="100000"/>
              </a:lnSpc>
              <a:spcBef>
                <a:spcPts val="0"/>
              </a:spcBef>
              <a:spcAft>
                <a:spcPts val="0"/>
              </a:spcAft>
              <a:buSzPts val="2000"/>
              <a:buFont typeface="Saira"/>
              <a:buNone/>
              <a:defRPr sz="2000" b="1">
                <a:latin typeface="Saira"/>
                <a:ea typeface="Saira"/>
                <a:cs typeface="Saira"/>
                <a:sym typeface="Saira"/>
              </a:defRPr>
            </a:lvl4pPr>
            <a:lvl5pPr lvl="4" rtl="0">
              <a:lnSpc>
                <a:spcPct val="100000"/>
              </a:lnSpc>
              <a:spcBef>
                <a:spcPts val="0"/>
              </a:spcBef>
              <a:spcAft>
                <a:spcPts val="0"/>
              </a:spcAft>
              <a:buSzPts val="2000"/>
              <a:buFont typeface="Saira"/>
              <a:buNone/>
              <a:defRPr sz="2000" b="1">
                <a:latin typeface="Saira"/>
                <a:ea typeface="Saira"/>
                <a:cs typeface="Saira"/>
                <a:sym typeface="Saira"/>
              </a:defRPr>
            </a:lvl5pPr>
            <a:lvl6pPr lvl="5" rtl="0">
              <a:lnSpc>
                <a:spcPct val="100000"/>
              </a:lnSpc>
              <a:spcBef>
                <a:spcPts val="0"/>
              </a:spcBef>
              <a:spcAft>
                <a:spcPts val="0"/>
              </a:spcAft>
              <a:buSzPts val="2000"/>
              <a:buFont typeface="Saira"/>
              <a:buNone/>
              <a:defRPr sz="2000" b="1">
                <a:latin typeface="Saira"/>
                <a:ea typeface="Saira"/>
                <a:cs typeface="Saira"/>
                <a:sym typeface="Saira"/>
              </a:defRPr>
            </a:lvl6pPr>
            <a:lvl7pPr lvl="6" rtl="0">
              <a:lnSpc>
                <a:spcPct val="100000"/>
              </a:lnSpc>
              <a:spcBef>
                <a:spcPts val="0"/>
              </a:spcBef>
              <a:spcAft>
                <a:spcPts val="0"/>
              </a:spcAft>
              <a:buSzPts val="2000"/>
              <a:buFont typeface="Saira"/>
              <a:buNone/>
              <a:defRPr sz="2000" b="1">
                <a:latin typeface="Saira"/>
                <a:ea typeface="Saira"/>
                <a:cs typeface="Saira"/>
                <a:sym typeface="Saira"/>
              </a:defRPr>
            </a:lvl7pPr>
            <a:lvl8pPr lvl="7" rtl="0">
              <a:lnSpc>
                <a:spcPct val="100000"/>
              </a:lnSpc>
              <a:spcBef>
                <a:spcPts val="0"/>
              </a:spcBef>
              <a:spcAft>
                <a:spcPts val="0"/>
              </a:spcAft>
              <a:buSzPts val="2000"/>
              <a:buFont typeface="Saira"/>
              <a:buNone/>
              <a:defRPr sz="2000" b="1">
                <a:latin typeface="Saira"/>
                <a:ea typeface="Saira"/>
                <a:cs typeface="Saira"/>
                <a:sym typeface="Saira"/>
              </a:defRPr>
            </a:lvl8pPr>
            <a:lvl9pPr lvl="8"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3020" name="Google Shape;3020;p21"/>
          <p:cNvSpPr txBox="1">
            <a:spLocks noGrp="1"/>
          </p:cNvSpPr>
          <p:nvPr>
            <p:ph type="subTitle" idx="15"/>
          </p:nvPr>
        </p:nvSpPr>
        <p:spPr>
          <a:xfrm>
            <a:off x="5422530" y="3881691"/>
            <a:ext cx="2809800" cy="61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021" name="Google Shape;3021;p21"/>
          <p:cNvSpPr/>
          <p:nvPr/>
        </p:nvSpPr>
        <p:spPr>
          <a:xfrm flipH="1">
            <a:off x="-54634" y="-46698"/>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1"/>
          <p:cNvSpPr/>
          <p:nvPr/>
        </p:nvSpPr>
        <p:spPr>
          <a:xfrm flipH="1">
            <a:off x="-54671" y="-46698"/>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3" name="Google Shape;3023;p21"/>
          <p:cNvGrpSpPr/>
          <p:nvPr/>
        </p:nvGrpSpPr>
        <p:grpSpPr>
          <a:xfrm flipH="1">
            <a:off x="-44621" y="-46684"/>
            <a:ext cx="3184400" cy="747504"/>
            <a:chOff x="3032900" y="-144500"/>
            <a:chExt cx="2432325" cy="571050"/>
          </a:xfrm>
        </p:grpSpPr>
        <p:sp>
          <p:nvSpPr>
            <p:cNvPr id="3024" name="Google Shape;3024;p21"/>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1"/>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1"/>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1"/>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1"/>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1"/>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1"/>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1"/>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1"/>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1"/>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1"/>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1"/>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1"/>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1"/>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1"/>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1"/>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1"/>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1"/>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1"/>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1"/>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1"/>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1"/>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1"/>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1"/>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1"/>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1"/>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1"/>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1"/>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1"/>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1"/>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1"/>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1"/>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1"/>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1"/>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1"/>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1"/>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1"/>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1"/>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1"/>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1"/>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1"/>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1"/>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1"/>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1"/>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1"/>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1"/>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1"/>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1"/>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1"/>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1"/>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1"/>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5" name="Google Shape;3075;p21"/>
          <p:cNvGrpSpPr/>
          <p:nvPr/>
        </p:nvGrpSpPr>
        <p:grpSpPr>
          <a:xfrm rot="5400000">
            <a:off x="8599550" y="3034643"/>
            <a:ext cx="797136" cy="291763"/>
            <a:chOff x="3407100" y="1275750"/>
            <a:chExt cx="725725" cy="265625"/>
          </a:xfrm>
        </p:grpSpPr>
        <p:sp>
          <p:nvSpPr>
            <p:cNvPr id="3076" name="Google Shape;3076;p21"/>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1"/>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1"/>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1"/>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1"/>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1"/>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1"/>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1"/>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1"/>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1"/>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1"/>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1"/>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1"/>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1"/>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1"/>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1"/>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2" name="Google Shape;3092;p21"/>
          <p:cNvSpPr/>
          <p:nvPr/>
        </p:nvSpPr>
        <p:spPr>
          <a:xfrm rot="-6073315">
            <a:off x="5538240" y="213962"/>
            <a:ext cx="102890" cy="101167"/>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1"/>
          <p:cNvSpPr/>
          <p:nvPr/>
        </p:nvSpPr>
        <p:spPr>
          <a:xfrm rot="9355203">
            <a:off x="364052" y="4411900"/>
            <a:ext cx="106339" cy="106339"/>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1"/>
          <p:cNvSpPr/>
          <p:nvPr/>
        </p:nvSpPr>
        <p:spPr>
          <a:xfrm rot="-7250642">
            <a:off x="459290" y="1287907"/>
            <a:ext cx="102894" cy="101170"/>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1"/>
          <p:cNvSpPr/>
          <p:nvPr/>
        </p:nvSpPr>
        <p:spPr>
          <a:xfrm rot="-7022939">
            <a:off x="8554291" y="4479301"/>
            <a:ext cx="106338" cy="106338"/>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6" name="Google Shape;3096;p21"/>
          <p:cNvGrpSpPr/>
          <p:nvPr/>
        </p:nvGrpSpPr>
        <p:grpSpPr>
          <a:xfrm rot="969851">
            <a:off x="8325039" y="196205"/>
            <a:ext cx="684873" cy="793877"/>
            <a:chOff x="8210500" y="387375"/>
            <a:chExt cx="684850" cy="793850"/>
          </a:xfrm>
        </p:grpSpPr>
        <p:sp>
          <p:nvSpPr>
            <p:cNvPr id="3097" name="Google Shape;3097;p21"/>
            <p:cNvSpPr/>
            <p:nvPr/>
          </p:nvSpPr>
          <p:spPr>
            <a:xfrm>
              <a:off x="8235125" y="396750"/>
              <a:ext cx="645300" cy="719525"/>
            </a:xfrm>
            <a:custGeom>
              <a:avLst/>
              <a:gdLst/>
              <a:ahLst/>
              <a:cxnLst/>
              <a:rect l="l" t="t" r="r" b="b"/>
              <a:pathLst>
                <a:path w="25812" h="28781" extrusionOk="0">
                  <a:moveTo>
                    <a:pt x="15878" y="1"/>
                  </a:moveTo>
                  <a:cubicBezTo>
                    <a:pt x="15676" y="1"/>
                    <a:pt x="15467" y="52"/>
                    <a:pt x="15280" y="103"/>
                  </a:cubicBezTo>
                  <a:cubicBezTo>
                    <a:pt x="14657" y="284"/>
                    <a:pt x="14035" y="518"/>
                    <a:pt x="13412" y="725"/>
                  </a:cubicBezTo>
                  <a:cubicBezTo>
                    <a:pt x="12738" y="959"/>
                    <a:pt x="12063" y="1192"/>
                    <a:pt x="11389" y="1426"/>
                  </a:cubicBezTo>
                  <a:cubicBezTo>
                    <a:pt x="10092" y="1893"/>
                    <a:pt x="8769" y="2386"/>
                    <a:pt x="7472" y="2879"/>
                  </a:cubicBezTo>
                  <a:cubicBezTo>
                    <a:pt x="6175" y="3397"/>
                    <a:pt x="4878" y="3942"/>
                    <a:pt x="3581" y="4487"/>
                  </a:cubicBezTo>
                  <a:cubicBezTo>
                    <a:pt x="2932" y="4772"/>
                    <a:pt x="2258" y="5032"/>
                    <a:pt x="1609" y="5317"/>
                  </a:cubicBezTo>
                  <a:cubicBezTo>
                    <a:pt x="1064" y="5576"/>
                    <a:pt x="494" y="5784"/>
                    <a:pt x="1" y="6121"/>
                  </a:cubicBezTo>
                  <a:cubicBezTo>
                    <a:pt x="234" y="6718"/>
                    <a:pt x="494" y="7314"/>
                    <a:pt x="727" y="7911"/>
                  </a:cubicBezTo>
                  <a:cubicBezTo>
                    <a:pt x="2854" y="13099"/>
                    <a:pt x="5111" y="18235"/>
                    <a:pt x="7524" y="23294"/>
                  </a:cubicBezTo>
                  <a:cubicBezTo>
                    <a:pt x="8146" y="24539"/>
                    <a:pt x="8743" y="25810"/>
                    <a:pt x="9365" y="27055"/>
                  </a:cubicBezTo>
                  <a:cubicBezTo>
                    <a:pt x="9547" y="27367"/>
                    <a:pt x="9703" y="27704"/>
                    <a:pt x="9884" y="28041"/>
                  </a:cubicBezTo>
                  <a:cubicBezTo>
                    <a:pt x="9988" y="28249"/>
                    <a:pt x="10118" y="28508"/>
                    <a:pt x="10325" y="28638"/>
                  </a:cubicBezTo>
                  <a:cubicBezTo>
                    <a:pt x="10492" y="28741"/>
                    <a:pt x="10685" y="28781"/>
                    <a:pt x="10888" y="28781"/>
                  </a:cubicBezTo>
                  <a:cubicBezTo>
                    <a:pt x="11349" y="28781"/>
                    <a:pt x="11859" y="28574"/>
                    <a:pt x="12219" y="28430"/>
                  </a:cubicBezTo>
                  <a:cubicBezTo>
                    <a:pt x="12867" y="28197"/>
                    <a:pt x="13490" y="27860"/>
                    <a:pt x="14113" y="27574"/>
                  </a:cubicBezTo>
                  <a:cubicBezTo>
                    <a:pt x="14787" y="27263"/>
                    <a:pt x="15436" y="26952"/>
                    <a:pt x="16110" y="26666"/>
                  </a:cubicBezTo>
                  <a:cubicBezTo>
                    <a:pt x="17381" y="26070"/>
                    <a:pt x="18678" y="25473"/>
                    <a:pt x="19975" y="24876"/>
                  </a:cubicBezTo>
                  <a:cubicBezTo>
                    <a:pt x="20598" y="24591"/>
                    <a:pt x="21220" y="24254"/>
                    <a:pt x="21843" y="23994"/>
                  </a:cubicBezTo>
                  <a:cubicBezTo>
                    <a:pt x="22414" y="23735"/>
                    <a:pt x="23010" y="23527"/>
                    <a:pt x="23607" y="23294"/>
                  </a:cubicBezTo>
                  <a:cubicBezTo>
                    <a:pt x="24204" y="23060"/>
                    <a:pt x="24800" y="22801"/>
                    <a:pt x="25345" y="22412"/>
                  </a:cubicBezTo>
                  <a:cubicBezTo>
                    <a:pt x="25578" y="22256"/>
                    <a:pt x="25786" y="22075"/>
                    <a:pt x="25812" y="21789"/>
                  </a:cubicBezTo>
                  <a:cubicBezTo>
                    <a:pt x="25812" y="21582"/>
                    <a:pt x="25760" y="21374"/>
                    <a:pt x="25708" y="21167"/>
                  </a:cubicBezTo>
                  <a:cubicBezTo>
                    <a:pt x="25553" y="20674"/>
                    <a:pt x="25293" y="20233"/>
                    <a:pt x="25060" y="19766"/>
                  </a:cubicBezTo>
                  <a:cubicBezTo>
                    <a:pt x="24800" y="19221"/>
                    <a:pt x="24567" y="18651"/>
                    <a:pt x="24333" y="18106"/>
                  </a:cubicBezTo>
                  <a:cubicBezTo>
                    <a:pt x="23763" y="16809"/>
                    <a:pt x="23192" y="15486"/>
                    <a:pt x="22621" y="14189"/>
                  </a:cubicBezTo>
                  <a:cubicBezTo>
                    <a:pt x="21480" y="11569"/>
                    <a:pt x="20390" y="8949"/>
                    <a:pt x="19223" y="6355"/>
                  </a:cubicBezTo>
                  <a:cubicBezTo>
                    <a:pt x="18652" y="5109"/>
                    <a:pt x="18082" y="3838"/>
                    <a:pt x="17563" y="2567"/>
                  </a:cubicBezTo>
                  <a:cubicBezTo>
                    <a:pt x="17303" y="1945"/>
                    <a:pt x="17070" y="1270"/>
                    <a:pt x="16785" y="648"/>
                  </a:cubicBezTo>
                  <a:cubicBezTo>
                    <a:pt x="16681" y="362"/>
                    <a:pt x="16499" y="129"/>
                    <a:pt x="16188" y="51"/>
                  </a:cubicBezTo>
                  <a:cubicBezTo>
                    <a:pt x="16089" y="15"/>
                    <a:pt x="15985" y="1"/>
                    <a:pt x="15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1"/>
            <p:cNvSpPr/>
            <p:nvPr/>
          </p:nvSpPr>
          <p:spPr>
            <a:xfrm>
              <a:off x="8210500" y="387375"/>
              <a:ext cx="684850" cy="793850"/>
            </a:xfrm>
            <a:custGeom>
              <a:avLst/>
              <a:gdLst/>
              <a:ahLst/>
              <a:cxnLst/>
              <a:rect l="l" t="t" r="r" b="b"/>
              <a:pathLst>
                <a:path w="27394" h="31754" extrusionOk="0">
                  <a:moveTo>
                    <a:pt x="16099" y="2818"/>
                  </a:moveTo>
                  <a:cubicBezTo>
                    <a:pt x="16343" y="2818"/>
                    <a:pt x="16578" y="2880"/>
                    <a:pt x="16784" y="3072"/>
                  </a:cubicBezTo>
                  <a:cubicBezTo>
                    <a:pt x="17069" y="3383"/>
                    <a:pt x="17225" y="3824"/>
                    <a:pt x="17406" y="4213"/>
                  </a:cubicBezTo>
                  <a:cubicBezTo>
                    <a:pt x="17821" y="5121"/>
                    <a:pt x="18236" y="6055"/>
                    <a:pt x="18677" y="6963"/>
                  </a:cubicBezTo>
                  <a:cubicBezTo>
                    <a:pt x="18496" y="7041"/>
                    <a:pt x="18314" y="7119"/>
                    <a:pt x="18133" y="7197"/>
                  </a:cubicBezTo>
                  <a:cubicBezTo>
                    <a:pt x="17899" y="6678"/>
                    <a:pt x="17666" y="6159"/>
                    <a:pt x="17406" y="5666"/>
                  </a:cubicBezTo>
                  <a:cubicBezTo>
                    <a:pt x="17173" y="5199"/>
                    <a:pt x="16965" y="4706"/>
                    <a:pt x="16680" y="4265"/>
                  </a:cubicBezTo>
                  <a:cubicBezTo>
                    <a:pt x="16447" y="3928"/>
                    <a:pt x="16135" y="3669"/>
                    <a:pt x="15746" y="3591"/>
                  </a:cubicBezTo>
                  <a:cubicBezTo>
                    <a:pt x="15683" y="3582"/>
                    <a:pt x="15620" y="3578"/>
                    <a:pt x="15556" y="3578"/>
                  </a:cubicBezTo>
                  <a:cubicBezTo>
                    <a:pt x="15071" y="3578"/>
                    <a:pt x="14577" y="3819"/>
                    <a:pt x="14164" y="3980"/>
                  </a:cubicBezTo>
                  <a:cubicBezTo>
                    <a:pt x="11959" y="4914"/>
                    <a:pt x="9728" y="5796"/>
                    <a:pt x="7523" y="6730"/>
                  </a:cubicBezTo>
                  <a:cubicBezTo>
                    <a:pt x="6330" y="7222"/>
                    <a:pt x="5084" y="7689"/>
                    <a:pt x="3891" y="8234"/>
                  </a:cubicBezTo>
                  <a:cubicBezTo>
                    <a:pt x="3839" y="8027"/>
                    <a:pt x="3813" y="7819"/>
                    <a:pt x="3943" y="7612"/>
                  </a:cubicBezTo>
                  <a:cubicBezTo>
                    <a:pt x="4306" y="7171"/>
                    <a:pt x="5033" y="7067"/>
                    <a:pt x="5525" y="6859"/>
                  </a:cubicBezTo>
                  <a:cubicBezTo>
                    <a:pt x="6459" y="6496"/>
                    <a:pt x="7393" y="6029"/>
                    <a:pt x="8327" y="5640"/>
                  </a:cubicBezTo>
                  <a:cubicBezTo>
                    <a:pt x="10636" y="4680"/>
                    <a:pt x="12970" y="3746"/>
                    <a:pt x="15357" y="2994"/>
                  </a:cubicBezTo>
                  <a:cubicBezTo>
                    <a:pt x="15383" y="2968"/>
                    <a:pt x="15409" y="2968"/>
                    <a:pt x="15435" y="2916"/>
                  </a:cubicBezTo>
                  <a:cubicBezTo>
                    <a:pt x="15655" y="2867"/>
                    <a:pt x="15881" y="2818"/>
                    <a:pt x="16099" y="2818"/>
                  </a:cubicBezTo>
                  <a:close/>
                  <a:moveTo>
                    <a:pt x="18441" y="9319"/>
                  </a:moveTo>
                  <a:cubicBezTo>
                    <a:pt x="18520" y="9319"/>
                    <a:pt x="18586" y="9355"/>
                    <a:pt x="18652" y="9453"/>
                  </a:cubicBezTo>
                  <a:cubicBezTo>
                    <a:pt x="18729" y="9609"/>
                    <a:pt x="18807" y="9765"/>
                    <a:pt x="18885" y="9920"/>
                  </a:cubicBezTo>
                  <a:cubicBezTo>
                    <a:pt x="18963" y="10050"/>
                    <a:pt x="19067" y="10206"/>
                    <a:pt x="19118" y="10361"/>
                  </a:cubicBezTo>
                  <a:cubicBezTo>
                    <a:pt x="19196" y="10543"/>
                    <a:pt x="19118" y="10673"/>
                    <a:pt x="18963" y="10776"/>
                  </a:cubicBezTo>
                  <a:cubicBezTo>
                    <a:pt x="18444" y="11165"/>
                    <a:pt x="17795" y="11373"/>
                    <a:pt x="17173" y="11529"/>
                  </a:cubicBezTo>
                  <a:cubicBezTo>
                    <a:pt x="17094" y="11544"/>
                    <a:pt x="16996" y="11570"/>
                    <a:pt x="16908" y="11570"/>
                  </a:cubicBezTo>
                  <a:cubicBezTo>
                    <a:pt x="16851" y="11570"/>
                    <a:pt x="16799" y="11559"/>
                    <a:pt x="16758" y="11529"/>
                  </a:cubicBezTo>
                  <a:cubicBezTo>
                    <a:pt x="16628" y="11451"/>
                    <a:pt x="16576" y="11269"/>
                    <a:pt x="16498" y="11165"/>
                  </a:cubicBezTo>
                  <a:cubicBezTo>
                    <a:pt x="16369" y="10958"/>
                    <a:pt x="16187" y="10673"/>
                    <a:pt x="16265" y="10439"/>
                  </a:cubicBezTo>
                  <a:cubicBezTo>
                    <a:pt x="16343" y="10102"/>
                    <a:pt x="16810" y="9920"/>
                    <a:pt x="17095" y="9817"/>
                  </a:cubicBezTo>
                  <a:cubicBezTo>
                    <a:pt x="17484" y="9635"/>
                    <a:pt x="17899" y="9531"/>
                    <a:pt x="18288" y="9350"/>
                  </a:cubicBezTo>
                  <a:cubicBezTo>
                    <a:pt x="18345" y="9331"/>
                    <a:pt x="18395" y="9319"/>
                    <a:pt x="18441" y="9319"/>
                  </a:cubicBezTo>
                  <a:close/>
                  <a:moveTo>
                    <a:pt x="18464" y="9002"/>
                  </a:moveTo>
                  <a:cubicBezTo>
                    <a:pt x="18375" y="9002"/>
                    <a:pt x="18283" y="9028"/>
                    <a:pt x="18185" y="9064"/>
                  </a:cubicBezTo>
                  <a:lnTo>
                    <a:pt x="18159" y="9064"/>
                  </a:lnTo>
                  <a:cubicBezTo>
                    <a:pt x="17692" y="9194"/>
                    <a:pt x="17199" y="9324"/>
                    <a:pt x="16758" y="9531"/>
                  </a:cubicBezTo>
                  <a:cubicBezTo>
                    <a:pt x="16343" y="9739"/>
                    <a:pt x="15824" y="10050"/>
                    <a:pt x="15850" y="10595"/>
                  </a:cubicBezTo>
                  <a:cubicBezTo>
                    <a:pt x="15902" y="10958"/>
                    <a:pt x="16109" y="11269"/>
                    <a:pt x="16291" y="11581"/>
                  </a:cubicBezTo>
                  <a:cubicBezTo>
                    <a:pt x="16395" y="11736"/>
                    <a:pt x="16524" y="11866"/>
                    <a:pt x="16680" y="11918"/>
                  </a:cubicBezTo>
                  <a:cubicBezTo>
                    <a:pt x="16759" y="11938"/>
                    <a:pt x="16839" y="11946"/>
                    <a:pt x="16916" y="11946"/>
                  </a:cubicBezTo>
                  <a:cubicBezTo>
                    <a:pt x="17042" y="11946"/>
                    <a:pt x="17164" y="11924"/>
                    <a:pt x="17277" y="11892"/>
                  </a:cubicBezTo>
                  <a:cubicBezTo>
                    <a:pt x="17692" y="11814"/>
                    <a:pt x="18081" y="11658"/>
                    <a:pt x="18444" y="11477"/>
                  </a:cubicBezTo>
                  <a:cubicBezTo>
                    <a:pt x="18755" y="11321"/>
                    <a:pt x="19170" y="11114"/>
                    <a:pt x="19352" y="10802"/>
                  </a:cubicBezTo>
                  <a:cubicBezTo>
                    <a:pt x="19585" y="10413"/>
                    <a:pt x="19222" y="9972"/>
                    <a:pt x="19067" y="9635"/>
                  </a:cubicBezTo>
                  <a:cubicBezTo>
                    <a:pt x="18989" y="9453"/>
                    <a:pt x="18911" y="9246"/>
                    <a:pt x="18755" y="9116"/>
                  </a:cubicBezTo>
                  <a:cubicBezTo>
                    <a:pt x="18659" y="9034"/>
                    <a:pt x="18563" y="9002"/>
                    <a:pt x="18464" y="9002"/>
                  </a:cubicBezTo>
                  <a:close/>
                  <a:moveTo>
                    <a:pt x="15560" y="3898"/>
                  </a:moveTo>
                  <a:cubicBezTo>
                    <a:pt x="15588" y="3898"/>
                    <a:pt x="15615" y="3899"/>
                    <a:pt x="15642" y="3902"/>
                  </a:cubicBezTo>
                  <a:cubicBezTo>
                    <a:pt x="15902" y="3928"/>
                    <a:pt x="16109" y="4084"/>
                    <a:pt x="16291" y="4291"/>
                  </a:cubicBezTo>
                  <a:cubicBezTo>
                    <a:pt x="16654" y="4680"/>
                    <a:pt x="16888" y="5225"/>
                    <a:pt x="17121" y="5718"/>
                  </a:cubicBezTo>
                  <a:cubicBezTo>
                    <a:pt x="17380" y="6237"/>
                    <a:pt x="17640" y="6781"/>
                    <a:pt x="17873" y="7300"/>
                  </a:cubicBezTo>
                  <a:cubicBezTo>
                    <a:pt x="14086" y="8960"/>
                    <a:pt x="10247" y="10517"/>
                    <a:pt x="6407" y="12047"/>
                  </a:cubicBezTo>
                  <a:cubicBezTo>
                    <a:pt x="6304" y="12099"/>
                    <a:pt x="6174" y="12151"/>
                    <a:pt x="6070" y="12177"/>
                  </a:cubicBezTo>
                  <a:cubicBezTo>
                    <a:pt x="5987" y="12219"/>
                    <a:pt x="5785" y="12328"/>
                    <a:pt x="5656" y="12328"/>
                  </a:cubicBezTo>
                  <a:cubicBezTo>
                    <a:pt x="5624" y="12328"/>
                    <a:pt x="5597" y="12322"/>
                    <a:pt x="5577" y="12307"/>
                  </a:cubicBezTo>
                  <a:cubicBezTo>
                    <a:pt x="5474" y="12255"/>
                    <a:pt x="5448" y="12125"/>
                    <a:pt x="5396" y="12047"/>
                  </a:cubicBezTo>
                  <a:cubicBezTo>
                    <a:pt x="5318" y="11918"/>
                    <a:pt x="5266" y="11788"/>
                    <a:pt x="5188" y="11658"/>
                  </a:cubicBezTo>
                  <a:cubicBezTo>
                    <a:pt x="4955" y="11140"/>
                    <a:pt x="4747" y="10647"/>
                    <a:pt x="4540" y="10102"/>
                  </a:cubicBezTo>
                  <a:cubicBezTo>
                    <a:pt x="4358" y="9635"/>
                    <a:pt x="4203" y="9142"/>
                    <a:pt x="4021" y="8623"/>
                  </a:cubicBezTo>
                  <a:cubicBezTo>
                    <a:pt x="3995" y="8545"/>
                    <a:pt x="3969" y="8468"/>
                    <a:pt x="3943" y="8390"/>
                  </a:cubicBezTo>
                  <a:cubicBezTo>
                    <a:pt x="4981" y="8027"/>
                    <a:pt x="5992" y="7586"/>
                    <a:pt x="7030" y="7171"/>
                  </a:cubicBezTo>
                  <a:cubicBezTo>
                    <a:pt x="8068" y="6756"/>
                    <a:pt x="9131" y="6366"/>
                    <a:pt x="10169" y="5951"/>
                  </a:cubicBezTo>
                  <a:cubicBezTo>
                    <a:pt x="11232" y="5510"/>
                    <a:pt x="12296" y="5095"/>
                    <a:pt x="13360" y="4680"/>
                  </a:cubicBezTo>
                  <a:cubicBezTo>
                    <a:pt x="13852" y="4473"/>
                    <a:pt x="14371" y="4265"/>
                    <a:pt x="14864" y="4084"/>
                  </a:cubicBezTo>
                  <a:cubicBezTo>
                    <a:pt x="15096" y="3991"/>
                    <a:pt x="15328" y="3898"/>
                    <a:pt x="15560" y="3898"/>
                  </a:cubicBezTo>
                  <a:close/>
                  <a:moveTo>
                    <a:pt x="16187" y="2561"/>
                  </a:moveTo>
                  <a:cubicBezTo>
                    <a:pt x="15919" y="2561"/>
                    <a:pt x="15642" y="2643"/>
                    <a:pt x="15383" y="2735"/>
                  </a:cubicBezTo>
                  <a:cubicBezTo>
                    <a:pt x="15370" y="2722"/>
                    <a:pt x="15357" y="2715"/>
                    <a:pt x="15341" y="2715"/>
                  </a:cubicBezTo>
                  <a:cubicBezTo>
                    <a:pt x="15325" y="2715"/>
                    <a:pt x="15305" y="2722"/>
                    <a:pt x="15279" y="2735"/>
                  </a:cubicBezTo>
                  <a:cubicBezTo>
                    <a:pt x="13048" y="3461"/>
                    <a:pt x="10843" y="4265"/>
                    <a:pt x="8664" y="5147"/>
                  </a:cubicBezTo>
                  <a:cubicBezTo>
                    <a:pt x="7601" y="5588"/>
                    <a:pt x="6563" y="6081"/>
                    <a:pt x="5525" y="6548"/>
                  </a:cubicBezTo>
                  <a:cubicBezTo>
                    <a:pt x="4955" y="6781"/>
                    <a:pt x="4280" y="6885"/>
                    <a:pt x="3839" y="7326"/>
                  </a:cubicBezTo>
                  <a:cubicBezTo>
                    <a:pt x="3632" y="7508"/>
                    <a:pt x="3528" y="7767"/>
                    <a:pt x="3554" y="8027"/>
                  </a:cubicBezTo>
                  <a:cubicBezTo>
                    <a:pt x="3606" y="8260"/>
                    <a:pt x="3684" y="8468"/>
                    <a:pt x="3762" y="8675"/>
                  </a:cubicBezTo>
                  <a:cubicBezTo>
                    <a:pt x="3865" y="8960"/>
                    <a:pt x="3943" y="9246"/>
                    <a:pt x="4047" y="9557"/>
                  </a:cubicBezTo>
                  <a:cubicBezTo>
                    <a:pt x="4228" y="10050"/>
                    <a:pt x="4436" y="10543"/>
                    <a:pt x="4644" y="11036"/>
                  </a:cubicBezTo>
                  <a:cubicBezTo>
                    <a:pt x="4747" y="11295"/>
                    <a:pt x="4877" y="11529"/>
                    <a:pt x="4981" y="11788"/>
                  </a:cubicBezTo>
                  <a:cubicBezTo>
                    <a:pt x="5084" y="11996"/>
                    <a:pt x="5188" y="12255"/>
                    <a:pt x="5344" y="12437"/>
                  </a:cubicBezTo>
                  <a:cubicBezTo>
                    <a:pt x="5433" y="12525"/>
                    <a:pt x="5533" y="12565"/>
                    <a:pt x="5646" y="12565"/>
                  </a:cubicBezTo>
                  <a:cubicBezTo>
                    <a:pt x="5698" y="12565"/>
                    <a:pt x="5753" y="12557"/>
                    <a:pt x="5811" y="12540"/>
                  </a:cubicBezTo>
                  <a:cubicBezTo>
                    <a:pt x="6096" y="12463"/>
                    <a:pt x="6356" y="12333"/>
                    <a:pt x="6641" y="12229"/>
                  </a:cubicBezTo>
                  <a:cubicBezTo>
                    <a:pt x="7212" y="12047"/>
                    <a:pt x="7756" y="11840"/>
                    <a:pt x="8327" y="11632"/>
                  </a:cubicBezTo>
                  <a:cubicBezTo>
                    <a:pt x="9417" y="11191"/>
                    <a:pt x="10532" y="10776"/>
                    <a:pt x="11622" y="10309"/>
                  </a:cubicBezTo>
                  <a:cubicBezTo>
                    <a:pt x="14086" y="9298"/>
                    <a:pt x="16524" y="8260"/>
                    <a:pt x="18963" y="7171"/>
                  </a:cubicBezTo>
                  <a:cubicBezTo>
                    <a:pt x="19041" y="7145"/>
                    <a:pt x="19041" y="7015"/>
                    <a:pt x="19015" y="6963"/>
                  </a:cubicBezTo>
                  <a:cubicBezTo>
                    <a:pt x="18496" y="5848"/>
                    <a:pt x="18003" y="4758"/>
                    <a:pt x="17458" y="3669"/>
                  </a:cubicBezTo>
                  <a:cubicBezTo>
                    <a:pt x="17303" y="3305"/>
                    <a:pt x="17095" y="2916"/>
                    <a:pt x="16732" y="2709"/>
                  </a:cubicBezTo>
                  <a:cubicBezTo>
                    <a:pt x="16561" y="2602"/>
                    <a:pt x="16376" y="2561"/>
                    <a:pt x="16187" y="2561"/>
                  </a:cubicBezTo>
                  <a:close/>
                  <a:moveTo>
                    <a:pt x="14498" y="11160"/>
                  </a:moveTo>
                  <a:cubicBezTo>
                    <a:pt x="14577" y="11160"/>
                    <a:pt x="14643" y="11196"/>
                    <a:pt x="14709" y="11295"/>
                  </a:cubicBezTo>
                  <a:cubicBezTo>
                    <a:pt x="14786" y="11451"/>
                    <a:pt x="14864" y="11606"/>
                    <a:pt x="14942" y="11762"/>
                  </a:cubicBezTo>
                  <a:cubicBezTo>
                    <a:pt x="15020" y="11892"/>
                    <a:pt x="15098" y="12047"/>
                    <a:pt x="15175" y="12203"/>
                  </a:cubicBezTo>
                  <a:cubicBezTo>
                    <a:pt x="15253" y="12385"/>
                    <a:pt x="15175" y="12514"/>
                    <a:pt x="15020" y="12618"/>
                  </a:cubicBezTo>
                  <a:cubicBezTo>
                    <a:pt x="14501" y="13007"/>
                    <a:pt x="13852" y="13215"/>
                    <a:pt x="13230" y="13370"/>
                  </a:cubicBezTo>
                  <a:cubicBezTo>
                    <a:pt x="13151" y="13386"/>
                    <a:pt x="13053" y="13412"/>
                    <a:pt x="12959" y="13412"/>
                  </a:cubicBezTo>
                  <a:cubicBezTo>
                    <a:pt x="12899" y="13412"/>
                    <a:pt x="12840" y="13401"/>
                    <a:pt x="12789" y="13370"/>
                  </a:cubicBezTo>
                  <a:cubicBezTo>
                    <a:pt x="12685" y="13293"/>
                    <a:pt x="12607" y="13111"/>
                    <a:pt x="12555" y="13007"/>
                  </a:cubicBezTo>
                  <a:cubicBezTo>
                    <a:pt x="12426" y="12800"/>
                    <a:pt x="12244" y="12514"/>
                    <a:pt x="12296" y="12281"/>
                  </a:cubicBezTo>
                  <a:cubicBezTo>
                    <a:pt x="12400" y="11944"/>
                    <a:pt x="12867" y="11762"/>
                    <a:pt x="13126" y="11658"/>
                  </a:cubicBezTo>
                  <a:cubicBezTo>
                    <a:pt x="13541" y="11477"/>
                    <a:pt x="13956" y="11373"/>
                    <a:pt x="14345" y="11191"/>
                  </a:cubicBezTo>
                  <a:cubicBezTo>
                    <a:pt x="14402" y="11172"/>
                    <a:pt x="14452" y="11160"/>
                    <a:pt x="14498" y="11160"/>
                  </a:cubicBezTo>
                  <a:close/>
                  <a:moveTo>
                    <a:pt x="14510" y="10844"/>
                  </a:moveTo>
                  <a:cubicBezTo>
                    <a:pt x="14419" y="10844"/>
                    <a:pt x="14327" y="10869"/>
                    <a:pt x="14242" y="10906"/>
                  </a:cubicBezTo>
                  <a:lnTo>
                    <a:pt x="14216" y="10906"/>
                  </a:lnTo>
                  <a:cubicBezTo>
                    <a:pt x="13723" y="11036"/>
                    <a:pt x="13256" y="11165"/>
                    <a:pt x="12815" y="11373"/>
                  </a:cubicBezTo>
                  <a:cubicBezTo>
                    <a:pt x="12374" y="11581"/>
                    <a:pt x="11855" y="11892"/>
                    <a:pt x="11907" y="12437"/>
                  </a:cubicBezTo>
                  <a:cubicBezTo>
                    <a:pt x="11933" y="12800"/>
                    <a:pt x="12166" y="13111"/>
                    <a:pt x="12348" y="13422"/>
                  </a:cubicBezTo>
                  <a:cubicBezTo>
                    <a:pt x="12452" y="13578"/>
                    <a:pt x="12555" y="13708"/>
                    <a:pt x="12737" y="13760"/>
                  </a:cubicBezTo>
                  <a:cubicBezTo>
                    <a:pt x="12806" y="13779"/>
                    <a:pt x="12880" y="13788"/>
                    <a:pt x="12955" y="13788"/>
                  </a:cubicBezTo>
                  <a:cubicBezTo>
                    <a:pt x="13077" y="13788"/>
                    <a:pt x="13205" y="13766"/>
                    <a:pt x="13334" y="13734"/>
                  </a:cubicBezTo>
                  <a:cubicBezTo>
                    <a:pt x="13723" y="13656"/>
                    <a:pt x="14112" y="13500"/>
                    <a:pt x="14501" y="13319"/>
                  </a:cubicBezTo>
                  <a:cubicBezTo>
                    <a:pt x="14812" y="13163"/>
                    <a:pt x="15227" y="12955"/>
                    <a:pt x="15409" y="12644"/>
                  </a:cubicBezTo>
                  <a:cubicBezTo>
                    <a:pt x="15616" y="12255"/>
                    <a:pt x="15279" y="11814"/>
                    <a:pt x="15124" y="11477"/>
                  </a:cubicBezTo>
                  <a:cubicBezTo>
                    <a:pt x="15020" y="11295"/>
                    <a:pt x="14942" y="11088"/>
                    <a:pt x="14812" y="10958"/>
                  </a:cubicBezTo>
                  <a:cubicBezTo>
                    <a:pt x="14716" y="10876"/>
                    <a:pt x="14613" y="10844"/>
                    <a:pt x="14510" y="10844"/>
                  </a:cubicBezTo>
                  <a:close/>
                  <a:moveTo>
                    <a:pt x="20049" y="12769"/>
                  </a:moveTo>
                  <a:cubicBezTo>
                    <a:pt x="20128" y="12769"/>
                    <a:pt x="20194" y="12805"/>
                    <a:pt x="20260" y="12904"/>
                  </a:cubicBezTo>
                  <a:cubicBezTo>
                    <a:pt x="20364" y="13033"/>
                    <a:pt x="20441" y="13189"/>
                    <a:pt x="20519" y="13344"/>
                  </a:cubicBezTo>
                  <a:cubicBezTo>
                    <a:pt x="20597" y="13500"/>
                    <a:pt x="20675" y="13630"/>
                    <a:pt x="20727" y="13785"/>
                  </a:cubicBezTo>
                  <a:cubicBezTo>
                    <a:pt x="20805" y="13967"/>
                    <a:pt x="20753" y="14097"/>
                    <a:pt x="20597" y="14201"/>
                  </a:cubicBezTo>
                  <a:cubicBezTo>
                    <a:pt x="20078" y="14590"/>
                    <a:pt x="19404" y="14823"/>
                    <a:pt x="18781" y="14953"/>
                  </a:cubicBezTo>
                  <a:cubicBezTo>
                    <a:pt x="18702" y="14969"/>
                    <a:pt x="18614" y="14994"/>
                    <a:pt x="18528" y="14994"/>
                  </a:cubicBezTo>
                  <a:cubicBezTo>
                    <a:pt x="18472" y="14994"/>
                    <a:pt x="18417" y="14983"/>
                    <a:pt x="18366" y="14953"/>
                  </a:cubicBezTo>
                  <a:cubicBezTo>
                    <a:pt x="18262" y="14875"/>
                    <a:pt x="18185" y="14719"/>
                    <a:pt x="18107" y="14616"/>
                  </a:cubicBezTo>
                  <a:cubicBezTo>
                    <a:pt x="18003" y="14408"/>
                    <a:pt x="17795" y="14123"/>
                    <a:pt x="17873" y="13863"/>
                  </a:cubicBezTo>
                  <a:cubicBezTo>
                    <a:pt x="17951" y="13552"/>
                    <a:pt x="18418" y="13370"/>
                    <a:pt x="18703" y="13241"/>
                  </a:cubicBezTo>
                  <a:cubicBezTo>
                    <a:pt x="19093" y="13085"/>
                    <a:pt x="19508" y="12981"/>
                    <a:pt x="19897" y="12800"/>
                  </a:cubicBezTo>
                  <a:cubicBezTo>
                    <a:pt x="19954" y="12781"/>
                    <a:pt x="20004" y="12769"/>
                    <a:pt x="20049" y="12769"/>
                  </a:cubicBezTo>
                  <a:close/>
                  <a:moveTo>
                    <a:pt x="20059" y="12448"/>
                  </a:moveTo>
                  <a:cubicBezTo>
                    <a:pt x="19973" y="12448"/>
                    <a:pt x="19883" y="12466"/>
                    <a:pt x="19793" y="12488"/>
                  </a:cubicBezTo>
                  <a:cubicBezTo>
                    <a:pt x="19300" y="12618"/>
                    <a:pt x="18833" y="12774"/>
                    <a:pt x="18366" y="12981"/>
                  </a:cubicBezTo>
                  <a:cubicBezTo>
                    <a:pt x="17951" y="13189"/>
                    <a:pt x="17432" y="13500"/>
                    <a:pt x="17484" y="14019"/>
                  </a:cubicBezTo>
                  <a:cubicBezTo>
                    <a:pt x="17510" y="14382"/>
                    <a:pt x="17718" y="14719"/>
                    <a:pt x="17925" y="15005"/>
                  </a:cubicBezTo>
                  <a:cubicBezTo>
                    <a:pt x="18003" y="15160"/>
                    <a:pt x="18133" y="15290"/>
                    <a:pt x="18314" y="15342"/>
                  </a:cubicBezTo>
                  <a:cubicBezTo>
                    <a:pt x="18386" y="15372"/>
                    <a:pt x="18461" y="15383"/>
                    <a:pt x="18537" y="15383"/>
                  </a:cubicBezTo>
                  <a:cubicBezTo>
                    <a:pt x="18655" y="15383"/>
                    <a:pt x="18775" y="15358"/>
                    <a:pt x="18885" y="15342"/>
                  </a:cubicBezTo>
                  <a:cubicBezTo>
                    <a:pt x="19300" y="15238"/>
                    <a:pt x="19689" y="15108"/>
                    <a:pt x="20052" y="14927"/>
                  </a:cubicBezTo>
                  <a:cubicBezTo>
                    <a:pt x="20364" y="14745"/>
                    <a:pt x="20805" y="14564"/>
                    <a:pt x="20986" y="14226"/>
                  </a:cubicBezTo>
                  <a:cubicBezTo>
                    <a:pt x="21194" y="13863"/>
                    <a:pt x="20856" y="13422"/>
                    <a:pt x="20675" y="13085"/>
                  </a:cubicBezTo>
                  <a:cubicBezTo>
                    <a:pt x="20597" y="12904"/>
                    <a:pt x="20519" y="12696"/>
                    <a:pt x="20364" y="12566"/>
                  </a:cubicBezTo>
                  <a:cubicBezTo>
                    <a:pt x="20276" y="12478"/>
                    <a:pt x="20171" y="12448"/>
                    <a:pt x="20059" y="12448"/>
                  </a:cubicBezTo>
                  <a:close/>
                  <a:moveTo>
                    <a:pt x="10291" y="13117"/>
                  </a:moveTo>
                  <a:cubicBezTo>
                    <a:pt x="10391" y="13117"/>
                    <a:pt x="10448" y="13170"/>
                    <a:pt x="10506" y="13267"/>
                  </a:cubicBezTo>
                  <a:cubicBezTo>
                    <a:pt x="10558" y="13422"/>
                    <a:pt x="10610" y="13552"/>
                    <a:pt x="10662" y="13708"/>
                  </a:cubicBezTo>
                  <a:cubicBezTo>
                    <a:pt x="10714" y="13889"/>
                    <a:pt x="10895" y="14252"/>
                    <a:pt x="10740" y="14382"/>
                  </a:cubicBezTo>
                  <a:cubicBezTo>
                    <a:pt x="10610" y="14512"/>
                    <a:pt x="10402" y="14590"/>
                    <a:pt x="10247" y="14667"/>
                  </a:cubicBezTo>
                  <a:cubicBezTo>
                    <a:pt x="10039" y="14771"/>
                    <a:pt x="9832" y="14875"/>
                    <a:pt x="9650" y="14953"/>
                  </a:cubicBezTo>
                  <a:cubicBezTo>
                    <a:pt x="9365" y="15108"/>
                    <a:pt x="9053" y="15212"/>
                    <a:pt x="8768" y="15368"/>
                  </a:cubicBezTo>
                  <a:lnTo>
                    <a:pt x="8690" y="15368"/>
                  </a:lnTo>
                  <a:cubicBezTo>
                    <a:pt x="8619" y="15396"/>
                    <a:pt x="8556" y="15417"/>
                    <a:pt x="8496" y="15417"/>
                  </a:cubicBezTo>
                  <a:cubicBezTo>
                    <a:pt x="8447" y="15417"/>
                    <a:pt x="8400" y="15403"/>
                    <a:pt x="8353" y="15368"/>
                  </a:cubicBezTo>
                  <a:cubicBezTo>
                    <a:pt x="8249" y="15290"/>
                    <a:pt x="8197" y="15186"/>
                    <a:pt x="8146" y="15083"/>
                  </a:cubicBezTo>
                  <a:cubicBezTo>
                    <a:pt x="8016" y="14875"/>
                    <a:pt x="7860" y="14564"/>
                    <a:pt x="7912" y="14304"/>
                  </a:cubicBezTo>
                  <a:cubicBezTo>
                    <a:pt x="7964" y="14045"/>
                    <a:pt x="8249" y="13915"/>
                    <a:pt x="8457" y="13811"/>
                  </a:cubicBezTo>
                  <a:cubicBezTo>
                    <a:pt x="8742" y="13682"/>
                    <a:pt x="9027" y="13552"/>
                    <a:pt x="9313" y="13448"/>
                  </a:cubicBezTo>
                  <a:cubicBezTo>
                    <a:pt x="9598" y="13344"/>
                    <a:pt x="9884" y="13215"/>
                    <a:pt x="10169" y="13137"/>
                  </a:cubicBezTo>
                  <a:cubicBezTo>
                    <a:pt x="10216" y="13124"/>
                    <a:pt x="10256" y="13117"/>
                    <a:pt x="10291" y="13117"/>
                  </a:cubicBezTo>
                  <a:close/>
                  <a:moveTo>
                    <a:pt x="10337" y="12772"/>
                  </a:moveTo>
                  <a:cubicBezTo>
                    <a:pt x="10325" y="12772"/>
                    <a:pt x="10312" y="12773"/>
                    <a:pt x="10299" y="12774"/>
                  </a:cubicBezTo>
                  <a:cubicBezTo>
                    <a:pt x="10117" y="12774"/>
                    <a:pt x="9961" y="12852"/>
                    <a:pt x="9806" y="12904"/>
                  </a:cubicBezTo>
                  <a:cubicBezTo>
                    <a:pt x="9598" y="12981"/>
                    <a:pt x="9391" y="13059"/>
                    <a:pt x="9209" y="13137"/>
                  </a:cubicBezTo>
                  <a:cubicBezTo>
                    <a:pt x="8846" y="13267"/>
                    <a:pt x="8483" y="13422"/>
                    <a:pt x="8146" y="13604"/>
                  </a:cubicBezTo>
                  <a:cubicBezTo>
                    <a:pt x="7860" y="13760"/>
                    <a:pt x="7601" y="13967"/>
                    <a:pt x="7575" y="14304"/>
                  </a:cubicBezTo>
                  <a:cubicBezTo>
                    <a:pt x="7523" y="14667"/>
                    <a:pt x="7730" y="15057"/>
                    <a:pt x="7912" y="15342"/>
                  </a:cubicBezTo>
                  <a:cubicBezTo>
                    <a:pt x="8064" y="15570"/>
                    <a:pt x="8258" y="15714"/>
                    <a:pt x="8493" y="15714"/>
                  </a:cubicBezTo>
                  <a:cubicBezTo>
                    <a:pt x="8579" y="15714"/>
                    <a:pt x="8671" y="15695"/>
                    <a:pt x="8768" y="15653"/>
                  </a:cubicBezTo>
                  <a:cubicBezTo>
                    <a:pt x="8794" y="15653"/>
                    <a:pt x="8820" y="15627"/>
                    <a:pt x="8846" y="15601"/>
                  </a:cubicBezTo>
                  <a:cubicBezTo>
                    <a:pt x="9183" y="15524"/>
                    <a:pt x="9546" y="15394"/>
                    <a:pt x="9884" y="15238"/>
                  </a:cubicBezTo>
                  <a:cubicBezTo>
                    <a:pt x="10117" y="15134"/>
                    <a:pt x="10350" y="15057"/>
                    <a:pt x="10584" y="14953"/>
                  </a:cubicBezTo>
                  <a:cubicBezTo>
                    <a:pt x="10791" y="14849"/>
                    <a:pt x="11051" y="14719"/>
                    <a:pt x="11155" y="14486"/>
                  </a:cubicBezTo>
                  <a:cubicBezTo>
                    <a:pt x="11284" y="14175"/>
                    <a:pt x="11077" y="13734"/>
                    <a:pt x="10947" y="13422"/>
                  </a:cubicBezTo>
                  <a:cubicBezTo>
                    <a:pt x="10847" y="13122"/>
                    <a:pt x="10698" y="12772"/>
                    <a:pt x="10337" y="12772"/>
                  </a:cubicBezTo>
                  <a:close/>
                  <a:moveTo>
                    <a:pt x="16106" y="14611"/>
                  </a:moveTo>
                  <a:cubicBezTo>
                    <a:pt x="16185" y="14611"/>
                    <a:pt x="16251" y="14647"/>
                    <a:pt x="16317" y="14745"/>
                  </a:cubicBezTo>
                  <a:cubicBezTo>
                    <a:pt x="16395" y="14875"/>
                    <a:pt x="16473" y="15031"/>
                    <a:pt x="16550" y="15186"/>
                  </a:cubicBezTo>
                  <a:cubicBezTo>
                    <a:pt x="16628" y="15342"/>
                    <a:pt x="16732" y="15472"/>
                    <a:pt x="16784" y="15627"/>
                  </a:cubicBezTo>
                  <a:cubicBezTo>
                    <a:pt x="16862" y="15809"/>
                    <a:pt x="16784" y="15939"/>
                    <a:pt x="16628" y="16042"/>
                  </a:cubicBezTo>
                  <a:cubicBezTo>
                    <a:pt x="16109" y="16431"/>
                    <a:pt x="15461" y="16665"/>
                    <a:pt x="14838" y="16795"/>
                  </a:cubicBezTo>
                  <a:cubicBezTo>
                    <a:pt x="14759" y="16810"/>
                    <a:pt x="14661" y="16836"/>
                    <a:pt x="14573" y="16836"/>
                  </a:cubicBezTo>
                  <a:cubicBezTo>
                    <a:pt x="14517" y="16836"/>
                    <a:pt x="14464" y="16825"/>
                    <a:pt x="14423" y="16795"/>
                  </a:cubicBezTo>
                  <a:cubicBezTo>
                    <a:pt x="14293" y="16717"/>
                    <a:pt x="14242" y="16561"/>
                    <a:pt x="14164" y="16457"/>
                  </a:cubicBezTo>
                  <a:cubicBezTo>
                    <a:pt x="14034" y="16250"/>
                    <a:pt x="13852" y="15965"/>
                    <a:pt x="13930" y="15705"/>
                  </a:cubicBezTo>
                  <a:cubicBezTo>
                    <a:pt x="14008" y="15394"/>
                    <a:pt x="14475" y="15212"/>
                    <a:pt x="14760" y="15083"/>
                  </a:cubicBezTo>
                  <a:cubicBezTo>
                    <a:pt x="15150" y="14927"/>
                    <a:pt x="15565" y="14823"/>
                    <a:pt x="15954" y="14642"/>
                  </a:cubicBezTo>
                  <a:cubicBezTo>
                    <a:pt x="16011" y="14623"/>
                    <a:pt x="16061" y="14611"/>
                    <a:pt x="16106" y="14611"/>
                  </a:cubicBezTo>
                  <a:close/>
                  <a:moveTo>
                    <a:pt x="16108" y="14290"/>
                  </a:moveTo>
                  <a:cubicBezTo>
                    <a:pt x="16025" y="14290"/>
                    <a:pt x="15940" y="14308"/>
                    <a:pt x="15850" y="14330"/>
                  </a:cubicBezTo>
                  <a:lnTo>
                    <a:pt x="15824" y="14330"/>
                  </a:lnTo>
                  <a:cubicBezTo>
                    <a:pt x="15357" y="14460"/>
                    <a:pt x="14864" y="14616"/>
                    <a:pt x="14423" y="14823"/>
                  </a:cubicBezTo>
                  <a:cubicBezTo>
                    <a:pt x="14008" y="15031"/>
                    <a:pt x="13489" y="15342"/>
                    <a:pt x="13515" y="15861"/>
                  </a:cubicBezTo>
                  <a:cubicBezTo>
                    <a:pt x="13567" y="16224"/>
                    <a:pt x="13775" y="16561"/>
                    <a:pt x="13956" y="16847"/>
                  </a:cubicBezTo>
                  <a:cubicBezTo>
                    <a:pt x="14060" y="17002"/>
                    <a:pt x="14190" y="17132"/>
                    <a:pt x="14345" y="17184"/>
                  </a:cubicBezTo>
                  <a:cubicBezTo>
                    <a:pt x="14427" y="17214"/>
                    <a:pt x="14508" y="17225"/>
                    <a:pt x="14588" y="17225"/>
                  </a:cubicBezTo>
                  <a:cubicBezTo>
                    <a:pt x="14712" y="17225"/>
                    <a:pt x="14832" y="17200"/>
                    <a:pt x="14942" y="17184"/>
                  </a:cubicBezTo>
                  <a:cubicBezTo>
                    <a:pt x="15357" y="17080"/>
                    <a:pt x="15746" y="16950"/>
                    <a:pt x="16109" y="16769"/>
                  </a:cubicBezTo>
                  <a:cubicBezTo>
                    <a:pt x="16421" y="16587"/>
                    <a:pt x="16836" y="16406"/>
                    <a:pt x="17017" y="16068"/>
                  </a:cubicBezTo>
                  <a:cubicBezTo>
                    <a:pt x="17251" y="15705"/>
                    <a:pt x="16888" y="15264"/>
                    <a:pt x="16732" y="14927"/>
                  </a:cubicBezTo>
                  <a:cubicBezTo>
                    <a:pt x="16654" y="14745"/>
                    <a:pt x="16576" y="14538"/>
                    <a:pt x="16421" y="14408"/>
                  </a:cubicBezTo>
                  <a:cubicBezTo>
                    <a:pt x="16318" y="14320"/>
                    <a:pt x="16215" y="14290"/>
                    <a:pt x="16108" y="14290"/>
                  </a:cubicBezTo>
                  <a:close/>
                  <a:moveTo>
                    <a:pt x="21666" y="16193"/>
                  </a:moveTo>
                  <a:cubicBezTo>
                    <a:pt x="21752" y="16193"/>
                    <a:pt x="21828" y="16229"/>
                    <a:pt x="21894" y="16328"/>
                  </a:cubicBezTo>
                  <a:cubicBezTo>
                    <a:pt x="21972" y="16483"/>
                    <a:pt x="22050" y="16639"/>
                    <a:pt x="22128" y="16795"/>
                  </a:cubicBezTo>
                  <a:cubicBezTo>
                    <a:pt x="22205" y="16924"/>
                    <a:pt x="22283" y="17080"/>
                    <a:pt x="22361" y="17236"/>
                  </a:cubicBezTo>
                  <a:cubicBezTo>
                    <a:pt x="22413" y="17417"/>
                    <a:pt x="22361" y="17547"/>
                    <a:pt x="22205" y="17651"/>
                  </a:cubicBezTo>
                  <a:cubicBezTo>
                    <a:pt x="21687" y="18040"/>
                    <a:pt x="21038" y="18273"/>
                    <a:pt x="20416" y="18403"/>
                  </a:cubicBezTo>
                  <a:cubicBezTo>
                    <a:pt x="20337" y="18419"/>
                    <a:pt x="20239" y="18444"/>
                    <a:pt x="20145" y="18444"/>
                  </a:cubicBezTo>
                  <a:cubicBezTo>
                    <a:pt x="20084" y="18444"/>
                    <a:pt x="20025" y="18433"/>
                    <a:pt x="19975" y="18403"/>
                  </a:cubicBezTo>
                  <a:cubicBezTo>
                    <a:pt x="19871" y="18325"/>
                    <a:pt x="19793" y="18169"/>
                    <a:pt x="19741" y="18040"/>
                  </a:cubicBezTo>
                  <a:cubicBezTo>
                    <a:pt x="19611" y="17832"/>
                    <a:pt x="19404" y="17573"/>
                    <a:pt x="19482" y="17313"/>
                  </a:cubicBezTo>
                  <a:cubicBezTo>
                    <a:pt x="19585" y="16976"/>
                    <a:pt x="20052" y="16795"/>
                    <a:pt x="20312" y="16691"/>
                  </a:cubicBezTo>
                  <a:cubicBezTo>
                    <a:pt x="20701" y="16535"/>
                    <a:pt x="21142" y="16431"/>
                    <a:pt x="21505" y="16224"/>
                  </a:cubicBezTo>
                  <a:cubicBezTo>
                    <a:pt x="21562" y="16205"/>
                    <a:pt x="21615" y="16193"/>
                    <a:pt x="21666" y="16193"/>
                  </a:cubicBezTo>
                  <a:close/>
                  <a:moveTo>
                    <a:pt x="21673" y="15885"/>
                  </a:moveTo>
                  <a:cubicBezTo>
                    <a:pt x="21591" y="15885"/>
                    <a:pt x="21506" y="15905"/>
                    <a:pt x="21427" y="15939"/>
                  </a:cubicBezTo>
                  <a:lnTo>
                    <a:pt x="21401" y="15939"/>
                  </a:lnTo>
                  <a:cubicBezTo>
                    <a:pt x="20908" y="16068"/>
                    <a:pt x="20441" y="16198"/>
                    <a:pt x="19975" y="16406"/>
                  </a:cubicBezTo>
                  <a:cubicBezTo>
                    <a:pt x="19559" y="16613"/>
                    <a:pt x="19041" y="16924"/>
                    <a:pt x="19093" y="17469"/>
                  </a:cubicBezTo>
                  <a:cubicBezTo>
                    <a:pt x="19118" y="17832"/>
                    <a:pt x="19352" y="18144"/>
                    <a:pt x="19534" y="18455"/>
                  </a:cubicBezTo>
                  <a:cubicBezTo>
                    <a:pt x="19611" y="18610"/>
                    <a:pt x="19741" y="18740"/>
                    <a:pt x="19923" y="18792"/>
                  </a:cubicBezTo>
                  <a:cubicBezTo>
                    <a:pt x="19992" y="18812"/>
                    <a:pt x="20065" y="18820"/>
                    <a:pt x="20139" y="18820"/>
                  </a:cubicBezTo>
                  <a:cubicBezTo>
                    <a:pt x="20259" y="18820"/>
                    <a:pt x="20381" y="18798"/>
                    <a:pt x="20493" y="18766"/>
                  </a:cubicBezTo>
                  <a:cubicBezTo>
                    <a:pt x="20908" y="18688"/>
                    <a:pt x="21297" y="18533"/>
                    <a:pt x="21661" y="18351"/>
                  </a:cubicBezTo>
                  <a:cubicBezTo>
                    <a:pt x="21998" y="18195"/>
                    <a:pt x="22413" y="17988"/>
                    <a:pt x="22595" y="17677"/>
                  </a:cubicBezTo>
                  <a:cubicBezTo>
                    <a:pt x="22802" y="17288"/>
                    <a:pt x="22465" y="16847"/>
                    <a:pt x="22309" y="16509"/>
                  </a:cubicBezTo>
                  <a:cubicBezTo>
                    <a:pt x="22205" y="16328"/>
                    <a:pt x="22128" y="16120"/>
                    <a:pt x="21972" y="15990"/>
                  </a:cubicBezTo>
                  <a:cubicBezTo>
                    <a:pt x="21884" y="15917"/>
                    <a:pt x="21780" y="15885"/>
                    <a:pt x="21673" y="15885"/>
                  </a:cubicBezTo>
                  <a:close/>
                  <a:moveTo>
                    <a:pt x="11925" y="16563"/>
                  </a:moveTo>
                  <a:cubicBezTo>
                    <a:pt x="12006" y="16563"/>
                    <a:pt x="12060" y="16608"/>
                    <a:pt x="12114" y="16717"/>
                  </a:cubicBezTo>
                  <a:cubicBezTo>
                    <a:pt x="12166" y="16847"/>
                    <a:pt x="12218" y="17002"/>
                    <a:pt x="12270" y="17158"/>
                  </a:cubicBezTo>
                  <a:cubicBezTo>
                    <a:pt x="12348" y="17339"/>
                    <a:pt x="12504" y="17677"/>
                    <a:pt x="12348" y="17832"/>
                  </a:cubicBezTo>
                  <a:cubicBezTo>
                    <a:pt x="12218" y="17962"/>
                    <a:pt x="12037" y="18040"/>
                    <a:pt x="11855" y="18118"/>
                  </a:cubicBezTo>
                  <a:cubicBezTo>
                    <a:pt x="11648" y="18221"/>
                    <a:pt x="11466" y="18299"/>
                    <a:pt x="11258" y="18403"/>
                  </a:cubicBezTo>
                  <a:cubicBezTo>
                    <a:pt x="10973" y="18533"/>
                    <a:pt x="10662" y="18662"/>
                    <a:pt x="10376" y="18818"/>
                  </a:cubicBezTo>
                  <a:cubicBezTo>
                    <a:pt x="10363" y="18805"/>
                    <a:pt x="10350" y="18799"/>
                    <a:pt x="10338" y="18799"/>
                  </a:cubicBezTo>
                  <a:cubicBezTo>
                    <a:pt x="10325" y="18799"/>
                    <a:pt x="10312" y="18805"/>
                    <a:pt x="10299" y="18818"/>
                  </a:cubicBezTo>
                  <a:cubicBezTo>
                    <a:pt x="10247" y="18831"/>
                    <a:pt x="10195" y="18844"/>
                    <a:pt x="10140" y="18844"/>
                  </a:cubicBezTo>
                  <a:cubicBezTo>
                    <a:pt x="10085" y="18844"/>
                    <a:pt x="10026" y="18831"/>
                    <a:pt x="9961" y="18792"/>
                  </a:cubicBezTo>
                  <a:cubicBezTo>
                    <a:pt x="9884" y="18740"/>
                    <a:pt x="9806" y="18636"/>
                    <a:pt x="9754" y="18533"/>
                  </a:cubicBezTo>
                  <a:cubicBezTo>
                    <a:pt x="9624" y="18299"/>
                    <a:pt x="9468" y="17988"/>
                    <a:pt x="9520" y="17728"/>
                  </a:cubicBezTo>
                  <a:cubicBezTo>
                    <a:pt x="9572" y="17469"/>
                    <a:pt x="9858" y="17365"/>
                    <a:pt x="10065" y="17262"/>
                  </a:cubicBezTo>
                  <a:cubicBezTo>
                    <a:pt x="10350" y="17132"/>
                    <a:pt x="10636" y="17002"/>
                    <a:pt x="10947" y="16872"/>
                  </a:cubicBezTo>
                  <a:cubicBezTo>
                    <a:pt x="11232" y="16769"/>
                    <a:pt x="11518" y="16665"/>
                    <a:pt x="11803" y="16587"/>
                  </a:cubicBezTo>
                  <a:cubicBezTo>
                    <a:pt x="11850" y="16571"/>
                    <a:pt x="11890" y="16563"/>
                    <a:pt x="11925" y="16563"/>
                  </a:cubicBezTo>
                  <a:close/>
                  <a:moveTo>
                    <a:pt x="11907" y="16198"/>
                  </a:moveTo>
                  <a:cubicBezTo>
                    <a:pt x="11725" y="16224"/>
                    <a:pt x="11570" y="16276"/>
                    <a:pt x="11414" y="16354"/>
                  </a:cubicBezTo>
                  <a:cubicBezTo>
                    <a:pt x="11207" y="16406"/>
                    <a:pt x="11025" y="16483"/>
                    <a:pt x="10817" y="16561"/>
                  </a:cubicBezTo>
                  <a:cubicBezTo>
                    <a:pt x="10454" y="16717"/>
                    <a:pt x="10117" y="16872"/>
                    <a:pt x="9754" y="17028"/>
                  </a:cubicBezTo>
                  <a:cubicBezTo>
                    <a:pt x="9468" y="17184"/>
                    <a:pt x="9209" y="17391"/>
                    <a:pt x="9183" y="17754"/>
                  </a:cubicBezTo>
                  <a:cubicBezTo>
                    <a:pt x="9157" y="18092"/>
                    <a:pt x="9339" y="18507"/>
                    <a:pt x="9520" y="18792"/>
                  </a:cubicBezTo>
                  <a:cubicBezTo>
                    <a:pt x="9677" y="19008"/>
                    <a:pt x="9879" y="19150"/>
                    <a:pt x="10125" y="19150"/>
                  </a:cubicBezTo>
                  <a:cubicBezTo>
                    <a:pt x="10204" y="19150"/>
                    <a:pt x="10288" y="19135"/>
                    <a:pt x="10376" y="19103"/>
                  </a:cubicBezTo>
                  <a:cubicBezTo>
                    <a:pt x="10402" y="19077"/>
                    <a:pt x="10428" y="19051"/>
                    <a:pt x="10454" y="19051"/>
                  </a:cubicBezTo>
                  <a:cubicBezTo>
                    <a:pt x="10817" y="18974"/>
                    <a:pt x="11155" y="18818"/>
                    <a:pt x="11492" y="18688"/>
                  </a:cubicBezTo>
                  <a:cubicBezTo>
                    <a:pt x="11725" y="18585"/>
                    <a:pt x="11959" y="18481"/>
                    <a:pt x="12192" y="18377"/>
                  </a:cubicBezTo>
                  <a:cubicBezTo>
                    <a:pt x="12400" y="18273"/>
                    <a:pt x="12659" y="18169"/>
                    <a:pt x="12763" y="17936"/>
                  </a:cubicBezTo>
                  <a:cubicBezTo>
                    <a:pt x="12893" y="17625"/>
                    <a:pt x="12685" y="17158"/>
                    <a:pt x="12581" y="16872"/>
                  </a:cubicBezTo>
                  <a:cubicBezTo>
                    <a:pt x="12452" y="16535"/>
                    <a:pt x="12296" y="16198"/>
                    <a:pt x="11907" y="16198"/>
                  </a:cubicBezTo>
                  <a:close/>
                  <a:moveTo>
                    <a:pt x="17715" y="18035"/>
                  </a:moveTo>
                  <a:cubicBezTo>
                    <a:pt x="17794" y="18035"/>
                    <a:pt x="17859" y="18071"/>
                    <a:pt x="17925" y="18169"/>
                  </a:cubicBezTo>
                  <a:cubicBezTo>
                    <a:pt x="18029" y="18325"/>
                    <a:pt x="18107" y="18481"/>
                    <a:pt x="18185" y="18636"/>
                  </a:cubicBezTo>
                  <a:cubicBezTo>
                    <a:pt x="18236" y="18766"/>
                    <a:pt x="18340" y="18922"/>
                    <a:pt x="18392" y="19077"/>
                  </a:cubicBezTo>
                  <a:cubicBezTo>
                    <a:pt x="18470" y="19259"/>
                    <a:pt x="18392" y="19389"/>
                    <a:pt x="18262" y="19492"/>
                  </a:cubicBezTo>
                  <a:cubicBezTo>
                    <a:pt x="17744" y="19882"/>
                    <a:pt x="17069" y="20115"/>
                    <a:pt x="16447" y="20245"/>
                  </a:cubicBezTo>
                  <a:cubicBezTo>
                    <a:pt x="16368" y="20261"/>
                    <a:pt x="16279" y="20286"/>
                    <a:pt x="16193" y="20286"/>
                  </a:cubicBezTo>
                  <a:cubicBezTo>
                    <a:pt x="16137" y="20286"/>
                    <a:pt x="16082" y="20275"/>
                    <a:pt x="16032" y="20245"/>
                  </a:cubicBezTo>
                  <a:cubicBezTo>
                    <a:pt x="15928" y="20167"/>
                    <a:pt x="15850" y="19985"/>
                    <a:pt x="15772" y="19882"/>
                  </a:cubicBezTo>
                  <a:cubicBezTo>
                    <a:pt x="15668" y="19674"/>
                    <a:pt x="15461" y="19415"/>
                    <a:pt x="15539" y="19155"/>
                  </a:cubicBezTo>
                  <a:cubicBezTo>
                    <a:pt x="15616" y="18818"/>
                    <a:pt x="16083" y="18636"/>
                    <a:pt x="16369" y="18533"/>
                  </a:cubicBezTo>
                  <a:cubicBezTo>
                    <a:pt x="16758" y="18377"/>
                    <a:pt x="17173" y="18273"/>
                    <a:pt x="17562" y="18066"/>
                  </a:cubicBezTo>
                  <a:cubicBezTo>
                    <a:pt x="17619" y="18047"/>
                    <a:pt x="17669" y="18035"/>
                    <a:pt x="17715" y="18035"/>
                  </a:cubicBezTo>
                  <a:close/>
                  <a:moveTo>
                    <a:pt x="17726" y="17727"/>
                  </a:moveTo>
                  <a:cubicBezTo>
                    <a:pt x="17639" y="17727"/>
                    <a:pt x="17549" y="17746"/>
                    <a:pt x="17458" y="17780"/>
                  </a:cubicBezTo>
                  <a:cubicBezTo>
                    <a:pt x="16965" y="17910"/>
                    <a:pt x="16498" y="18040"/>
                    <a:pt x="16032" y="18247"/>
                  </a:cubicBezTo>
                  <a:cubicBezTo>
                    <a:pt x="15616" y="18455"/>
                    <a:pt x="15098" y="18766"/>
                    <a:pt x="15150" y="19311"/>
                  </a:cubicBezTo>
                  <a:cubicBezTo>
                    <a:pt x="15175" y="19674"/>
                    <a:pt x="15383" y="19985"/>
                    <a:pt x="15591" y="20297"/>
                  </a:cubicBezTo>
                  <a:cubicBezTo>
                    <a:pt x="15668" y="20452"/>
                    <a:pt x="15798" y="20582"/>
                    <a:pt x="15980" y="20634"/>
                  </a:cubicBezTo>
                  <a:cubicBezTo>
                    <a:pt x="16049" y="20654"/>
                    <a:pt x="16122" y="20662"/>
                    <a:pt x="16196" y="20662"/>
                  </a:cubicBezTo>
                  <a:cubicBezTo>
                    <a:pt x="16316" y="20662"/>
                    <a:pt x="16438" y="20640"/>
                    <a:pt x="16550" y="20608"/>
                  </a:cubicBezTo>
                  <a:cubicBezTo>
                    <a:pt x="16965" y="20530"/>
                    <a:pt x="17354" y="20374"/>
                    <a:pt x="17718" y="20193"/>
                  </a:cubicBezTo>
                  <a:cubicBezTo>
                    <a:pt x="18029" y="20037"/>
                    <a:pt x="18470" y="19830"/>
                    <a:pt x="18652" y="19518"/>
                  </a:cubicBezTo>
                  <a:cubicBezTo>
                    <a:pt x="18859" y="19129"/>
                    <a:pt x="18522" y="18688"/>
                    <a:pt x="18340" y="18351"/>
                  </a:cubicBezTo>
                  <a:cubicBezTo>
                    <a:pt x="18262" y="18169"/>
                    <a:pt x="18185" y="17962"/>
                    <a:pt x="18029" y="17832"/>
                  </a:cubicBezTo>
                  <a:cubicBezTo>
                    <a:pt x="17941" y="17759"/>
                    <a:pt x="17837" y="17727"/>
                    <a:pt x="17726" y="17727"/>
                  </a:cubicBezTo>
                  <a:close/>
                  <a:moveTo>
                    <a:pt x="23292" y="19643"/>
                  </a:moveTo>
                  <a:cubicBezTo>
                    <a:pt x="23371" y="19643"/>
                    <a:pt x="23437" y="19679"/>
                    <a:pt x="23502" y="19778"/>
                  </a:cubicBezTo>
                  <a:cubicBezTo>
                    <a:pt x="23580" y="19908"/>
                    <a:pt x="23658" y="20089"/>
                    <a:pt x="23736" y="20219"/>
                  </a:cubicBezTo>
                  <a:cubicBezTo>
                    <a:pt x="23814" y="20374"/>
                    <a:pt x="23892" y="20530"/>
                    <a:pt x="23969" y="20660"/>
                  </a:cubicBezTo>
                  <a:cubicBezTo>
                    <a:pt x="24047" y="20867"/>
                    <a:pt x="23969" y="20971"/>
                    <a:pt x="23814" y="21101"/>
                  </a:cubicBezTo>
                  <a:cubicBezTo>
                    <a:pt x="23295" y="21464"/>
                    <a:pt x="22646" y="21697"/>
                    <a:pt x="22024" y="21827"/>
                  </a:cubicBezTo>
                  <a:cubicBezTo>
                    <a:pt x="21945" y="21843"/>
                    <a:pt x="21847" y="21868"/>
                    <a:pt x="21759" y="21868"/>
                  </a:cubicBezTo>
                  <a:cubicBezTo>
                    <a:pt x="21702" y="21868"/>
                    <a:pt x="21649" y="21858"/>
                    <a:pt x="21609" y="21827"/>
                  </a:cubicBezTo>
                  <a:cubicBezTo>
                    <a:pt x="21479" y="21775"/>
                    <a:pt x="21427" y="21594"/>
                    <a:pt x="21349" y="21490"/>
                  </a:cubicBezTo>
                  <a:cubicBezTo>
                    <a:pt x="21220" y="21282"/>
                    <a:pt x="21038" y="20997"/>
                    <a:pt x="21090" y="20738"/>
                  </a:cubicBezTo>
                  <a:cubicBezTo>
                    <a:pt x="21194" y="20426"/>
                    <a:pt x="21661" y="20245"/>
                    <a:pt x="21946" y="20141"/>
                  </a:cubicBezTo>
                  <a:cubicBezTo>
                    <a:pt x="22335" y="19959"/>
                    <a:pt x="22750" y="19856"/>
                    <a:pt x="23139" y="19674"/>
                  </a:cubicBezTo>
                  <a:cubicBezTo>
                    <a:pt x="23196" y="19655"/>
                    <a:pt x="23246" y="19643"/>
                    <a:pt x="23292" y="19643"/>
                  </a:cubicBezTo>
                  <a:close/>
                  <a:moveTo>
                    <a:pt x="23304" y="19327"/>
                  </a:moveTo>
                  <a:cubicBezTo>
                    <a:pt x="23213" y="19327"/>
                    <a:pt x="23121" y="19352"/>
                    <a:pt x="23036" y="19389"/>
                  </a:cubicBezTo>
                  <a:lnTo>
                    <a:pt x="23010" y="19389"/>
                  </a:lnTo>
                  <a:cubicBezTo>
                    <a:pt x="22543" y="19518"/>
                    <a:pt x="22050" y="19648"/>
                    <a:pt x="21609" y="19856"/>
                  </a:cubicBezTo>
                  <a:cubicBezTo>
                    <a:pt x="21168" y="20063"/>
                    <a:pt x="20675" y="20374"/>
                    <a:pt x="20701" y="20919"/>
                  </a:cubicBezTo>
                  <a:cubicBezTo>
                    <a:pt x="20727" y="21282"/>
                    <a:pt x="20960" y="21594"/>
                    <a:pt x="21142" y="21879"/>
                  </a:cubicBezTo>
                  <a:cubicBezTo>
                    <a:pt x="21246" y="22035"/>
                    <a:pt x="21349" y="22190"/>
                    <a:pt x="21531" y="22242"/>
                  </a:cubicBezTo>
                  <a:cubicBezTo>
                    <a:pt x="21595" y="22258"/>
                    <a:pt x="21657" y="22264"/>
                    <a:pt x="21718" y="22264"/>
                  </a:cubicBezTo>
                  <a:cubicBezTo>
                    <a:pt x="21854" y="22264"/>
                    <a:pt x="21984" y="22234"/>
                    <a:pt x="22128" y="22216"/>
                  </a:cubicBezTo>
                  <a:cubicBezTo>
                    <a:pt x="22517" y="22138"/>
                    <a:pt x="22906" y="21983"/>
                    <a:pt x="23295" y="21801"/>
                  </a:cubicBezTo>
                  <a:cubicBezTo>
                    <a:pt x="23606" y="21646"/>
                    <a:pt x="24021" y="21438"/>
                    <a:pt x="24203" y="21101"/>
                  </a:cubicBezTo>
                  <a:cubicBezTo>
                    <a:pt x="24436" y="20738"/>
                    <a:pt x="24073" y="20297"/>
                    <a:pt x="23918" y="19959"/>
                  </a:cubicBezTo>
                  <a:cubicBezTo>
                    <a:pt x="23840" y="19778"/>
                    <a:pt x="23762" y="19570"/>
                    <a:pt x="23606" y="19441"/>
                  </a:cubicBezTo>
                  <a:cubicBezTo>
                    <a:pt x="23510" y="19358"/>
                    <a:pt x="23407" y="19327"/>
                    <a:pt x="23304" y="19327"/>
                  </a:cubicBezTo>
                  <a:close/>
                  <a:moveTo>
                    <a:pt x="13518" y="19991"/>
                  </a:moveTo>
                  <a:cubicBezTo>
                    <a:pt x="13607" y="19991"/>
                    <a:pt x="13665" y="20045"/>
                    <a:pt x="13723" y="20141"/>
                  </a:cubicBezTo>
                  <a:cubicBezTo>
                    <a:pt x="13801" y="20297"/>
                    <a:pt x="13852" y="20452"/>
                    <a:pt x="13904" y="20582"/>
                  </a:cubicBezTo>
                  <a:cubicBezTo>
                    <a:pt x="13956" y="20764"/>
                    <a:pt x="14112" y="21127"/>
                    <a:pt x="13982" y="21282"/>
                  </a:cubicBezTo>
                  <a:cubicBezTo>
                    <a:pt x="13827" y="21386"/>
                    <a:pt x="13645" y="21490"/>
                    <a:pt x="13463" y="21568"/>
                  </a:cubicBezTo>
                  <a:cubicBezTo>
                    <a:pt x="13282" y="21646"/>
                    <a:pt x="13074" y="21749"/>
                    <a:pt x="12867" y="21827"/>
                  </a:cubicBezTo>
                  <a:cubicBezTo>
                    <a:pt x="12581" y="21983"/>
                    <a:pt x="12270" y="22087"/>
                    <a:pt x="12011" y="22242"/>
                  </a:cubicBezTo>
                  <a:lnTo>
                    <a:pt x="11907" y="22242"/>
                  </a:lnTo>
                  <a:cubicBezTo>
                    <a:pt x="11850" y="22271"/>
                    <a:pt x="11793" y="22291"/>
                    <a:pt x="11736" y="22291"/>
                  </a:cubicBezTo>
                  <a:cubicBezTo>
                    <a:pt x="11689" y="22291"/>
                    <a:pt x="11642" y="22277"/>
                    <a:pt x="11596" y="22242"/>
                  </a:cubicBezTo>
                  <a:cubicBezTo>
                    <a:pt x="11492" y="22164"/>
                    <a:pt x="11414" y="22061"/>
                    <a:pt x="11362" y="21957"/>
                  </a:cubicBezTo>
                  <a:cubicBezTo>
                    <a:pt x="11258" y="21749"/>
                    <a:pt x="11103" y="21438"/>
                    <a:pt x="11129" y="21179"/>
                  </a:cubicBezTo>
                  <a:cubicBezTo>
                    <a:pt x="11181" y="20919"/>
                    <a:pt x="11466" y="20790"/>
                    <a:pt x="11699" y="20686"/>
                  </a:cubicBezTo>
                  <a:cubicBezTo>
                    <a:pt x="11985" y="20556"/>
                    <a:pt x="12270" y="20426"/>
                    <a:pt x="12555" y="20323"/>
                  </a:cubicBezTo>
                  <a:cubicBezTo>
                    <a:pt x="12841" y="20219"/>
                    <a:pt x="13126" y="20089"/>
                    <a:pt x="13411" y="20011"/>
                  </a:cubicBezTo>
                  <a:cubicBezTo>
                    <a:pt x="13452" y="19998"/>
                    <a:pt x="13487" y="19991"/>
                    <a:pt x="13518" y="19991"/>
                  </a:cubicBezTo>
                  <a:close/>
                  <a:moveTo>
                    <a:pt x="13557" y="19647"/>
                  </a:moveTo>
                  <a:cubicBezTo>
                    <a:pt x="13543" y="19647"/>
                    <a:pt x="13529" y="19647"/>
                    <a:pt x="13515" y="19648"/>
                  </a:cubicBezTo>
                  <a:cubicBezTo>
                    <a:pt x="13360" y="19648"/>
                    <a:pt x="13178" y="19726"/>
                    <a:pt x="13022" y="19778"/>
                  </a:cubicBezTo>
                  <a:cubicBezTo>
                    <a:pt x="12841" y="19856"/>
                    <a:pt x="12633" y="19933"/>
                    <a:pt x="12452" y="20011"/>
                  </a:cubicBezTo>
                  <a:cubicBezTo>
                    <a:pt x="12089" y="20167"/>
                    <a:pt x="11725" y="20297"/>
                    <a:pt x="11388" y="20478"/>
                  </a:cubicBezTo>
                  <a:cubicBezTo>
                    <a:pt x="11077" y="20634"/>
                    <a:pt x="10843" y="20841"/>
                    <a:pt x="10791" y="21179"/>
                  </a:cubicBezTo>
                  <a:cubicBezTo>
                    <a:pt x="10766" y="21542"/>
                    <a:pt x="10947" y="21931"/>
                    <a:pt x="11155" y="22216"/>
                  </a:cubicBezTo>
                  <a:cubicBezTo>
                    <a:pt x="11307" y="22444"/>
                    <a:pt x="11500" y="22589"/>
                    <a:pt x="11725" y="22589"/>
                  </a:cubicBezTo>
                  <a:cubicBezTo>
                    <a:pt x="11808" y="22589"/>
                    <a:pt x="11894" y="22569"/>
                    <a:pt x="11985" y="22528"/>
                  </a:cubicBezTo>
                  <a:cubicBezTo>
                    <a:pt x="12037" y="22528"/>
                    <a:pt x="12063" y="22502"/>
                    <a:pt x="12063" y="22476"/>
                  </a:cubicBezTo>
                  <a:cubicBezTo>
                    <a:pt x="12426" y="22398"/>
                    <a:pt x="12763" y="22268"/>
                    <a:pt x="13100" y="22112"/>
                  </a:cubicBezTo>
                  <a:cubicBezTo>
                    <a:pt x="13334" y="22009"/>
                    <a:pt x="13593" y="21931"/>
                    <a:pt x="13801" y="21827"/>
                  </a:cubicBezTo>
                  <a:cubicBezTo>
                    <a:pt x="14034" y="21723"/>
                    <a:pt x="14293" y="21594"/>
                    <a:pt x="14371" y="21360"/>
                  </a:cubicBezTo>
                  <a:cubicBezTo>
                    <a:pt x="14527" y="21049"/>
                    <a:pt x="14319" y="20608"/>
                    <a:pt x="14190" y="20297"/>
                  </a:cubicBezTo>
                  <a:cubicBezTo>
                    <a:pt x="14064" y="19996"/>
                    <a:pt x="13939" y="19647"/>
                    <a:pt x="13557" y="19647"/>
                  </a:cubicBezTo>
                  <a:close/>
                  <a:moveTo>
                    <a:pt x="19331" y="21485"/>
                  </a:moveTo>
                  <a:cubicBezTo>
                    <a:pt x="19417" y="21485"/>
                    <a:pt x="19494" y="21521"/>
                    <a:pt x="19559" y="21620"/>
                  </a:cubicBezTo>
                  <a:cubicBezTo>
                    <a:pt x="19637" y="21749"/>
                    <a:pt x="19715" y="21931"/>
                    <a:pt x="19793" y="22061"/>
                  </a:cubicBezTo>
                  <a:cubicBezTo>
                    <a:pt x="19871" y="22216"/>
                    <a:pt x="19949" y="22372"/>
                    <a:pt x="20026" y="22502"/>
                  </a:cubicBezTo>
                  <a:cubicBezTo>
                    <a:pt x="20078" y="22709"/>
                    <a:pt x="20026" y="22813"/>
                    <a:pt x="19871" y="22943"/>
                  </a:cubicBezTo>
                  <a:cubicBezTo>
                    <a:pt x="19352" y="23306"/>
                    <a:pt x="18703" y="23539"/>
                    <a:pt x="18055" y="23669"/>
                  </a:cubicBezTo>
                  <a:cubicBezTo>
                    <a:pt x="17992" y="23685"/>
                    <a:pt x="17900" y="23710"/>
                    <a:pt x="17809" y="23710"/>
                  </a:cubicBezTo>
                  <a:cubicBezTo>
                    <a:pt x="17750" y="23710"/>
                    <a:pt x="17691" y="23699"/>
                    <a:pt x="17640" y="23669"/>
                  </a:cubicBezTo>
                  <a:cubicBezTo>
                    <a:pt x="17536" y="23617"/>
                    <a:pt x="17458" y="23435"/>
                    <a:pt x="17406" y="23332"/>
                  </a:cubicBezTo>
                  <a:cubicBezTo>
                    <a:pt x="17277" y="23124"/>
                    <a:pt x="17069" y="22839"/>
                    <a:pt x="17147" y="22579"/>
                  </a:cubicBezTo>
                  <a:cubicBezTo>
                    <a:pt x="17251" y="22268"/>
                    <a:pt x="17718" y="22087"/>
                    <a:pt x="17977" y="21957"/>
                  </a:cubicBezTo>
                  <a:cubicBezTo>
                    <a:pt x="18366" y="21801"/>
                    <a:pt x="18807" y="21697"/>
                    <a:pt x="19170" y="21516"/>
                  </a:cubicBezTo>
                  <a:cubicBezTo>
                    <a:pt x="19227" y="21497"/>
                    <a:pt x="19281" y="21485"/>
                    <a:pt x="19331" y="21485"/>
                  </a:cubicBezTo>
                  <a:close/>
                  <a:moveTo>
                    <a:pt x="19359" y="21169"/>
                  </a:moveTo>
                  <a:cubicBezTo>
                    <a:pt x="19270" y="21169"/>
                    <a:pt x="19178" y="21194"/>
                    <a:pt x="19093" y="21231"/>
                  </a:cubicBezTo>
                  <a:lnTo>
                    <a:pt x="19067" y="21231"/>
                  </a:lnTo>
                  <a:cubicBezTo>
                    <a:pt x="18574" y="21334"/>
                    <a:pt x="18107" y="21490"/>
                    <a:pt x="17640" y="21697"/>
                  </a:cubicBezTo>
                  <a:cubicBezTo>
                    <a:pt x="17225" y="21905"/>
                    <a:pt x="16706" y="22216"/>
                    <a:pt x="16758" y="22761"/>
                  </a:cubicBezTo>
                  <a:cubicBezTo>
                    <a:pt x="16784" y="23124"/>
                    <a:pt x="17017" y="23435"/>
                    <a:pt x="17199" y="23721"/>
                  </a:cubicBezTo>
                  <a:cubicBezTo>
                    <a:pt x="17277" y="23876"/>
                    <a:pt x="17406" y="24006"/>
                    <a:pt x="17588" y="24084"/>
                  </a:cubicBezTo>
                  <a:cubicBezTo>
                    <a:pt x="17644" y="24100"/>
                    <a:pt x="17703" y="24106"/>
                    <a:pt x="17763" y="24106"/>
                  </a:cubicBezTo>
                  <a:cubicBezTo>
                    <a:pt x="17896" y="24106"/>
                    <a:pt x="18033" y="24076"/>
                    <a:pt x="18159" y="24058"/>
                  </a:cubicBezTo>
                  <a:cubicBezTo>
                    <a:pt x="18574" y="23980"/>
                    <a:pt x="18963" y="23825"/>
                    <a:pt x="19326" y="23643"/>
                  </a:cubicBezTo>
                  <a:cubicBezTo>
                    <a:pt x="19663" y="23487"/>
                    <a:pt x="20078" y="23280"/>
                    <a:pt x="20260" y="22943"/>
                  </a:cubicBezTo>
                  <a:cubicBezTo>
                    <a:pt x="20467" y="22579"/>
                    <a:pt x="20130" y="22138"/>
                    <a:pt x="19975" y="21801"/>
                  </a:cubicBezTo>
                  <a:cubicBezTo>
                    <a:pt x="19871" y="21620"/>
                    <a:pt x="19793" y="21412"/>
                    <a:pt x="19637" y="21282"/>
                  </a:cubicBezTo>
                  <a:cubicBezTo>
                    <a:pt x="19555" y="21200"/>
                    <a:pt x="19458" y="21169"/>
                    <a:pt x="19359" y="21169"/>
                  </a:cubicBezTo>
                  <a:close/>
                  <a:moveTo>
                    <a:pt x="15158" y="23437"/>
                  </a:moveTo>
                  <a:cubicBezTo>
                    <a:pt x="15246" y="23437"/>
                    <a:pt x="15295" y="23483"/>
                    <a:pt x="15331" y="23591"/>
                  </a:cubicBezTo>
                  <a:cubicBezTo>
                    <a:pt x="15409" y="23721"/>
                    <a:pt x="15461" y="23876"/>
                    <a:pt x="15513" y="24032"/>
                  </a:cubicBezTo>
                  <a:cubicBezTo>
                    <a:pt x="15565" y="24214"/>
                    <a:pt x="15746" y="24577"/>
                    <a:pt x="15591" y="24707"/>
                  </a:cubicBezTo>
                  <a:cubicBezTo>
                    <a:pt x="15461" y="24836"/>
                    <a:pt x="15253" y="24914"/>
                    <a:pt x="15098" y="24992"/>
                  </a:cubicBezTo>
                  <a:cubicBezTo>
                    <a:pt x="14890" y="25096"/>
                    <a:pt x="14683" y="25174"/>
                    <a:pt x="14501" y="25277"/>
                  </a:cubicBezTo>
                  <a:cubicBezTo>
                    <a:pt x="14216" y="25407"/>
                    <a:pt x="13904" y="25537"/>
                    <a:pt x="13619" y="25692"/>
                  </a:cubicBezTo>
                  <a:cubicBezTo>
                    <a:pt x="13606" y="25679"/>
                    <a:pt x="13593" y="25673"/>
                    <a:pt x="13580" y="25673"/>
                  </a:cubicBezTo>
                  <a:cubicBezTo>
                    <a:pt x="13567" y="25673"/>
                    <a:pt x="13554" y="25679"/>
                    <a:pt x="13541" y="25692"/>
                  </a:cubicBezTo>
                  <a:cubicBezTo>
                    <a:pt x="13462" y="25708"/>
                    <a:pt x="13393" y="25733"/>
                    <a:pt x="13328" y="25733"/>
                  </a:cubicBezTo>
                  <a:cubicBezTo>
                    <a:pt x="13285" y="25733"/>
                    <a:pt x="13245" y="25723"/>
                    <a:pt x="13204" y="25692"/>
                  </a:cubicBezTo>
                  <a:cubicBezTo>
                    <a:pt x="13100" y="25615"/>
                    <a:pt x="13048" y="25511"/>
                    <a:pt x="12996" y="25407"/>
                  </a:cubicBezTo>
                  <a:cubicBezTo>
                    <a:pt x="12867" y="25174"/>
                    <a:pt x="12711" y="24888"/>
                    <a:pt x="12763" y="24629"/>
                  </a:cubicBezTo>
                  <a:cubicBezTo>
                    <a:pt x="12815" y="24343"/>
                    <a:pt x="13100" y="24240"/>
                    <a:pt x="13308" y="24136"/>
                  </a:cubicBezTo>
                  <a:cubicBezTo>
                    <a:pt x="13593" y="24006"/>
                    <a:pt x="13878" y="23876"/>
                    <a:pt x="14164" y="23773"/>
                  </a:cubicBezTo>
                  <a:cubicBezTo>
                    <a:pt x="14449" y="23669"/>
                    <a:pt x="14734" y="23539"/>
                    <a:pt x="15020" y="23461"/>
                  </a:cubicBezTo>
                  <a:cubicBezTo>
                    <a:pt x="15075" y="23446"/>
                    <a:pt x="15120" y="23437"/>
                    <a:pt x="15158" y="23437"/>
                  </a:cubicBezTo>
                  <a:close/>
                  <a:moveTo>
                    <a:pt x="15188" y="23097"/>
                  </a:moveTo>
                  <a:cubicBezTo>
                    <a:pt x="15176" y="23097"/>
                    <a:pt x="15163" y="23097"/>
                    <a:pt x="15150" y="23098"/>
                  </a:cubicBezTo>
                  <a:cubicBezTo>
                    <a:pt x="14968" y="23098"/>
                    <a:pt x="14812" y="23150"/>
                    <a:pt x="14631" y="23228"/>
                  </a:cubicBezTo>
                  <a:cubicBezTo>
                    <a:pt x="14449" y="23280"/>
                    <a:pt x="14242" y="23358"/>
                    <a:pt x="14060" y="23461"/>
                  </a:cubicBezTo>
                  <a:cubicBezTo>
                    <a:pt x="13697" y="23591"/>
                    <a:pt x="13334" y="23747"/>
                    <a:pt x="12996" y="23928"/>
                  </a:cubicBezTo>
                  <a:cubicBezTo>
                    <a:pt x="12711" y="24058"/>
                    <a:pt x="12452" y="24292"/>
                    <a:pt x="12426" y="24629"/>
                  </a:cubicBezTo>
                  <a:cubicBezTo>
                    <a:pt x="12374" y="24966"/>
                    <a:pt x="12555" y="25381"/>
                    <a:pt x="12763" y="25666"/>
                  </a:cubicBezTo>
                  <a:cubicBezTo>
                    <a:pt x="12917" y="25897"/>
                    <a:pt x="13113" y="26028"/>
                    <a:pt x="13351" y="26028"/>
                  </a:cubicBezTo>
                  <a:cubicBezTo>
                    <a:pt x="13435" y="26028"/>
                    <a:pt x="13525" y="26011"/>
                    <a:pt x="13619" y="25978"/>
                  </a:cubicBezTo>
                  <a:cubicBezTo>
                    <a:pt x="13645" y="25952"/>
                    <a:pt x="13671" y="25952"/>
                    <a:pt x="13671" y="25926"/>
                  </a:cubicBezTo>
                  <a:cubicBezTo>
                    <a:pt x="14034" y="25848"/>
                    <a:pt x="14397" y="25692"/>
                    <a:pt x="14734" y="25563"/>
                  </a:cubicBezTo>
                  <a:cubicBezTo>
                    <a:pt x="14968" y="25459"/>
                    <a:pt x="15201" y="25355"/>
                    <a:pt x="15435" y="25251"/>
                  </a:cubicBezTo>
                  <a:cubicBezTo>
                    <a:pt x="15642" y="25174"/>
                    <a:pt x="15902" y="25044"/>
                    <a:pt x="16006" y="24810"/>
                  </a:cubicBezTo>
                  <a:cubicBezTo>
                    <a:pt x="16135" y="24499"/>
                    <a:pt x="15928" y="24032"/>
                    <a:pt x="15798" y="23747"/>
                  </a:cubicBezTo>
                  <a:cubicBezTo>
                    <a:pt x="15673" y="23446"/>
                    <a:pt x="15547" y="23097"/>
                    <a:pt x="15188" y="23097"/>
                  </a:cubicBezTo>
                  <a:close/>
                  <a:moveTo>
                    <a:pt x="16863" y="376"/>
                  </a:moveTo>
                  <a:cubicBezTo>
                    <a:pt x="16970" y="376"/>
                    <a:pt x="17074" y="390"/>
                    <a:pt x="17173" y="426"/>
                  </a:cubicBezTo>
                  <a:cubicBezTo>
                    <a:pt x="17484" y="504"/>
                    <a:pt x="17666" y="737"/>
                    <a:pt x="17770" y="1023"/>
                  </a:cubicBezTo>
                  <a:cubicBezTo>
                    <a:pt x="18055" y="1645"/>
                    <a:pt x="18288" y="2320"/>
                    <a:pt x="18548" y="2942"/>
                  </a:cubicBezTo>
                  <a:cubicBezTo>
                    <a:pt x="19067" y="4213"/>
                    <a:pt x="19637" y="5484"/>
                    <a:pt x="20208" y="6730"/>
                  </a:cubicBezTo>
                  <a:cubicBezTo>
                    <a:pt x="21375" y="9324"/>
                    <a:pt x="22465" y="11944"/>
                    <a:pt x="23606" y="14564"/>
                  </a:cubicBezTo>
                  <a:cubicBezTo>
                    <a:pt x="24177" y="15861"/>
                    <a:pt x="24748" y="17184"/>
                    <a:pt x="25318" y="18481"/>
                  </a:cubicBezTo>
                  <a:cubicBezTo>
                    <a:pt x="25552" y="19051"/>
                    <a:pt x="25785" y="19596"/>
                    <a:pt x="26045" y="20141"/>
                  </a:cubicBezTo>
                  <a:cubicBezTo>
                    <a:pt x="26278" y="20608"/>
                    <a:pt x="26538" y="21049"/>
                    <a:pt x="26693" y="21542"/>
                  </a:cubicBezTo>
                  <a:cubicBezTo>
                    <a:pt x="26745" y="21749"/>
                    <a:pt x="26797" y="21957"/>
                    <a:pt x="26797" y="22164"/>
                  </a:cubicBezTo>
                  <a:cubicBezTo>
                    <a:pt x="26771" y="22450"/>
                    <a:pt x="26563" y="22631"/>
                    <a:pt x="26330" y="22787"/>
                  </a:cubicBezTo>
                  <a:cubicBezTo>
                    <a:pt x="25785" y="23176"/>
                    <a:pt x="25189" y="23435"/>
                    <a:pt x="24592" y="23669"/>
                  </a:cubicBezTo>
                  <a:cubicBezTo>
                    <a:pt x="23995" y="23902"/>
                    <a:pt x="23399" y="24110"/>
                    <a:pt x="22828" y="24369"/>
                  </a:cubicBezTo>
                  <a:cubicBezTo>
                    <a:pt x="22205" y="24629"/>
                    <a:pt x="21583" y="24966"/>
                    <a:pt x="20960" y="25251"/>
                  </a:cubicBezTo>
                  <a:cubicBezTo>
                    <a:pt x="19663" y="25848"/>
                    <a:pt x="18366" y="26445"/>
                    <a:pt x="17095" y="27041"/>
                  </a:cubicBezTo>
                  <a:cubicBezTo>
                    <a:pt x="16421" y="27353"/>
                    <a:pt x="15772" y="27638"/>
                    <a:pt x="15098" y="27949"/>
                  </a:cubicBezTo>
                  <a:cubicBezTo>
                    <a:pt x="14475" y="28235"/>
                    <a:pt x="13852" y="28572"/>
                    <a:pt x="13204" y="28805"/>
                  </a:cubicBezTo>
                  <a:cubicBezTo>
                    <a:pt x="12844" y="28949"/>
                    <a:pt x="12334" y="29156"/>
                    <a:pt x="11873" y="29156"/>
                  </a:cubicBezTo>
                  <a:cubicBezTo>
                    <a:pt x="11670" y="29156"/>
                    <a:pt x="11477" y="29116"/>
                    <a:pt x="11310" y="29013"/>
                  </a:cubicBezTo>
                  <a:cubicBezTo>
                    <a:pt x="11103" y="28883"/>
                    <a:pt x="10973" y="28624"/>
                    <a:pt x="10869" y="28416"/>
                  </a:cubicBezTo>
                  <a:cubicBezTo>
                    <a:pt x="10688" y="28079"/>
                    <a:pt x="10532" y="27742"/>
                    <a:pt x="10350" y="27430"/>
                  </a:cubicBezTo>
                  <a:cubicBezTo>
                    <a:pt x="9728" y="26185"/>
                    <a:pt x="9131" y="24914"/>
                    <a:pt x="8509" y="23669"/>
                  </a:cubicBezTo>
                  <a:cubicBezTo>
                    <a:pt x="6096" y="18610"/>
                    <a:pt x="3839" y="13474"/>
                    <a:pt x="1712" y="8286"/>
                  </a:cubicBezTo>
                  <a:cubicBezTo>
                    <a:pt x="1479" y="7689"/>
                    <a:pt x="1219" y="7093"/>
                    <a:pt x="986" y="6496"/>
                  </a:cubicBezTo>
                  <a:cubicBezTo>
                    <a:pt x="1479" y="6159"/>
                    <a:pt x="2049" y="5951"/>
                    <a:pt x="2594" y="5692"/>
                  </a:cubicBezTo>
                  <a:cubicBezTo>
                    <a:pt x="3243" y="5407"/>
                    <a:pt x="3917" y="5147"/>
                    <a:pt x="4566" y="4862"/>
                  </a:cubicBezTo>
                  <a:cubicBezTo>
                    <a:pt x="5863" y="4317"/>
                    <a:pt x="7160" y="3772"/>
                    <a:pt x="8457" y="3254"/>
                  </a:cubicBezTo>
                  <a:cubicBezTo>
                    <a:pt x="9754" y="2761"/>
                    <a:pt x="11077" y="2268"/>
                    <a:pt x="12374" y="1801"/>
                  </a:cubicBezTo>
                  <a:cubicBezTo>
                    <a:pt x="13048" y="1567"/>
                    <a:pt x="13723" y="1334"/>
                    <a:pt x="14397" y="1100"/>
                  </a:cubicBezTo>
                  <a:cubicBezTo>
                    <a:pt x="15020" y="893"/>
                    <a:pt x="15642" y="659"/>
                    <a:pt x="16265" y="478"/>
                  </a:cubicBezTo>
                  <a:cubicBezTo>
                    <a:pt x="16452" y="427"/>
                    <a:pt x="16661" y="376"/>
                    <a:pt x="16863" y="376"/>
                  </a:cubicBezTo>
                  <a:close/>
                  <a:moveTo>
                    <a:pt x="830" y="6807"/>
                  </a:moveTo>
                  <a:cubicBezTo>
                    <a:pt x="2854" y="12151"/>
                    <a:pt x="5188" y="17391"/>
                    <a:pt x="7601" y="22579"/>
                  </a:cubicBezTo>
                  <a:cubicBezTo>
                    <a:pt x="8223" y="23876"/>
                    <a:pt x="8846" y="25199"/>
                    <a:pt x="9468" y="26496"/>
                  </a:cubicBezTo>
                  <a:cubicBezTo>
                    <a:pt x="9780" y="27145"/>
                    <a:pt x="10091" y="27768"/>
                    <a:pt x="10402" y="28416"/>
                  </a:cubicBezTo>
                  <a:cubicBezTo>
                    <a:pt x="10636" y="28857"/>
                    <a:pt x="10869" y="29298"/>
                    <a:pt x="11336" y="29454"/>
                  </a:cubicBezTo>
                  <a:cubicBezTo>
                    <a:pt x="11284" y="29635"/>
                    <a:pt x="11232" y="29817"/>
                    <a:pt x="11207" y="29999"/>
                  </a:cubicBezTo>
                  <a:cubicBezTo>
                    <a:pt x="11181" y="30232"/>
                    <a:pt x="11181" y="30465"/>
                    <a:pt x="11155" y="30725"/>
                  </a:cubicBezTo>
                  <a:cubicBezTo>
                    <a:pt x="11155" y="30777"/>
                    <a:pt x="11232" y="30855"/>
                    <a:pt x="11310" y="30855"/>
                  </a:cubicBezTo>
                  <a:cubicBezTo>
                    <a:pt x="11388" y="30855"/>
                    <a:pt x="11440" y="30803"/>
                    <a:pt x="11440" y="30725"/>
                  </a:cubicBezTo>
                  <a:cubicBezTo>
                    <a:pt x="11466" y="30491"/>
                    <a:pt x="11492" y="30258"/>
                    <a:pt x="11544" y="29999"/>
                  </a:cubicBezTo>
                  <a:cubicBezTo>
                    <a:pt x="11544" y="29843"/>
                    <a:pt x="11570" y="29687"/>
                    <a:pt x="11596" y="29532"/>
                  </a:cubicBezTo>
                  <a:cubicBezTo>
                    <a:pt x="11696" y="29549"/>
                    <a:pt x="11798" y="29557"/>
                    <a:pt x="11902" y="29557"/>
                  </a:cubicBezTo>
                  <a:cubicBezTo>
                    <a:pt x="12415" y="29557"/>
                    <a:pt x="12958" y="29363"/>
                    <a:pt x="13411" y="29168"/>
                  </a:cubicBezTo>
                  <a:cubicBezTo>
                    <a:pt x="14086" y="28909"/>
                    <a:pt x="14734" y="28572"/>
                    <a:pt x="15409" y="28286"/>
                  </a:cubicBezTo>
                  <a:cubicBezTo>
                    <a:pt x="16758" y="27664"/>
                    <a:pt x="18107" y="27041"/>
                    <a:pt x="19456" y="26419"/>
                  </a:cubicBezTo>
                  <a:cubicBezTo>
                    <a:pt x="20104" y="26107"/>
                    <a:pt x="20753" y="25822"/>
                    <a:pt x="21401" y="25511"/>
                  </a:cubicBezTo>
                  <a:cubicBezTo>
                    <a:pt x="22050" y="25199"/>
                    <a:pt x="22698" y="24862"/>
                    <a:pt x="23347" y="24603"/>
                  </a:cubicBezTo>
                  <a:cubicBezTo>
                    <a:pt x="23969" y="24343"/>
                    <a:pt x="24592" y="24136"/>
                    <a:pt x="25189" y="23876"/>
                  </a:cubicBezTo>
                  <a:cubicBezTo>
                    <a:pt x="25759" y="23643"/>
                    <a:pt x="26382" y="23358"/>
                    <a:pt x="26823" y="22943"/>
                  </a:cubicBezTo>
                  <a:lnTo>
                    <a:pt x="26823" y="22943"/>
                  </a:lnTo>
                  <a:cubicBezTo>
                    <a:pt x="26823" y="23332"/>
                    <a:pt x="26719" y="23721"/>
                    <a:pt x="26538" y="24110"/>
                  </a:cubicBezTo>
                  <a:cubicBezTo>
                    <a:pt x="26226" y="24733"/>
                    <a:pt x="25707" y="25174"/>
                    <a:pt x="25111" y="25537"/>
                  </a:cubicBezTo>
                  <a:cubicBezTo>
                    <a:pt x="24488" y="25900"/>
                    <a:pt x="23788" y="26185"/>
                    <a:pt x="23139" y="26522"/>
                  </a:cubicBezTo>
                  <a:cubicBezTo>
                    <a:pt x="22413" y="26860"/>
                    <a:pt x="21687" y="27223"/>
                    <a:pt x="20960" y="27560"/>
                  </a:cubicBezTo>
                  <a:cubicBezTo>
                    <a:pt x="19534" y="28260"/>
                    <a:pt x="18081" y="28935"/>
                    <a:pt x="16602" y="29583"/>
                  </a:cubicBezTo>
                  <a:cubicBezTo>
                    <a:pt x="15876" y="29895"/>
                    <a:pt x="15150" y="30206"/>
                    <a:pt x="14397" y="30517"/>
                  </a:cubicBezTo>
                  <a:cubicBezTo>
                    <a:pt x="13723" y="30803"/>
                    <a:pt x="13022" y="31140"/>
                    <a:pt x="12296" y="31296"/>
                  </a:cubicBezTo>
                  <a:cubicBezTo>
                    <a:pt x="12158" y="31319"/>
                    <a:pt x="12019" y="31330"/>
                    <a:pt x="11882" y="31330"/>
                  </a:cubicBezTo>
                  <a:cubicBezTo>
                    <a:pt x="11402" y="31330"/>
                    <a:pt x="10936" y="31189"/>
                    <a:pt x="10532" y="30906"/>
                  </a:cubicBezTo>
                  <a:cubicBezTo>
                    <a:pt x="9935" y="30491"/>
                    <a:pt x="9598" y="29843"/>
                    <a:pt x="9287" y="29220"/>
                  </a:cubicBezTo>
                  <a:cubicBezTo>
                    <a:pt x="8587" y="27742"/>
                    <a:pt x="7886" y="26289"/>
                    <a:pt x="7186" y="24810"/>
                  </a:cubicBezTo>
                  <a:cubicBezTo>
                    <a:pt x="5785" y="21853"/>
                    <a:pt x="4410" y="18870"/>
                    <a:pt x="3009" y="15887"/>
                  </a:cubicBezTo>
                  <a:cubicBezTo>
                    <a:pt x="2335" y="14460"/>
                    <a:pt x="1608" y="13033"/>
                    <a:pt x="1090" y="11555"/>
                  </a:cubicBezTo>
                  <a:cubicBezTo>
                    <a:pt x="623" y="10180"/>
                    <a:pt x="311" y="8623"/>
                    <a:pt x="701" y="7197"/>
                  </a:cubicBezTo>
                  <a:cubicBezTo>
                    <a:pt x="726" y="7067"/>
                    <a:pt x="778" y="6937"/>
                    <a:pt x="830" y="6807"/>
                  </a:cubicBezTo>
                  <a:close/>
                  <a:moveTo>
                    <a:pt x="16904" y="0"/>
                  </a:moveTo>
                  <a:cubicBezTo>
                    <a:pt x="16781" y="0"/>
                    <a:pt x="16654" y="13"/>
                    <a:pt x="16524" y="37"/>
                  </a:cubicBezTo>
                  <a:cubicBezTo>
                    <a:pt x="15850" y="141"/>
                    <a:pt x="15201" y="426"/>
                    <a:pt x="14553" y="659"/>
                  </a:cubicBezTo>
                  <a:cubicBezTo>
                    <a:pt x="13178" y="1152"/>
                    <a:pt x="11803" y="1645"/>
                    <a:pt x="10454" y="2138"/>
                  </a:cubicBezTo>
                  <a:cubicBezTo>
                    <a:pt x="7756" y="3176"/>
                    <a:pt x="5084" y="4239"/>
                    <a:pt x="2439" y="5407"/>
                  </a:cubicBezTo>
                  <a:cubicBezTo>
                    <a:pt x="1972" y="5614"/>
                    <a:pt x="1479" y="5796"/>
                    <a:pt x="1012" y="6055"/>
                  </a:cubicBezTo>
                  <a:cubicBezTo>
                    <a:pt x="986" y="6055"/>
                    <a:pt x="960" y="6055"/>
                    <a:pt x="934" y="6107"/>
                  </a:cubicBezTo>
                  <a:cubicBezTo>
                    <a:pt x="908" y="6107"/>
                    <a:pt x="908" y="6107"/>
                    <a:pt x="908" y="6133"/>
                  </a:cubicBezTo>
                  <a:cubicBezTo>
                    <a:pt x="830" y="6185"/>
                    <a:pt x="726" y="6237"/>
                    <a:pt x="649" y="6289"/>
                  </a:cubicBezTo>
                  <a:cubicBezTo>
                    <a:pt x="545" y="6366"/>
                    <a:pt x="571" y="6496"/>
                    <a:pt x="623" y="6574"/>
                  </a:cubicBezTo>
                  <a:cubicBezTo>
                    <a:pt x="0" y="7715"/>
                    <a:pt x="52" y="9090"/>
                    <a:pt x="337" y="10361"/>
                  </a:cubicBezTo>
                  <a:cubicBezTo>
                    <a:pt x="675" y="11918"/>
                    <a:pt x="1427" y="13344"/>
                    <a:pt x="2101" y="14797"/>
                  </a:cubicBezTo>
                  <a:cubicBezTo>
                    <a:pt x="3580" y="17936"/>
                    <a:pt x="5033" y="21075"/>
                    <a:pt x="6511" y="24214"/>
                  </a:cubicBezTo>
                  <a:cubicBezTo>
                    <a:pt x="7238" y="25770"/>
                    <a:pt x="7964" y="27353"/>
                    <a:pt x="8690" y="28909"/>
                  </a:cubicBezTo>
                  <a:cubicBezTo>
                    <a:pt x="9002" y="29583"/>
                    <a:pt x="9287" y="30284"/>
                    <a:pt x="9806" y="30829"/>
                  </a:cubicBezTo>
                  <a:cubicBezTo>
                    <a:pt x="10247" y="31296"/>
                    <a:pt x="10843" y="31633"/>
                    <a:pt x="11492" y="31737"/>
                  </a:cubicBezTo>
                  <a:cubicBezTo>
                    <a:pt x="11593" y="31748"/>
                    <a:pt x="11694" y="31753"/>
                    <a:pt x="11793" y="31753"/>
                  </a:cubicBezTo>
                  <a:cubicBezTo>
                    <a:pt x="12380" y="31753"/>
                    <a:pt x="12935" y="31569"/>
                    <a:pt x="13489" y="31347"/>
                  </a:cubicBezTo>
                  <a:cubicBezTo>
                    <a:pt x="14268" y="31036"/>
                    <a:pt x="15020" y="30699"/>
                    <a:pt x="15798" y="30388"/>
                  </a:cubicBezTo>
                  <a:cubicBezTo>
                    <a:pt x="17329" y="29713"/>
                    <a:pt x="18859" y="29013"/>
                    <a:pt x="20364" y="28286"/>
                  </a:cubicBezTo>
                  <a:cubicBezTo>
                    <a:pt x="21868" y="27586"/>
                    <a:pt x="23347" y="26860"/>
                    <a:pt x="24825" y="26133"/>
                  </a:cubicBezTo>
                  <a:cubicBezTo>
                    <a:pt x="25448" y="25796"/>
                    <a:pt x="26071" y="25433"/>
                    <a:pt x="26486" y="24862"/>
                  </a:cubicBezTo>
                  <a:cubicBezTo>
                    <a:pt x="26901" y="24343"/>
                    <a:pt x="27134" y="23695"/>
                    <a:pt x="27186" y="23020"/>
                  </a:cubicBezTo>
                  <a:cubicBezTo>
                    <a:pt x="27186" y="22839"/>
                    <a:pt x="27186" y="22657"/>
                    <a:pt x="27160" y="22450"/>
                  </a:cubicBezTo>
                  <a:cubicBezTo>
                    <a:pt x="27394" y="21723"/>
                    <a:pt x="26849" y="20764"/>
                    <a:pt x="26512" y="20141"/>
                  </a:cubicBezTo>
                  <a:cubicBezTo>
                    <a:pt x="25915" y="18974"/>
                    <a:pt x="25448" y="17754"/>
                    <a:pt x="24929" y="16535"/>
                  </a:cubicBezTo>
                  <a:cubicBezTo>
                    <a:pt x="23736" y="13785"/>
                    <a:pt x="22517" y="11062"/>
                    <a:pt x="21323" y="8312"/>
                  </a:cubicBezTo>
                  <a:cubicBezTo>
                    <a:pt x="20753" y="6989"/>
                    <a:pt x="20156" y="5666"/>
                    <a:pt x="19585" y="4343"/>
                  </a:cubicBezTo>
                  <a:cubicBezTo>
                    <a:pt x="19300" y="3669"/>
                    <a:pt x="19015" y="3020"/>
                    <a:pt x="18729" y="2346"/>
                  </a:cubicBezTo>
                  <a:cubicBezTo>
                    <a:pt x="18600" y="2034"/>
                    <a:pt x="18470" y="1697"/>
                    <a:pt x="18340" y="1360"/>
                  </a:cubicBezTo>
                  <a:cubicBezTo>
                    <a:pt x="18236" y="1074"/>
                    <a:pt x="18133" y="763"/>
                    <a:pt x="17951" y="530"/>
                  </a:cubicBezTo>
                  <a:cubicBezTo>
                    <a:pt x="17691" y="149"/>
                    <a:pt x="17322" y="0"/>
                    <a:pt x="16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1"/>
            <p:cNvSpPr/>
            <p:nvPr/>
          </p:nvSpPr>
          <p:spPr>
            <a:xfrm>
              <a:off x="8218275" y="557550"/>
              <a:ext cx="662800" cy="613100"/>
            </a:xfrm>
            <a:custGeom>
              <a:avLst/>
              <a:gdLst/>
              <a:ahLst/>
              <a:cxnLst/>
              <a:rect l="l" t="t" r="r" b="b"/>
              <a:pathLst>
                <a:path w="26512" h="24524" extrusionOk="0">
                  <a:moveTo>
                    <a:pt x="519" y="0"/>
                  </a:moveTo>
                  <a:cubicBezTo>
                    <a:pt x="467" y="130"/>
                    <a:pt x="415" y="260"/>
                    <a:pt x="390" y="390"/>
                  </a:cubicBezTo>
                  <a:cubicBezTo>
                    <a:pt x="0" y="1816"/>
                    <a:pt x="312" y="3373"/>
                    <a:pt x="779" y="4748"/>
                  </a:cubicBezTo>
                  <a:cubicBezTo>
                    <a:pt x="1297" y="6226"/>
                    <a:pt x="2024" y="7653"/>
                    <a:pt x="2698" y="9080"/>
                  </a:cubicBezTo>
                  <a:cubicBezTo>
                    <a:pt x="4099" y="12063"/>
                    <a:pt x="5474" y="15046"/>
                    <a:pt x="6875" y="18003"/>
                  </a:cubicBezTo>
                  <a:cubicBezTo>
                    <a:pt x="7575" y="19482"/>
                    <a:pt x="8276" y="20935"/>
                    <a:pt x="8976" y="22413"/>
                  </a:cubicBezTo>
                  <a:cubicBezTo>
                    <a:pt x="9287" y="23036"/>
                    <a:pt x="9624" y="23684"/>
                    <a:pt x="10221" y="24099"/>
                  </a:cubicBezTo>
                  <a:cubicBezTo>
                    <a:pt x="10625" y="24382"/>
                    <a:pt x="11091" y="24523"/>
                    <a:pt x="11571" y="24523"/>
                  </a:cubicBezTo>
                  <a:cubicBezTo>
                    <a:pt x="11708" y="24523"/>
                    <a:pt x="11847" y="24512"/>
                    <a:pt x="11985" y="24489"/>
                  </a:cubicBezTo>
                  <a:cubicBezTo>
                    <a:pt x="12711" y="24333"/>
                    <a:pt x="13412" y="23996"/>
                    <a:pt x="14086" y="23710"/>
                  </a:cubicBezTo>
                  <a:cubicBezTo>
                    <a:pt x="14839" y="23399"/>
                    <a:pt x="15565" y="23088"/>
                    <a:pt x="16291" y="22776"/>
                  </a:cubicBezTo>
                  <a:cubicBezTo>
                    <a:pt x="17770" y="22128"/>
                    <a:pt x="19223" y="21453"/>
                    <a:pt x="20649" y="20753"/>
                  </a:cubicBezTo>
                  <a:cubicBezTo>
                    <a:pt x="21376" y="20416"/>
                    <a:pt x="22102" y="20053"/>
                    <a:pt x="22828" y="19715"/>
                  </a:cubicBezTo>
                  <a:cubicBezTo>
                    <a:pt x="23477" y="19378"/>
                    <a:pt x="24177" y="19093"/>
                    <a:pt x="24800" y="18730"/>
                  </a:cubicBezTo>
                  <a:cubicBezTo>
                    <a:pt x="25396" y="18367"/>
                    <a:pt x="25915" y="17926"/>
                    <a:pt x="26227" y="17303"/>
                  </a:cubicBezTo>
                  <a:cubicBezTo>
                    <a:pt x="26408" y="16914"/>
                    <a:pt x="26512" y="16525"/>
                    <a:pt x="26512" y="16136"/>
                  </a:cubicBezTo>
                  <a:lnTo>
                    <a:pt x="26512" y="16136"/>
                  </a:lnTo>
                  <a:cubicBezTo>
                    <a:pt x="26071" y="16551"/>
                    <a:pt x="25448" y="16836"/>
                    <a:pt x="24878" y="17069"/>
                  </a:cubicBezTo>
                  <a:cubicBezTo>
                    <a:pt x="24281" y="17329"/>
                    <a:pt x="23658" y="17536"/>
                    <a:pt x="23036" y="17796"/>
                  </a:cubicBezTo>
                  <a:cubicBezTo>
                    <a:pt x="22387" y="18055"/>
                    <a:pt x="21739" y="18392"/>
                    <a:pt x="21090" y="18704"/>
                  </a:cubicBezTo>
                  <a:cubicBezTo>
                    <a:pt x="20442" y="19015"/>
                    <a:pt x="19793" y="19300"/>
                    <a:pt x="19145" y="19612"/>
                  </a:cubicBezTo>
                  <a:cubicBezTo>
                    <a:pt x="17796" y="20234"/>
                    <a:pt x="16447" y="20857"/>
                    <a:pt x="15098" y="21479"/>
                  </a:cubicBezTo>
                  <a:cubicBezTo>
                    <a:pt x="14423" y="21765"/>
                    <a:pt x="13775" y="22102"/>
                    <a:pt x="13100" y="22361"/>
                  </a:cubicBezTo>
                  <a:cubicBezTo>
                    <a:pt x="12647" y="22556"/>
                    <a:pt x="12104" y="22750"/>
                    <a:pt x="11591" y="22750"/>
                  </a:cubicBezTo>
                  <a:cubicBezTo>
                    <a:pt x="11487" y="22750"/>
                    <a:pt x="11385" y="22742"/>
                    <a:pt x="11285" y="22725"/>
                  </a:cubicBezTo>
                  <a:cubicBezTo>
                    <a:pt x="11259" y="22880"/>
                    <a:pt x="11233" y="23036"/>
                    <a:pt x="11233" y="23192"/>
                  </a:cubicBezTo>
                  <a:cubicBezTo>
                    <a:pt x="11181" y="23451"/>
                    <a:pt x="11155" y="23684"/>
                    <a:pt x="11129" y="23918"/>
                  </a:cubicBezTo>
                  <a:cubicBezTo>
                    <a:pt x="11129" y="23996"/>
                    <a:pt x="11077" y="24048"/>
                    <a:pt x="10999" y="24048"/>
                  </a:cubicBezTo>
                  <a:cubicBezTo>
                    <a:pt x="10921" y="24048"/>
                    <a:pt x="10844" y="23970"/>
                    <a:pt x="10844" y="23918"/>
                  </a:cubicBezTo>
                  <a:cubicBezTo>
                    <a:pt x="10870" y="23658"/>
                    <a:pt x="10870" y="23425"/>
                    <a:pt x="10896" y="23192"/>
                  </a:cubicBezTo>
                  <a:cubicBezTo>
                    <a:pt x="10921" y="23010"/>
                    <a:pt x="10973" y="22828"/>
                    <a:pt x="11025" y="22647"/>
                  </a:cubicBezTo>
                  <a:cubicBezTo>
                    <a:pt x="10558" y="22491"/>
                    <a:pt x="10325" y="22050"/>
                    <a:pt x="10091" y="21609"/>
                  </a:cubicBezTo>
                  <a:cubicBezTo>
                    <a:pt x="9780" y="20961"/>
                    <a:pt x="9469" y="20338"/>
                    <a:pt x="9157" y="19689"/>
                  </a:cubicBezTo>
                  <a:cubicBezTo>
                    <a:pt x="8535" y="18392"/>
                    <a:pt x="7912" y="17069"/>
                    <a:pt x="7290" y="15772"/>
                  </a:cubicBezTo>
                  <a:cubicBezTo>
                    <a:pt x="4877" y="10584"/>
                    <a:pt x="2543" y="5344"/>
                    <a:pt x="5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1"/>
            <p:cNvSpPr/>
            <p:nvPr/>
          </p:nvSpPr>
          <p:spPr>
            <a:xfrm>
              <a:off x="8309075" y="484825"/>
              <a:ext cx="348275" cy="210775"/>
            </a:xfrm>
            <a:custGeom>
              <a:avLst/>
              <a:gdLst/>
              <a:ahLst/>
              <a:cxnLst/>
              <a:rect l="l" t="t" r="r" b="b"/>
              <a:pathLst>
                <a:path w="13931" h="8431" extrusionOk="0">
                  <a:moveTo>
                    <a:pt x="11617" y="0"/>
                  </a:moveTo>
                  <a:cubicBezTo>
                    <a:pt x="11385" y="0"/>
                    <a:pt x="11153" y="93"/>
                    <a:pt x="10921" y="186"/>
                  </a:cubicBezTo>
                  <a:cubicBezTo>
                    <a:pt x="10428" y="393"/>
                    <a:pt x="9909" y="575"/>
                    <a:pt x="9417" y="782"/>
                  </a:cubicBezTo>
                  <a:cubicBezTo>
                    <a:pt x="8353" y="1197"/>
                    <a:pt x="7289" y="1612"/>
                    <a:pt x="6226" y="2053"/>
                  </a:cubicBezTo>
                  <a:cubicBezTo>
                    <a:pt x="5188" y="2468"/>
                    <a:pt x="4125" y="2858"/>
                    <a:pt x="3087" y="3273"/>
                  </a:cubicBezTo>
                  <a:cubicBezTo>
                    <a:pt x="2049" y="3688"/>
                    <a:pt x="1038" y="4129"/>
                    <a:pt x="0" y="4492"/>
                  </a:cubicBezTo>
                  <a:cubicBezTo>
                    <a:pt x="26" y="4570"/>
                    <a:pt x="52" y="4647"/>
                    <a:pt x="78" y="4725"/>
                  </a:cubicBezTo>
                  <a:cubicBezTo>
                    <a:pt x="260" y="5244"/>
                    <a:pt x="415" y="5737"/>
                    <a:pt x="597" y="6204"/>
                  </a:cubicBezTo>
                  <a:cubicBezTo>
                    <a:pt x="804" y="6749"/>
                    <a:pt x="1012" y="7242"/>
                    <a:pt x="1245" y="7760"/>
                  </a:cubicBezTo>
                  <a:cubicBezTo>
                    <a:pt x="1323" y="7890"/>
                    <a:pt x="1375" y="8020"/>
                    <a:pt x="1453" y="8149"/>
                  </a:cubicBezTo>
                  <a:cubicBezTo>
                    <a:pt x="1505" y="8227"/>
                    <a:pt x="1531" y="8357"/>
                    <a:pt x="1634" y="8409"/>
                  </a:cubicBezTo>
                  <a:cubicBezTo>
                    <a:pt x="1654" y="8424"/>
                    <a:pt x="1681" y="8430"/>
                    <a:pt x="1713" y="8430"/>
                  </a:cubicBezTo>
                  <a:cubicBezTo>
                    <a:pt x="1842" y="8430"/>
                    <a:pt x="2044" y="8321"/>
                    <a:pt x="2127" y="8279"/>
                  </a:cubicBezTo>
                  <a:cubicBezTo>
                    <a:pt x="2231" y="8253"/>
                    <a:pt x="2361" y="8201"/>
                    <a:pt x="2464" y="8149"/>
                  </a:cubicBezTo>
                  <a:cubicBezTo>
                    <a:pt x="6304" y="6619"/>
                    <a:pt x="10143" y="5062"/>
                    <a:pt x="13930" y="3402"/>
                  </a:cubicBezTo>
                  <a:cubicBezTo>
                    <a:pt x="13697" y="2883"/>
                    <a:pt x="13437" y="2339"/>
                    <a:pt x="13178" y="1820"/>
                  </a:cubicBezTo>
                  <a:cubicBezTo>
                    <a:pt x="12945" y="1327"/>
                    <a:pt x="12711" y="782"/>
                    <a:pt x="12348" y="393"/>
                  </a:cubicBezTo>
                  <a:cubicBezTo>
                    <a:pt x="12166" y="186"/>
                    <a:pt x="11959" y="30"/>
                    <a:pt x="11699" y="4"/>
                  </a:cubicBezTo>
                  <a:cubicBezTo>
                    <a:pt x="11672" y="1"/>
                    <a:pt x="11645" y="0"/>
                    <a:pt x="11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1"/>
            <p:cNvSpPr/>
            <p:nvPr/>
          </p:nvSpPr>
          <p:spPr>
            <a:xfrm>
              <a:off x="8305825" y="457825"/>
              <a:ext cx="371625" cy="135425"/>
            </a:xfrm>
            <a:custGeom>
              <a:avLst/>
              <a:gdLst/>
              <a:ahLst/>
              <a:cxnLst/>
              <a:rect l="l" t="t" r="r" b="b"/>
              <a:pathLst>
                <a:path w="14865" h="5417" extrusionOk="0">
                  <a:moveTo>
                    <a:pt x="12286" y="0"/>
                  </a:moveTo>
                  <a:cubicBezTo>
                    <a:pt x="12068" y="0"/>
                    <a:pt x="11842" y="49"/>
                    <a:pt x="11622" y="98"/>
                  </a:cubicBezTo>
                  <a:cubicBezTo>
                    <a:pt x="11596" y="150"/>
                    <a:pt x="11570" y="150"/>
                    <a:pt x="11544" y="176"/>
                  </a:cubicBezTo>
                  <a:cubicBezTo>
                    <a:pt x="9157" y="928"/>
                    <a:pt x="6823" y="1862"/>
                    <a:pt x="4514" y="2822"/>
                  </a:cubicBezTo>
                  <a:cubicBezTo>
                    <a:pt x="3580" y="3211"/>
                    <a:pt x="2646" y="3678"/>
                    <a:pt x="1712" y="4041"/>
                  </a:cubicBezTo>
                  <a:cubicBezTo>
                    <a:pt x="1220" y="4249"/>
                    <a:pt x="493" y="4353"/>
                    <a:pt x="130" y="4794"/>
                  </a:cubicBezTo>
                  <a:cubicBezTo>
                    <a:pt x="0" y="5001"/>
                    <a:pt x="26" y="5209"/>
                    <a:pt x="78" y="5416"/>
                  </a:cubicBezTo>
                  <a:cubicBezTo>
                    <a:pt x="1271" y="4871"/>
                    <a:pt x="2517" y="4404"/>
                    <a:pt x="3710" y="3912"/>
                  </a:cubicBezTo>
                  <a:cubicBezTo>
                    <a:pt x="5915" y="2978"/>
                    <a:pt x="8146" y="2096"/>
                    <a:pt x="10351" y="1162"/>
                  </a:cubicBezTo>
                  <a:cubicBezTo>
                    <a:pt x="10764" y="1001"/>
                    <a:pt x="11258" y="760"/>
                    <a:pt x="11743" y="760"/>
                  </a:cubicBezTo>
                  <a:cubicBezTo>
                    <a:pt x="11807" y="760"/>
                    <a:pt x="11870" y="764"/>
                    <a:pt x="11933" y="773"/>
                  </a:cubicBezTo>
                  <a:cubicBezTo>
                    <a:pt x="12322" y="851"/>
                    <a:pt x="12634" y="1110"/>
                    <a:pt x="12867" y="1447"/>
                  </a:cubicBezTo>
                  <a:cubicBezTo>
                    <a:pt x="13152" y="1888"/>
                    <a:pt x="13360" y="2381"/>
                    <a:pt x="13593" y="2848"/>
                  </a:cubicBezTo>
                  <a:cubicBezTo>
                    <a:pt x="13853" y="3341"/>
                    <a:pt x="14086" y="3860"/>
                    <a:pt x="14320" y="4379"/>
                  </a:cubicBezTo>
                  <a:cubicBezTo>
                    <a:pt x="14501" y="4301"/>
                    <a:pt x="14683" y="4223"/>
                    <a:pt x="14864" y="4145"/>
                  </a:cubicBezTo>
                  <a:cubicBezTo>
                    <a:pt x="14423" y="3237"/>
                    <a:pt x="14008" y="2303"/>
                    <a:pt x="13593" y="1395"/>
                  </a:cubicBezTo>
                  <a:cubicBezTo>
                    <a:pt x="13412" y="1006"/>
                    <a:pt x="13256" y="565"/>
                    <a:pt x="12971" y="254"/>
                  </a:cubicBezTo>
                  <a:cubicBezTo>
                    <a:pt x="12765" y="62"/>
                    <a:pt x="12530" y="0"/>
                    <a:pt x="122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1"/>
            <p:cNvSpPr/>
            <p:nvPr/>
          </p:nvSpPr>
          <p:spPr>
            <a:xfrm>
              <a:off x="8373625" y="560450"/>
              <a:ext cx="249375" cy="99150"/>
            </a:xfrm>
            <a:custGeom>
              <a:avLst/>
              <a:gdLst/>
              <a:ahLst/>
              <a:cxnLst/>
              <a:rect l="l" t="t" r="r" b="b"/>
              <a:pathLst>
                <a:path w="9975" h="3966" extrusionOk="0">
                  <a:moveTo>
                    <a:pt x="9707" y="1"/>
                  </a:moveTo>
                  <a:cubicBezTo>
                    <a:pt x="9684" y="1"/>
                    <a:pt x="9661" y="5"/>
                    <a:pt x="9636" y="14"/>
                  </a:cubicBezTo>
                  <a:cubicBezTo>
                    <a:pt x="6497" y="1285"/>
                    <a:pt x="3307" y="2556"/>
                    <a:pt x="116" y="3750"/>
                  </a:cubicBezTo>
                  <a:cubicBezTo>
                    <a:pt x="0" y="3796"/>
                    <a:pt x="70" y="3965"/>
                    <a:pt x="178" y="3965"/>
                  </a:cubicBezTo>
                  <a:cubicBezTo>
                    <a:pt x="192" y="3965"/>
                    <a:pt x="205" y="3963"/>
                    <a:pt x="220" y="3957"/>
                  </a:cubicBezTo>
                  <a:cubicBezTo>
                    <a:pt x="3436" y="2842"/>
                    <a:pt x="6653" y="1648"/>
                    <a:pt x="9792" y="325"/>
                  </a:cubicBezTo>
                  <a:cubicBezTo>
                    <a:pt x="9975" y="234"/>
                    <a:pt x="9875" y="1"/>
                    <a:pt x="9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1"/>
            <p:cNvSpPr/>
            <p:nvPr/>
          </p:nvSpPr>
          <p:spPr>
            <a:xfrm>
              <a:off x="8238400" y="641625"/>
              <a:ext cx="144600" cy="312825"/>
            </a:xfrm>
            <a:custGeom>
              <a:avLst/>
              <a:gdLst/>
              <a:ahLst/>
              <a:cxnLst/>
              <a:rect l="l" t="t" r="r" b="b"/>
              <a:pathLst>
                <a:path w="5784" h="12513" extrusionOk="0">
                  <a:moveTo>
                    <a:pt x="208" y="0"/>
                  </a:moveTo>
                  <a:cubicBezTo>
                    <a:pt x="107" y="0"/>
                    <a:pt x="0" y="97"/>
                    <a:pt x="51" y="217"/>
                  </a:cubicBezTo>
                  <a:cubicBezTo>
                    <a:pt x="752" y="1800"/>
                    <a:pt x="1426" y="3434"/>
                    <a:pt x="2101" y="5016"/>
                  </a:cubicBezTo>
                  <a:cubicBezTo>
                    <a:pt x="2801" y="6599"/>
                    <a:pt x="3553" y="8155"/>
                    <a:pt x="4254" y="9738"/>
                  </a:cubicBezTo>
                  <a:cubicBezTo>
                    <a:pt x="4669" y="10645"/>
                    <a:pt x="5058" y="11527"/>
                    <a:pt x="5473" y="12435"/>
                  </a:cubicBezTo>
                  <a:cubicBezTo>
                    <a:pt x="5500" y="12490"/>
                    <a:pt x="5549" y="12512"/>
                    <a:pt x="5599" y="12512"/>
                  </a:cubicBezTo>
                  <a:cubicBezTo>
                    <a:pt x="5691" y="12512"/>
                    <a:pt x="5783" y="12433"/>
                    <a:pt x="5732" y="12332"/>
                  </a:cubicBezTo>
                  <a:cubicBezTo>
                    <a:pt x="5084" y="10723"/>
                    <a:pt x="4332" y="9141"/>
                    <a:pt x="3657" y="7533"/>
                  </a:cubicBezTo>
                  <a:cubicBezTo>
                    <a:pt x="2983" y="5950"/>
                    <a:pt x="2308" y="4368"/>
                    <a:pt x="1556" y="2811"/>
                  </a:cubicBezTo>
                  <a:cubicBezTo>
                    <a:pt x="1141" y="1903"/>
                    <a:pt x="726" y="995"/>
                    <a:pt x="337" y="88"/>
                  </a:cubicBezTo>
                  <a:cubicBezTo>
                    <a:pt x="310" y="26"/>
                    <a:pt x="260"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1"/>
            <p:cNvSpPr/>
            <p:nvPr/>
          </p:nvSpPr>
          <p:spPr>
            <a:xfrm>
              <a:off x="8413475" y="1023175"/>
              <a:ext cx="14950" cy="24525"/>
            </a:xfrm>
            <a:custGeom>
              <a:avLst/>
              <a:gdLst/>
              <a:ahLst/>
              <a:cxnLst/>
              <a:rect l="l" t="t" r="r" b="b"/>
              <a:pathLst>
                <a:path w="598" h="981" extrusionOk="0">
                  <a:moveTo>
                    <a:pt x="78" y="1"/>
                  </a:moveTo>
                  <a:cubicBezTo>
                    <a:pt x="52" y="1"/>
                    <a:pt x="1" y="53"/>
                    <a:pt x="27" y="105"/>
                  </a:cubicBezTo>
                  <a:cubicBezTo>
                    <a:pt x="104" y="416"/>
                    <a:pt x="234" y="701"/>
                    <a:pt x="442" y="961"/>
                  </a:cubicBezTo>
                  <a:cubicBezTo>
                    <a:pt x="455" y="974"/>
                    <a:pt x="474" y="980"/>
                    <a:pt x="493" y="980"/>
                  </a:cubicBezTo>
                  <a:cubicBezTo>
                    <a:pt x="513" y="980"/>
                    <a:pt x="532" y="974"/>
                    <a:pt x="545" y="961"/>
                  </a:cubicBezTo>
                  <a:cubicBezTo>
                    <a:pt x="597" y="935"/>
                    <a:pt x="571" y="883"/>
                    <a:pt x="571" y="857"/>
                  </a:cubicBezTo>
                  <a:cubicBezTo>
                    <a:pt x="416" y="624"/>
                    <a:pt x="260" y="364"/>
                    <a:pt x="182" y="79"/>
                  </a:cubicBezTo>
                  <a:cubicBezTo>
                    <a:pt x="182" y="27"/>
                    <a:pt x="130"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1"/>
            <p:cNvSpPr/>
            <p:nvPr/>
          </p:nvSpPr>
          <p:spPr>
            <a:xfrm>
              <a:off x="8445250" y="1082200"/>
              <a:ext cx="14300" cy="16575"/>
            </a:xfrm>
            <a:custGeom>
              <a:avLst/>
              <a:gdLst/>
              <a:ahLst/>
              <a:cxnLst/>
              <a:rect l="l" t="t" r="r" b="b"/>
              <a:pathLst>
                <a:path w="572" h="663" extrusionOk="0">
                  <a:moveTo>
                    <a:pt x="156" y="1"/>
                  </a:moveTo>
                  <a:cubicBezTo>
                    <a:pt x="130" y="1"/>
                    <a:pt x="78" y="1"/>
                    <a:pt x="53" y="26"/>
                  </a:cubicBezTo>
                  <a:cubicBezTo>
                    <a:pt x="1" y="78"/>
                    <a:pt x="1" y="156"/>
                    <a:pt x="53" y="208"/>
                  </a:cubicBezTo>
                  <a:cubicBezTo>
                    <a:pt x="130" y="338"/>
                    <a:pt x="234" y="493"/>
                    <a:pt x="338" y="623"/>
                  </a:cubicBezTo>
                  <a:cubicBezTo>
                    <a:pt x="351" y="649"/>
                    <a:pt x="383" y="662"/>
                    <a:pt x="419" y="662"/>
                  </a:cubicBezTo>
                  <a:cubicBezTo>
                    <a:pt x="455" y="662"/>
                    <a:pt x="494" y="649"/>
                    <a:pt x="519" y="623"/>
                  </a:cubicBezTo>
                  <a:cubicBezTo>
                    <a:pt x="545" y="623"/>
                    <a:pt x="545" y="571"/>
                    <a:pt x="571" y="545"/>
                  </a:cubicBezTo>
                  <a:cubicBezTo>
                    <a:pt x="571" y="519"/>
                    <a:pt x="545" y="493"/>
                    <a:pt x="519" y="442"/>
                  </a:cubicBezTo>
                  <a:cubicBezTo>
                    <a:pt x="442" y="312"/>
                    <a:pt x="338" y="182"/>
                    <a:pt x="260" y="26"/>
                  </a:cubicBezTo>
                  <a:cubicBezTo>
                    <a:pt x="234" y="1"/>
                    <a:pt x="182"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1"/>
            <p:cNvSpPr/>
            <p:nvPr/>
          </p:nvSpPr>
          <p:spPr>
            <a:xfrm>
              <a:off x="8411525" y="799400"/>
              <a:ext cx="29025" cy="38850"/>
            </a:xfrm>
            <a:custGeom>
              <a:avLst/>
              <a:gdLst/>
              <a:ahLst/>
              <a:cxnLst/>
              <a:rect l="l" t="t" r="r" b="b"/>
              <a:pathLst>
                <a:path w="1161" h="1554" extrusionOk="0">
                  <a:moveTo>
                    <a:pt x="987" y="0"/>
                  </a:moveTo>
                  <a:cubicBezTo>
                    <a:pt x="978" y="0"/>
                    <a:pt x="970" y="1"/>
                    <a:pt x="961" y="2"/>
                  </a:cubicBezTo>
                  <a:cubicBezTo>
                    <a:pt x="364" y="132"/>
                    <a:pt x="1" y="910"/>
                    <a:pt x="312" y="1455"/>
                  </a:cubicBezTo>
                  <a:cubicBezTo>
                    <a:pt x="331" y="1511"/>
                    <a:pt x="390" y="1554"/>
                    <a:pt x="460" y="1554"/>
                  </a:cubicBezTo>
                  <a:cubicBezTo>
                    <a:pt x="488" y="1554"/>
                    <a:pt x="517" y="1547"/>
                    <a:pt x="546" y="1533"/>
                  </a:cubicBezTo>
                  <a:cubicBezTo>
                    <a:pt x="623" y="1481"/>
                    <a:pt x="675" y="1377"/>
                    <a:pt x="623" y="1299"/>
                  </a:cubicBezTo>
                  <a:cubicBezTo>
                    <a:pt x="623" y="1273"/>
                    <a:pt x="623" y="1273"/>
                    <a:pt x="623" y="1247"/>
                  </a:cubicBezTo>
                  <a:cubicBezTo>
                    <a:pt x="597" y="1222"/>
                    <a:pt x="597" y="1196"/>
                    <a:pt x="597" y="1144"/>
                  </a:cubicBezTo>
                  <a:cubicBezTo>
                    <a:pt x="597" y="1118"/>
                    <a:pt x="571" y="1092"/>
                    <a:pt x="571" y="1066"/>
                  </a:cubicBezTo>
                  <a:cubicBezTo>
                    <a:pt x="571" y="1066"/>
                    <a:pt x="571" y="1040"/>
                    <a:pt x="571" y="1040"/>
                  </a:cubicBezTo>
                  <a:cubicBezTo>
                    <a:pt x="571" y="1037"/>
                    <a:pt x="571" y="1035"/>
                    <a:pt x="571" y="1033"/>
                  </a:cubicBezTo>
                  <a:cubicBezTo>
                    <a:pt x="571" y="1033"/>
                    <a:pt x="571" y="1028"/>
                    <a:pt x="571" y="1014"/>
                  </a:cubicBezTo>
                  <a:cubicBezTo>
                    <a:pt x="571" y="962"/>
                    <a:pt x="571" y="910"/>
                    <a:pt x="597" y="832"/>
                  </a:cubicBezTo>
                  <a:cubicBezTo>
                    <a:pt x="597" y="820"/>
                    <a:pt x="597" y="796"/>
                    <a:pt x="597" y="781"/>
                  </a:cubicBezTo>
                  <a:cubicBezTo>
                    <a:pt x="623" y="755"/>
                    <a:pt x="623" y="729"/>
                    <a:pt x="623" y="703"/>
                  </a:cubicBezTo>
                  <a:cubicBezTo>
                    <a:pt x="675" y="599"/>
                    <a:pt x="701" y="521"/>
                    <a:pt x="805" y="443"/>
                  </a:cubicBezTo>
                  <a:cubicBezTo>
                    <a:pt x="805" y="430"/>
                    <a:pt x="805" y="430"/>
                    <a:pt x="805" y="430"/>
                  </a:cubicBezTo>
                  <a:cubicBezTo>
                    <a:pt x="805" y="430"/>
                    <a:pt x="805" y="430"/>
                    <a:pt x="805" y="417"/>
                  </a:cubicBezTo>
                  <a:cubicBezTo>
                    <a:pt x="805" y="417"/>
                    <a:pt x="831" y="391"/>
                    <a:pt x="831" y="391"/>
                  </a:cubicBezTo>
                  <a:cubicBezTo>
                    <a:pt x="857" y="366"/>
                    <a:pt x="883" y="366"/>
                    <a:pt x="909" y="340"/>
                  </a:cubicBezTo>
                  <a:cubicBezTo>
                    <a:pt x="935" y="288"/>
                    <a:pt x="986" y="262"/>
                    <a:pt x="1038" y="236"/>
                  </a:cubicBezTo>
                  <a:cubicBezTo>
                    <a:pt x="1161" y="187"/>
                    <a:pt x="1122"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1"/>
            <p:cNvSpPr/>
            <p:nvPr/>
          </p:nvSpPr>
          <p:spPr>
            <a:xfrm>
              <a:off x="8377150" y="718125"/>
              <a:ext cx="20150" cy="36125"/>
            </a:xfrm>
            <a:custGeom>
              <a:avLst/>
              <a:gdLst/>
              <a:ahLst/>
              <a:cxnLst/>
              <a:rect l="l" t="t" r="r" b="b"/>
              <a:pathLst>
                <a:path w="806" h="1445" extrusionOk="0">
                  <a:moveTo>
                    <a:pt x="648" y="1"/>
                  </a:moveTo>
                  <a:cubicBezTo>
                    <a:pt x="616" y="1"/>
                    <a:pt x="581" y="13"/>
                    <a:pt x="546" y="37"/>
                  </a:cubicBezTo>
                  <a:cubicBezTo>
                    <a:pt x="182" y="348"/>
                    <a:pt x="1" y="841"/>
                    <a:pt x="27" y="1334"/>
                  </a:cubicBezTo>
                  <a:cubicBezTo>
                    <a:pt x="27" y="1398"/>
                    <a:pt x="97" y="1444"/>
                    <a:pt x="165" y="1444"/>
                  </a:cubicBezTo>
                  <a:cubicBezTo>
                    <a:pt x="180" y="1444"/>
                    <a:pt x="195" y="1442"/>
                    <a:pt x="208" y="1437"/>
                  </a:cubicBezTo>
                  <a:cubicBezTo>
                    <a:pt x="286" y="1437"/>
                    <a:pt x="338" y="1360"/>
                    <a:pt x="338" y="1282"/>
                  </a:cubicBezTo>
                  <a:cubicBezTo>
                    <a:pt x="312" y="919"/>
                    <a:pt x="468" y="504"/>
                    <a:pt x="727" y="244"/>
                  </a:cubicBezTo>
                  <a:cubicBezTo>
                    <a:pt x="779" y="192"/>
                    <a:pt x="805" y="114"/>
                    <a:pt x="753" y="63"/>
                  </a:cubicBezTo>
                  <a:cubicBezTo>
                    <a:pt x="725" y="20"/>
                    <a:pt x="688"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1"/>
            <p:cNvSpPr/>
            <p:nvPr/>
          </p:nvSpPr>
          <p:spPr>
            <a:xfrm>
              <a:off x="8502975" y="813925"/>
              <a:ext cx="11700" cy="22575"/>
            </a:xfrm>
            <a:custGeom>
              <a:avLst/>
              <a:gdLst/>
              <a:ahLst/>
              <a:cxnLst/>
              <a:rect l="l" t="t" r="r" b="b"/>
              <a:pathLst>
                <a:path w="468" h="903" extrusionOk="0">
                  <a:moveTo>
                    <a:pt x="152" y="1"/>
                  </a:moveTo>
                  <a:cubicBezTo>
                    <a:pt x="126" y="1"/>
                    <a:pt x="100" y="7"/>
                    <a:pt x="78" y="18"/>
                  </a:cubicBezTo>
                  <a:cubicBezTo>
                    <a:pt x="26" y="70"/>
                    <a:pt x="0" y="148"/>
                    <a:pt x="52" y="226"/>
                  </a:cubicBezTo>
                  <a:cubicBezTo>
                    <a:pt x="78" y="226"/>
                    <a:pt x="78" y="226"/>
                    <a:pt x="78" y="251"/>
                  </a:cubicBezTo>
                  <a:lnTo>
                    <a:pt x="104" y="251"/>
                  </a:lnTo>
                  <a:cubicBezTo>
                    <a:pt x="104" y="251"/>
                    <a:pt x="104" y="277"/>
                    <a:pt x="104" y="277"/>
                  </a:cubicBezTo>
                  <a:cubicBezTo>
                    <a:pt x="104" y="277"/>
                    <a:pt x="104" y="277"/>
                    <a:pt x="130" y="303"/>
                  </a:cubicBezTo>
                  <a:cubicBezTo>
                    <a:pt x="130" y="303"/>
                    <a:pt x="130" y="303"/>
                    <a:pt x="130" y="329"/>
                  </a:cubicBezTo>
                  <a:cubicBezTo>
                    <a:pt x="130" y="329"/>
                    <a:pt x="130" y="329"/>
                    <a:pt x="130" y="355"/>
                  </a:cubicBezTo>
                  <a:cubicBezTo>
                    <a:pt x="130" y="355"/>
                    <a:pt x="130" y="355"/>
                    <a:pt x="130" y="355"/>
                  </a:cubicBezTo>
                  <a:lnTo>
                    <a:pt x="130" y="355"/>
                  </a:lnTo>
                  <a:cubicBezTo>
                    <a:pt x="136" y="361"/>
                    <a:pt x="139" y="363"/>
                    <a:pt x="140" y="363"/>
                  </a:cubicBezTo>
                  <a:cubicBezTo>
                    <a:pt x="142" y="363"/>
                    <a:pt x="142" y="360"/>
                    <a:pt x="141" y="357"/>
                  </a:cubicBezTo>
                  <a:lnTo>
                    <a:pt x="141" y="357"/>
                  </a:lnTo>
                  <a:cubicBezTo>
                    <a:pt x="148" y="360"/>
                    <a:pt x="156" y="367"/>
                    <a:pt x="156" y="381"/>
                  </a:cubicBezTo>
                  <a:cubicBezTo>
                    <a:pt x="156" y="381"/>
                    <a:pt x="156" y="407"/>
                    <a:pt x="156" y="407"/>
                  </a:cubicBezTo>
                  <a:cubicBezTo>
                    <a:pt x="156" y="433"/>
                    <a:pt x="156" y="433"/>
                    <a:pt x="156" y="433"/>
                  </a:cubicBezTo>
                  <a:cubicBezTo>
                    <a:pt x="156" y="433"/>
                    <a:pt x="156" y="459"/>
                    <a:pt x="156" y="459"/>
                  </a:cubicBezTo>
                  <a:cubicBezTo>
                    <a:pt x="156" y="459"/>
                    <a:pt x="156" y="459"/>
                    <a:pt x="156" y="485"/>
                  </a:cubicBezTo>
                  <a:cubicBezTo>
                    <a:pt x="156" y="485"/>
                    <a:pt x="156" y="511"/>
                    <a:pt x="156" y="511"/>
                  </a:cubicBezTo>
                  <a:cubicBezTo>
                    <a:pt x="156" y="524"/>
                    <a:pt x="156" y="530"/>
                    <a:pt x="156" y="537"/>
                  </a:cubicBezTo>
                  <a:cubicBezTo>
                    <a:pt x="156" y="537"/>
                    <a:pt x="139" y="570"/>
                    <a:pt x="146" y="570"/>
                  </a:cubicBezTo>
                  <a:cubicBezTo>
                    <a:pt x="148" y="570"/>
                    <a:pt x="151" y="568"/>
                    <a:pt x="156" y="563"/>
                  </a:cubicBezTo>
                  <a:lnTo>
                    <a:pt x="156" y="563"/>
                  </a:lnTo>
                  <a:cubicBezTo>
                    <a:pt x="130" y="589"/>
                    <a:pt x="130" y="615"/>
                    <a:pt x="104" y="641"/>
                  </a:cubicBezTo>
                  <a:cubicBezTo>
                    <a:pt x="104" y="666"/>
                    <a:pt x="78" y="666"/>
                    <a:pt x="78" y="692"/>
                  </a:cubicBezTo>
                  <a:cubicBezTo>
                    <a:pt x="26" y="744"/>
                    <a:pt x="52" y="848"/>
                    <a:pt x="104" y="874"/>
                  </a:cubicBezTo>
                  <a:cubicBezTo>
                    <a:pt x="134" y="894"/>
                    <a:pt x="164" y="902"/>
                    <a:pt x="190" y="902"/>
                  </a:cubicBezTo>
                  <a:cubicBezTo>
                    <a:pt x="234" y="902"/>
                    <a:pt x="270" y="880"/>
                    <a:pt x="286" y="848"/>
                  </a:cubicBezTo>
                  <a:cubicBezTo>
                    <a:pt x="467" y="615"/>
                    <a:pt x="467" y="251"/>
                    <a:pt x="260" y="44"/>
                  </a:cubicBezTo>
                  <a:cubicBezTo>
                    <a:pt x="229" y="14"/>
                    <a:pt x="190"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1"/>
            <p:cNvSpPr/>
            <p:nvPr/>
          </p:nvSpPr>
          <p:spPr>
            <a:xfrm>
              <a:off x="8459525" y="726375"/>
              <a:ext cx="9100" cy="19700"/>
            </a:xfrm>
            <a:custGeom>
              <a:avLst/>
              <a:gdLst/>
              <a:ahLst/>
              <a:cxnLst/>
              <a:rect l="l" t="t" r="r" b="b"/>
              <a:pathLst>
                <a:path w="364" h="788" extrusionOk="0">
                  <a:moveTo>
                    <a:pt x="150" y="1"/>
                  </a:moveTo>
                  <a:cubicBezTo>
                    <a:pt x="126" y="1"/>
                    <a:pt x="100" y="7"/>
                    <a:pt x="78" y="18"/>
                  </a:cubicBezTo>
                  <a:cubicBezTo>
                    <a:pt x="26" y="44"/>
                    <a:pt x="0" y="122"/>
                    <a:pt x="26" y="174"/>
                  </a:cubicBezTo>
                  <a:cubicBezTo>
                    <a:pt x="26" y="174"/>
                    <a:pt x="26" y="200"/>
                    <a:pt x="26" y="200"/>
                  </a:cubicBezTo>
                  <a:cubicBezTo>
                    <a:pt x="52" y="225"/>
                    <a:pt x="52" y="225"/>
                    <a:pt x="52" y="251"/>
                  </a:cubicBezTo>
                  <a:cubicBezTo>
                    <a:pt x="52" y="303"/>
                    <a:pt x="52" y="329"/>
                    <a:pt x="52" y="381"/>
                  </a:cubicBezTo>
                  <a:cubicBezTo>
                    <a:pt x="52" y="407"/>
                    <a:pt x="52" y="433"/>
                    <a:pt x="52" y="459"/>
                  </a:cubicBezTo>
                  <a:cubicBezTo>
                    <a:pt x="52" y="485"/>
                    <a:pt x="26" y="511"/>
                    <a:pt x="26" y="537"/>
                  </a:cubicBezTo>
                  <a:lnTo>
                    <a:pt x="52" y="511"/>
                  </a:lnTo>
                  <a:lnTo>
                    <a:pt x="52" y="511"/>
                  </a:lnTo>
                  <a:cubicBezTo>
                    <a:pt x="26" y="537"/>
                    <a:pt x="26" y="563"/>
                    <a:pt x="0" y="589"/>
                  </a:cubicBezTo>
                  <a:cubicBezTo>
                    <a:pt x="0" y="666"/>
                    <a:pt x="0" y="744"/>
                    <a:pt x="78" y="770"/>
                  </a:cubicBezTo>
                  <a:cubicBezTo>
                    <a:pt x="100" y="781"/>
                    <a:pt x="126" y="787"/>
                    <a:pt x="152" y="787"/>
                  </a:cubicBezTo>
                  <a:cubicBezTo>
                    <a:pt x="190" y="787"/>
                    <a:pt x="229" y="775"/>
                    <a:pt x="260" y="744"/>
                  </a:cubicBezTo>
                  <a:cubicBezTo>
                    <a:pt x="338" y="615"/>
                    <a:pt x="364" y="485"/>
                    <a:pt x="364" y="355"/>
                  </a:cubicBezTo>
                  <a:cubicBezTo>
                    <a:pt x="364" y="303"/>
                    <a:pt x="338" y="251"/>
                    <a:pt x="312" y="200"/>
                  </a:cubicBezTo>
                  <a:cubicBezTo>
                    <a:pt x="312" y="148"/>
                    <a:pt x="260" y="96"/>
                    <a:pt x="234" y="44"/>
                  </a:cubicBezTo>
                  <a:cubicBezTo>
                    <a:pt x="219" y="14"/>
                    <a:pt x="186"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1"/>
            <p:cNvSpPr/>
            <p:nvPr/>
          </p:nvSpPr>
          <p:spPr>
            <a:xfrm>
              <a:off x="8562625" y="680025"/>
              <a:ext cx="11700" cy="23050"/>
            </a:xfrm>
            <a:custGeom>
              <a:avLst/>
              <a:gdLst/>
              <a:ahLst/>
              <a:cxnLst/>
              <a:rect l="l" t="t" r="r" b="b"/>
              <a:pathLst>
                <a:path w="468" h="922" extrusionOk="0">
                  <a:moveTo>
                    <a:pt x="119" y="0"/>
                  </a:moveTo>
                  <a:cubicBezTo>
                    <a:pt x="97" y="0"/>
                    <a:pt x="75" y="8"/>
                    <a:pt x="53" y="30"/>
                  </a:cubicBezTo>
                  <a:cubicBezTo>
                    <a:pt x="1" y="56"/>
                    <a:pt x="1" y="134"/>
                    <a:pt x="27" y="186"/>
                  </a:cubicBezTo>
                  <a:cubicBezTo>
                    <a:pt x="53" y="186"/>
                    <a:pt x="53" y="212"/>
                    <a:pt x="53" y="212"/>
                  </a:cubicBezTo>
                  <a:cubicBezTo>
                    <a:pt x="53" y="212"/>
                    <a:pt x="53" y="238"/>
                    <a:pt x="79" y="238"/>
                  </a:cubicBezTo>
                  <a:cubicBezTo>
                    <a:pt x="79" y="264"/>
                    <a:pt x="105" y="290"/>
                    <a:pt x="105" y="316"/>
                  </a:cubicBezTo>
                  <a:cubicBezTo>
                    <a:pt x="105" y="316"/>
                    <a:pt x="105" y="316"/>
                    <a:pt x="105" y="341"/>
                  </a:cubicBezTo>
                  <a:cubicBezTo>
                    <a:pt x="105" y="341"/>
                    <a:pt x="105" y="367"/>
                    <a:pt x="131" y="367"/>
                  </a:cubicBezTo>
                  <a:cubicBezTo>
                    <a:pt x="131" y="393"/>
                    <a:pt x="131" y="419"/>
                    <a:pt x="131" y="445"/>
                  </a:cubicBezTo>
                  <a:cubicBezTo>
                    <a:pt x="131" y="471"/>
                    <a:pt x="131" y="471"/>
                    <a:pt x="131" y="471"/>
                  </a:cubicBezTo>
                  <a:cubicBezTo>
                    <a:pt x="131" y="497"/>
                    <a:pt x="131" y="497"/>
                    <a:pt x="131" y="523"/>
                  </a:cubicBezTo>
                  <a:cubicBezTo>
                    <a:pt x="131" y="549"/>
                    <a:pt x="131" y="575"/>
                    <a:pt x="131" y="601"/>
                  </a:cubicBezTo>
                  <a:cubicBezTo>
                    <a:pt x="131" y="601"/>
                    <a:pt x="131" y="627"/>
                    <a:pt x="131" y="627"/>
                  </a:cubicBezTo>
                  <a:cubicBezTo>
                    <a:pt x="131" y="627"/>
                    <a:pt x="131" y="653"/>
                    <a:pt x="105" y="653"/>
                  </a:cubicBezTo>
                  <a:cubicBezTo>
                    <a:pt x="105" y="679"/>
                    <a:pt x="105" y="705"/>
                    <a:pt x="79" y="731"/>
                  </a:cubicBezTo>
                  <a:cubicBezTo>
                    <a:pt x="53" y="808"/>
                    <a:pt x="105" y="886"/>
                    <a:pt x="157" y="912"/>
                  </a:cubicBezTo>
                  <a:cubicBezTo>
                    <a:pt x="176" y="919"/>
                    <a:pt x="196" y="922"/>
                    <a:pt x="214" y="922"/>
                  </a:cubicBezTo>
                  <a:cubicBezTo>
                    <a:pt x="270" y="922"/>
                    <a:pt x="319" y="893"/>
                    <a:pt x="338" y="834"/>
                  </a:cubicBezTo>
                  <a:cubicBezTo>
                    <a:pt x="468" y="575"/>
                    <a:pt x="390" y="264"/>
                    <a:pt x="208" y="30"/>
                  </a:cubicBezTo>
                  <a:cubicBezTo>
                    <a:pt x="179" y="15"/>
                    <a:pt x="149"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1"/>
            <p:cNvSpPr/>
            <p:nvPr/>
          </p:nvSpPr>
          <p:spPr>
            <a:xfrm>
              <a:off x="8606725" y="768875"/>
              <a:ext cx="12350" cy="20925"/>
            </a:xfrm>
            <a:custGeom>
              <a:avLst/>
              <a:gdLst/>
              <a:ahLst/>
              <a:cxnLst/>
              <a:rect l="l" t="t" r="r" b="b"/>
              <a:pathLst>
                <a:path w="494" h="837" extrusionOk="0">
                  <a:moveTo>
                    <a:pt x="105" y="549"/>
                  </a:moveTo>
                  <a:lnTo>
                    <a:pt x="105" y="549"/>
                  </a:lnTo>
                  <a:cubicBezTo>
                    <a:pt x="105" y="549"/>
                    <a:pt x="90" y="563"/>
                    <a:pt x="94" y="571"/>
                  </a:cubicBezTo>
                  <a:cubicBezTo>
                    <a:pt x="105" y="563"/>
                    <a:pt x="105" y="549"/>
                    <a:pt x="105" y="549"/>
                  </a:cubicBezTo>
                  <a:close/>
                  <a:moveTo>
                    <a:pt x="135" y="0"/>
                  </a:moveTo>
                  <a:cubicBezTo>
                    <a:pt x="100" y="0"/>
                    <a:pt x="68" y="15"/>
                    <a:pt x="53" y="30"/>
                  </a:cubicBezTo>
                  <a:cubicBezTo>
                    <a:pt x="1" y="82"/>
                    <a:pt x="1" y="160"/>
                    <a:pt x="53" y="186"/>
                  </a:cubicBezTo>
                  <a:cubicBezTo>
                    <a:pt x="53" y="212"/>
                    <a:pt x="79" y="238"/>
                    <a:pt x="79" y="264"/>
                  </a:cubicBezTo>
                  <a:lnTo>
                    <a:pt x="105" y="264"/>
                  </a:lnTo>
                  <a:cubicBezTo>
                    <a:pt x="105" y="264"/>
                    <a:pt x="105" y="289"/>
                    <a:pt x="105" y="289"/>
                  </a:cubicBezTo>
                  <a:cubicBezTo>
                    <a:pt x="105" y="315"/>
                    <a:pt x="131" y="315"/>
                    <a:pt x="131" y="341"/>
                  </a:cubicBezTo>
                  <a:lnTo>
                    <a:pt x="131" y="341"/>
                  </a:lnTo>
                  <a:cubicBezTo>
                    <a:pt x="131" y="323"/>
                    <a:pt x="118" y="305"/>
                    <a:pt x="119" y="305"/>
                  </a:cubicBezTo>
                  <a:lnTo>
                    <a:pt x="119" y="305"/>
                  </a:lnTo>
                  <a:cubicBezTo>
                    <a:pt x="120" y="305"/>
                    <a:pt x="123" y="308"/>
                    <a:pt x="131" y="315"/>
                  </a:cubicBezTo>
                  <a:cubicBezTo>
                    <a:pt x="131" y="315"/>
                    <a:pt x="131" y="341"/>
                    <a:pt x="131" y="341"/>
                  </a:cubicBezTo>
                  <a:cubicBezTo>
                    <a:pt x="131" y="367"/>
                    <a:pt x="131" y="393"/>
                    <a:pt x="131" y="419"/>
                  </a:cubicBezTo>
                  <a:cubicBezTo>
                    <a:pt x="131" y="445"/>
                    <a:pt x="131" y="445"/>
                    <a:pt x="131" y="445"/>
                  </a:cubicBezTo>
                  <a:cubicBezTo>
                    <a:pt x="131" y="471"/>
                    <a:pt x="131" y="471"/>
                    <a:pt x="131" y="497"/>
                  </a:cubicBezTo>
                  <a:cubicBezTo>
                    <a:pt x="105" y="523"/>
                    <a:pt x="105" y="549"/>
                    <a:pt x="105" y="575"/>
                  </a:cubicBezTo>
                  <a:cubicBezTo>
                    <a:pt x="98" y="575"/>
                    <a:pt x="95" y="573"/>
                    <a:pt x="94" y="571"/>
                  </a:cubicBezTo>
                  <a:lnTo>
                    <a:pt x="94" y="571"/>
                  </a:lnTo>
                  <a:cubicBezTo>
                    <a:pt x="90" y="573"/>
                    <a:pt x="85" y="575"/>
                    <a:pt x="79" y="575"/>
                  </a:cubicBezTo>
                  <a:cubicBezTo>
                    <a:pt x="79" y="575"/>
                    <a:pt x="79" y="601"/>
                    <a:pt x="53" y="601"/>
                  </a:cubicBezTo>
                  <a:cubicBezTo>
                    <a:pt x="27" y="653"/>
                    <a:pt x="27" y="756"/>
                    <a:pt x="105" y="808"/>
                  </a:cubicBezTo>
                  <a:cubicBezTo>
                    <a:pt x="125" y="828"/>
                    <a:pt x="152" y="837"/>
                    <a:pt x="181" y="837"/>
                  </a:cubicBezTo>
                  <a:cubicBezTo>
                    <a:pt x="228" y="837"/>
                    <a:pt x="280" y="814"/>
                    <a:pt x="312" y="782"/>
                  </a:cubicBezTo>
                  <a:cubicBezTo>
                    <a:pt x="494" y="549"/>
                    <a:pt x="442" y="186"/>
                    <a:pt x="208" y="30"/>
                  </a:cubicBezTo>
                  <a:cubicBezTo>
                    <a:pt x="187" y="8"/>
                    <a:pt x="16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1"/>
            <p:cNvSpPr/>
            <p:nvPr/>
          </p:nvSpPr>
          <p:spPr>
            <a:xfrm>
              <a:off x="8665100" y="634950"/>
              <a:ext cx="10400" cy="25325"/>
            </a:xfrm>
            <a:custGeom>
              <a:avLst/>
              <a:gdLst/>
              <a:ahLst/>
              <a:cxnLst/>
              <a:rect l="l" t="t" r="r" b="b"/>
              <a:pathLst>
                <a:path w="416" h="1013" extrusionOk="0">
                  <a:moveTo>
                    <a:pt x="132" y="0"/>
                  </a:moveTo>
                  <a:cubicBezTo>
                    <a:pt x="109" y="0"/>
                    <a:pt x="89" y="7"/>
                    <a:pt x="78" y="17"/>
                  </a:cubicBezTo>
                  <a:cubicBezTo>
                    <a:pt x="27" y="43"/>
                    <a:pt x="1" y="121"/>
                    <a:pt x="27" y="173"/>
                  </a:cubicBezTo>
                  <a:cubicBezTo>
                    <a:pt x="27" y="199"/>
                    <a:pt x="52" y="225"/>
                    <a:pt x="52" y="251"/>
                  </a:cubicBezTo>
                  <a:cubicBezTo>
                    <a:pt x="78" y="251"/>
                    <a:pt x="78" y="277"/>
                    <a:pt x="78" y="277"/>
                  </a:cubicBezTo>
                  <a:cubicBezTo>
                    <a:pt x="78" y="303"/>
                    <a:pt x="78" y="303"/>
                    <a:pt x="78" y="303"/>
                  </a:cubicBezTo>
                  <a:cubicBezTo>
                    <a:pt x="104" y="355"/>
                    <a:pt x="104" y="380"/>
                    <a:pt x="104" y="406"/>
                  </a:cubicBezTo>
                  <a:cubicBezTo>
                    <a:pt x="104" y="406"/>
                    <a:pt x="104" y="432"/>
                    <a:pt x="104" y="458"/>
                  </a:cubicBezTo>
                  <a:lnTo>
                    <a:pt x="130" y="484"/>
                  </a:lnTo>
                  <a:cubicBezTo>
                    <a:pt x="130" y="536"/>
                    <a:pt x="104" y="588"/>
                    <a:pt x="104" y="666"/>
                  </a:cubicBezTo>
                  <a:cubicBezTo>
                    <a:pt x="104" y="666"/>
                    <a:pt x="104" y="692"/>
                    <a:pt x="104" y="718"/>
                  </a:cubicBezTo>
                  <a:cubicBezTo>
                    <a:pt x="104" y="709"/>
                    <a:pt x="104" y="706"/>
                    <a:pt x="103" y="706"/>
                  </a:cubicBezTo>
                  <a:cubicBezTo>
                    <a:pt x="101" y="706"/>
                    <a:pt x="96" y="718"/>
                    <a:pt x="78" y="718"/>
                  </a:cubicBezTo>
                  <a:cubicBezTo>
                    <a:pt x="78" y="744"/>
                    <a:pt x="78" y="796"/>
                    <a:pt x="52" y="821"/>
                  </a:cubicBezTo>
                  <a:cubicBezTo>
                    <a:pt x="27" y="899"/>
                    <a:pt x="78" y="977"/>
                    <a:pt x="130" y="1003"/>
                  </a:cubicBezTo>
                  <a:cubicBezTo>
                    <a:pt x="150" y="1010"/>
                    <a:pt x="169" y="1013"/>
                    <a:pt x="188" y="1013"/>
                  </a:cubicBezTo>
                  <a:cubicBezTo>
                    <a:pt x="245" y="1013"/>
                    <a:pt x="299" y="984"/>
                    <a:pt x="338" y="925"/>
                  </a:cubicBezTo>
                  <a:cubicBezTo>
                    <a:pt x="390" y="770"/>
                    <a:pt x="416" y="614"/>
                    <a:pt x="390" y="458"/>
                  </a:cubicBezTo>
                  <a:cubicBezTo>
                    <a:pt x="364" y="303"/>
                    <a:pt x="312" y="173"/>
                    <a:pt x="234" y="43"/>
                  </a:cubicBezTo>
                  <a:cubicBezTo>
                    <a:pt x="204" y="13"/>
                    <a:pt x="16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1"/>
            <p:cNvSpPr/>
            <p:nvPr/>
          </p:nvSpPr>
          <p:spPr>
            <a:xfrm>
              <a:off x="8705950" y="722650"/>
              <a:ext cx="11700" cy="22225"/>
            </a:xfrm>
            <a:custGeom>
              <a:avLst/>
              <a:gdLst/>
              <a:ahLst/>
              <a:cxnLst/>
              <a:rect l="l" t="t" r="r" b="b"/>
              <a:pathLst>
                <a:path w="468" h="889" extrusionOk="0">
                  <a:moveTo>
                    <a:pt x="112" y="1"/>
                  </a:moveTo>
                  <a:cubicBezTo>
                    <a:pt x="76" y="1"/>
                    <a:pt x="45" y="19"/>
                    <a:pt x="27" y="37"/>
                  </a:cubicBezTo>
                  <a:cubicBezTo>
                    <a:pt x="1" y="89"/>
                    <a:pt x="1" y="141"/>
                    <a:pt x="53" y="193"/>
                  </a:cubicBezTo>
                  <a:cubicBezTo>
                    <a:pt x="79" y="219"/>
                    <a:pt x="79" y="219"/>
                    <a:pt x="79" y="219"/>
                  </a:cubicBezTo>
                  <a:cubicBezTo>
                    <a:pt x="105" y="245"/>
                    <a:pt x="105" y="245"/>
                    <a:pt x="105" y="245"/>
                  </a:cubicBezTo>
                  <a:cubicBezTo>
                    <a:pt x="105" y="271"/>
                    <a:pt x="105" y="271"/>
                    <a:pt x="131" y="297"/>
                  </a:cubicBezTo>
                  <a:cubicBezTo>
                    <a:pt x="131" y="297"/>
                    <a:pt x="131" y="323"/>
                    <a:pt x="131" y="323"/>
                  </a:cubicBezTo>
                  <a:cubicBezTo>
                    <a:pt x="131" y="323"/>
                    <a:pt x="131" y="323"/>
                    <a:pt x="131" y="349"/>
                  </a:cubicBezTo>
                  <a:cubicBezTo>
                    <a:pt x="131" y="349"/>
                    <a:pt x="131" y="374"/>
                    <a:pt x="157" y="374"/>
                  </a:cubicBezTo>
                  <a:cubicBezTo>
                    <a:pt x="157" y="400"/>
                    <a:pt x="157" y="400"/>
                    <a:pt x="157" y="400"/>
                  </a:cubicBezTo>
                  <a:cubicBezTo>
                    <a:pt x="157" y="426"/>
                    <a:pt x="157" y="452"/>
                    <a:pt x="131" y="478"/>
                  </a:cubicBezTo>
                  <a:cubicBezTo>
                    <a:pt x="131" y="478"/>
                    <a:pt x="131" y="504"/>
                    <a:pt x="131" y="504"/>
                  </a:cubicBezTo>
                  <a:cubicBezTo>
                    <a:pt x="131" y="504"/>
                    <a:pt x="131" y="530"/>
                    <a:pt x="131" y="530"/>
                  </a:cubicBezTo>
                  <a:cubicBezTo>
                    <a:pt x="131" y="530"/>
                    <a:pt x="131" y="556"/>
                    <a:pt x="105" y="556"/>
                  </a:cubicBezTo>
                  <a:cubicBezTo>
                    <a:pt x="105" y="582"/>
                    <a:pt x="105" y="582"/>
                    <a:pt x="105" y="582"/>
                  </a:cubicBezTo>
                  <a:cubicBezTo>
                    <a:pt x="79" y="582"/>
                    <a:pt x="79" y="608"/>
                    <a:pt x="79" y="608"/>
                  </a:cubicBezTo>
                  <a:cubicBezTo>
                    <a:pt x="79" y="608"/>
                    <a:pt x="79" y="608"/>
                    <a:pt x="53" y="634"/>
                  </a:cubicBezTo>
                  <a:cubicBezTo>
                    <a:pt x="1" y="686"/>
                    <a:pt x="1" y="790"/>
                    <a:pt x="53" y="841"/>
                  </a:cubicBezTo>
                  <a:cubicBezTo>
                    <a:pt x="85" y="874"/>
                    <a:pt x="118" y="888"/>
                    <a:pt x="151" y="888"/>
                  </a:cubicBezTo>
                  <a:cubicBezTo>
                    <a:pt x="196" y="888"/>
                    <a:pt x="241" y="861"/>
                    <a:pt x="286" y="815"/>
                  </a:cubicBezTo>
                  <a:cubicBezTo>
                    <a:pt x="468" y="608"/>
                    <a:pt x="416" y="193"/>
                    <a:pt x="157" y="11"/>
                  </a:cubicBezTo>
                  <a:cubicBezTo>
                    <a:pt x="141" y="4"/>
                    <a:pt x="126"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1"/>
            <p:cNvSpPr/>
            <p:nvPr/>
          </p:nvSpPr>
          <p:spPr>
            <a:xfrm>
              <a:off x="8749400" y="810625"/>
              <a:ext cx="8475" cy="22800"/>
            </a:xfrm>
            <a:custGeom>
              <a:avLst/>
              <a:gdLst/>
              <a:ahLst/>
              <a:cxnLst/>
              <a:rect l="l" t="t" r="r" b="b"/>
              <a:pathLst>
                <a:path w="339" h="912" extrusionOk="0">
                  <a:moveTo>
                    <a:pt x="101" y="1"/>
                  </a:moveTo>
                  <a:cubicBezTo>
                    <a:pt x="79" y="1"/>
                    <a:pt x="53" y="7"/>
                    <a:pt x="27" y="20"/>
                  </a:cubicBezTo>
                  <a:cubicBezTo>
                    <a:pt x="1" y="46"/>
                    <a:pt x="1" y="98"/>
                    <a:pt x="27" y="124"/>
                  </a:cubicBezTo>
                  <a:cubicBezTo>
                    <a:pt x="53" y="176"/>
                    <a:pt x="79" y="228"/>
                    <a:pt x="79" y="280"/>
                  </a:cubicBezTo>
                  <a:cubicBezTo>
                    <a:pt x="105" y="306"/>
                    <a:pt x="105" y="332"/>
                    <a:pt x="105" y="358"/>
                  </a:cubicBezTo>
                  <a:cubicBezTo>
                    <a:pt x="105" y="358"/>
                    <a:pt x="105" y="383"/>
                    <a:pt x="105" y="383"/>
                  </a:cubicBezTo>
                  <a:cubicBezTo>
                    <a:pt x="105" y="396"/>
                    <a:pt x="105" y="396"/>
                    <a:pt x="105" y="396"/>
                  </a:cubicBezTo>
                  <a:cubicBezTo>
                    <a:pt x="105" y="396"/>
                    <a:pt x="105" y="396"/>
                    <a:pt x="105" y="409"/>
                  </a:cubicBezTo>
                  <a:lnTo>
                    <a:pt x="105" y="435"/>
                  </a:lnTo>
                  <a:cubicBezTo>
                    <a:pt x="105" y="461"/>
                    <a:pt x="105" y="487"/>
                    <a:pt x="105" y="513"/>
                  </a:cubicBezTo>
                  <a:cubicBezTo>
                    <a:pt x="105" y="513"/>
                    <a:pt x="105" y="539"/>
                    <a:pt x="79" y="539"/>
                  </a:cubicBezTo>
                  <a:cubicBezTo>
                    <a:pt x="79" y="552"/>
                    <a:pt x="79" y="559"/>
                    <a:pt x="82" y="559"/>
                  </a:cubicBezTo>
                  <a:cubicBezTo>
                    <a:pt x="85" y="559"/>
                    <a:pt x="91" y="552"/>
                    <a:pt x="104" y="540"/>
                  </a:cubicBezTo>
                  <a:lnTo>
                    <a:pt x="104" y="540"/>
                  </a:lnTo>
                  <a:cubicBezTo>
                    <a:pt x="79" y="565"/>
                    <a:pt x="79" y="565"/>
                    <a:pt x="79" y="565"/>
                  </a:cubicBezTo>
                  <a:cubicBezTo>
                    <a:pt x="79" y="591"/>
                    <a:pt x="79" y="591"/>
                    <a:pt x="79" y="617"/>
                  </a:cubicBezTo>
                  <a:cubicBezTo>
                    <a:pt x="79" y="617"/>
                    <a:pt x="79" y="643"/>
                    <a:pt x="53" y="643"/>
                  </a:cubicBezTo>
                  <a:cubicBezTo>
                    <a:pt x="53" y="695"/>
                    <a:pt x="53" y="721"/>
                    <a:pt x="27" y="747"/>
                  </a:cubicBezTo>
                  <a:cubicBezTo>
                    <a:pt x="1" y="798"/>
                    <a:pt x="27" y="876"/>
                    <a:pt x="105" y="902"/>
                  </a:cubicBezTo>
                  <a:cubicBezTo>
                    <a:pt x="118" y="909"/>
                    <a:pt x="132" y="912"/>
                    <a:pt x="147" y="912"/>
                  </a:cubicBezTo>
                  <a:cubicBezTo>
                    <a:pt x="192" y="912"/>
                    <a:pt x="241" y="883"/>
                    <a:pt x="260" y="824"/>
                  </a:cubicBezTo>
                  <a:cubicBezTo>
                    <a:pt x="312" y="695"/>
                    <a:pt x="338" y="539"/>
                    <a:pt x="312" y="409"/>
                  </a:cubicBezTo>
                  <a:cubicBezTo>
                    <a:pt x="286" y="280"/>
                    <a:pt x="234" y="150"/>
                    <a:pt x="157" y="20"/>
                  </a:cubicBezTo>
                  <a:cubicBezTo>
                    <a:pt x="144" y="7"/>
                    <a:pt x="124"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1"/>
            <p:cNvSpPr/>
            <p:nvPr/>
          </p:nvSpPr>
          <p:spPr>
            <a:xfrm>
              <a:off x="8783775" y="891475"/>
              <a:ext cx="13000" cy="22400"/>
            </a:xfrm>
            <a:custGeom>
              <a:avLst/>
              <a:gdLst/>
              <a:ahLst/>
              <a:cxnLst/>
              <a:rect l="l" t="t" r="r" b="b"/>
              <a:pathLst>
                <a:path w="520" h="896" extrusionOk="0">
                  <a:moveTo>
                    <a:pt x="173" y="318"/>
                  </a:moveTo>
                  <a:cubicBezTo>
                    <a:pt x="176" y="327"/>
                    <a:pt x="182" y="340"/>
                    <a:pt x="182" y="340"/>
                  </a:cubicBezTo>
                  <a:cubicBezTo>
                    <a:pt x="182" y="329"/>
                    <a:pt x="178" y="323"/>
                    <a:pt x="173" y="318"/>
                  </a:cubicBezTo>
                  <a:close/>
                  <a:moveTo>
                    <a:pt x="253" y="1"/>
                  </a:moveTo>
                  <a:cubicBezTo>
                    <a:pt x="220" y="1"/>
                    <a:pt x="186" y="9"/>
                    <a:pt x="156" y="29"/>
                  </a:cubicBezTo>
                  <a:cubicBezTo>
                    <a:pt x="105" y="107"/>
                    <a:pt x="79" y="185"/>
                    <a:pt x="156" y="262"/>
                  </a:cubicBezTo>
                  <a:cubicBezTo>
                    <a:pt x="151" y="257"/>
                    <a:pt x="148" y="255"/>
                    <a:pt x="146" y="255"/>
                  </a:cubicBezTo>
                  <a:lnTo>
                    <a:pt x="146" y="255"/>
                  </a:lnTo>
                  <a:cubicBezTo>
                    <a:pt x="140" y="255"/>
                    <a:pt x="156" y="288"/>
                    <a:pt x="156" y="288"/>
                  </a:cubicBezTo>
                  <a:cubicBezTo>
                    <a:pt x="156" y="303"/>
                    <a:pt x="165" y="310"/>
                    <a:pt x="173" y="318"/>
                  </a:cubicBezTo>
                  <a:lnTo>
                    <a:pt x="173" y="318"/>
                  </a:lnTo>
                  <a:cubicBezTo>
                    <a:pt x="171" y="312"/>
                    <a:pt x="170" y="307"/>
                    <a:pt x="172" y="307"/>
                  </a:cubicBezTo>
                  <a:lnTo>
                    <a:pt x="172" y="307"/>
                  </a:lnTo>
                  <a:cubicBezTo>
                    <a:pt x="174" y="307"/>
                    <a:pt x="177" y="309"/>
                    <a:pt x="182" y="314"/>
                  </a:cubicBezTo>
                  <a:cubicBezTo>
                    <a:pt x="182" y="314"/>
                    <a:pt x="182" y="340"/>
                    <a:pt x="182" y="340"/>
                  </a:cubicBezTo>
                  <a:cubicBezTo>
                    <a:pt x="182" y="340"/>
                    <a:pt x="182" y="366"/>
                    <a:pt x="182" y="366"/>
                  </a:cubicBezTo>
                  <a:cubicBezTo>
                    <a:pt x="182" y="392"/>
                    <a:pt x="182" y="392"/>
                    <a:pt x="182" y="418"/>
                  </a:cubicBezTo>
                  <a:cubicBezTo>
                    <a:pt x="182" y="418"/>
                    <a:pt x="182" y="444"/>
                    <a:pt x="182" y="444"/>
                  </a:cubicBezTo>
                  <a:cubicBezTo>
                    <a:pt x="182" y="470"/>
                    <a:pt x="182" y="470"/>
                    <a:pt x="182" y="496"/>
                  </a:cubicBezTo>
                  <a:cubicBezTo>
                    <a:pt x="182" y="496"/>
                    <a:pt x="156" y="522"/>
                    <a:pt x="156" y="522"/>
                  </a:cubicBezTo>
                  <a:lnTo>
                    <a:pt x="156" y="548"/>
                  </a:lnTo>
                  <a:cubicBezTo>
                    <a:pt x="130" y="574"/>
                    <a:pt x="130" y="574"/>
                    <a:pt x="130" y="600"/>
                  </a:cubicBezTo>
                  <a:lnTo>
                    <a:pt x="114" y="600"/>
                  </a:lnTo>
                  <a:cubicBezTo>
                    <a:pt x="116" y="596"/>
                    <a:pt x="117" y="592"/>
                    <a:pt x="115" y="592"/>
                  </a:cubicBezTo>
                  <a:lnTo>
                    <a:pt x="115" y="592"/>
                  </a:lnTo>
                  <a:cubicBezTo>
                    <a:pt x="113" y="592"/>
                    <a:pt x="110" y="594"/>
                    <a:pt x="105" y="600"/>
                  </a:cubicBezTo>
                  <a:cubicBezTo>
                    <a:pt x="105" y="600"/>
                    <a:pt x="105" y="600"/>
                    <a:pt x="79" y="626"/>
                  </a:cubicBezTo>
                  <a:cubicBezTo>
                    <a:pt x="27" y="677"/>
                    <a:pt x="1" y="781"/>
                    <a:pt x="53" y="833"/>
                  </a:cubicBezTo>
                  <a:cubicBezTo>
                    <a:pt x="95" y="876"/>
                    <a:pt x="138" y="895"/>
                    <a:pt x="181" y="895"/>
                  </a:cubicBezTo>
                  <a:cubicBezTo>
                    <a:pt x="216" y="895"/>
                    <a:pt x="251" y="882"/>
                    <a:pt x="286" y="859"/>
                  </a:cubicBezTo>
                  <a:cubicBezTo>
                    <a:pt x="390" y="755"/>
                    <a:pt x="468" y="626"/>
                    <a:pt x="494" y="470"/>
                  </a:cubicBezTo>
                  <a:cubicBezTo>
                    <a:pt x="520" y="340"/>
                    <a:pt x="468" y="185"/>
                    <a:pt x="390" y="55"/>
                  </a:cubicBezTo>
                  <a:cubicBezTo>
                    <a:pt x="358" y="23"/>
                    <a:pt x="306"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1"/>
            <p:cNvSpPr/>
            <p:nvPr/>
          </p:nvSpPr>
          <p:spPr>
            <a:xfrm>
              <a:off x="8648250" y="852950"/>
              <a:ext cx="11700" cy="26525"/>
            </a:xfrm>
            <a:custGeom>
              <a:avLst/>
              <a:gdLst/>
              <a:ahLst/>
              <a:cxnLst/>
              <a:rect l="l" t="t" r="r" b="b"/>
              <a:pathLst>
                <a:path w="468" h="1061" extrusionOk="0">
                  <a:moveTo>
                    <a:pt x="153" y="0"/>
                  </a:moveTo>
                  <a:cubicBezTo>
                    <a:pt x="117" y="0"/>
                    <a:pt x="78" y="13"/>
                    <a:pt x="52" y="39"/>
                  </a:cubicBezTo>
                  <a:cubicBezTo>
                    <a:pt x="0" y="65"/>
                    <a:pt x="0" y="143"/>
                    <a:pt x="26" y="221"/>
                  </a:cubicBezTo>
                  <a:lnTo>
                    <a:pt x="52" y="221"/>
                  </a:lnTo>
                  <a:cubicBezTo>
                    <a:pt x="52" y="247"/>
                    <a:pt x="78" y="273"/>
                    <a:pt x="78" y="273"/>
                  </a:cubicBezTo>
                  <a:cubicBezTo>
                    <a:pt x="78" y="299"/>
                    <a:pt x="104" y="325"/>
                    <a:pt x="104" y="377"/>
                  </a:cubicBezTo>
                  <a:cubicBezTo>
                    <a:pt x="130" y="377"/>
                    <a:pt x="130" y="403"/>
                    <a:pt x="130" y="403"/>
                  </a:cubicBezTo>
                  <a:cubicBezTo>
                    <a:pt x="130" y="412"/>
                    <a:pt x="130" y="428"/>
                    <a:pt x="130" y="428"/>
                  </a:cubicBezTo>
                  <a:cubicBezTo>
                    <a:pt x="156" y="480"/>
                    <a:pt x="156" y="506"/>
                    <a:pt x="156" y="532"/>
                  </a:cubicBezTo>
                  <a:cubicBezTo>
                    <a:pt x="156" y="584"/>
                    <a:pt x="156" y="610"/>
                    <a:pt x="182" y="636"/>
                  </a:cubicBezTo>
                  <a:cubicBezTo>
                    <a:pt x="177" y="631"/>
                    <a:pt x="172" y="629"/>
                    <a:pt x="169" y="629"/>
                  </a:cubicBezTo>
                  <a:cubicBezTo>
                    <a:pt x="156" y="629"/>
                    <a:pt x="156" y="662"/>
                    <a:pt x="156" y="662"/>
                  </a:cubicBezTo>
                  <a:cubicBezTo>
                    <a:pt x="156" y="688"/>
                    <a:pt x="156" y="688"/>
                    <a:pt x="156" y="714"/>
                  </a:cubicBezTo>
                  <a:cubicBezTo>
                    <a:pt x="156" y="766"/>
                    <a:pt x="156" y="844"/>
                    <a:pt x="156" y="895"/>
                  </a:cubicBezTo>
                  <a:cubicBezTo>
                    <a:pt x="130" y="973"/>
                    <a:pt x="182" y="1051"/>
                    <a:pt x="260" y="1051"/>
                  </a:cubicBezTo>
                  <a:cubicBezTo>
                    <a:pt x="273" y="1058"/>
                    <a:pt x="287" y="1061"/>
                    <a:pt x="302" y="1061"/>
                  </a:cubicBezTo>
                  <a:cubicBezTo>
                    <a:pt x="347" y="1061"/>
                    <a:pt x="396" y="1032"/>
                    <a:pt x="415" y="973"/>
                  </a:cubicBezTo>
                  <a:cubicBezTo>
                    <a:pt x="441" y="895"/>
                    <a:pt x="467" y="818"/>
                    <a:pt x="467" y="740"/>
                  </a:cubicBezTo>
                  <a:cubicBezTo>
                    <a:pt x="467" y="662"/>
                    <a:pt x="467" y="558"/>
                    <a:pt x="441" y="480"/>
                  </a:cubicBezTo>
                  <a:cubicBezTo>
                    <a:pt x="389" y="325"/>
                    <a:pt x="337" y="169"/>
                    <a:pt x="234" y="39"/>
                  </a:cubicBezTo>
                  <a:cubicBezTo>
                    <a:pt x="221" y="13"/>
                    <a:pt x="18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1"/>
            <p:cNvSpPr/>
            <p:nvPr/>
          </p:nvSpPr>
          <p:spPr>
            <a:xfrm>
              <a:off x="8688450" y="936400"/>
              <a:ext cx="9750" cy="23500"/>
            </a:xfrm>
            <a:custGeom>
              <a:avLst/>
              <a:gdLst/>
              <a:ahLst/>
              <a:cxnLst/>
              <a:rect l="l" t="t" r="r" b="b"/>
              <a:pathLst>
                <a:path w="390" h="940" extrusionOk="0">
                  <a:moveTo>
                    <a:pt x="42" y="248"/>
                  </a:moveTo>
                  <a:lnTo>
                    <a:pt x="42" y="248"/>
                  </a:lnTo>
                  <a:cubicBezTo>
                    <a:pt x="38" y="248"/>
                    <a:pt x="45" y="263"/>
                    <a:pt x="50" y="263"/>
                  </a:cubicBezTo>
                  <a:cubicBezTo>
                    <a:pt x="51" y="263"/>
                    <a:pt x="52" y="261"/>
                    <a:pt x="52" y="255"/>
                  </a:cubicBezTo>
                  <a:cubicBezTo>
                    <a:pt x="47" y="250"/>
                    <a:pt x="44" y="248"/>
                    <a:pt x="42" y="248"/>
                  </a:cubicBezTo>
                  <a:close/>
                  <a:moveTo>
                    <a:pt x="169" y="1"/>
                  </a:moveTo>
                  <a:cubicBezTo>
                    <a:pt x="148" y="1"/>
                    <a:pt x="126" y="7"/>
                    <a:pt x="104" y="22"/>
                  </a:cubicBezTo>
                  <a:cubicBezTo>
                    <a:pt x="26" y="48"/>
                    <a:pt x="0" y="126"/>
                    <a:pt x="26" y="203"/>
                  </a:cubicBezTo>
                  <a:cubicBezTo>
                    <a:pt x="26" y="229"/>
                    <a:pt x="26" y="229"/>
                    <a:pt x="52" y="255"/>
                  </a:cubicBezTo>
                  <a:cubicBezTo>
                    <a:pt x="52" y="281"/>
                    <a:pt x="52" y="307"/>
                    <a:pt x="52" y="333"/>
                  </a:cubicBezTo>
                  <a:cubicBezTo>
                    <a:pt x="78" y="359"/>
                    <a:pt x="78" y="385"/>
                    <a:pt x="78" y="411"/>
                  </a:cubicBezTo>
                  <a:cubicBezTo>
                    <a:pt x="78" y="411"/>
                    <a:pt x="78" y="437"/>
                    <a:pt x="78" y="463"/>
                  </a:cubicBezTo>
                  <a:cubicBezTo>
                    <a:pt x="78" y="515"/>
                    <a:pt x="78" y="567"/>
                    <a:pt x="52" y="618"/>
                  </a:cubicBezTo>
                  <a:cubicBezTo>
                    <a:pt x="52" y="618"/>
                    <a:pt x="52" y="644"/>
                    <a:pt x="52" y="644"/>
                  </a:cubicBezTo>
                  <a:cubicBezTo>
                    <a:pt x="26" y="670"/>
                    <a:pt x="26" y="696"/>
                    <a:pt x="26" y="722"/>
                  </a:cubicBezTo>
                  <a:cubicBezTo>
                    <a:pt x="0" y="800"/>
                    <a:pt x="26" y="904"/>
                    <a:pt x="104" y="930"/>
                  </a:cubicBezTo>
                  <a:cubicBezTo>
                    <a:pt x="124" y="936"/>
                    <a:pt x="145" y="939"/>
                    <a:pt x="166" y="939"/>
                  </a:cubicBezTo>
                  <a:cubicBezTo>
                    <a:pt x="229" y="939"/>
                    <a:pt x="292" y="910"/>
                    <a:pt x="312" y="852"/>
                  </a:cubicBezTo>
                  <a:cubicBezTo>
                    <a:pt x="390" y="592"/>
                    <a:pt x="390" y="333"/>
                    <a:pt x="312" y="100"/>
                  </a:cubicBezTo>
                  <a:cubicBezTo>
                    <a:pt x="274" y="44"/>
                    <a:pt x="223"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1"/>
            <p:cNvSpPr/>
            <p:nvPr/>
          </p:nvSpPr>
          <p:spPr>
            <a:xfrm>
              <a:off x="8580150" y="982800"/>
              <a:ext cx="11050" cy="19925"/>
            </a:xfrm>
            <a:custGeom>
              <a:avLst/>
              <a:gdLst/>
              <a:ahLst/>
              <a:cxnLst/>
              <a:rect l="l" t="t" r="r" b="b"/>
              <a:pathLst>
                <a:path w="442" h="797" extrusionOk="0">
                  <a:moveTo>
                    <a:pt x="130" y="500"/>
                  </a:moveTo>
                  <a:cubicBezTo>
                    <a:pt x="130" y="500"/>
                    <a:pt x="116" y="515"/>
                    <a:pt x="119" y="522"/>
                  </a:cubicBezTo>
                  <a:lnTo>
                    <a:pt x="119" y="522"/>
                  </a:lnTo>
                  <a:cubicBezTo>
                    <a:pt x="125" y="519"/>
                    <a:pt x="130" y="512"/>
                    <a:pt x="130" y="500"/>
                  </a:cubicBezTo>
                  <a:close/>
                  <a:moveTo>
                    <a:pt x="126" y="1"/>
                  </a:moveTo>
                  <a:cubicBezTo>
                    <a:pt x="85" y="1"/>
                    <a:pt x="47" y="38"/>
                    <a:pt x="26" y="59"/>
                  </a:cubicBezTo>
                  <a:cubicBezTo>
                    <a:pt x="0" y="111"/>
                    <a:pt x="0" y="189"/>
                    <a:pt x="52" y="215"/>
                  </a:cubicBezTo>
                  <a:cubicBezTo>
                    <a:pt x="52" y="241"/>
                    <a:pt x="78" y="241"/>
                    <a:pt x="78" y="241"/>
                  </a:cubicBezTo>
                  <a:cubicBezTo>
                    <a:pt x="78" y="241"/>
                    <a:pt x="78" y="245"/>
                    <a:pt x="79" y="249"/>
                  </a:cubicBezTo>
                  <a:lnTo>
                    <a:pt x="79" y="249"/>
                  </a:lnTo>
                  <a:cubicBezTo>
                    <a:pt x="78" y="251"/>
                    <a:pt x="78" y="258"/>
                    <a:pt x="78" y="267"/>
                  </a:cubicBezTo>
                  <a:cubicBezTo>
                    <a:pt x="104" y="267"/>
                    <a:pt x="104" y="267"/>
                    <a:pt x="104" y="293"/>
                  </a:cubicBezTo>
                  <a:cubicBezTo>
                    <a:pt x="130" y="293"/>
                    <a:pt x="130" y="319"/>
                    <a:pt x="130" y="319"/>
                  </a:cubicBezTo>
                  <a:cubicBezTo>
                    <a:pt x="130" y="319"/>
                    <a:pt x="130" y="345"/>
                    <a:pt x="130" y="345"/>
                  </a:cubicBezTo>
                  <a:cubicBezTo>
                    <a:pt x="135" y="350"/>
                    <a:pt x="138" y="352"/>
                    <a:pt x="140" y="352"/>
                  </a:cubicBezTo>
                  <a:cubicBezTo>
                    <a:pt x="140" y="352"/>
                    <a:pt x="140" y="352"/>
                    <a:pt x="140" y="352"/>
                  </a:cubicBezTo>
                  <a:lnTo>
                    <a:pt x="140" y="352"/>
                  </a:lnTo>
                  <a:cubicBezTo>
                    <a:pt x="147" y="367"/>
                    <a:pt x="156" y="382"/>
                    <a:pt x="156" y="397"/>
                  </a:cubicBezTo>
                  <a:cubicBezTo>
                    <a:pt x="156" y="423"/>
                    <a:pt x="156" y="423"/>
                    <a:pt x="156" y="423"/>
                  </a:cubicBezTo>
                  <a:cubicBezTo>
                    <a:pt x="156" y="449"/>
                    <a:pt x="130" y="449"/>
                    <a:pt x="130" y="475"/>
                  </a:cubicBezTo>
                  <a:cubicBezTo>
                    <a:pt x="130" y="475"/>
                    <a:pt x="130" y="500"/>
                    <a:pt x="130" y="500"/>
                  </a:cubicBezTo>
                  <a:cubicBezTo>
                    <a:pt x="130" y="500"/>
                    <a:pt x="130" y="526"/>
                    <a:pt x="130" y="526"/>
                  </a:cubicBezTo>
                  <a:cubicBezTo>
                    <a:pt x="123" y="526"/>
                    <a:pt x="120" y="525"/>
                    <a:pt x="119" y="522"/>
                  </a:cubicBezTo>
                  <a:lnTo>
                    <a:pt x="119" y="522"/>
                  </a:lnTo>
                  <a:cubicBezTo>
                    <a:pt x="112" y="526"/>
                    <a:pt x="104" y="526"/>
                    <a:pt x="104" y="526"/>
                  </a:cubicBezTo>
                  <a:cubicBezTo>
                    <a:pt x="104" y="552"/>
                    <a:pt x="78" y="552"/>
                    <a:pt x="104" y="552"/>
                  </a:cubicBezTo>
                  <a:cubicBezTo>
                    <a:pt x="52" y="604"/>
                    <a:pt x="26" y="682"/>
                    <a:pt x="78" y="734"/>
                  </a:cubicBezTo>
                  <a:cubicBezTo>
                    <a:pt x="107" y="777"/>
                    <a:pt x="143" y="796"/>
                    <a:pt x="183" y="796"/>
                  </a:cubicBezTo>
                  <a:cubicBezTo>
                    <a:pt x="216" y="796"/>
                    <a:pt x="251" y="783"/>
                    <a:pt x="286" y="760"/>
                  </a:cubicBezTo>
                  <a:cubicBezTo>
                    <a:pt x="389" y="656"/>
                    <a:pt x="441" y="500"/>
                    <a:pt x="415" y="345"/>
                  </a:cubicBezTo>
                  <a:cubicBezTo>
                    <a:pt x="389" y="215"/>
                    <a:pt x="312" y="85"/>
                    <a:pt x="156" y="8"/>
                  </a:cubicBezTo>
                  <a:cubicBezTo>
                    <a:pt x="146" y="3"/>
                    <a:pt x="136"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1"/>
            <p:cNvSpPr/>
            <p:nvPr/>
          </p:nvSpPr>
          <p:spPr>
            <a:xfrm>
              <a:off x="8541875" y="894900"/>
              <a:ext cx="12350" cy="23250"/>
            </a:xfrm>
            <a:custGeom>
              <a:avLst/>
              <a:gdLst/>
              <a:ahLst/>
              <a:cxnLst/>
              <a:rect l="l" t="t" r="r" b="b"/>
              <a:pathLst>
                <a:path w="494" h="930" extrusionOk="0">
                  <a:moveTo>
                    <a:pt x="169" y="1"/>
                  </a:moveTo>
                  <a:cubicBezTo>
                    <a:pt x="148" y="1"/>
                    <a:pt x="126" y="7"/>
                    <a:pt x="105" y="22"/>
                  </a:cubicBezTo>
                  <a:cubicBezTo>
                    <a:pt x="27" y="48"/>
                    <a:pt x="1" y="125"/>
                    <a:pt x="27" y="203"/>
                  </a:cubicBezTo>
                  <a:cubicBezTo>
                    <a:pt x="53" y="255"/>
                    <a:pt x="79" y="307"/>
                    <a:pt x="105" y="359"/>
                  </a:cubicBezTo>
                  <a:cubicBezTo>
                    <a:pt x="105" y="385"/>
                    <a:pt x="131" y="411"/>
                    <a:pt x="131" y="437"/>
                  </a:cubicBezTo>
                  <a:cubicBezTo>
                    <a:pt x="131" y="463"/>
                    <a:pt x="131" y="463"/>
                    <a:pt x="131" y="489"/>
                  </a:cubicBezTo>
                  <a:cubicBezTo>
                    <a:pt x="156" y="540"/>
                    <a:pt x="156" y="592"/>
                    <a:pt x="182" y="644"/>
                  </a:cubicBezTo>
                  <a:cubicBezTo>
                    <a:pt x="182" y="696"/>
                    <a:pt x="208" y="748"/>
                    <a:pt x="208" y="800"/>
                  </a:cubicBezTo>
                  <a:cubicBezTo>
                    <a:pt x="234" y="878"/>
                    <a:pt x="286" y="930"/>
                    <a:pt x="338" y="930"/>
                  </a:cubicBezTo>
                  <a:cubicBezTo>
                    <a:pt x="416" y="930"/>
                    <a:pt x="494" y="878"/>
                    <a:pt x="494" y="800"/>
                  </a:cubicBezTo>
                  <a:cubicBezTo>
                    <a:pt x="494" y="722"/>
                    <a:pt x="494" y="670"/>
                    <a:pt x="468" y="592"/>
                  </a:cubicBezTo>
                  <a:cubicBezTo>
                    <a:pt x="468" y="540"/>
                    <a:pt x="442" y="489"/>
                    <a:pt x="416" y="437"/>
                  </a:cubicBezTo>
                  <a:cubicBezTo>
                    <a:pt x="390" y="307"/>
                    <a:pt x="338" y="203"/>
                    <a:pt x="286" y="99"/>
                  </a:cubicBezTo>
                  <a:cubicBezTo>
                    <a:pt x="267" y="43"/>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1"/>
            <p:cNvSpPr/>
            <p:nvPr/>
          </p:nvSpPr>
          <p:spPr>
            <a:xfrm>
              <a:off x="8456925" y="892775"/>
              <a:ext cx="17525" cy="34050"/>
            </a:xfrm>
            <a:custGeom>
              <a:avLst/>
              <a:gdLst/>
              <a:ahLst/>
              <a:cxnLst/>
              <a:rect l="l" t="t" r="r" b="b"/>
              <a:pathLst>
                <a:path w="701" h="1362" extrusionOk="0">
                  <a:moveTo>
                    <a:pt x="529" y="0"/>
                  </a:moveTo>
                  <a:cubicBezTo>
                    <a:pt x="501" y="0"/>
                    <a:pt x="471" y="9"/>
                    <a:pt x="442" y="29"/>
                  </a:cubicBezTo>
                  <a:cubicBezTo>
                    <a:pt x="104" y="340"/>
                    <a:pt x="1" y="833"/>
                    <a:pt x="156" y="1248"/>
                  </a:cubicBezTo>
                  <a:cubicBezTo>
                    <a:pt x="196" y="1327"/>
                    <a:pt x="266" y="1361"/>
                    <a:pt x="331" y="1361"/>
                  </a:cubicBezTo>
                  <a:cubicBezTo>
                    <a:pt x="352" y="1361"/>
                    <a:pt x="371" y="1358"/>
                    <a:pt x="390" y="1352"/>
                  </a:cubicBezTo>
                  <a:cubicBezTo>
                    <a:pt x="493" y="1300"/>
                    <a:pt x="519" y="1196"/>
                    <a:pt x="493" y="1118"/>
                  </a:cubicBezTo>
                  <a:cubicBezTo>
                    <a:pt x="468" y="1092"/>
                    <a:pt x="468" y="1066"/>
                    <a:pt x="468" y="1066"/>
                  </a:cubicBezTo>
                  <a:cubicBezTo>
                    <a:pt x="468" y="1040"/>
                    <a:pt x="442" y="1040"/>
                    <a:pt x="442" y="1015"/>
                  </a:cubicBezTo>
                  <a:cubicBezTo>
                    <a:pt x="442" y="963"/>
                    <a:pt x="416" y="937"/>
                    <a:pt x="416" y="885"/>
                  </a:cubicBezTo>
                  <a:cubicBezTo>
                    <a:pt x="416" y="859"/>
                    <a:pt x="416" y="859"/>
                    <a:pt x="416" y="833"/>
                  </a:cubicBezTo>
                  <a:cubicBezTo>
                    <a:pt x="416" y="807"/>
                    <a:pt x="416" y="807"/>
                    <a:pt x="416" y="781"/>
                  </a:cubicBezTo>
                  <a:cubicBezTo>
                    <a:pt x="416" y="729"/>
                    <a:pt x="416" y="703"/>
                    <a:pt x="442" y="651"/>
                  </a:cubicBezTo>
                  <a:cubicBezTo>
                    <a:pt x="442" y="651"/>
                    <a:pt x="442" y="635"/>
                    <a:pt x="442" y="625"/>
                  </a:cubicBezTo>
                  <a:cubicBezTo>
                    <a:pt x="442" y="599"/>
                    <a:pt x="442" y="574"/>
                    <a:pt x="442" y="548"/>
                  </a:cubicBezTo>
                  <a:cubicBezTo>
                    <a:pt x="468" y="522"/>
                    <a:pt x="493" y="470"/>
                    <a:pt x="493" y="444"/>
                  </a:cubicBezTo>
                  <a:cubicBezTo>
                    <a:pt x="519" y="418"/>
                    <a:pt x="519" y="418"/>
                    <a:pt x="519" y="392"/>
                  </a:cubicBezTo>
                  <a:cubicBezTo>
                    <a:pt x="545" y="392"/>
                    <a:pt x="545" y="366"/>
                    <a:pt x="545" y="340"/>
                  </a:cubicBezTo>
                  <a:cubicBezTo>
                    <a:pt x="571" y="314"/>
                    <a:pt x="597" y="314"/>
                    <a:pt x="597" y="288"/>
                  </a:cubicBezTo>
                  <a:cubicBezTo>
                    <a:pt x="597" y="288"/>
                    <a:pt x="623" y="262"/>
                    <a:pt x="623" y="262"/>
                  </a:cubicBezTo>
                  <a:cubicBezTo>
                    <a:pt x="675" y="210"/>
                    <a:pt x="701" y="107"/>
                    <a:pt x="649" y="55"/>
                  </a:cubicBezTo>
                  <a:cubicBezTo>
                    <a:pt x="617" y="23"/>
                    <a:pt x="575"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1"/>
            <p:cNvSpPr/>
            <p:nvPr/>
          </p:nvSpPr>
          <p:spPr>
            <a:xfrm>
              <a:off x="8502325" y="978650"/>
              <a:ext cx="16875" cy="28600"/>
            </a:xfrm>
            <a:custGeom>
              <a:avLst/>
              <a:gdLst/>
              <a:ahLst/>
              <a:cxnLst/>
              <a:rect l="l" t="t" r="r" b="b"/>
              <a:pathLst>
                <a:path w="675" h="1144" extrusionOk="0">
                  <a:moveTo>
                    <a:pt x="556" y="302"/>
                  </a:moveTo>
                  <a:cubicBezTo>
                    <a:pt x="553" y="303"/>
                    <a:pt x="549" y="303"/>
                    <a:pt x="545" y="303"/>
                  </a:cubicBezTo>
                  <a:cubicBezTo>
                    <a:pt x="545" y="309"/>
                    <a:pt x="546" y="311"/>
                    <a:pt x="548" y="311"/>
                  </a:cubicBezTo>
                  <a:cubicBezTo>
                    <a:pt x="550" y="311"/>
                    <a:pt x="554" y="306"/>
                    <a:pt x="556" y="302"/>
                  </a:cubicBezTo>
                  <a:close/>
                  <a:moveTo>
                    <a:pt x="496" y="789"/>
                  </a:moveTo>
                  <a:cubicBezTo>
                    <a:pt x="494" y="789"/>
                    <a:pt x="493" y="791"/>
                    <a:pt x="493" y="796"/>
                  </a:cubicBezTo>
                  <a:lnTo>
                    <a:pt x="506" y="796"/>
                  </a:lnTo>
                  <a:cubicBezTo>
                    <a:pt x="503" y="792"/>
                    <a:pt x="499" y="789"/>
                    <a:pt x="496" y="789"/>
                  </a:cubicBezTo>
                  <a:close/>
                  <a:moveTo>
                    <a:pt x="506" y="796"/>
                  </a:moveTo>
                  <a:cubicBezTo>
                    <a:pt x="510" y="800"/>
                    <a:pt x="514" y="804"/>
                    <a:pt x="516" y="804"/>
                  </a:cubicBezTo>
                  <a:cubicBezTo>
                    <a:pt x="518" y="804"/>
                    <a:pt x="519" y="802"/>
                    <a:pt x="519" y="796"/>
                  </a:cubicBezTo>
                  <a:close/>
                  <a:moveTo>
                    <a:pt x="499" y="1"/>
                  </a:moveTo>
                  <a:cubicBezTo>
                    <a:pt x="467" y="1"/>
                    <a:pt x="437" y="7"/>
                    <a:pt x="416" y="18"/>
                  </a:cubicBezTo>
                  <a:cubicBezTo>
                    <a:pt x="78" y="251"/>
                    <a:pt x="0" y="770"/>
                    <a:pt x="260" y="1082"/>
                  </a:cubicBezTo>
                  <a:cubicBezTo>
                    <a:pt x="288" y="1124"/>
                    <a:pt x="341" y="1144"/>
                    <a:pt x="395" y="1144"/>
                  </a:cubicBezTo>
                  <a:cubicBezTo>
                    <a:pt x="439" y="1144"/>
                    <a:pt x="484" y="1131"/>
                    <a:pt x="519" y="1107"/>
                  </a:cubicBezTo>
                  <a:cubicBezTo>
                    <a:pt x="597" y="1030"/>
                    <a:pt x="597" y="926"/>
                    <a:pt x="545" y="848"/>
                  </a:cubicBezTo>
                  <a:cubicBezTo>
                    <a:pt x="519" y="822"/>
                    <a:pt x="519" y="822"/>
                    <a:pt x="493" y="796"/>
                  </a:cubicBezTo>
                  <a:cubicBezTo>
                    <a:pt x="493" y="770"/>
                    <a:pt x="493" y="744"/>
                    <a:pt x="467" y="744"/>
                  </a:cubicBezTo>
                  <a:cubicBezTo>
                    <a:pt x="467" y="744"/>
                    <a:pt x="467" y="718"/>
                    <a:pt x="467" y="718"/>
                  </a:cubicBezTo>
                  <a:cubicBezTo>
                    <a:pt x="467" y="692"/>
                    <a:pt x="467" y="641"/>
                    <a:pt x="467" y="615"/>
                  </a:cubicBezTo>
                  <a:cubicBezTo>
                    <a:pt x="454" y="615"/>
                    <a:pt x="448" y="615"/>
                    <a:pt x="445" y="611"/>
                  </a:cubicBezTo>
                  <a:lnTo>
                    <a:pt x="445" y="611"/>
                  </a:lnTo>
                  <a:cubicBezTo>
                    <a:pt x="465" y="586"/>
                    <a:pt x="443" y="562"/>
                    <a:pt x="467" y="537"/>
                  </a:cubicBezTo>
                  <a:cubicBezTo>
                    <a:pt x="467" y="537"/>
                    <a:pt x="467" y="511"/>
                    <a:pt x="467" y="511"/>
                  </a:cubicBezTo>
                  <a:cubicBezTo>
                    <a:pt x="467" y="485"/>
                    <a:pt x="467" y="485"/>
                    <a:pt x="467" y="485"/>
                  </a:cubicBezTo>
                  <a:cubicBezTo>
                    <a:pt x="467" y="459"/>
                    <a:pt x="493" y="407"/>
                    <a:pt x="493" y="381"/>
                  </a:cubicBezTo>
                  <a:cubicBezTo>
                    <a:pt x="493" y="381"/>
                    <a:pt x="519" y="355"/>
                    <a:pt x="519" y="355"/>
                  </a:cubicBezTo>
                  <a:cubicBezTo>
                    <a:pt x="519" y="355"/>
                    <a:pt x="519" y="329"/>
                    <a:pt x="545" y="329"/>
                  </a:cubicBezTo>
                  <a:cubicBezTo>
                    <a:pt x="545" y="303"/>
                    <a:pt x="545" y="303"/>
                    <a:pt x="545" y="303"/>
                  </a:cubicBezTo>
                  <a:cubicBezTo>
                    <a:pt x="551" y="298"/>
                    <a:pt x="554" y="296"/>
                    <a:pt x="555" y="296"/>
                  </a:cubicBezTo>
                  <a:lnTo>
                    <a:pt x="555" y="296"/>
                  </a:lnTo>
                  <a:cubicBezTo>
                    <a:pt x="557" y="296"/>
                    <a:pt x="557" y="298"/>
                    <a:pt x="556" y="302"/>
                  </a:cubicBezTo>
                  <a:lnTo>
                    <a:pt x="556" y="302"/>
                  </a:lnTo>
                  <a:cubicBezTo>
                    <a:pt x="572" y="296"/>
                    <a:pt x="575" y="277"/>
                    <a:pt x="597" y="277"/>
                  </a:cubicBezTo>
                  <a:cubicBezTo>
                    <a:pt x="649" y="225"/>
                    <a:pt x="675" y="122"/>
                    <a:pt x="623" y="44"/>
                  </a:cubicBezTo>
                  <a:cubicBezTo>
                    <a:pt x="593" y="13"/>
                    <a:pt x="544"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1"/>
            <p:cNvSpPr/>
            <p:nvPr/>
          </p:nvSpPr>
          <p:spPr>
            <a:xfrm>
              <a:off x="8613875" y="927200"/>
              <a:ext cx="16875" cy="25725"/>
            </a:xfrm>
            <a:custGeom>
              <a:avLst/>
              <a:gdLst/>
              <a:ahLst/>
              <a:cxnLst/>
              <a:rect l="l" t="t" r="r" b="b"/>
              <a:pathLst>
                <a:path w="675" h="1029" extrusionOk="0">
                  <a:moveTo>
                    <a:pt x="649" y="1"/>
                  </a:moveTo>
                  <a:cubicBezTo>
                    <a:pt x="597" y="27"/>
                    <a:pt x="545" y="27"/>
                    <a:pt x="519" y="27"/>
                  </a:cubicBezTo>
                  <a:cubicBezTo>
                    <a:pt x="467" y="27"/>
                    <a:pt x="415" y="53"/>
                    <a:pt x="389" y="79"/>
                  </a:cubicBezTo>
                  <a:cubicBezTo>
                    <a:pt x="286" y="130"/>
                    <a:pt x="234" y="208"/>
                    <a:pt x="182" y="286"/>
                  </a:cubicBezTo>
                  <a:cubicBezTo>
                    <a:pt x="52" y="468"/>
                    <a:pt x="0" y="675"/>
                    <a:pt x="52" y="883"/>
                  </a:cubicBezTo>
                  <a:cubicBezTo>
                    <a:pt x="52" y="964"/>
                    <a:pt x="115" y="1029"/>
                    <a:pt x="193" y="1029"/>
                  </a:cubicBezTo>
                  <a:cubicBezTo>
                    <a:pt x="214" y="1029"/>
                    <a:pt x="237" y="1024"/>
                    <a:pt x="260" y="1012"/>
                  </a:cubicBezTo>
                  <a:cubicBezTo>
                    <a:pt x="389" y="986"/>
                    <a:pt x="415" y="883"/>
                    <a:pt x="389" y="779"/>
                  </a:cubicBezTo>
                  <a:cubicBezTo>
                    <a:pt x="389" y="779"/>
                    <a:pt x="363" y="753"/>
                    <a:pt x="363" y="753"/>
                  </a:cubicBezTo>
                  <a:cubicBezTo>
                    <a:pt x="363" y="727"/>
                    <a:pt x="363" y="727"/>
                    <a:pt x="363" y="701"/>
                  </a:cubicBezTo>
                  <a:cubicBezTo>
                    <a:pt x="363" y="675"/>
                    <a:pt x="363" y="675"/>
                    <a:pt x="363" y="675"/>
                  </a:cubicBezTo>
                  <a:cubicBezTo>
                    <a:pt x="363" y="649"/>
                    <a:pt x="363" y="623"/>
                    <a:pt x="363" y="623"/>
                  </a:cubicBezTo>
                  <a:cubicBezTo>
                    <a:pt x="363" y="571"/>
                    <a:pt x="363" y="545"/>
                    <a:pt x="363" y="494"/>
                  </a:cubicBezTo>
                  <a:cubicBezTo>
                    <a:pt x="369" y="488"/>
                    <a:pt x="372" y="486"/>
                    <a:pt x="374" y="486"/>
                  </a:cubicBezTo>
                  <a:cubicBezTo>
                    <a:pt x="379" y="486"/>
                    <a:pt x="374" y="501"/>
                    <a:pt x="379" y="501"/>
                  </a:cubicBezTo>
                  <a:cubicBezTo>
                    <a:pt x="381" y="501"/>
                    <a:pt x="384" y="499"/>
                    <a:pt x="389" y="494"/>
                  </a:cubicBezTo>
                  <a:cubicBezTo>
                    <a:pt x="389" y="494"/>
                    <a:pt x="389" y="468"/>
                    <a:pt x="389" y="468"/>
                  </a:cubicBezTo>
                  <a:cubicBezTo>
                    <a:pt x="389" y="442"/>
                    <a:pt x="389" y="416"/>
                    <a:pt x="415" y="416"/>
                  </a:cubicBezTo>
                  <a:cubicBezTo>
                    <a:pt x="415" y="390"/>
                    <a:pt x="415" y="364"/>
                    <a:pt x="441" y="364"/>
                  </a:cubicBezTo>
                  <a:cubicBezTo>
                    <a:pt x="441" y="338"/>
                    <a:pt x="441" y="338"/>
                    <a:pt x="441" y="338"/>
                  </a:cubicBezTo>
                  <a:lnTo>
                    <a:pt x="467" y="312"/>
                  </a:lnTo>
                  <a:cubicBezTo>
                    <a:pt x="467" y="312"/>
                    <a:pt x="467" y="286"/>
                    <a:pt x="467" y="286"/>
                  </a:cubicBezTo>
                  <a:cubicBezTo>
                    <a:pt x="467" y="286"/>
                    <a:pt x="467" y="286"/>
                    <a:pt x="467" y="260"/>
                  </a:cubicBezTo>
                  <a:cubicBezTo>
                    <a:pt x="493" y="260"/>
                    <a:pt x="493" y="234"/>
                    <a:pt x="519" y="234"/>
                  </a:cubicBezTo>
                  <a:cubicBezTo>
                    <a:pt x="545" y="156"/>
                    <a:pt x="597" y="79"/>
                    <a:pt x="649" y="53"/>
                  </a:cubicBezTo>
                  <a:cubicBezTo>
                    <a:pt x="675" y="27"/>
                    <a:pt x="675"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1"/>
            <p:cNvSpPr/>
            <p:nvPr/>
          </p:nvSpPr>
          <p:spPr>
            <a:xfrm>
              <a:off x="8574300" y="840050"/>
              <a:ext cx="20150" cy="23625"/>
            </a:xfrm>
            <a:custGeom>
              <a:avLst/>
              <a:gdLst/>
              <a:ahLst/>
              <a:cxnLst/>
              <a:rect l="l" t="t" r="r" b="b"/>
              <a:pathLst>
                <a:path w="806" h="945" extrusionOk="0">
                  <a:moveTo>
                    <a:pt x="629" y="1"/>
                  </a:moveTo>
                  <a:cubicBezTo>
                    <a:pt x="610" y="1"/>
                    <a:pt x="591" y="4"/>
                    <a:pt x="572" y="11"/>
                  </a:cubicBezTo>
                  <a:cubicBezTo>
                    <a:pt x="260" y="114"/>
                    <a:pt x="27" y="426"/>
                    <a:pt x="1" y="763"/>
                  </a:cubicBezTo>
                  <a:cubicBezTo>
                    <a:pt x="1" y="841"/>
                    <a:pt x="53" y="944"/>
                    <a:pt x="157" y="944"/>
                  </a:cubicBezTo>
                  <a:cubicBezTo>
                    <a:pt x="234" y="944"/>
                    <a:pt x="338" y="893"/>
                    <a:pt x="338" y="789"/>
                  </a:cubicBezTo>
                  <a:cubicBezTo>
                    <a:pt x="338" y="763"/>
                    <a:pt x="338" y="737"/>
                    <a:pt x="338" y="685"/>
                  </a:cubicBezTo>
                  <a:cubicBezTo>
                    <a:pt x="338" y="685"/>
                    <a:pt x="338" y="685"/>
                    <a:pt x="338" y="659"/>
                  </a:cubicBezTo>
                  <a:cubicBezTo>
                    <a:pt x="346" y="652"/>
                    <a:pt x="349" y="648"/>
                    <a:pt x="350" y="648"/>
                  </a:cubicBezTo>
                  <a:lnTo>
                    <a:pt x="350" y="648"/>
                  </a:lnTo>
                  <a:cubicBezTo>
                    <a:pt x="351" y="648"/>
                    <a:pt x="338" y="667"/>
                    <a:pt x="338" y="685"/>
                  </a:cubicBezTo>
                  <a:cubicBezTo>
                    <a:pt x="364" y="659"/>
                    <a:pt x="364" y="659"/>
                    <a:pt x="364" y="633"/>
                  </a:cubicBezTo>
                  <a:cubicBezTo>
                    <a:pt x="364" y="607"/>
                    <a:pt x="390" y="581"/>
                    <a:pt x="390" y="529"/>
                  </a:cubicBezTo>
                  <a:cubicBezTo>
                    <a:pt x="390" y="538"/>
                    <a:pt x="393" y="541"/>
                    <a:pt x="397" y="541"/>
                  </a:cubicBezTo>
                  <a:cubicBezTo>
                    <a:pt x="404" y="541"/>
                    <a:pt x="416" y="529"/>
                    <a:pt x="416" y="529"/>
                  </a:cubicBezTo>
                  <a:cubicBezTo>
                    <a:pt x="416" y="503"/>
                    <a:pt x="416" y="503"/>
                    <a:pt x="442" y="478"/>
                  </a:cubicBezTo>
                  <a:cubicBezTo>
                    <a:pt x="442" y="452"/>
                    <a:pt x="468" y="426"/>
                    <a:pt x="494" y="400"/>
                  </a:cubicBezTo>
                  <a:lnTo>
                    <a:pt x="494" y="400"/>
                  </a:lnTo>
                  <a:cubicBezTo>
                    <a:pt x="494" y="426"/>
                    <a:pt x="468" y="426"/>
                    <a:pt x="494" y="426"/>
                  </a:cubicBezTo>
                  <a:cubicBezTo>
                    <a:pt x="494" y="400"/>
                    <a:pt x="494" y="400"/>
                    <a:pt x="520" y="400"/>
                  </a:cubicBezTo>
                  <a:cubicBezTo>
                    <a:pt x="520" y="374"/>
                    <a:pt x="520" y="374"/>
                    <a:pt x="546" y="374"/>
                  </a:cubicBezTo>
                  <a:cubicBezTo>
                    <a:pt x="546" y="348"/>
                    <a:pt x="572" y="348"/>
                    <a:pt x="572" y="322"/>
                  </a:cubicBezTo>
                  <a:lnTo>
                    <a:pt x="598" y="322"/>
                  </a:lnTo>
                  <a:cubicBezTo>
                    <a:pt x="623" y="296"/>
                    <a:pt x="649" y="296"/>
                    <a:pt x="701" y="270"/>
                  </a:cubicBezTo>
                  <a:cubicBezTo>
                    <a:pt x="753" y="244"/>
                    <a:pt x="805" y="166"/>
                    <a:pt x="753" y="88"/>
                  </a:cubicBezTo>
                  <a:cubicBezTo>
                    <a:pt x="734" y="30"/>
                    <a:pt x="685"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1"/>
            <p:cNvSpPr/>
            <p:nvPr/>
          </p:nvSpPr>
          <p:spPr>
            <a:xfrm>
              <a:off x="8535400" y="752100"/>
              <a:ext cx="20125" cy="19075"/>
            </a:xfrm>
            <a:custGeom>
              <a:avLst/>
              <a:gdLst/>
              <a:ahLst/>
              <a:cxnLst/>
              <a:rect l="l" t="t" r="r" b="b"/>
              <a:pathLst>
                <a:path w="805" h="763" extrusionOk="0">
                  <a:moveTo>
                    <a:pt x="675" y="1"/>
                  </a:moveTo>
                  <a:cubicBezTo>
                    <a:pt x="623" y="27"/>
                    <a:pt x="545" y="53"/>
                    <a:pt x="493" y="78"/>
                  </a:cubicBezTo>
                  <a:cubicBezTo>
                    <a:pt x="415" y="104"/>
                    <a:pt x="364" y="156"/>
                    <a:pt x="312" y="208"/>
                  </a:cubicBezTo>
                  <a:cubicBezTo>
                    <a:pt x="182" y="312"/>
                    <a:pt x="78" y="416"/>
                    <a:pt x="26" y="571"/>
                  </a:cubicBezTo>
                  <a:cubicBezTo>
                    <a:pt x="0" y="649"/>
                    <a:pt x="52" y="727"/>
                    <a:pt x="130" y="753"/>
                  </a:cubicBezTo>
                  <a:cubicBezTo>
                    <a:pt x="143" y="759"/>
                    <a:pt x="159" y="763"/>
                    <a:pt x="177" y="763"/>
                  </a:cubicBezTo>
                  <a:cubicBezTo>
                    <a:pt x="229" y="763"/>
                    <a:pt x="292" y="733"/>
                    <a:pt x="312" y="675"/>
                  </a:cubicBezTo>
                  <a:cubicBezTo>
                    <a:pt x="338" y="623"/>
                    <a:pt x="364" y="571"/>
                    <a:pt x="390" y="519"/>
                  </a:cubicBezTo>
                  <a:cubicBezTo>
                    <a:pt x="390" y="494"/>
                    <a:pt x="390" y="494"/>
                    <a:pt x="390" y="494"/>
                  </a:cubicBezTo>
                  <a:cubicBezTo>
                    <a:pt x="390" y="468"/>
                    <a:pt x="415" y="468"/>
                    <a:pt x="415" y="442"/>
                  </a:cubicBezTo>
                  <a:cubicBezTo>
                    <a:pt x="441" y="416"/>
                    <a:pt x="441" y="390"/>
                    <a:pt x="467" y="390"/>
                  </a:cubicBezTo>
                  <a:cubicBezTo>
                    <a:pt x="493" y="364"/>
                    <a:pt x="493" y="364"/>
                    <a:pt x="493" y="338"/>
                  </a:cubicBezTo>
                  <a:lnTo>
                    <a:pt x="519" y="338"/>
                  </a:lnTo>
                  <a:cubicBezTo>
                    <a:pt x="545" y="312"/>
                    <a:pt x="571" y="286"/>
                    <a:pt x="597" y="260"/>
                  </a:cubicBezTo>
                  <a:cubicBezTo>
                    <a:pt x="623" y="260"/>
                    <a:pt x="649" y="234"/>
                    <a:pt x="675" y="208"/>
                  </a:cubicBezTo>
                  <a:lnTo>
                    <a:pt x="701" y="208"/>
                  </a:lnTo>
                  <a:cubicBezTo>
                    <a:pt x="701" y="182"/>
                    <a:pt x="727" y="182"/>
                    <a:pt x="727" y="182"/>
                  </a:cubicBezTo>
                  <a:cubicBezTo>
                    <a:pt x="779" y="156"/>
                    <a:pt x="805" y="104"/>
                    <a:pt x="779" y="78"/>
                  </a:cubicBezTo>
                  <a:cubicBezTo>
                    <a:pt x="779" y="27"/>
                    <a:pt x="727"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1"/>
            <p:cNvSpPr/>
            <p:nvPr/>
          </p:nvSpPr>
          <p:spPr>
            <a:xfrm>
              <a:off x="8493250" y="668925"/>
              <a:ext cx="17525" cy="21725"/>
            </a:xfrm>
            <a:custGeom>
              <a:avLst/>
              <a:gdLst/>
              <a:ahLst/>
              <a:cxnLst/>
              <a:rect l="l" t="t" r="r" b="b"/>
              <a:pathLst>
                <a:path w="701" h="869" extrusionOk="0">
                  <a:moveTo>
                    <a:pt x="614" y="0"/>
                  </a:moveTo>
                  <a:cubicBezTo>
                    <a:pt x="608" y="0"/>
                    <a:pt x="602" y="2"/>
                    <a:pt x="597" y="7"/>
                  </a:cubicBezTo>
                  <a:cubicBezTo>
                    <a:pt x="260" y="85"/>
                    <a:pt x="0" y="396"/>
                    <a:pt x="0" y="734"/>
                  </a:cubicBezTo>
                  <a:cubicBezTo>
                    <a:pt x="0" y="801"/>
                    <a:pt x="39" y="868"/>
                    <a:pt x="100" y="868"/>
                  </a:cubicBezTo>
                  <a:cubicBezTo>
                    <a:pt x="110" y="868"/>
                    <a:pt x="120" y="867"/>
                    <a:pt x="130" y="863"/>
                  </a:cubicBezTo>
                  <a:cubicBezTo>
                    <a:pt x="208" y="863"/>
                    <a:pt x="260" y="811"/>
                    <a:pt x="260" y="708"/>
                  </a:cubicBezTo>
                  <a:cubicBezTo>
                    <a:pt x="260" y="708"/>
                    <a:pt x="260" y="708"/>
                    <a:pt x="260" y="682"/>
                  </a:cubicBezTo>
                  <a:cubicBezTo>
                    <a:pt x="260" y="682"/>
                    <a:pt x="260" y="656"/>
                    <a:pt x="260" y="630"/>
                  </a:cubicBezTo>
                  <a:cubicBezTo>
                    <a:pt x="260" y="630"/>
                    <a:pt x="260" y="604"/>
                    <a:pt x="260" y="578"/>
                  </a:cubicBezTo>
                  <a:cubicBezTo>
                    <a:pt x="286" y="526"/>
                    <a:pt x="286" y="500"/>
                    <a:pt x="312" y="474"/>
                  </a:cubicBezTo>
                  <a:cubicBezTo>
                    <a:pt x="312" y="474"/>
                    <a:pt x="312" y="448"/>
                    <a:pt x="312" y="448"/>
                  </a:cubicBezTo>
                  <a:cubicBezTo>
                    <a:pt x="338" y="422"/>
                    <a:pt x="338" y="422"/>
                    <a:pt x="338" y="396"/>
                  </a:cubicBezTo>
                  <a:cubicBezTo>
                    <a:pt x="363" y="370"/>
                    <a:pt x="389" y="344"/>
                    <a:pt x="415" y="319"/>
                  </a:cubicBezTo>
                  <a:cubicBezTo>
                    <a:pt x="415" y="319"/>
                    <a:pt x="415" y="293"/>
                    <a:pt x="441" y="293"/>
                  </a:cubicBezTo>
                  <a:cubicBezTo>
                    <a:pt x="441" y="293"/>
                    <a:pt x="467" y="267"/>
                    <a:pt x="467" y="267"/>
                  </a:cubicBezTo>
                  <a:cubicBezTo>
                    <a:pt x="493" y="267"/>
                    <a:pt x="493" y="241"/>
                    <a:pt x="519" y="241"/>
                  </a:cubicBezTo>
                  <a:cubicBezTo>
                    <a:pt x="519" y="241"/>
                    <a:pt x="545" y="215"/>
                    <a:pt x="545" y="215"/>
                  </a:cubicBezTo>
                  <a:cubicBezTo>
                    <a:pt x="571" y="215"/>
                    <a:pt x="597" y="189"/>
                    <a:pt x="649" y="189"/>
                  </a:cubicBezTo>
                  <a:cubicBezTo>
                    <a:pt x="675" y="163"/>
                    <a:pt x="701" y="111"/>
                    <a:pt x="701" y="59"/>
                  </a:cubicBezTo>
                  <a:cubicBezTo>
                    <a:pt x="680" y="38"/>
                    <a:pt x="642"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1"/>
            <p:cNvSpPr/>
            <p:nvPr/>
          </p:nvSpPr>
          <p:spPr>
            <a:xfrm>
              <a:off x="8593775" y="621500"/>
              <a:ext cx="17525" cy="22975"/>
            </a:xfrm>
            <a:custGeom>
              <a:avLst/>
              <a:gdLst/>
              <a:ahLst/>
              <a:cxnLst/>
              <a:rect l="l" t="t" r="r" b="b"/>
              <a:pathLst>
                <a:path w="701" h="919" extrusionOk="0">
                  <a:moveTo>
                    <a:pt x="550" y="0"/>
                  </a:moveTo>
                  <a:cubicBezTo>
                    <a:pt x="533" y="0"/>
                    <a:pt x="514" y="4"/>
                    <a:pt x="493" y="11"/>
                  </a:cubicBezTo>
                  <a:cubicBezTo>
                    <a:pt x="208" y="114"/>
                    <a:pt x="0" y="426"/>
                    <a:pt x="0" y="737"/>
                  </a:cubicBezTo>
                  <a:cubicBezTo>
                    <a:pt x="0" y="815"/>
                    <a:pt x="52" y="918"/>
                    <a:pt x="156" y="918"/>
                  </a:cubicBezTo>
                  <a:cubicBezTo>
                    <a:pt x="208" y="893"/>
                    <a:pt x="234" y="893"/>
                    <a:pt x="260" y="867"/>
                  </a:cubicBezTo>
                  <a:cubicBezTo>
                    <a:pt x="311" y="815"/>
                    <a:pt x="311" y="763"/>
                    <a:pt x="311" y="711"/>
                  </a:cubicBezTo>
                  <a:cubicBezTo>
                    <a:pt x="311" y="685"/>
                    <a:pt x="311" y="685"/>
                    <a:pt x="311" y="659"/>
                  </a:cubicBezTo>
                  <a:cubicBezTo>
                    <a:pt x="311" y="633"/>
                    <a:pt x="337" y="607"/>
                    <a:pt x="337" y="581"/>
                  </a:cubicBezTo>
                  <a:cubicBezTo>
                    <a:pt x="337" y="581"/>
                    <a:pt x="337" y="555"/>
                    <a:pt x="337" y="555"/>
                  </a:cubicBezTo>
                  <a:cubicBezTo>
                    <a:pt x="337" y="529"/>
                    <a:pt x="337" y="529"/>
                    <a:pt x="363" y="503"/>
                  </a:cubicBezTo>
                  <a:cubicBezTo>
                    <a:pt x="363" y="503"/>
                    <a:pt x="363" y="477"/>
                    <a:pt x="363" y="477"/>
                  </a:cubicBezTo>
                  <a:cubicBezTo>
                    <a:pt x="363" y="452"/>
                    <a:pt x="389" y="452"/>
                    <a:pt x="389" y="452"/>
                  </a:cubicBezTo>
                  <a:cubicBezTo>
                    <a:pt x="389" y="452"/>
                    <a:pt x="389" y="426"/>
                    <a:pt x="389" y="426"/>
                  </a:cubicBezTo>
                  <a:cubicBezTo>
                    <a:pt x="389" y="426"/>
                    <a:pt x="389" y="426"/>
                    <a:pt x="389" y="400"/>
                  </a:cubicBezTo>
                  <a:cubicBezTo>
                    <a:pt x="415" y="400"/>
                    <a:pt x="415" y="374"/>
                    <a:pt x="415" y="374"/>
                  </a:cubicBezTo>
                  <a:cubicBezTo>
                    <a:pt x="441" y="348"/>
                    <a:pt x="467" y="322"/>
                    <a:pt x="493" y="296"/>
                  </a:cubicBezTo>
                  <a:cubicBezTo>
                    <a:pt x="519" y="270"/>
                    <a:pt x="519" y="270"/>
                    <a:pt x="545" y="270"/>
                  </a:cubicBezTo>
                  <a:cubicBezTo>
                    <a:pt x="545" y="244"/>
                    <a:pt x="571" y="244"/>
                    <a:pt x="571" y="218"/>
                  </a:cubicBezTo>
                  <a:cubicBezTo>
                    <a:pt x="571" y="244"/>
                    <a:pt x="571" y="244"/>
                    <a:pt x="571" y="244"/>
                  </a:cubicBezTo>
                  <a:cubicBezTo>
                    <a:pt x="571" y="218"/>
                    <a:pt x="597" y="218"/>
                    <a:pt x="597" y="218"/>
                  </a:cubicBezTo>
                  <a:cubicBezTo>
                    <a:pt x="649" y="192"/>
                    <a:pt x="701" y="114"/>
                    <a:pt x="649" y="62"/>
                  </a:cubicBezTo>
                  <a:cubicBezTo>
                    <a:pt x="630" y="24"/>
                    <a:pt x="597" y="0"/>
                    <a:pt x="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1"/>
            <p:cNvSpPr/>
            <p:nvPr/>
          </p:nvSpPr>
          <p:spPr>
            <a:xfrm>
              <a:off x="8634625" y="707100"/>
              <a:ext cx="20125" cy="24400"/>
            </a:xfrm>
            <a:custGeom>
              <a:avLst/>
              <a:gdLst/>
              <a:ahLst/>
              <a:cxnLst/>
              <a:rect l="l" t="t" r="r" b="b"/>
              <a:pathLst>
                <a:path w="805" h="976" extrusionOk="0">
                  <a:moveTo>
                    <a:pt x="633" y="1"/>
                  </a:moveTo>
                  <a:cubicBezTo>
                    <a:pt x="613" y="1"/>
                    <a:pt x="592" y="4"/>
                    <a:pt x="571" y="11"/>
                  </a:cubicBezTo>
                  <a:cubicBezTo>
                    <a:pt x="260" y="115"/>
                    <a:pt x="0" y="452"/>
                    <a:pt x="0" y="815"/>
                  </a:cubicBezTo>
                  <a:cubicBezTo>
                    <a:pt x="0" y="893"/>
                    <a:pt x="52" y="971"/>
                    <a:pt x="130" y="971"/>
                  </a:cubicBezTo>
                  <a:cubicBezTo>
                    <a:pt x="141" y="974"/>
                    <a:pt x="151" y="976"/>
                    <a:pt x="162" y="976"/>
                  </a:cubicBezTo>
                  <a:cubicBezTo>
                    <a:pt x="234" y="976"/>
                    <a:pt x="312" y="908"/>
                    <a:pt x="312" y="841"/>
                  </a:cubicBezTo>
                  <a:cubicBezTo>
                    <a:pt x="312" y="815"/>
                    <a:pt x="312" y="763"/>
                    <a:pt x="312" y="737"/>
                  </a:cubicBezTo>
                  <a:cubicBezTo>
                    <a:pt x="312" y="711"/>
                    <a:pt x="338" y="685"/>
                    <a:pt x="338" y="685"/>
                  </a:cubicBezTo>
                  <a:cubicBezTo>
                    <a:pt x="338" y="685"/>
                    <a:pt x="338" y="685"/>
                    <a:pt x="338" y="659"/>
                  </a:cubicBezTo>
                  <a:cubicBezTo>
                    <a:pt x="338" y="633"/>
                    <a:pt x="364" y="581"/>
                    <a:pt x="364" y="555"/>
                  </a:cubicBezTo>
                  <a:cubicBezTo>
                    <a:pt x="389" y="555"/>
                    <a:pt x="389" y="530"/>
                    <a:pt x="389" y="504"/>
                  </a:cubicBezTo>
                  <a:cubicBezTo>
                    <a:pt x="389" y="504"/>
                    <a:pt x="415" y="504"/>
                    <a:pt x="415" y="478"/>
                  </a:cubicBezTo>
                  <a:cubicBezTo>
                    <a:pt x="415" y="452"/>
                    <a:pt x="441" y="426"/>
                    <a:pt x="467" y="400"/>
                  </a:cubicBezTo>
                  <a:cubicBezTo>
                    <a:pt x="467" y="400"/>
                    <a:pt x="493" y="374"/>
                    <a:pt x="493" y="374"/>
                  </a:cubicBezTo>
                  <a:cubicBezTo>
                    <a:pt x="493" y="374"/>
                    <a:pt x="519" y="374"/>
                    <a:pt x="519" y="348"/>
                  </a:cubicBezTo>
                  <a:cubicBezTo>
                    <a:pt x="545" y="348"/>
                    <a:pt x="545" y="322"/>
                    <a:pt x="571" y="322"/>
                  </a:cubicBezTo>
                  <a:cubicBezTo>
                    <a:pt x="571" y="322"/>
                    <a:pt x="589" y="322"/>
                    <a:pt x="595" y="307"/>
                  </a:cubicBezTo>
                  <a:lnTo>
                    <a:pt x="595" y="307"/>
                  </a:lnTo>
                  <a:cubicBezTo>
                    <a:pt x="594" y="307"/>
                    <a:pt x="592" y="308"/>
                    <a:pt x="591" y="308"/>
                  </a:cubicBezTo>
                  <a:cubicBezTo>
                    <a:pt x="588" y="308"/>
                    <a:pt x="588" y="305"/>
                    <a:pt x="597" y="296"/>
                  </a:cubicBezTo>
                  <a:lnTo>
                    <a:pt x="597" y="296"/>
                  </a:lnTo>
                  <a:cubicBezTo>
                    <a:pt x="597" y="300"/>
                    <a:pt x="596" y="304"/>
                    <a:pt x="595" y="307"/>
                  </a:cubicBezTo>
                  <a:lnTo>
                    <a:pt x="595" y="307"/>
                  </a:lnTo>
                  <a:cubicBezTo>
                    <a:pt x="602" y="304"/>
                    <a:pt x="611" y="296"/>
                    <a:pt x="597" y="296"/>
                  </a:cubicBezTo>
                  <a:cubicBezTo>
                    <a:pt x="623" y="296"/>
                    <a:pt x="649" y="270"/>
                    <a:pt x="701" y="244"/>
                  </a:cubicBezTo>
                  <a:cubicBezTo>
                    <a:pt x="753" y="218"/>
                    <a:pt x="805" y="140"/>
                    <a:pt x="753" y="63"/>
                  </a:cubicBezTo>
                  <a:cubicBezTo>
                    <a:pt x="734" y="25"/>
                    <a:pt x="687"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1"/>
            <p:cNvSpPr/>
            <p:nvPr/>
          </p:nvSpPr>
          <p:spPr>
            <a:xfrm>
              <a:off x="8674175" y="795775"/>
              <a:ext cx="13000" cy="25875"/>
            </a:xfrm>
            <a:custGeom>
              <a:avLst/>
              <a:gdLst/>
              <a:ahLst/>
              <a:cxnLst/>
              <a:rect l="l" t="t" r="r" b="b"/>
              <a:pathLst>
                <a:path w="520" h="1035" extrusionOk="0">
                  <a:moveTo>
                    <a:pt x="403" y="1"/>
                  </a:moveTo>
                  <a:cubicBezTo>
                    <a:pt x="373" y="1"/>
                    <a:pt x="342" y="13"/>
                    <a:pt x="312" y="44"/>
                  </a:cubicBezTo>
                  <a:cubicBezTo>
                    <a:pt x="105" y="277"/>
                    <a:pt x="1" y="588"/>
                    <a:pt x="53" y="900"/>
                  </a:cubicBezTo>
                  <a:cubicBezTo>
                    <a:pt x="53" y="967"/>
                    <a:pt x="111" y="1034"/>
                    <a:pt x="177" y="1034"/>
                  </a:cubicBezTo>
                  <a:cubicBezTo>
                    <a:pt x="187" y="1034"/>
                    <a:pt x="198" y="1033"/>
                    <a:pt x="208" y="1029"/>
                  </a:cubicBezTo>
                  <a:cubicBezTo>
                    <a:pt x="286" y="1003"/>
                    <a:pt x="338" y="952"/>
                    <a:pt x="338" y="874"/>
                  </a:cubicBezTo>
                  <a:cubicBezTo>
                    <a:pt x="338" y="822"/>
                    <a:pt x="338" y="796"/>
                    <a:pt x="312" y="770"/>
                  </a:cubicBezTo>
                  <a:cubicBezTo>
                    <a:pt x="312" y="744"/>
                    <a:pt x="312" y="744"/>
                    <a:pt x="312" y="744"/>
                  </a:cubicBezTo>
                  <a:cubicBezTo>
                    <a:pt x="312" y="718"/>
                    <a:pt x="312" y="718"/>
                    <a:pt x="338" y="692"/>
                  </a:cubicBezTo>
                  <a:cubicBezTo>
                    <a:pt x="338" y="640"/>
                    <a:pt x="338" y="562"/>
                    <a:pt x="338" y="511"/>
                  </a:cubicBezTo>
                  <a:cubicBezTo>
                    <a:pt x="364" y="485"/>
                    <a:pt x="364" y="485"/>
                    <a:pt x="364" y="485"/>
                  </a:cubicBezTo>
                  <a:cubicBezTo>
                    <a:pt x="364" y="459"/>
                    <a:pt x="364" y="459"/>
                    <a:pt x="364" y="433"/>
                  </a:cubicBezTo>
                  <a:cubicBezTo>
                    <a:pt x="390" y="407"/>
                    <a:pt x="390" y="381"/>
                    <a:pt x="416" y="329"/>
                  </a:cubicBezTo>
                  <a:cubicBezTo>
                    <a:pt x="442" y="277"/>
                    <a:pt x="442" y="251"/>
                    <a:pt x="494" y="173"/>
                  </a:cubicBezTo>
                  <a:cubicBezTo>
                    <a:pt x="520" y="121"/>
                    <a:pt x="520" y="70"/>
                    <a:pt x="468" y="18"/>
                  </a:cubicBezTo>
                  <a:cubicBezTo>
                    <a:pt x="446" y="7"/>
                    <a:pt x="425" y="1"/>
                    <a:pt x="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1"/>
            <p:cNvSpPr/>
            <p:nvPr/>
          </p:nvSpPr>
          <p:spPr>
            <a:xfrm>
              <a:off x="8715675" y="879550"/>
              <a:ext cx="13650" cy="24325"/>
            </a:xfrm>
            <a:custGeom>
              <a:avLst/>
              <a:gdLst/>
              <a:ahLst/>
              <a:cxnLst/>
              <a:rect l="l" t="t" r="r" b="b"/>
              <a:pathLst>
                <a:path w="546" h="973" extrusionOk="0">
                  <a:moveTo>
                    <a:pt x="401" y="355"/>
                  </a:moveTo>
                  <a:cubicBezTo>
                    <a:pt x="395" y="358"/>
                    <a:pt x="390" y="364"/>
                    <a:pt x="390" y="376"/>
                  </a:cubicBezTo>
                  <a:cubicBezTo>
                    <a:pt x="390" y="376"/>
                    <a:pt x="404" y="362"/>
                    <a:pt x="401" y="355"/>
                  </a:cubicBezTo>
                  <a:close/>
                  <a:moveTo>
                    <a:pt x="364" y="0"/>
                  </a:moveTo>
                  <a:cubicBezTo>
                    <a:pt x="325" y="0"/>
                    <a:pt x="286" y="13"/>
                    <a:pt x="260" y="39"/>
                  </a:cubicBezTo>
                  <a:cubicBezTo>
                    <a:pt x="157" y="143"/>
                    <a:pt x="79" y="272"/>
                    <a:pt x="53" y="402"/>
                  </a:cubicBezTo>
                  <a:cubicBezTo>
                    <a:pt x="1" y="532"/>
                    <a:pt x="1" y="687"/>
                    <a:pt x="27" y="817"/>
                  </a:cubicBezTo>
                  <a:cubicBezTo>
                    <a:pt x="53" y="869"/>
                    <a:pt x="79" y="895"/>
                    <a:pt x="105" y="921"/>
                  </a:cubicBezTo>
                  <a:cubicBezTo>
                    <a:pt x="131" y="947"/>
                    <a:pt x="183" y="973"/>
                    <a:pt x="234" y="973"/>
                  </a:cubicBezTo>
                  <a:cubicBezTo>
                    <a:pt x="312" y="947"/>
                    <a:pt x="390" y="869"/>
                    <a:pt x="364" y="765"/>
                  </a:cubicBezTo>
                  <a:cubicBezTo>
                    <a:pt x="338" y="739"/>
                    <a:pt x="338" y="713"/>
                    <a:pt x="338" y="687"/>
                  </a:cubicBezTo>
                  <a:cubicBezTo>
                    <a:pt x="338" y="687"/>
                    <a:pt x="338" y="662"/>
                    <a:pt x="338" y="662"/>
                  </a:cubicBezTo>
                  <a:cubicBezTo>
                    <a:pt x="338" y="636"/>
                    <a:pt x="338" y="636"/>
                    <a:pt x="338" y="636"/>
                  </a:cubicBezTo>
                  <a:cubicBezTo>
                    <a:pt x="338" y="610"/>
                    <a:pt x="338" y="584"/>
                    <a:pt x="338" y="558"/>
                  </a:cubicBezTo>
                  <a:cubicBezTo>
                    <a:pt x="338" y="558"/>
                    <a:pt x="338" y="532"/>
                    <a:pt x="338" y="532"/>
                  </a:cubicBezTo>
                  <a:cubicBezTo>
                    <a:pt x="338" y="525"/>
                    <a:pt x="338" y="520"/>
                    <a:pt x="338" y="517"/>
                  </a:cubicBezTo>
                  <a:cubicBezTo>
                    <a:pt x="338" y="517"/>
                    <a:pt x="338" y="498"/>
                    <a:pt x="338" y="480"/>
                  </a:cubicBezTo>
                  <a:lnTo>
                    <a:pt x="364" y="480"/>
                  </a:lnTo>
                  <a:cubicBezTo>
                    <a:pt x="364" y="454"/>
                    <a:pt x="364" y="454"/>
                    <a:pt x="364" y="428"/>
                  </a:cubicBezTo>
                  <a:cubicBezTo>
                    <a:pt x="390" y="402"/>
                    <a:pt x="390" y="376"/>
                    <a:pt x="390" y="350"/>
                  </a:cubicBezTo>
                  <a:cubicBezTo>
                    <a:pt x="397" y="350"/>
                    <a:pt x="400" y="352"/>
                    <a:pt x="401" y="355"/>
                  </a:cubicBezTo>
                  <a:lnTo>
                    <a:pt x="401" y="355"/>
                  </a:lnTo>
                  <a:cubicBezTo>
                    <a:pt x="408" y="350"/>
                    <a:pt x="416" y="350"/>
                    <a:pt x="416" y="350"/>
                  </a:cubicBezTo>
                  <a:cubicBezTo>
                    <a:pt x="416" y="324"/>
                    <a:pt x="416" y="324"/>
                    <a:pt x="442" y="324"/>
                  </a:cubicBezTo>
                  <a:cubicBezTo>
                    <a:pt x="442" y="298"/>
                    <a:pt x="468" y="272"/>
                    <a:pt x="494" y="246"/>
                  </a:cubicBezTo>
                  <a:cubicBezTo>
                    <a:pt x="546" y="195"/>
                    <a:pt x="520" y="91"/>
                    <a:pt x="468" y="39"/>
                  </a:cubicBezTo>
                  <a:cubicBezTo>
                    <a:pt x="442" y="13"/>
                    <a:pt x="403"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1"/>
            <p:cNvSpPr/>
            <p:nvPr/>
          </p:nvSpPr>
          <p:spPr>
            <a:xfrm>
              <a:off x="8832900" y="873950"/>
              <a:ext cx="28425" cy="64750"/>
            </a:xfrm>
            <a:custGeom>
              <a:avLst/>
              <a:gdLst/>
              <a:ahLst/>
              <a:cxnLst/>
              <a:rect l="l" t="t" r="r" b="b"/>
              <a:pathLst>
                <a:path w="1137" h="2590" extrusionOk="0">
                  <a:moveTo>
                    <a:pt x="123" y="0"/>
                  </a:moveTo>
                  <a:cubicBezTo>
                    <a:pt x="61" y="0"/>
                    <a:pt x="0" y="51"/>
                    <a:pt x="33" y="133"/>
                  </a:cubicBezTo>
                  <a:cubicBezTo>
                    <a:pt x="370" y="886"/>
                    <a:pt x="604" y="1690"/>
                    <a:pt x="837" y="2468"/>
                  </a:cubicBezTo>
                  <a:cubicBezTo>
                    <a:pt x="861" y="2550"/>
                    <a:pt x="926" y="2589"/>
                    <a:pt x="989" y="2589"/>
                  </a:cubicBezTo>
                  <a:cubicBezTo>
                    <a:pt x="1065" y="2589"/>
                    <a:pt x="1137" y="2530"/>
                    <a:pt x="1123" y="2416"/>
                  </a:cubicBezTo>
                  <a:cubicBezTo>
                    <a:pt x="967" y="1586"/>
                    <a:pt x="630" y="782"/>
                    <a:pt x="215" y="55"/>
                  </a:cubicBezTo>
                  <a:cubicBezTo>
                    <a:pt x="196" y="17"/>
                    <a:pt x="15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1"/>
            <p:cNvSpPr/>
            <p:nvPr/>
          </p:nvSpPr>
          <p:spPr>
            <a:xfrm>
              <a:off x="8539950" y="1130825"/>
              <a:ext cx="11675" cy="39600"/>
            </a:xfrm>
            <a:custGeom>
              <a:avLst/>
              <a:gdLst/>
              <a:ahLst/>
              <a:cxnLst/>
              <a:rect l="l" t="t" r="r" b="b"/>
              <a:pathLst>
                <a:path w="467" h="1584" extrusionOk="0">
                  <a:moveTo>
                    <a:pt x="317" y="0"/>
                  </a:moveTo>
                  <a:cubicBezTo>
                    <a:pt x="255" y="0"/>
                    <a:pt x="194" y="33"/>
                    <a:pt x="182" y="105"/>
                  </a:cubicBezTo>
                  <a:cubicBezTo>
                    <a:pt x="156" y="312"/>
                    <a:pt x="130" y="546"/>
                    <a:pt x="104" y="753"/>
                  </a:cubicBezTo>
                  <a:cubicBezTo>
                    <a:pt x="78" y="857"/>
                    <a:pt x="78" y="961"/>
                    <a:pt x="52" y="1065"/>
                  </a:cubicBezTo>
                  <a:cubicBezTo>
                    <a:pt x="26" y="1168"/>
                    <a:pt x="0" y="1272"/>
                    <a:pt x="0" y="1376"/>
                  </a:cubicBezTo>
                  <a:cubicBezTo>
                    <a:pt x="0" y="1480"/>
                    <a:pt x="52" y="1558"/>
                    <a:pt x="156" y="1583"/>
                  </a:cubicBezTo>
                  <a:cubicBezTo>
                    <a:pt x="259" y="1583"/>
                    <a:pt x="337" y="1506"/>
                    <a:pt x="363" y="1428"/>
                  </a:cubicBezTo>
                  <a:cubicBezTo>
                    <a:pt x="363" y="1298"/>
                    <a:pt x="363" y="1194"/>
                    <a:pt x="363" y="1091"/>
                  </a:cubicBezTo>
                  <a:cubicBezTo>
                    <a:pt x="389" y="987"/>
                    <a:pt x="389" y="883"/>
                    <a:pt x="389" y="779"/>
                  </a:cubicBezTo>
                  <a:cubicBezTo>
                    <a:pt x="415" y="572"/>
                    <a:pt x="441" y="338"/>
                    <a:pt x="467" y="131"/>
                  </a:cubicBezTo>
                  <a:cubicBezTo>
                    <a:pt x="467" y="47"/>
                    <a:pt x="391"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1"/>
            <p:cNvSpPr/>
            <p:nvPr/>
          </p:nvSpPr>
          <p:spPr>
            <a:xfrm>
              <a:off x="8571725" y="1119825"/>
              <a:ext cx="12325" cy="37100"/>
            </a:xfrm>
            <a:custGeom>
              <a:avLst/>
              <a:gdLst/>
              <a:ahLst/>
              <a:cxnLst/>
              <a:rect l="l" t="t" r="r" b="b"/>
              <a:pathLst>
                <a:path w="493" h="1484" extrusionOk="0">
                  <a:moveTo>
                    <a:pt x="415" y="0"/>
                  </a:moveTo>
                  <a:cubicBezTo>
                    <a:pt x="363" y="0"/>
                    <a:pt x="285" y="0"/>
                    <a:pt x="285" y="78"/>
                  </a:cubicBezTo>
                  <a:cubicBezTo>
                    <a:pt x="156" y="467"/>
                    <a:pt x="78" y="882"/>
                    <a:pt x="0" y="1297"/>
                  </a:cubicBezTo>
                  <a:cubicBezTo>
                    <a:pt x="0" y="1401"/>
                    <a:pt x="78" y="1479"/>
                    <a:pt x="156" y="1479"/>
                  </a:cubicBezTo>
                  <a:cubicBezTo>
                    <a:pt x="166" y="1482"/>
                    <a:pt x="177" y="1484"/>
                    <a:pt x="188" y="1484"/>
                  </a:cubicBezTo>
                  <a:cubicBezTo>
                    <a:pt x="260" y="1484"/>
                    <a:pt x="337" y="1416"/>
                    <a:pt x="337" y="1349"/>
                  </a:cubicBezTo>
                  <a:cubicBezTo>
                    <a:pt x="337" y="934"/>
                    <a:pt x="389" y="545"/>
                    <a:pt x="493" y="156"/>
                  </a:cubicBezTo>
                  <a:cubicBezTo>
                    <a:pt x="493" y="104"/>
                    <a:pt x="493" y="26"/>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1"/>
            <p:cNvSpPr/>
            <p:nvPr/>
          </p:nvSpPr>
          <p:spPr>
            <a:xfrm>
              <a:off x="8594425" y="1114500"/>
              <a:ext cx="10800" cy="33875"/>
            </a:xfrm>
            <a:custGeom>
              <a:avLst/>
              <a:gdLst/>
              <a:ahLst/>
              <a:cxnLst/>
              <a:rect l="l" t="t" r="r" b="b"/>
              <a:pathLst>
                <a:path w="432" h="1355" extrusionOk="0">
                  <a:moveTo>
                    <a:pt x="311" y="1"/>
                  </a:moveTo>
                  <a:cubicBezTo>
                    <a:pt x="276" y="1"/>
                    <a:pt x="243" y="18"/>
                    <a:pt x="234" y="57"/>
                  </a:cubicBezTo>
                  <a:cubicBezTo>
                    <a:pt x="182" y="239"/>
                    <a:pt x="156" y="421"/>
                    <a:pt x="104" y="628"/>
                  </a:cubicBezTo>
                  <a:cubicBezTo>
                    <a:pt x="78" y="706"/>
                    <a:pt x="78" y="810"/>
                    <a:pt x="52" y="888"/>
                  </a:cubicBezTo>
                  <a:cubicBezTo>
                    <a:pt x="26" y="991"/>
                    <a:pt x="0" y="1095"/>
                    <a:pt x="0" y="1173"/>
                  </a:cubicBezTo>
                  <a:cubicBezTo>
                    <a:pt x="0" y="1251"/>
                    <a:pt x="52" y="1329"/>
                    <a:pt x="130" y="1355"/>
                  </a:cubicBezTo>
                  <a:cubicBezTo>
                    <a:pt x="208" y="1355"/>
                    <a:pt x="285" y="1303"/>
                    <a:pt x="311" y="1199"/>
                  </a:cubicBezTo>
                  <a:cubicBezTo>
                    <a:pt x="311" y="1121"/>
                    <a:pt x="285" y="1017"/>
                    <a:pt x="285" y="914"/>
                  </a:cubicBezTo>
                  <a:cubicBezTo>
                    <a:pt x="311" y="836"/>
                    <a:pt x="311" y="732"/>
                    <a:pt x="311" y="654"/>
                  </a:cubicBezTo>
                  <a:cubicBezTo>
                    <a:pt x="337" y="473"/>
                    <a:pt x="363" y="265"/>
                    <a:pt x="415" y="109"/>
                  </a:cubicBezTo>
                  <a:cubicBezTo>
                    <a:pt x="431" y="45"/>
                    <a:pt x="368"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1"/>
            <p:cNvSpPr/>
            <p:nvPr/>
          </p:nvSpPr>
          <p:spPr>
            <a:xfrm>
              <a:off x="8612575" y="1103250"/>
              <a:ext cx="8450" cy="34750"/>
            </a:xfrm>
            <a:custGeom>
              <a:avLst/>
              <a:gdLst/>
              <a:ahLst/>
              <a:cxnLst/>
              <a:rect l="l" t="t" r="r" b="b"/>
              <a:pathLst>
                <a:path w="338" h="1390" extrusionOk="0">
                  <a:moveTo>
                    <a:pt x="246" y="0"/>
                  </a:moveTo>
                  <a:cubicBezTo>
                    <a:pt x="212" y="0"/>
                    <a:pt x="182" y="21"/>
                    <a:pt x="182" y="66"/>
                  </a:cubicBezTo>
                  <a:cubicBezTo>
                    <a:pt x="130" y="456"/>
                    <a:pt x="78" y="845"/>
                    <a:pt x="26" y="1234"/>
                  </a:cubicBezTo>
                  <a:cubicBezTo>
                    <a:pt x="0" y="1312"/>
                    <a:pt x="104" y="1389"/>
                    <a:pt x="182" y="1389"/>
                  </a:cubicBezTo>
                  <a:cubicBezTo>
                    <a:pt x="286" y="1389"/>
                    <a:pt x="338" y="1312"/>
                    <a:pt x="338" y="1208"/>
                  </a:cubicBezTo>
                  <a:cubicBezTo>
                    <a:pt x="312" y="845"/>
                    <a:pt x="312" y="456"/>
                    <a:pt x="338" y="92"/>
                  </a:cubicBezTo>
                  <a:cubicBezTo>
                    <a:pt x="338" y="34"/>
                    <a:pt x="289"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1"/>
            <p:cNvSpPr/>
            <p:nvPr/>
          </p:nvSpPr>
          <p:spPr>
            <a:xfrm>
              <a:off x="8636575" y="1082925"/>
              <a:ext cx="11375" cy="44175"/>
            </a:xfrm>
            <a:custGeom>
              <a:avLst/>
              <a:gdLst/>
              <a:ahLst/>
              <a:cxnLst/>
              <a:rect l="l" t="t" r="r" b="b"/>
              <a:pathLst>
                <a:path w="455" h="1767" extrusionOk="0">
                  <a:moveTo>
                    <a:pt x="362" y="0"/>
                  </a:moveTo>
                  <a:cubicBezTo>
                    <a:pt x="319" y="0"/>
                    <a:pt x="272" y="26"/>
                    <a:pt x="260" y="75"/>
                  </a:cubicBezTo>
                  <a:cubicBezTo>
                    <a:pt x="182" y="568"/>
                    <a:pt x="130" y="1061"/>
                    <a:pt x="26" y="1528"/>
                  </a:cubicBezTo>
                  <a:cubicBezTo>
                    <a:pt x="0" y="1632"/>
                    <a:pt x="26" y="1736"/>
                    <a:pt x="130" y="1761"/>
                  </a:cubicBezTo>
                  <a:cubicBezTo>
                    <a:pt x="144" y="1765"/>
                    <a:pt x="157" y="1766"/>
                    <a:pt x="171" y="1766"/>
                  </a:cubicBezTo>
                  <a:cubicBezTo>
                    <a:pt x="259" y="1766"/>
                    <a:pt x="337" y="1696"/>
                    <a:pt x="337" y="1606"/>
                  </a:cubicBezTo>
                  <a:cubicBezTo>
                    <a:pt x="337" y="1113"/>
                    <a:pt x="389" y="594"/>
                    <a:pt x="441" y="101"/>
                  </a:cubicBezTo>
                  <a:cubicBezTo>
                    <a:pt x="455" y="33"/>
                    <a:pt x="411"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1"/>
            <p:cNvSpPr/>
            <p:nvPr/>
          </p:nvSpPr>
          <p:spPr>
            <a:xfrm>
              <a:off x="8665750" y="1077400"/>
              <a:ext cx="9100" cy="36600"/>
            </a:xfrm>
            <a:custGeom>
              <a:avLst/>
              <a:gdLst/>
              <a:ahLst/>
              <a:cxnLst/>
              <a:rect l="l" t="t" r="r" b="b"/>
              <a:pathLst>
                <a:path w="364" h="1464" extrusionOk="0">
                  <a:moveTo>
                    <a:pt x="237" y="1"/>
                  </a:moveTo>
                  <a:cubicBezTo>
                    <a:pt x="197" y="1"/>
                    <a:pt x="156" y="27"/>
                    <a:pt x="156" y="89"/>
                  </a:cubicBezTo>
                  <a:cubicBezTo>
                    <a:pt x="130" y="270"/>
                    <a:pt x="104" y="478"/>
                    <a:pt x="78" y="685"/>
                  </a:cubicBezTo>
                  <a:cubicBezTo>
                    <a:pt x="52" y="893"/>
                    <a:pt x="52" y="1100"/>
                    <a:pt x="1" y="1282"/>
                  </a:cubicBezTo>
                  <a:cubicBezTo>
                    <a:pt x="1" y="1386"/>
                    <a:pt x="78" y="1464"/>
                    <a:pt x="182" y="1464"/>
                  </a:cubicBezTo>
                  <a:cubicBezTo>
                    <a:pt x="260" y="1464"/>
                    <a:pt x="364" y="1386"/>
                    <a:pt x="338" y="1282"/>
                  </a:cubicBezTo>
                  <a:cubicBezTo>
                    <a:pt x="286" y="1100"/>
                    <a:pt x="286" y="893"/>
                    <a:pt x="286" y="685"/>
                  </a:cubicBezTo>
                  <a:cubicBezTo>
                    <a:pt x="286" y="504"/>
                    <a:pt x="286" y="296"/>
                    <a:pt x="312" y="89"/>
                  </a:cubicBezTo>
                  <a:cubicBezTo>
                    <a:pt x="326" y="34"/>
                    <a:pt x="281" y="1"/>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1"/>
            <p:cNvSpPr/>
            <p:nvPr/>
          </p:nvSpPr>
          <p:spPr>
            <a:xfrm>
              <a:off x="8693950" y="1058125"/>
              <a:ext cx="11375" cy="41300"/>
            </a:xfrm>
            <a:custGeom>
              <a:avLst/>
              <a:gdLst/>
              <a:ahLst/>
              <a:cxnLst/>
              <a:rect l="l" t="t" r="r" b="b"/>
              <a:pathLst>
                <a:path w="455" h="1652" extrusionOk="0">
                  <a:moveTo>
                    <a:pt x="340" y="0"/>
                  </a:moveTo>
                  <a:cubicBezTo>
                    <a:pt x="288" y="0"/>
                    <a:pt x="234" y="33"/>
                    <a:pt x="221" y="107"/>
                  </a:cubicBezTo>
                  <a:cubicBezTo>
                    <a:pt x="170" y="548"/>
                    <a:pt x="118" y="1015"/>
                    <a:pt x="14" y="1482"/>
                  </a:cubicBezTo>
                  <a:cubicBezTo>
                    <a:pt x="0" y="1593"/>
                    <a:pt x="96" y="1652"/>
                    <a:pt x="189" y="1652"/>
                  </a:cubicBezTo>
                  <a:cubicBezTo>
                    <a:pt x="271" y="1652"/>
                    <a:pt x="351" y="1606"/>
                    <a:pt x="351" y="1508"/>
                  </a:cubicBezTo>
                  <a:cubicBezTo>
                    <a:pt x="377" y="1041"/>
                    <a:pt x="403" y="574"/>
                    <a:pt x="455" y="107"/>
                  </a:cubicBezTo>
                  <a:cubicBezTo>
                    <a:pt x="455" y="40"/>
                    <a:pt x="398"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1"/>
            <p:cNvSpPr/>
            <p:nvPr/>
          </p:nvSpPr>
          <p:spPr>
            <a:xfrm>
              <a:off x="8716650" y="1044675"/>
              <a:ext cx="10425" cy="35950"/>
            </a:xfrm>
            <a:custGeom>
              <a:avLst/>
              <a:gdLst/>
              <a:ahLst/>
              <a:cxnLst/>
              <a:rect l="l" t="t" r="r" b="b"/>
              <a:pathLst>
                <a:path w="417" h="1438" extrusionOk="0">
                  <a:moveTo>
                    <a:pt x="285" y="0"/>
                  </a:moveTo>
                  <a:cubicBezTo>
                    <a:pt x="222" y="0"/>
                    <a:pt x="156" y="39"/>
                    <a:pt x="144" y="127"/>
                  </a:cubicBezTo>
                  <a:cubicBezTo>
                    <a:pt x="118" y="490"/>
                    <a:pt x="66" y="879"/>
                    <a:pt x="14" y="1268"/>
                  </a:cubicBezTo>
                  <a:cubicBezTo>
                    <a:pt x="0" y="1378"/>
                    <a:pt x="81" y="1437"/>
                    <a:pt x="161" y="1437"/>
                  </a:cubicBezTo>
                  <a:cubicBezTo>
                    <a:pt x="231" y="1437"/>
                    <a:pt x="299" y="1391"/>
                    <a:pt x="299" y="1294"/>
                  </a:cubicBezTo>
                  <a:cubicBezTo>
                    <a:pt x="325" y="905"/>
                    <a:pt x="377" y="516"/>
                    <a:pt x="403" y="127"/>
                  </a:cubicBezTo>
                  <a:cubicBezTo>
                    <a:pt x="416" y="46"/>
                    <a:pt x="353"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1"/>
            <p:cNvSpPr/>
            <p:nvPr/>
          </p:nvSpPr>
          <p:spPr>
            <a:xfrm>
              <a:off x="8738025" y="1033050"/>
              <a:ext cx="11750" cy="45725"/>
            </a:xfrm>
            <a:custGeom>
              <a:avLst/>
              <a:gdLst/>
              <a:ahLst/>
              <a:cxnLst/>
              <a:rect l="l" t="t" r="r" b="b"/>
              <a:pathLst>
                <a:path w="470" h="1829" extrusionOk="0">
                  <a:moveTo>
                    <a:pt x="332" y="1"/>
                  </a:moveTo>
                  <a:cubicBezTo>
                    <a:pt x="271" y="1"/>
                    <a:pt x="209" y="40"/>
                    <a:pt x="196" y="125"/>
                  </a:cubicBezTo>
                  <a:cubicBezTo>
                    <a:pt x="171" y="384"/>
                    <a:pt x="145" y="618"/>
                    <a:pt x="119" y="877"/>
                  </a:cubicBezTo>
                  <a:cubicBezTo>
                    <a:pt x="93" y="1007"/>
                    <a:pt x="93" y="1110"/>
                    <a:pt x="67" y="1240"/>
                  </a:cubicBezTo>
                  <a:cubicBezTo>
                    <a:pt x="41" y="1370"/>
                    <a:pt x="15" y="1500"/>
                    <a:pt x="15" y="1629"/>
                  </a:cubicBezTo>
                  <a:cubicBezTo>
                    <a:pt x="1" y="1755"/>
                    <a:pt x="100" y="1828"/>
                    <a:pt x="198" y="1828"/>
                  </a:cubicBezTo>
                  <a:cubicBezTo>
                    <a:pt x="283" y="1828"/>
                    <a:pt x="366" y="1775"/>
                    <a:pt x="378" y="1655"/>
                  </a:cubicBezTo>
                  <a:cubicBezTo>
                    <a:pt x="404" y="1526"/>
                    <a:pt x="378" y="1396"/>
                    <a:pt x="378" y="1266"/>
                  </a:cubicBezTo>
                  <a:cubicBezTo>
                    <a:pt x="404" y="1136"/>
                    <a:pt x="404" y="1033"/>
                    <a:pt x="404" y="903"/>
                  </a:cubicBezTo>
                  <a:cubicBezTo>
                    <a:pt x="430" y="644"/>
                    <a:pt x="430" y="410"/>
                    <a:pt x="456" y="151"/>
                  </a:cubicBezTo>
                  <a:cubicBezTo>
                    <a:pt x="470" y="53"/>
                    <a:pt x="402"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1"/>
            <p:cNvSpPr/>
            <p:nvPr/>
          </p:nvSpPr>
          <p:spPr>
            <a:xfrm>
              <a:off x="8763025" y="1031625"/>
              <a:ext cx="8450" cy="33750"/>
            </a:xfrm>
            <a:custGeom>
              <a:avLst/>
              <a:gdLst/>
              <a:ahLst/>
              <a:cxnLst/>
              <a:rect l="l" t="t" r="r" b="b"/>
              <a:pathLst>
                <a:path w="338" h="1350" extrusionOk="0">
                  <a:moveTo>
                    <a:pt x="257" y="0"/>
                  </a:moveTo>
                  <a:cubicBezTo>
                    <a:pt x="215" y="0"/>
                    <a:pt x="169" y="26"/>
                    <a:pt x="156" y="78"/>
                  </a:cubicBezTo>
                  <a:cubicBezTo>
                    <a:pt x="130" y="415"/>
                    <a:pt x="104" y="778"/>
                    <a:pt x="27" y="1116"/>
                  </a:cubicBezTo>
                  <a:cubicBezTo>
                    <a:pt x="1" y="1219"/>
                    <a:pt x="53" y="1323"/>
                    <a:pt x="156" y="1349"/>
                  </a:cubicBezTo>
                  <a:cubicBezTo>
                    <a:pt x="260" y="1349"/>
                    <a:pt x="338" y="1245"/>
                    <a:pt x="312" y="1167"/>
                  </a:cubicBezTo>
                  <a:cubicBezTo>
                    <a:pt x="286" y="804"/>
                    <a:pt x="312" y="441"/>
                    <a:pt x="338" y="78"/>
                  </a:cubicBezTo>
                  <a:cubicBezTo>
                    <a:pt x="338" y="26"/>
                    <a:pt x="299"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1"/>
            <p:cNvSpPr/>
            <p:nvPr/>
          </p:nvSpPr>
          <p:spPr>
            <a:xfrm>
              <a:off x="8785075" y="1013450"/>
              <a:ext cx="9100" cy="44775"/>
            </a:xfrm>
            <a:custGeom>
              <a:avLst/>
              <a:gdLst/>
              <a:ahLst/>
              <a:cxnLst/>
              <a:rect l="l" t="t" r="r" b="b"/>
              <a:pathLst>
                <a:path w="364" h="1791" extrusionOk="0">
                  <a:moveTo>
                    <a:pt x="230" y="0"/>
                  </a:moveTo>
                  <a:cubicBezTo>
                    <a:pt x="179" y="0"/>
                    <a:pt x="130" y="33"/>
                    <a:pt x="130" y="105"/>
                  </a:cubicBezTo>
                  <a:cubicBezTo>
                    <a:pt x="104" y="597"/>
                    <a:pt x="104" y="1116"/>
                    <a:pt x="1" y="1609"/>
                  </a:cubicBezTo>
                  <a:cubicBezTo>
                    <a:pt x="1" y="1713"/>
                    <a:pt x="78" y="1791"/>
                    <a:pt x="182" y="1791"/>
                  </a:cubicBezTo>
                  <a:cubicBezTo>
                    <a:pt x="286" y="1791"/>
                    <a:pt x="364" y="1687"/>
                    <a:pt x="338" y="1583"/>
                  </a:cubicBezTo>
                  <a:cubicBezTo>
                    <a:pt x="312" y="1116"/>
                    <a:pt x="338" y="623"/>
                    <a:pt x="338" y="131"/>
                  </a:cubicBezTo>
                  <a:cubicBezTo>
                    <a:pt x="352" y="46"/>
                    <a:pt x="290"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1"/>
            <p:cNvSpPr/>
            <p:nvPr/>
          </p:nvSpPr>
          <p:spPr>
            <a:xfrm>
              <a:off x="8808425" y="1008275"/>
              <a:ext cx="7800" cy="38275"/>
            </a:xfrm>
            <a:custGeom>
              <a:avLst/>
              <a:gdLst/>
              <a:ahLst/>
              <a:cxnLst/>
              <a:rect l="l" t="t" r="r" b="b"/>
              <a:pathLst>
                <a:path w="312" h="1531" extrusionOk="0">
                  <a:moveTo>
                    <a:pt x="182" y="0"/>
                  </a:moveTo>
                  <a:cubicBezTo>
                    <a:pt x="130" y="0"/>
                    <a:pt x="78" y="26"/>
                    <a:pt x="78" y="78"/>
                  </a:cubicBezTo>
                  <a:cubicBezTo>
                    <a:pt x="78" y="312"/>
                    <a:pt x="52" y="519"/>
                    <a:pt x="52" y="727"/>
                  </a:cubicBezTo>
                  <a:cubicBezTo>
                    <a:pt x="52" y="856"/>
                    <a:pt x="52" y="960"/>
                    <a:pt x="26" y="1064"/>
                  </a:cubicBezTo>
                  <a:cubicBezTo>
                    <a:pt x="26" y="1168"/>
                    <a:pt x="1" y="1297"/>
                    <a:pt x="1" y="1401"/>
                  </a:cubicBezTo>
                  <a:cubicBezTo>
                    <a:pt x="1" y="1479"/>
                    <a:pt x="104" y="1531"/>
                    <a:pt x="156" y="1531"/>
                  </a:cubicBezTo>
                  <a:cubicBezTo>
                    <a:pt x="234" y="1531"/>
                    <a:pt x="312" y="1479"/>
                    <a:pt x="312" y="1401"/>
                  </a:cubicBezTo>
                  <a:cubicBezTo>
                    <a:pt x="312" y="1271"/>
                    <a:pt x="312" y="1168"/>
                    <a:pt x="286" y="1064"/>
                  </a:cubicBezTo>
                  <a:cubicBezTo>
                    <a:pt x="286" y="960"/>
                    <a:pt x="286" y="856"/>
                    <a:pt x="286" y="753"/>
                  </a:cubicBezTo>
                  <a:cubicBezTo>
                    <a:pt x="286" y="545"/>
                    <a:pt x="260" y="312"/>
                    <a:pt x="260" y="104"/>
                  </a:cubicBezTo>
                  <a:cubicBezTo>
                    <a:pt x="260" y="52"/>
                    <a:pt x="234"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1"/>
            <p:cNvSpPr/>
            <p:nvPr/>
          </p:nvSpPr>
          <p:spPr>
            <a:xfrm>
              <a:off x="8827225" y="996175"/>
              <a:ext cx="11050" cy="38875"/>
            </a:xfrm>
            <a:custGeom>
              <a:avLst/>
              <a:gdLst/>
              <a:ahLst/>
              <a:cxnLst/>
              <a:rect l="l" t="t" r="r" b="b"/>
              <a:pathLst>
                <a:path w="442" h="1555" extrusionOk="0">
                  <a:moveTo>
                    <a:pt x="307" y="1"/>
                  </a:moveTo>
                  <a:cubicBezTo>
                    <a:pt x="246" y="1"/>
                    <a:pt x="182" y="40"/>
                    <a:pt x="182" y="121"/>
                  </a:cubicBezTo>
                  <a:cubicBezTo>
                    <a:pt x="182" y="536"/>
                    <a:pt x="130" y="951"/>
                    <a:pt x="27" y="1340"/>
                  </a:cubicBezTo>
                  <a:cubicBezTo>
                    <a:pt x="1" y="1444"/>
                    <a:pt x="27" y="1522"/>
                    <a:pt x="130" y="1548"/>
                  </a:cubicBezTo>
                  <a:cubicBezTo>
                    <a:pt x="148" y="1552"/>
                    <a:pt x="165" y="1554"/>
                    <a:pt x="181" y="1554"/>
                  </a:cubicBezTo>
                  <a:cubicBezTo>
                    <a:pt x="259" y="1554"/>
                    <a:pt x="317" y="1504"/>
                    <a:pt x="338" y="1418"/>
                  </a:cubicBezTo>
                  <a:cubicBezTo>
                    <a:pt x="416" y="977"/>
                    <a:pt x="442" y="536"/>
                    <a:pt x="416" y="95"/>
                  </a:cubicBezTo>
                  <a:cubicBezTo>
                    <a:pt x="416" y="33"/>
                    <a:pt x="363"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1"/>
            <p:cNvSpPr/>
            <p:nvPr/>
          </p:nvSpPr>
          <p:spPr>
            <a:xfrm>
              <a:off x="8847975" y="987175"/>
              <a:ext cx="7825" cy="36025"/>
            </a:xfrm>
            <a:custGeom>
              <a:avLst/>
              <a:gdLst/>
              <a:ahLst/>
              <a:cxnLst/>
              <a:rect l="l" t="t" r="r" b="b"/>
              <a:pathLst>
                <a:path w="313" h="1441" extrusionOk="0">
                  <a:moveTo>
                    <a:pt x="220" y="0"/>
                  </a:moveTo>
                  <a:cubicBezTo>
                    <a:pt x="186" y="0"/>
                    <a:pt x="157" y="21"/>
                    <a:pt x="157" y="66"/>
                  </a:cubicBezTo>
                  <a:cubicBezTo>
                    <a:pt x="131" y="481"/>
                    <a:pt x="79" y="870"/>
                    <a:pt x="1" y="1285"/>
                  </a:cubicBezTo>
                  <a:cubicBezTo>
                    <a:pt x="1" y="1363"/>
                    <a:pt x="79" y="1441"/>
                    <a:pt x="157" y="1441"/>
                  </a:cubicBezTo>
                  <a:cubicBezTo>
                    <a:pt x="260" y="1441"/>
                    <a:pt x="286" y="1363"/>
                    <a:pt x="286" y="1285"/>
                  </a:cubicBezTo>
                  <a:cubicBezTo>
                    <a:pt x="286" y="870"/>
                    <a:pt x="286" y="481"/>
                    <a:pt x="312" y="92"/>
                  </a:cubicBezTo>
                  <a:cubicBezTo>
                    <a:pt x="312" y="34"/>
                    <a:pt x="263"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1"/>
            <p:cNvSpPr/>
            <p:nvPr/>
          </p:nvSpPr>
          <p:spPr>
            <a:xfrm>
              <a:off x="8501350" y="501700"/>
              <a:ext cx="94875" cy="41175"/>
            </a:xfrm>
            <a:custGeom>
              <a:avLst/>
              <a:gdLst/>
              <a:ahLst/>
              <a:cxnLst/>
              <a:rect l="l" t="t" r="r" b="b"/>
              <a:pathLst>
                <a:path w="3795" h="1647" extrusionOk="0">
                  <a:moveTo>
                    <a:pt x="3642" y="1"/>
                  </a:moveTo>
                  <a:cubicBezTo>
                    <a:pt x="3635" y="1"/>
                    <a:pt x="3627" y="2"/>
                    <a:pt x="3619" y="3"/>
                  </a:cubicBezTo>
                  <a:cubicBezTo>
                    <a:pt x="3308" y="55"/>
                    <a:pt x="3023" y="211"/>
                    <a:pt x="2737" y="341"/>
                  </a:cubicBezTo>
                  <a:cubicBezTo>
                    <a:pt x="2452" y="470"/>
                    <a:pt x="2167" y="600"/>
                    <a:pt x="1855" y="730"/>
                  </a:cubicBezTo>
                  <a:cubicBezTo>
                    <a:pt x="1285" y="963"/>
                    <a:pt x="688" y="1223"/>
                    <a:pt x="91" y="1456"/>
                  </a:cubicBezTo>
                  <a:cubicBezTo>
                    <a:pt x="0" y="1502"/>
                    <a:pt x="49" y="1647"/>
                    <a:pt x="132" y="1647"/>
                  </a:cubicBezTo>
                  <a:cubicBezTo>
                    <a:pt x="144" y="1647"/>
                    <a:pt x="156" y="1644"/>
                    <a:pt x="169" y="1638"/>
                  </a:cubicBezTo>
                  <a:cubicBezTo>
                    <a:pt x="792" y="1430"/>
                    <a:pt x="1388" y="1249"/>
                    <a:pt x="1985" y="989"/>
                  </a:cubicBezTo>
                  <a:cubicBezTo>
                    <a:pt x="2296" y="885"/>
                    <a:pt x="2582" y="756"/>
                    <a:pt x="2893" y="626"/>
                  </a:cubicBezTo>
                  <a:cubicBezTo>
                    <a:pt x="3152" y="522"/>
                    <a:pt x="3490" y="419"/>
                    <a:pt x="3723" y="211"/>
                  </a:cubicBezTo>
                  <a:cubicBezTo>
                    <a:pt x="3795" y="139"/>
                    <a:pt x="3734" y="1"/>
                    <a:pt x="3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1"/>
            <p:cNvSpPr/>
            <p:nvPr/>
          </p:nvSpPr>
          <p:spPr>
            <a:xfrm>
              <a:off x="8585550" y="515800"/>
              <a:ext cx="17975" cy="10100"/>
            </a:xfrm>
            <a:custGeom>
              <a:avLst/>
              <a:gdLst/>
              <a:ahLst/>
              <a:cxnLst/>
              <a:rect l="l" t="t" r="r" b="b"/>
              <a:pathLst>
                <a:path w="719" h="404" extrusionOk="0">
                  <a:moveTo>
                    <a:pt x="630" y="0"/>
                  </a:moveTo>
                  <a:cubicBezTo>
                    <a:pt x="616" y="0"/>
                    <a:pt x="602" y="3"/>
                    <a:pt x="589" y="10"/>
                  </a:cubicBezTo>
                  <a:cubicBezTo>
                    <a:pt x="485" y="62"/>
                    <a:pt x="407" y="114"/>
                    <a:pt x="329" y="166"/>
                  </a:cubicBezTo>
                  <a:cubicBezTo>
                    <a:pt x="251" y="192"/>
                    <a:pt x="148" y="244"/>
                    <a:pt x="70" y="270"/>
                  </a:cubicBezTo>
                  <a:cubicBezTo>
                    <a:pt x="0" y="316"/>
                    <a:pt x="34" y="403"/>
                    <a:pt x="97" y="403"/>
                  </a:cubicBezTo>
                  <a:cubicBezTo>
                    <a:pt x="105" y="403"/>
                    <a:pt x="113" y="402"/>
                    <a:pt x="122" y="399"/>
                  </a:cubicBezTo>
                  <a:cubicBezTo>
                    <a:pt x="225" y="373"/>
                    <a:pt x="303" y="321"/>
                    <a:pt x="381" y="296"/>
                  </a:cubicBezTo>
                  <a:cubicBezTo>
                    <a:pt x="485" y="244"/>
                    <a:pt x="563" y="218"/>
                    <a:pt x="666" y="192"/>
                  </a:cubicBezTo>
                  <a:cubicBezTo>
                    <a:pt x="718" y="166"/>
                    <a:pt x="718" y="114"/>
                    <a:pt x="718" y="62"/>
                  </a:cubicBezTo>
                  <a:cubicBezTo>
                    <a:pt x="699" y="24"/>
                    <a:pt x="666"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1"/>
            <p:cNvSpPr/>
            <p:nvPr/>
          </p:nvSpPr>
          <p:spPr>
            <a:xfrm>
              <a:off x="8598300" y="530300"/>
              <a:ext cx="9750" cy="7175"/>
            </a:xfrm>
            <a:custGeom>
              <a:avLst/>
              <a:gdLst/>
              <a:ahLst/>
              <a:cxnLst/>
              <a:rect l="l" t="t" r="r" b="b"/>
              <a:pathLst>
                <a:path w="390" h="287" extrusionOk="0">
                  <a:moveTo>
                    <a:pt x="234" y="1"/>
                  </a:moveTo>
                  <a:cubicBezTo>
                    <a:pt x="182" y="27"/>
                    <a:pt x="130" y="53"/>
                    <a:pt x="53" y="79"/>
                  </a:cubicBezTo>
                  <a:cubicBezTo>
                    <a:pt x="53" y="79"/>
                    <a:pt x="27" y="79"/>
                    <a:pt x="27" y="105"/>
                  </a:cubicBezTo>
                  <a:cubicBezTo>
                    <a:pt x="27" y="105"/>
                    <a:pt x="1" y="105"/>
                    <a:pt x="1" y="131"/>
                  </a:cubicBezTo>
                  <a:cubicBezTo>
                    <a:pt x="1" y="157"/>
                    <a:pt x="1" y="182"/>
                    <a:pt x="1" y="208"/>
                  </a:cubicBezTo>
                  <a:cubicBezTo>
                    <a:pt x="27" y="234"/>
                    <a:pt x="53" y="260"/>
                    <a:pt x="79" y="260"/>
                  </a:cubicBezTo>
                  <a:lnTo>
                    <a:pt x="104" y="286"/>
                  </a:lnTo>
                  <a:cubicBezTo>
                    <a:pt x="104" y="286"/>
                    <a:pt x="130" y="260"/>
                    <a:pt x="156" y="260"/>
                  </a:cubicBezTo>
                  <a:cubicBezTo>
                    <a:pt x="208" y="234"/>
                    <a:pt x="260" y="234"/>
                    <a:pt x="338" y="208"/>
                  </a:cubicBezTo>
                  <a:cubicBezTo>
                    <a:pt x="338" y="208"/>
                    <a:pt x="338" y="182"/>
                    <a:pt x="364" y="182"/>
                  </a:cubicBezTo>
                  <a:cubicBezTo>
                    <a:pt x="364" y="182"/>
                    <a:pt x="364" y="157"/>
                    <a:pt x="390" y="157"/>
                  </a:cubicBezTo>
                  <a:cubicBezTo>
                    <a:pt x="390" y="131"/>
                    <a:pt x="390" y="79"/>
                    <a:pt x="390" y="53"/>
                  </a:cubicBezTo>
                  <a:cubicBezTo>
                    <a:pt x="364" y="53"/>
                    <a:pt x="338" y="27"/>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1"/>
            <p:cNvSpPr/>
            <p:nvPr/>
          </p:nvSpPr>
          <p:spPr>
            <a:xfrm>
              <a:off x="8599600" y="544750"/>
              <a:ext cx="7800" cy="6325"/>
            </a:xfrm>
            <a:custGeom>
              <a:avLst/>
              <a:gdLst/>
              <a:ahLst/>
              <a:cxnLst/>
              <a:rect l="l" t="t" r="r" b="b"/>
              <a:pathLst>
                <a:path w="312" h="253" extrusionOk="0">
                  <a:moveTo>
                    <a:pt x="221" y="0"/>
                  </a:moveTo>
                  <a:cubicBezTo>
                    <a:pt x="208" y="0"/>
                    <a:pt x="195" y="7"/>
                    <a:pt x="182" y="20"/>
                  </a:cubicBezTo>
                  <a:lnTo>
                    <a:pt x="52" y="71"/>
                  </a:lnTo>
                  <a:cubicBezTo>
                    <a:pt x="52" y="71"/>
                    <a:pt x="27" y="97"/>
                    <a:pt x="27" y="123"/>
                  </a:cubicBezTo>
                  <a:cubicBezTo>
                    <a:pt x="1" y="123"/>
                    <a:pt x="1" y="149"/>
                    <a:pt x="1" y="149"/>
                  </a:cubicBezTo>
                  <a:cubicBezTo>
                    <a:pt x="1" y="175"/>
                    <a:pt x="1" y="175"/>
                    <a:pt x="27" y="201"/>
                  </a:cubicBezTo>
                  <a:cubicBezTo>
                    <a:pt x="27" y="227"/>
                    <a:pt x="52" y="227"/>
                    <a:pt x="78" y="253"/>
                  </a:cubicBezTo>
                  <a:lnTo>
                    <a:pt x="156" y="253"/>
                  </a:lnTo>
                  <a:lnTo>
                    <a:pt x="260" y="175"/>
                  </a:lnTo>
                  <a:cubicBezTo>
                    <a:pt x="286" y="175"/>
                    <a:pt x="312" y="149"/>
                    <a:pt x="312" y="123"/>
                  </a:cubicBezTo>
                  <a:cubicBezTo>
                    <a:pt x="312" y="123"/>
                    <a:pt x="312" y="97"/>
                    <a:pt x="312" y="97"/>
                  </a:cubicBezTo>
                  <a:cubicBezTo>
                    <a:pt x="312" y="71"/>
                    <a:pt x="312" y="71"/>
                    <a:pt x="312" y="71"/>
                  </a:cubicBezTo>
                  <a:cubicBezTo>
                    <a:pt x="286" y="45"/>
                    <a:pt x="286" y="20"/>
                    <a:pt x="260" y="20"/>
                  </a:cubicBezTo>
                  <a:cubicBezTo>
                    <a:pt x="247" y="7"/>
                    <a:pt x="234"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1"/>
            <p:cNvSpPr/>
            <p:nvPr/>
          </p:nvSpPr>
          <p:spPr>
            <a:xfrm>
              <a:off x="8339425" y="581325"/>
              <a:ext cx="56150" cy="29750"/>
            </a:xfrm>
            <a:custGeom>
              <a:avLst/>
              <a:gdLst/>
              <a:ahLst/>
              <a:cxnLst/>
              <a:rect l="l" t="t" r="r" b="b"/>
              <a:pathLst>
                <a:path w="2246" h="1190" extrusionOk="0">
                  <a:moveTo>
                    <a:pt x="2051" y="1"/>
                  </a:moveTo>
                  <a:cubicBezTo>
                    <a:pt x="2036" y="1"/>
                    <a:pt x="2020" y="4"/>
                    <a:pt x="2003" y="9"/>
                  </a:cubicBezTo>
                  <a:cubicBezTo>
                    <a:pt x="1406" y="295"/>
                    <a:pt x="784" y="606"/>
                    <a:pt x="161" y="891"/>
                  </a:cubicBezTo>
                  <a:cubicBezTo>
                    <a:pt x="1" y="960"/>
                    <a:pt x="83" y="1190"/>
                    <a:pt x="229" y="1190"/>
                  </a:cubicBezTo>
                  <a:cubicBezTo>
                    <a:pt x="249" y="1190"/>
                    <a:pt x="269" y="1186"/>
                    <a:pt x="291" y="1177"/>
                  </a:cubicBezTo>
                  <a:cubicBezTo>
                    <a:pt x="887" y="865"/>
                    <a:pt x="1510" y="554"/>
                    <a:pt x="2107" y="243"/>
                  </a:cubicBezTo>
                  <a:cubicBezTo>
                    <a:pt x="2245" y="173"/>
                    <a:pt x="217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0" name="Google Shape;3150;p21"/>
          <p:cNvGrpSpPr/>
          <p:nvPr/>
        </p:nvGrpSpPr>
        <p:grpSpPr>
          <a:xfrm rot="10800000">
            <a:off x="440925" y="4861813"/>
            <a:ext cx="797136" cy="291763"/>
            <a:chOff x="3407100" y="1275750"/>
            <a:chExt cx="725725" cy="265625"/>
          </a:xfrm>
        </p:grpSpPr>
        <p:sp>
          <p:nvSpPr>
            <p:cNvPr id="3151" name="Google Shape;3151;p21"/>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1"/>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1"/>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1"/>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1"/>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1"/>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1"/>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1"/>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1"/>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1"/>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1"/>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1"/>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1"/>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1"/>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1"/>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1"/>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BLANK_14">
    <p:bg>
      <p:bgPr>
        <a:solidFill>
          <a:schemeClr val="dk2"/>
        </a:solidFill>
        <a:effectLst/>
      </p:bgPr>
    </p:bg>
    <p:spTree>
      <p:nvGrpSpPr>
        <p:cNvPr id="1" name="Shape 3167"/>
        <p:cNvGrpSpPr/>
        <p:nvPr/>
      </p:nvGrpSpPr>
      <p:grpSpPr>
        <a:xfrm>
          <a:off x="0" y="0"/>
          <a:ext cx="0" cy="0"/>
          <a:chOff x="0" y="0"/>
          <a:chExt cx="0" cy="0"/>
        </a:xfrm>
      </p:grpSpPr>
      <p:sp>
        <p:nvSpPr>
          <p:cNvPr id="3168" name="Google Shape;3168;p22"/>
          <p:cNvSpPr txBox="1">
            <a:spLocks noGrp="1"/>
          </p:cNvSpPr>
          <p:nvPr>
            <p:ph type="title"/>
          </p:nvPr>
        </p:nvSpPr>
        <p:spPr>
          <a:xfrm>
            <a:off x="713100" y="1287300"/>
            <a:ext cx="3315600" cy="142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9" name="Google Shape;3169;p22"/>
          <p:cNvSpPr txBox="1">
            <a:spLocks noGrp="1"/>
          </p:cNvSpPr>
          <p:nvPr>
            <p:ph type="subTitle" idx="1"/>
          </p:nvPr>
        </p:nvSpPr>
        <p:spPr>
          <a:xfrm>
            <a:off x="713100" y="2783700"/>
            <a:ext cx="3315600" cy="1072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170" name="Google Shape;3170;p22"/>
          <p:cNvSpPr>
            <a:spLocks noGrp="1"/>
          </p:cNvSpPr>
          <p:nvPr>
            <p:ph type="pic" idx="2"/>
          </p:nvPr>
        </p:nvSpPr>
        <p:spPr>
          <a:xfrm>
            <a:off x="4932600" y="802800"/>
            <a:ext cx="3180600" cy="3537900"/>
          </a:xfrm>
          <a:prstGeom prst="rect">
            <a:avLst/>
          </a:prstGeom>
          <a:noFill/>
          <a:ln w="9525" cap="flat" cmpd="sng">
            <a:solidFill>
              <a:schemeClr val="dk1"/>
            </a:solidFill>
            <a:prstDash val="dash"/>
            <a:round/>
            <a:headEnd type="none" w="sm" len="sm"/>
            <a:tailEnd type="none" w="sm" len="sm"/>
          </a:ln>
        </p:spPr>
      </p:sp>
      <p:grpSp>
        <p:nvGrpSpPr>
          <p:cNvPr id="3171" name="Google Shape;3171;p22"/>
          <p:cNvGrpSpPr/>
          <p:nvPr/>
        </p:nvGrpSpPr>
        <p:grpSpPr>
          <a:xfrm>
            <a:off x="7316077" y="4356397"/>
            <a:ext cx="1838856" cy="797114"/>
            <a:chOff x="7044626" y="4238720"/>
            <a:chExt cx="2110474" cy="914855"/>
          </a:xfrm>
        </p:grpSpPr>
        <p:sp>
          <p:nvSpPr>
            <p:cNvPr id="3172" name="Google Shape;3172;p22"/>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2"/>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4" name="Google Shape;3174;p22"/>
          <p:cNvGrpSpPr/>
          <p:nvPr/>
        </p:nvGrpSpPr>
        <p:grpSpPr>
          <a:xfrm rot="10800000" flipH="1">
            <a:off x="5960650" y="4406056"/>
            <a:ext cx="3184400" cy="747504"/>
            <a:chOff x="3032900" y="-144500"/>
            <a:chExt cx="2432325" cy="571050"/>
          </a:xfrm>
        </p:grpSpPr>
        <p:sp>
          <p:nvSpPr>
            <p:cNvPr id="3175" name="Google Shape;3175;p22"/>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2"/>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2"/>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2"/>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2"/>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2"/>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2"/>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2"/>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2"/>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2"/>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2"/>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2"/>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2"/>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2"/>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2"/>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2"/>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2"/>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2"/>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2"/>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2"/>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2"/>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2"/>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2"/>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2"/>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2"/>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2"/>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2"/>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2"/>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2"/>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2"/>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2"/>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2"/>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2"/>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2"/>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2"/>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2"/>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2"/>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2"/>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2"/>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2"/>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2"/>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2"/>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2"/>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2"/>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2"/>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2"/>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2"/>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2"/>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2"/>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2"/>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2"/>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6" name="Google Shape;3226;p22"/>
          <p:cNvGrpSpPr/>
          <p:nvPr/>
        </p:nvGrpSpPr>
        <p:grpSpPr>
          <a:xfrm>
            <a:off x="0" y="44"/>
            <a:ext cx="2052650" cy="1070567"/>
            <a:chOff x="0" y="49"/>
            <a:chExt cx="2266119" cy="1181902"/>
          </a:xfrm>
        </p:grpSpPr>
        <p:sp>
          <p:nvSpPr>
            <p:cNvPr id="3227" name="Google Shape;3227;p22"/>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2"/>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9" name="Google Shape;3229;p22"/>
          <p:cNvGrpSpPr/>
          <p:nvPr/>
        </p:nvGrpSpPr>
        <p:grpSpPr>
          <a:xfrm>
            <a:off x="0" y="0"/>
            <a:ext cx="2126213" cy="1198304"/>
            <a:chOff x="0" y="1"/>
            <a:chExt cx="2595475" cy="1462774"/>
          </a:xfrm>
        </p:grpSpPr>
        <p:sp>
          <p:nvSpPr>
            <p:cNvPr id="3230" name="Google Shape;3230;p22"/>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2"/>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2"/>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2"/>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2"/>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2"/>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2"/>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2"/>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2"/>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2"/>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2"/>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2"/>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2"/>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2"/>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2"/>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2"/>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2"/>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2"/>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2"/>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2"/>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2"/>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2"/>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2"/>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2"/>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2"/>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2"/>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2"/>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2"/>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2"/>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2"/>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2"/>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2"/>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2"/>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2"/>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2"/>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2"/>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2"/>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2"/>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2"/>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2"/>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2"/>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2"/>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2"/>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2"/>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2"/>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2"/>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2"/>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2"/>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2"/>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2"/>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2"/>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2"/>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2"/>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2"/>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2"/>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5" name="Google Shape;3285;p22"/>
          <p:cNvGrpSpPr/>
          <p:nvPr/>
        </p:nvGrpSpPr>
        <p:grpSpPr>
          <a:xfrm rot="-9831130">
            <a:off x="366575" y="4527207"/>
            <a:ext cx="599716" cy="429059"/>
            <a:chOff x="1385657" y="4595590"/>
            <a:chExt cx="515901" cy="369095"/>
          </a:xfrm>
        </p:grpSpPr>
        <p:sp>
          <p:nvSpPr>
            <p:cNvPr id="3286" name="Google Shape;3286;p22"/>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2"/>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2"/>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2"/>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2"/>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2"/>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2" name="Google Shape;3292;p22"/>
          <p:cNvSpPr/>
          <p:nvPr/>
        </p:nvSpPr>
        <p:spPr>
          <a:xfrm rot="-2036672">
            <a:off x="7000273" y="230075"/>
            <a:ext cx="102895" cy="101171"/>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2"/>
          <p:cNvSpPr/>
          <p:nvPr/>
        </p:nvSpPr>
        <p:spPr>
          <a:xfrm>
            <a:off x="237100" y="2173438"/>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2"/>
          <p:cNvSpPr/>
          <p:nvPr/>
        </p:nvSpPr>
        <p:spPr>
          <a:xfrm>
            <a:off x="8703000" y="2343363"/>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2"/>
          <p:cNvSpPr/>
          <p:nvPr/>
        </p:nvSpPr>
        <p:spPr>
          <a:xfrm rot="5261439">
            <a:off x="3780539" y="4788855"/>
            <a:ext cx="130358" cy="128606"/>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6" name="Google Shape;3296;p22"/>
          <p:cNvGrpSpPr/>
          <p:nvPr/>
        </p:nvGrpSpPr>
        <p:grpSpPr>
          <a:xfrm rot="-5400000">
            <a:off x="-307358" y="3593159"/>
            <a:ext cx="797136" cy="291763"/>
            <a:chOff x="3407100" y="1275750"/>
            <a:chExt cx="725725" cy="265625"/>
          </a:xfrm>
        </p:grpSpPr>
        <p:sp>
          <p:nvSpPr>
            <p:cNvPr id="3297" name="Google Shape;3297;p22"/>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2"/>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2"/>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2"/>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2"/>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2"/>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2"/>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2"/>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2"/>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2"/>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2"/>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2"/>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2"/>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2"/>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2"/>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2"/>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3" name="Google Shape;3313;p22"/>
          <p:cNvGrpSpPr/>
          <p:nvPr/>
        </p:nvGrpSpPr>
        <p:grpSpPr>
          <a:xfrm rot="5400000" flipH="1">
            <a:off x="8665629" y="453956"/>
            <a:ext cx="797136" cy="291763"/>
            <a:chOff x="3407100" y="1275750"/>
            <a:chExt cx="725725" cy="265625"/>
          </a:xfrm>
        </p:grpSpPr>
        <p:sp>
          <p:nvSpPr>
            <p:cNvPr id="3314" name="Google Shape;3314;p22"/>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2"/>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2"/>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2"/>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2"/>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2"/>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2"/>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2"/>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2"/>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2"/>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2"/>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2"/>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2"/>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2"/>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2"/>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2"/>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0" name="Google Shape;3330;p22"/>
          <p:cNvGrpSpPr/>
          <p:nvPr/>
        </p:nvGrpSpPr>
        <p:grpSpPr>
          <a:xfrm>
            <a:off x="8395354" y="4320005"/>
            <a:ext cx="503644" cy="489711"/>
            <a:chOff x="4601050" y="4735850"/>
            <a:chExt cx="245800" cy="239000"/>
          </a:xfrm>
        </p:grpSpPr>
        <p:sp>
          <p:nvSpPr>
            <p:cNvPr id="3331" name="Google Shape;3331;p22"/>
            <p:cNvSpPr/>
            <p:nvPr/>
          </p:nvSpPr>
          <p:spPr>
            <a:xfrm>
              <a:off x="4787175" y="4745450"/>
              <a:ext cx="53850" cy="49350"/>
            </a:xfrm>
            <a:custGeom>
              <a:avLst/>
              <a:gdLst/>
              <a:ahLst/>
              <a:cxnLst/>
              <a:rect l="l" t="t" r="r" b="b"/>
              <a:pathLst>
                <a:path w="2154" h="1974" extrusionOk="0">
                  <a:moveTo>
                    <a:pt x="277" y="0"/>
                  </a:moveTo>
                  <a:cubicBezTo>
                    <a:pt x="141" y="0"/>
                    <a:pt x="20" y="44"/>
                    <a:pt x="0" y="219"/>
                  </a:cubicBezTo>
                  <a:cubicBezTo>
                    <a:pt x="0" y="427"/>
                    <a:pt x="208" y="634"/>
                    <a:pt x="337" y="790"/>
                  </a:cubicBezTo>
                  <a:cubicBezTo>
                    <a:pt x="649" y="1179"/>
                    <a:pt x="1012" y="1490"/>
                    <a:pt x="1427" y="1776"/>
                  </a:cubicBezTo>
                  <a:cubicBezTo>
                    <a:pt x="1527" y="1836"/>
                    <a:pt x="1704" y="1973"/>
                    <a:pt x="1852" y="1973"/>
                  </a:cubicBezTo>
                  <a:cubicBezTo>
                    <a:pt x="1895" y="1973"/>
                    <a:pt x="1936" y="1961"/>
                    <a:pt x="1972" y="1931"/>
                  </a:cubicBezTo>
                  <a:cubicBezTo>
                    <a:pt x="2153" y="1802"/>
                    <a:pt x="2075" y="1516"/>
                    <a:pt x="1998" y="1335"/>
                  </a:cubicBezTo>
                  <a:cubicBezTo>
                    <a:pt x="1920" y="1101"/>
                    <a:pt x="1816" y="894"/>
                    <a:pt x="1660" y="712"/>
                  </a:cubicBezTo>
                  <a:cubicBezTo>
                    <a:pt x="1557" y="582"/>
                    <a:pt x="1427" y="453"/>
                    <a:pt x="1297" y="349"/>
                  </a:cubicBezTo>
                  <a:cubicBezTo>
                    <a:pt x="1012" y="167"/>
                    <a:pt x="727" y="38"/>
                    <a:pt x="415" y="12"/>
                  </a:cubicBezTo>
                  <a:cubicBezTo>
                    <a:pt x="370" y="5"/>
                    <a:pt x="323"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2"/>
            <p:cNvSpPr/>
            <p:nvPr/>
          </p:nvSpPr>
          <p:spPr>
            <a:xfrm>
              <a:off x="4697675" y="4780750"/>
              <a:ext cx="108325" cy="106475"/>
            </a:xfrm>
            <a:custGeom>
              <a:avLst/>
              <a:gdLst/>
              <a:ahLst/>
              <a:cxnLst/>
              <a:rect l="l" t="t" r="r" b="b"/>
              <a:pathLst>
                <a:path w="4333" h="4259" extrusionOk="0">
                  <a:moveTo>
                    <a:pt x="2335" y="1"/>
                  </a:moveTo>
                  <a:cubicBezTo>
                    <a:pt x="1661" y="364"/>
                    <a:pt x="856" y="519"/>
                    <a:pt x="104" y="623"/>
                  </a:cubicBezTo>
                  <a:cubicBezTo>
                    <a:pt x="0" y="1894"/>
                    <a:pt x="675" y="3139"/>
                    <a:pt x="1764" y="3788"/>
                  </a:cubicBezTo>
                  <a:cubicBezTo>
                    <a:pt x="2050" y="3970"/>
                    <a:pt x="2361" y="4099"/>
                    <a:pt x="2698" y="4203"/>
                  </a:cubicBezTo>
                  <a:cubicBezTo>
                    <a:pt x="2854" y="4229"/>
                    <a:pt x="3010" y="4255"/>
                    <a:pt x="3139" y="4255"/>
                  </a:cubicBezTo>
                  <a:cubicBezTo>
                    <a:pt x="3163" y="4258"/>
                    <a:pt x="3185" y="4259"/>
                    <a:pt x="3205" y="4259"/>
                  </a:cubicBezTo>
                  <a:cubicBezTo>
                    <a:pt x="3384" y="4259"/>
                    <a:pt x="3432" y="4159"/>
                    <a:pt x="3502" y="3995"/>
                  </a:cubicBezTo>
                  <a:cubicBezTo>
                    <a:pt x="3788" y="3321"/>
                    <a:pt x="4021" y="2621"/>
                    <a:pt x="4332" y="1972"/>
                  </a:cubicBezTo>
                  <a:cubicBezTo>
                    <a:pt x="4203" y="1946"/>
                    <a:pt x="4073" y="1868"/>
                    <a:pt x="3943" y="1791"/>
                  </a:cubicBezTo>
                  <a:cubicBezTo>
                    <a:pt x="3736" y="1713"/>
                    <a:pt x="3554" y="1583"/>
                    <a:pt x="3399" y="1453"/>
                  </a:cubicBezTo>
                  <a:cubicBezTo>
                    <a:pt x="3061" y="1194"/>
                    <a:pt x="2776" y="857"/>
                    <a:pt x="2569" y="493"/>
                  </a:cubicBezTo>
                  <a:cubicBezTo>
                    <a:pt x="2465" y="338"/>
                    <a:pt x="2387" y="182"/>
                    <a:pt x="2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2"/>
            <p:cNvSpPr/>
            <p:nvPr/>
          </p:nvSpPr>
          <p:spPr>
            <a:xfrm>
              <a:off x="4607525" y="4942875"/>
              <a:ext cx="28550" cy="25975"/>
            </a:xfrm>
            <a:custGeom>
              <a:avLst/>
              <a:gdLst/>
              <a:ahLst/>
              <a:cxnLst/>
              <a:rect l="l" t="t" r="r" b="b"/>
              <a:pathLst>
                <a:path w="1142" h="1039" extrusionOk="0">
                  <a:moveTo>
                    <a:pt x="545" y="1"/>
                  </a:moveTo>
                  <a:cubicBezTo>
                    <a:pt x="312" y="312"/>
                    <a:pt x="104" y="649"/>
                    <a:pt x="1" y="1038"/>
                  </a:cubicBezTo>
                  <a:cubicBezTo>
                    <a:pt x="364" y="987"/>
                    <a:pt x="701" y="935"/>
                    <a:pt x="1038" y="883"/>
                  </a:cubicBezTo>
                  <a:cubicBezTo>
                    <a:pt x="1064" y="831"/>
                    <a:pt x="1090" y="779"/>
                    <a:pt x="1142" y="727"/>
                  </a:cubicBezTo>
                  <a:cubicBezTo>
                    <a:pt x="1090" y="597"/>
                    <a:pt x="1038" y="468"/>
                    <a:pt x="934" y="338"/>
                  </a:cubicBezTo>
                  <a:cubicBezTo>
                    <a:pt x="831" y="208"/>
                    <a:pt x="701" y="105"/>
                    <a:pt x="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2"/>
            <p:cNvSpPr/>
            <p:nvPr/>
          </p:nvSpPr>
          <p:spPr>
            <a:xfrm>
              <a:off x="4625050" y="4878025"/>
              <a:ext cx="75250" cy="76550"/>
            </a:xfrm>
            <a:custGeom>
              <a:avLst/>
              <a:gdLst/>
              <a:ahLst/>
              <a:cxnLst/>
              <a:rect l="l" t="t" r="r" b="b"/>
              <a:pathLst>
                <a:path w="3010" h="3062" extrusionOk="0">
                  <a:moveTo>
                    <a:pt x="2283" y="1"/>
                  </a:moveTo>
                  <a:cubicBezTo>
                    <a:pt x="1868" y="494"/>
                    <a:pt x="1401" y="935"/>
                    <a:pt x="960" y="1402"/>
                  </a:cubicBezTo>
                  <a:cubicBezTo>
                    <a:pt x="649" y="1713"/>
                    <a:pt x="337" y="2050"/>
                    <a:pt x="26" y="2387"/>
                  </a:cubicBezTo>
                  <a:cubicBezTo>
                    <a:pt x="26" y="2387"/>
                    <a:pt x="0" y="2413"/>
                    <a:pt x="0" y="2439"/>
                  </a:cubicBezTo>
                  <a:cubicBezTo>
                    <a:pt x="259" y="2595"/>
                    <a:pt x="493" y="2802"/>
                    <a:pt x="649" y="3062"/>
                  </a:cubicBezTo>
                  <a:cubicBezTo>
                    <a:pt x="752" y="2932"/>
                    <a:pt x="882" y="2802"/>
                    <a:pt x="1012" y="2673"/>
                  </a:cubicBezTo>
                  <a:cubicBezTo>
                    <a:pt x="1193" y="2439"/>
                    <a:pt x="1401" y="2232"/>
                    <a:pt x="1608" y="1998"/>
                  </a:cubicBezTo>
                  <a:cubicBezTo>
                    <a:pt x="2049" y="1557"/>
                    <a:pt x="2542" y="1168"/>
                    <a:pt x="3009" y="779"/>
                  </a:cubicBezTo>
                  <a:cubicBezTo>
                    <a:pt x="2724" y="545"/>
                    <a:pt x="2490" y="286"/>
                    <a:pt x="2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2"/>
            <p:cNvSpPr/>
            <p:nvPr/>
          </p:nvSpPr>
          <p:spPr>
            <a:xfrm>
              <a:off x="4671725" y="4802150"/>
              <a:ext cx="103800" cy="107200"/>
            </a:xfrm>
            <a:custGeom>
              <a:avLst/>
              <a:gdLst/>
              <a:ahLst/>
              <a:cxnLst/>
              <a:rect l="l" t="t" r="r" b="b"/>
              <a:pathLst>
                <a:path w="4152" h="4288" extrusionOk="0">
                  <a:moveTo>
                    <a:pt x="805" y="1"/>
                  </a:moveTo>
                  <a:cubicBezTo>
                    <a:pt x="727" y="78"/>
                    <a:pt x="649" y="156"/>
                    <a:pt x="545" y="234"/>
                  </a:cubicBezTo>
                  <a:cubicBezTo>
                    <a:pt x="416" y="338"/>
                    <a:pt x="260" y="442"/>
                    <a:pt x="182" y="597"/>
                  </a:cubicBezTo>
                  <a:cubicBezTo>
                    <a:pt x="1" y="831"/>
                    <a:pt x="105" y="1298"/>
                    <a:pt x="156" y="1557"/>
                  </a:cubicBezTo>
                  <a:cubicBezTo>
                    <a:pt x="286" y="2154"/>
                    <a:pt x="571" y="2724"/>
                    <a:pt x="961" y="3165"/>
                  </a:cubicBezTo>
                  <a:cubicBezTo>
                    <a:pt x="1427" y="3684"/>
                    <a:pt x="2024" y="4047"/>
                    <a:pt x="2699" y="4203"/>
                  </a:cubicBezTo>
                  <a:cubicBezTo>
                    <a:pt x="2854" y="4229"/>
                    <a:pt x="3010" y="4255"/>
                    <a:pt x="3191" y="4281"/>
                  </a:cubicBezTo>
                  <a:cubicBezTo>
                    <a:pt x="3256" y="4281"/>
                    <a:pt x="3341" y="4287"/>
                    <a:pt x="3425" y="4287"/>
                  </a:cubicBezTo>
                  <a:cubicBezTo>
                    <a:pt x="3509" y="4287"/>
                    <a:pt x="3594" y="4281"/>
                    <a:pt x="3658" y="4255"/>
                  </a:cubicBezTo>
                  <a:cubicBezTo>
                    <a:pt x="3814" y="4177"/>
                    <a:pt x="3918" y="3996"/>
                    <a:pt x="4022" y="3892"/>
                  </a:cubicBezTo>
                  <a:cubicBezTo>
                    <a:pt x="4048" y="3840"/>
                    <a:pt x="4099" y="3788"/>
                    <a:pt x="4151" y="3736"/>
                  </a:cubicBezTo>
                  <a:cubicBezTo>
                    <a:pt x="3918" y="3736"/>
                    <a:pt x="3684" y="3684"/>
                    <a:pt x="3503" y="3606"/>
                  </a:cubicBezTo>
                  <a:cubicBezTo>
                    <a:pt x="2906" y="3451"/>
                    <a:pt x="2387" y="3139"/>
                    <a:pt x="1946" y="2724"/>
                  </a:cubicBezTo>
                  <a:cubicBezTo>
                    <a:pt x="1194" y="1998"/>
                    <a:pt x="805" y="1012"/>
                    <a:pt x="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2"/>
            <p:cNvSpPr/>
            <p:nvPr/>
          </p:nvSpPr>
          <p:spPr>
            <a:xfrm>
              <a:off x="4763175" y="4754175"/>
              <a:ext cx="66175" cy="68500"/>
            </a:xfrm>
            <a:custGeom>
              <a:avLst/>
              <a:gdLst/>
              <a:ahLst/>
              <a:cxnLst/>
              <a:rect l="l" t="t" r="r" b="b"/>
              <a:pathLst>
                <a:path w="2647" h="2740" extrusionOk="0">
                  <a:moveTo>
                    <a:pt x="649" y="0"/>
                  </a:moveTo>
                  <a:cubicBezTo>
                    <a:pt x="623" y="52"/>
                    <a:pt x="571" y="78"/>
                    <a:pt x="545" y="104"/>
                  </a:cubicBezTo>
                  <a:cubicBezTo>
                    <a:pt x="390" y="285"/>
                    <a:pt x="208" y="493"/>
                    <a:pt x="104" y="726"/>
                  </a:cubicBezTo>
                  <a:cubicBezTo>
                    <a:pt x="0" y="960"/>
                    <a:pt x="130" y="1193"/>
                    <a:pt x="234" y="1401"/>
                  </a:cubicBezTo>
                  <a:cubicBezTo>
                    <a:pt x="338" y="1582"/>
                    <a:pt x="467" y="1790"/>
                    <a:pt x="623" y="1946"/>
                  </a:cubicBezTo>
                  <a:cubicBezTo>
                    <a:pt x="934" y="2283"/>
                    <a:pt x="1349" y="2568"/>
                    <a:pt x="1790" y="2724"/>
                  </a:cubicBezTo>
                  <a:cubicBezTo>
                    <a:pt x="1828" y="2733"/>
                    <a:pt x="1859" y="2739"/>
                    <a:pt x="1887" y="2739"/>
                  </a:cubicBezTo>
                  <a:cubicBezTo>
                    <a:pt x="1936" y="2739"/>
                    <a:pt x="1974" y="2721"/>
                    <a:pt x="2024" y="2672"/>
                  </a:cubicBezTo>
                  <a:cubicBezTo>
                    <a:pt x="2102" y="2594"/>
                    <a:pt x="2205" y="2464"/>
                    <a:pt x="2283" y="2361"/>
                  </a:cubicBezTo>
                  <a:cubicBezTo>
                    <a:pt x="2413" y="2205"/>
                    <a:pt x="2517" y="2075"/>
                    <a:pt x="2646" y="1946"/>
                  </a:cubicBezTo>
                  <a:cubicBezTo>
                    <a:pt x="2465" y="1894"/>
                    <a:pt x="2283" y="1790"/>
                    <a:pt x="2128" y="1686"/>
                  </a:cubicBezTo>
                  <a:cubicBezTo>
                    <a:pt x="1609" y="1349"/>
                    <a:pt x="1168" y="882"/>
                    <a:pt x="805" y="389"/>
                  </a:cubicBezTo>
                  <a:cubicBezTo>
                    <a:pt x="727" y="259"/>
                    <a:pt x="675" y="13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2"/>
            <p:cNvSpPr/>
            <p:nvPr/>
          </p:nvSpPr>
          <p:spPr>
            <a:xfrm>
              <a:off x="4601050" y="4735850"/>
              <a:ext cx="245800" cy="239000"/>
            </a:xfrm>
            <a:custGeom>
              <a:avLst/>
              <a:gdLst/>
              <a:ahLst/>
              <a:cxnLst/>
              <a:rect l="l" t="t" r="r" b="b"/>
              <a:pathLst>
                <a:path w="9832" h="9560" extrusionOk="0">
                  <a:moveTo>
                    <a:pt x="7722" y="384"/>
                  </a:moveTo>
                  <a:cubicBezTo>
                    <a:pt x="7768" y="384"/>
                    <a:pt x="7815" y="389"/>
                    <a:pt x="7860" y="396"/>
                  </a:cubicBezTo>
                  <a:cubicBezTo>
                    <a:pt x="8172" y="422"/>
                    <a:pt x="8483" y="551"/>
                    <a:pt x="8742" y="733"/>
                  </a:cubicBezTo>
                  <a:cubicBezTo>
                    <a:pt x="8872" y="837"/>
                    <a:pt x="9002" y="966"/>
                    <a:pt x="9105" y="1096"/>
                  </a:cubicBezTo>
                  <a:cubicBezTo>
                    <a:pt x="9261" y="1278"/>
                    <a:pt x="9365" y="1485"/>
                    <a:pt x="9443" y="1719"/>
                  </a:cubicBezTo>
                  <a:cubicBezTo>
                    <a:pt x="9520" y="1900"/>
                    <a:pt x="9598" y="2186"/>
                    <a:pt x="9417" y="2315"/>
                  </a:cubicBezTo>
                  <a:cubicBezTo>
                    <a:pt x="9381" y="2345"/>
                    <a:pt x="9340" y="2357"/>
                    <a:pt x="9297" y="2357"/>
                  </a:cubicBezTo>
                  <a:cubicBezTo>
                    <a:pt x="9149" y="2357"/>
                    <a:pt x="8972" y="2220"/>
                    <a:pt x="8872" y="2160"/>
                  </a:cubicBezTo>
                  <a:cubicBezTo>
                    <a:pt x="8457" y="1874"/>
                    <a:pt x="8094" y="1563"/>
                    <a:pt x="7782" y="1174"/>
                  </a:cubicBezTo>
                  <a:cubicBezTo>
                    <a:pt x="7653" y="1018"/>
                    <a:pt x="7445" y="811"/>
                    <a:pt x="7445" y="603"/>
                  </a:cubicBezTo>
                  <a:cubicBezTo>
                    <a:pt x="7465" y="428"/>
                    <a:pt x="7586" y="384"/>
                    <a:pt x="7722" y="384"/>
                  </a:cubicBezTo>
                  <a:close/>
                  <a:moveTo>
                    <a:pt x="7134" y="733"/>
                  </a:moveTo>
                  <a:cubicBezTo>
                    <a:pt x="7160" y="863"/>
                    <a:pt x="7212" y="992"/>
                    <a:pt x="7290" y="1122"/>
                  </a:cubicBezTo>
                  <a:cubicBezTo>
                    <a:pt x="7653" y="1615"/>
                    <a:pt x="8094" y="2082"/>
                    <a:pt x="8613" y="2419"/>
                  </a:cubicBezTo>
                  <a:cubicBezTo>
                    <a:pt x="8768" y="2523"/>
                    <a:pt x="8950" y="2627"/>
                    <a:pt x="9131" y="2679"/>
                  </a:cubicBezTo>
                  <a:cubicBezTo>
                    <a:pt x="9002" y="2808"/>
                    <a:pt x="8898" y="2938"/>
                    <a:pt x="8768" y="3094"/>
                  </a:cubicBezTo>
                  <a:cubicBezTo>
                    <a:pt x="8690" y="3197"/>
                    <a:pt x="8587" y="3327"/>
                    <a:pt x="8509" y="3405"/>
                  </a:cubicBezTo>
                  <a:cubicBezTo>
                    <a:pt x="8459" y="3454"/>
                    <a:pt x="8421" y="3472"/>
                    <a:pt x="8372" y="3472"/>
                  </a:cubicBezTo>
                  <a:cubicBezTo>
                    <a:pt x="8344" y="3472"/>
                    <a:pt x="8313" y="3466"/>
                    <a:pt x="8275" y="3457"/>
                  </a:cubicBezTo>
                  <a:cubicBezTo>
                    <a:pt x="7834" y="3301"/>
                    <a:pt x="7419" y="3016"/>
                    <a:pt x="7108" y="2679"/>
                  </a:cubicBezTo>
                  <a:cubicBezTo>
                    <a:pt x="6952" y="2523"/>
                    <a:pt x="6823" y="2315"/>
                    <a:pt x="6719" y="2134"/>
                  </a:cubicBezTo>
                  <a:cubicBezTo>
                    <a:pt x="6615" y="1926"/>
                    <a:pt x="6485" y="1693"/>
                    <a:pt x="6589" y="1459"/>
                  </a:cubicBezTo>
                  <a:cubicBezTo>
                    <a:pt x="6693" y="1226"/>
                    <a:pt x="6875" y="1018"/>
                    <a:pt x="7030" y="837"/>
                  </a:cubicBezTo>
                  <a:cubicBezTo>
                    <a:pt x="7056" y="811"/>
                    <a:pt x="7108" y="785"/>
                    <a:pt x="7134" y="733"/>
                  </a:cubicBezTo>
                  <a:close/>
                  <a:moveTo>
                    <a:pt x="6200" y="1797"/>
                  </a:moveTo>
                  <a:cubicBezTo>
                    <a:pt x="6252" y="1978"/>
                    <a:pt x="6330" y="2134"/>
                    <a:pt x="6434" y="2289"/>
                  </a:cubicBezTo>
                  <a:cubicBezTo>
                    <a:pt x="6641" y="2653"/>
                    <a:pt x="6926" y="2990"/>
                    <a:pt x="7264" y="3249"/>
                  </a:cubicBezTo>
                  <a:cubicBezTo>
                    <a:pt x="7419" y="3379"/>
                    <a:pt x="7601" y="3509"/>
                    <a:pt x="7808" y="3587"/>
                  </a:cubicBezTo>
                  <a:cubicBezTo>
                    <a:pt x="7938" y="3664"/>
                    <a:pt x="8068" y="3742"/>
                    <a:pt x="8197" y="3768"/>
                  </a:cubicBezTo>
                  <a:cubicBezTo>
                    <a:pt x="7886" y="4417"/>
                    <a:pt x="7653" y="5117"/>
                    <a:pt x="7367" y="5791"/>
                  </a:cubicBezTo>
                  <a:cubicBezTo>
                    <a:pt x="7297" y="5955"/>
                    <a:pt x="7249" y="6055"/>
                    <a:pt x="7070" y="6055"/>
                  </a:cubicBezTo>
                  <a:cubicBezTo>
                    <a:pt x="7050" y="6055"/>
                    <a:pt x="7028" y="6054"/>
                    <a:pt x="7004" y="6051"/>
                  </a:cubicBezTo>
                  <a:cubicBezTo>
                    <a:pt x="6875" y="6051"/>
                    <a:pt x="6719" y="6025"/>
                    <a:pt x="6563" y="5999"/>
                  </a:cubicBezTo>
                  <a:cubicBezTo>
                    <a:pt x="6226" y="5895"/>
                    <a:pt x="5915" y="5766"/>
                    <a:pt x="5629" y="5584"/>
                  </a:cubicBezTo>
                  <a:cubicBezTo>
                    <a:pt x="4540" y="4935"/>
                    <a:pt x="3865" y="3690"/>
                    <a:pt x="3969" y="2419"/>
                  </a:cubicBezTo>
                  <a:cubicBezTo>
                    <a:pt x="4721" y="2315"/>
                    <a:pt x="5526" y="2160"/>
                    <a:pt x="6200" y="1797"/>
                  </a:cubicBezTo>
                  <a:close/>
                  <a:moveTo>
                    <a:pt x="3632" y="2653"/>
                  </a:moveTo>
                  <a:cubicBezTo>
                    <a:pt x="3632" y="3664"/>
                    <a:pt x="4021" y="4650"/>
                    <a:pt x="4773" y="5376"/>
                  </a:cubicBezTo>
                  <a:cubicBezTo>
                    <a:pt x="5214" y="5791"/>
                    <a:pt x="5733" y="6103"/>
                    <a:pt x="6330" y="6258"/>
                  </a:cubicBezTo>
                  <a:cubicBezTo>
                    <a:pt x="6511" y="6336"/>
                    <a:pt x="6745" y="6388"/>
                    <a:pt x="6978" y="6388"/>
                  </a:cubicBezTo>
                  <a:cubicBezTo>
                    <a:pt x="6926" y="6440"/>
                    <a:pt x="6875" y="6492"/>
                    <a:pt x="6849" y="6544"/>
                  </a:cubicBezTo>
                  <a:cubicBezTo>
                    <a:pt x="6745" y="6648"/>
                    <a:pt x="6641" y="6829"/>
                    <a:pt x="6485" y="6907"/>
                  </a:cubicBezTo>
                  <a:cubicBezTo>
                    <a:pt x="6421" y="6933"/>
                    <a:pt x="6336" y="6939"/>
                    <a:pt x="6252" y="6939"/>
                  </a:cubicBezTo>
                  <a:cubicBezTo>
                    <a:pt x="6168" y="6939"/>
                    <a:pt x="6083" y="6933"/>
                    <a:pt x="6018" y="6933"/>
                  </a:cubicBezTo>
                  <a:cubicBezTo>
                    <a:pt x="5837" y="6907"/>
                    <a:pt x="5681" y="6881"/>
                    <a:pt x="5526" y="6855"/>
                  </a:cubicBezTo>
                  <a:cubicBezTo>
                    <a:pt x="4851" y="6699"/>
                    <a:pt x="4254" y="6336"/>
                    <a:pt x="3788" y="5817"/>
                  </a:cubicBezTo>
                  <a:cubicBezTo>
                    <a:pt x="3398" y="5376"/>
                    <a:pt x="3113" y="4806"/>
                    <a:pt x="2983" y="4209"/>
                  </a:cubicBezTo>
                  <a:cubicBezTo>
                    <a:pt x="2932" y="3950"/>
                    <a:pt x="2828" y="3483"/>
                    <a:pt x="3009" y="3249"/>
                  </a:cubicBezTo>
                  <a:cubicBezTo>
                    <a:pt x="3087" y="3094"/>
                    <a:pt x="3243" y="2990"/>
                    <a:pt x="3372" y="2886"/>
                  </a:cubicBezTo>
                  <a:cubicBezTo>
                    <a:pt x="3476" y="2808"/>
                    <a:pt x="3554" y="2730"/>
                    <a:pt x="3632" y="2653"/>
                  </a:cubicBezTo>
                  <a:close/>
                  <a:moveTo>
                    <a:pt x="3243" y="5688"/>
                  </a:moveTo>
                  <a:cubicBezTo>
                    <a:pt x="3450" y="5973"/>
                    <a:pt x="3684" y="6232"/>
                    <a:pt x="3969" y="6466"/>
                  </a:cubicBezTo>
                  <a:cubicBezTo>
                    <a:pt x="3502" y="6855"/>
                    <a:pt x="3009" y="7244"/>
                    <a:pt x="2568" y="7685"/>
                  </a:cubicBezTo>
                  <a:cubicBezTo>
                    <a:pt x="2361" y="7919"/>
                    <a:pt x="2153" y="8126"/>
                    <a:pt x="1972" y="8360"/>
                  </a:cubicBezTo>
                  <a:cubicBezTo>
                    <a:pt x="1842" y="8489"/>
                    <a:pt x="1712" y="8619"/>
                    <a:pt x="1609" y="8749"/>
                  </a:cubicBezTo>
                  <a:cubicBezTo>
                    <a:pt x="1453" y="8489"/>
                    <a:pt x="1219" y="8282"/>
                    <a:pt x="960" y="8126"/>
                  </a:cubicBezTo>
                  <a:cubicBezTo>
                    <a:pt x="960" y="8100"/>
                    <a:pt x="986" y="8100"/>
                    <a:pt x="986" y="8074"/>
                  </a:cubicBezTo>
                  <a:cubicBezTo>
                    <a:pt x="1297" y="7737"/>
                    <a:pt x="1609" y="7400"/>
                    <a:pt x="1920" y="7089"/>
                  </a:cubicBezTo>
                  <a:cubicBezTo>
                    <a:pt x="2361" y="6622"/>
                    <a:pt x="2828" y="6181"/>
                    <a:pt x="3243" y="5688"/>
                  </a:cubicBezTo>
                  <a:close/>
                  <a:moveTo>
                    <a:pt x="804" y="8282"/>
                  </a:moveTo>
                  <a:cubicBezTo>
                    <a:pt x="960" y="8386"/>
                    <a:pt x="1090" y="8489"/>
                    <a:pt x="1193" y="8619"/>
                  </a:cubicBezTo>
                  <a:cubicBezTo>
                    <a:pt x="1297" y="8749"/>
                    <a:pt x="1349" y="8878"/>
                    <a:pt x="1401" y="9008"/>
                  </a:cubicBezTo>
                  <a:cubicBezTo>
                    <a:pt x="1349" y="9060"/>
                    <a:pt x="1323" y="9112"/>
                    <a:pt x="1297" y="9164"/>
                  </a:cubicBezTo>
                  <a:cubicBezTo>
                    <a:pt x="960" y="9216"/>
                    <a:pt x="623" y="9268"/>
                    <a:pt x="260" y="9319"/>
                  </a:cubicBezTo>
                  <a:cubicBezTo>
                    <a:pt x="363" y="8930"/>
                    <a:pt x="571" y="8593"/>
                    <a:pt x="804" y="8282"/>
                  </a:cubicBezTo>
                  <a:close/>
                  <a:moveTo>
                    <a:pt x="7791" y="1"/>
                  </a:moveTo>
                  <a:cubicBezTo>
                    <a:pt x="7562" y="1"/>
                    <a:pt x="7318" y="68"/>
                    <a:pt x="7186" y="266"/>
                  </a:cubicBezTo>
                  <a:cubicBezTo>
                    <a:pt x="7186" y="292"/>
                    <a:pt x="7186" y="292"/>
                    <a:pt x="7160" y="292"/>
                  </a:cubicBezTo>
                  <a:cubicBezTo>
                    <a:pt x="6875" y="525"/>
                    <a:pt x="6615" y="759"/>
                    <a:pt x="6408" y="1070"/>
                  </a:cubicBezTo>
                  <a:cubicBezTo>
                    <a:pt x="6278" y="1226"/>
                    <a:pt x="6200" y="1382"/>
                    <a:pt x="6174" y="1563"/>
                  </a:cubicBezTo>
                  <a:cubicBezTo>
                    <a:pt x="5785" y="1641"/>
                    <a:pt x="5422" y="1745"/>
                    <a:pt x="5033" y="1848"/>
                  </a:cubicBezTo>
                  <a:cubicBezTo>
                    <a:pt x="4618" y="1952"/>
                    <a:pt x="4203" y="2056"/>
                    <a:pt x="3762" y="2108"/>
                  </a:cubicBezTo>
                  <a:cubicBezTo>
                    <a:pt x="3710" y="2134"/>
                    <a:pt x="3658" y="2186"/>
                    <a:pt x="3658" y="2264"/>
                  </a:cubicBezTo>
                  <a:lnTo>
                    <a:pt x="3632" y="2264"/>
                  </a:lnTo>
                  <a:cubicBezTo>
                    <a:pt x="3372" y="2471"/>
                    <a:pt x="3061" y="2679"/>
                    <a:pt x="2802" y="2938"/>
                  </a:cubicBezTo>
                  <a:cubicBezTo>
                    <a:pt x="2594" y="3146"/>
                    <a:pt x="2568" y="3405"/>
                    <a:pt x="2568" y="3690"/>
                  </a:cubicBezTo>
                  <a:cubicBezTo>
                    <a:pt x="2594" y="4261"/>
                    <a:pt x="2750" y="4806"/>
                    <a:pt x="3009" y="5299"/>
                  </a:cubicBezTo>
                  <a:cubicBezTo>
                    <a:pt x="3035" y="5376"/>
                    <a:pt x="3087" y="5454"/>
                    <a:pt x="3139" y="5506"/>
                  </a:cubicBezTo>
                  <a:cubicBezTo>
                    <a:pt x="2568" y="5947"/>
                    <a:pt x="2075" y="6492"/>
                    <a:pt x="1609" y="7011"/>
                  </a:cubicBezTo>
                  <a:cubicBezTo>
                    <a:pt x="934" y="7711"/>
                    <a:pt x="130" y="8412"/>
                    <a:pt x="0" y="9449"/>
                  </a:cubicBezTo>
                  <a:cubicBezTo>
                    <a:pt x="0" y="9513"/>
                    <a:pt x="53" y="9560"/>
                    <a:pt x="115" y="9560"/>
                  </a:cubicBezTo>
                  <a:cubicBezTo>
                    <a:pt x="128" y="9560"/>
                    <a:pt x="142" y="9557"/>
                    <a:pt x="156" y="9553"/>
                  </a:cubicBezTo>
                  <a:cubicBezTo>
                    <a:pt x="597" y="9501"/>
                    <a:pt x="1038" y="9449"/>
                    <a:pt x="1479" y="9371"/>
                  </a:cubicBezTo>
                  <a:cubicBezTo>
                    <a:pt x="1531" y="9371"/>
                    <a:pt x="1557" y="9319"/>
                    <a:pt x="1557" y="9293"/>
                  </a:cubicBezTo>
                  <a:lnTo>
                    <a:pt x="1583" y="9293"/>
                  </a:lnTo>
                  <a:cubicBezTo>
                    <a:pt x="1660" y="9293"/>
                    <a:pt x="1738" y="9216"/>
                    <a:pt x="1738" y="9164"/>
                  </a:cubicBezTo>
                  <a:cubicBezTo>
                    <a:pt x="1712" y="9138"/>
                    <a:pt x="1712" y="9112"/>
                    <a:pt x="1712" y="9086"/>
                  </a:cubicBezTo>
                  <a:cubicBezTo>
                    <a:pt x="1894" y="8904"/>
                    <a:pt x="2024" y="8723"/>
                    <a:pt x="2179" y="8567"/>
                  </a:cubicBezTo>
                  <a:cubicBezTo>
                    <a:pt x="2387" y="8334"/>
                    <a:pt x="2594" y="8126"/>
                    <a:pt x="2802" y="7919"/>
                  </a:cubicBezTo>
                  <a:cubicBezTo>
                    <a:pt x="3243" y="7452"/>
                    <a:pt x="3736" y="7037"/>
                    <a:pt x="4254" y="6648"/>
                  </a:cubicBezTo>
                  <a:cubicBezTo>
                    <a:pt x="4721" y="6959"/>
                    <a:pt x="5240" y="7166"/>
                    <a:pt x="5811" y="7244"/>
                  </a:cubicBezTo>
                  <a:cubicBezTo>
                    <a:pt x="5954" y="7270"/>
                    <a:pt x="6116" y="7296"/>
                    <a:pt x="6275" y="7296"/>
                  </a:cubicBezTo>
                  <a:cubicBezTo>
                    <a:pt x="6434" y="7296"/>
                    <a:pt x="6589" y="7270"/>
                    <a:pt x="6719" y="7192"/>
                  </a:cubicBezTo>
                  <a:cubicBezTo>
                    <a:pt x="6875" y="7089"/>
                    <a:pt x="6978" y="6907"/>
                    <a:pt x="7082" y="6777"/>
                  </a:cubicBezTo>
                  <a:cubicBezTo>
                    <a:pt x="7212" y="6622"/>
                    <a:pt x="7341" y="6466"/>
                    <a:pt x="7471" y="6310"/>
                  </a:cubicBezTo>
                  <a:cubicBezTo>
                    <a:pt x="7523" y="6258"/>
                    <a:pt x="7523" y="6232"/>
                    <a:pt x="7523" y="6207"/>
                  </a:cubicBezTo>
                  <a:cubicBezTo>
                    <a:pt x="7575" y="6155"/>
                    <a:pt x="7627" y="6077"/>
                    <a:pt x="7653" y="5999"/>
                  </a:cubicBezTo>
                  <a:cubicBezTo>
                    <a:pt x="7808" y="5636"/>
                    <a:pt x="7964" y="5273"/>
                    <a:pt x="8094" y="4909"/>
                  </a:cubicBezTo>
                  <a:cubicBezTo>
                    <a:pt x="8249" y="4546"/>
                    <a:pt x="8431" y="4157"/>
                    <a:pt x="8561" y="3768"/>
                  </a:cubicBezTo>
                  <a:cubicBezTo>
                    <a:pt x="8716" y="3716"/>
                    <a:pt x="8846" y="3535"/>
                    <a:pt x="8976" y="3379"/>
                  </a:cubicBezTo>
                  <a:cubicBezTo>
                    <a:pt x="9157" y="3146"/>
                    <a:pt x="9365" y="2912"/>
                    <a:pt x="9546" y="2679"/>
                  </a:cubicBezTo>
                  <a:cubicBezTo>
                    <a:pt x="9572" y="2653"/>
                    <a:pt x="9598" y="2601"/>
                    <a:pt x="9598" y="2575"/>
                  </a:cubicBezTo>
                  <a:cubicBezTo>
                    <a:pt x="9754" y="2471"/>
                    <a:pt x="9832" y="2238"/>
                    <a:pt x="9832" y="2030"/>
                  </a:cubicBezTo>
                  <a:cubicBezTo>
                    <a:pt x="9832" y="1719"/>
                    <a:pt x="9650" y="1330"/>
                    <a:pt x="9443" y="1070"/>
                  </a:cubicBezTo>
                  <a:cubicBezTo>
                    <a:pt x="9391" y="992"/>
                    <a:pt x="9287" y="915"/>
                    <a:pt x="9183" y="837"/>
                  </a:cubicBezTo>
                  <a:cubicBezTo>
                    <a:pt x="8846" y="422"/>
                    <a:pt x="8457" y="85"/>
                    <a:pt x="7912" y="7"/>
                  </a:cubicBezTo>
                  <a:cubicBezTo>
                    <a:pt x="7873" y="3"/>
                    <a:pt x="7832" y="1"/>
                    <a:pt x="7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3">
    <p:bg>
      <p:bgPr>
        <a:solidFill>
          <a:schemeClr val="dk2"/>
        </a:solidFill>
        <a:effectLst/>
      </p:bgPr>
    </p:bg>
    <p:spTree>
      <p:nvGrpSpPr>
        <p:cNvPr id="1" name="Shape 4511"/>
        <p:cNvGrpSpPr/>
        <p:nvPr/>
      </p:nvGrpSpPr>
      <p:grpSpPr>
        <a:xfrm>
          <a:off x="0" y="0"/>
          <a:ext cx="0" cy="0"/>
          <a:chOff x="0" y="0"/>
          <a:chExt cx="0" cy="0"/>
        </a:xfrm>
      </p:grpSpPr>
      <p:grpSp>
        <p:nvGrpSpPr>
          <p:cNvPr id="4512" name="Google Shape;4512;p31"/>
          <p:cNvGrpSpPr/>
          <p:nvPr/>
        </p:nvGrpSpPr>
        <p:grpSpPr>
          <a:xfrm rot="10800000" flipH="1">
            <a:off x="7872982" y="4899773"/>
            <a:ext cx="797136" cy="291763"/>
            <a:chOff x="3407100" y="1275750"/>
            <a:chExt cx="725725" cy="265625"/>
          </a:xfrm>
        </p:grpSpPr>
        <p:sp>
          <p:nvSpPr>
            <p:cNvPr id="4513" name="Google Shape;4513;p31"/>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1"/>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1"/>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1"/>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1"/>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1"/>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1"/>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1"/>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1"/>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1"/>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1"/>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1"/>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1"/>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1"/>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1"/>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1"/>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9" name="Google Shape;4529;p31"/>
          <p:cNvGrpSpPr/>
          <p:nvPr/>
        </p:nvGrpSpPr>
        <p:grpSpPr>
          <a:xfrm flipH="1">
            <a:off x="6998308" y="-106476"/>
            <a:ext cx="2347347" cy="1322933"/>
            <a:chOff x="0" y="1"/>
            <a:chExt cx="2595475" cy="1462774"/>
          </a:xfrm>
        </p:grpSpPr>
        <p:sp>
          <p:nvSpPr>
            <p:cNvPr id="4530" name="Google Shape;4530;p31"/>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1"/>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1"/>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1"/>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1"/>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1"/>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1"/>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1"/>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1"/>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1"/>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1"/>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1"/>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1"/>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1"/>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1"/>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1"/>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1"/>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1"/>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1"/>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1"/>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1"/>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1"/>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1"/>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1"/>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1"/>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31"/>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31"/>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1"/>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31"/>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1"/>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1"/>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31"/>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31"/>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31"/>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1"/>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1"/>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31"/>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31"/>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31"/>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31"/>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31"/>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31"/>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31"/>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31"/>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31"/>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31"/>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31"/>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1"/>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1"/>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1"/>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1"/>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1"/>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1"/>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1"/>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1"/>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5" name="Google Shape;4585;p31"/>
          <p:cNvSpPr/>
          <p:nvPr/>
        </p:nvSpPr>
        <p:spPr>
          <a:xfrm rot="10800000">
            <a:off x="295862" y="2291134"/>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1"/>
          <p:cNvSpPr/>
          <p:nvPr/>
        </p:nvSpPr>
        <p:spPr>
          <a:xfrm rot="-4944776">
            <a:off x="8825038" y="4495749"/>
            <a:ext cx="102889" cy="10116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1"/>
          <p:cNvSpPr/>
          <p:nvPr/>
        </p:nvSpPr>
        <p:spPr>
          <a:xfrm rot="-5710989">
            <a:off x="1389383" y="182843"/>
            <a:ext cx="102893" cy="101169"/>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8" name="Google Shape;4588;p31"/>
          <p:cNvGrpSpPr/>
          <p:nvPr/>
        </p:nvGrpSpPr>
        <p:grpSpPr>
          <a:xfrm rot="10800000" flipH="1">
            <a:off x="-10501" y="4147614"/>
            <a:ext cx="1911924" cy="997171"/>
            <a:chOff x="0" y="49"/>
            <a:chExt cx="2266119" cy="1181902"/>
          </a:xfrm>
        </p:grpSpPr>
        <p:sp>
          <p:nvSpPr>
            <p:cNvPr id="4589" name="Google Shape;4589;p31"/>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1"/>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1" name="Google Shape;4591;p31"/>
          <p:cNvGrpSpPr/>
          <p:nvPr/>
        </p:nvGrpSpPr>
        <p:grpSpPr>
          <a:xfrm rot="10800000" flipH="1">
            <a:off x="-86701" y="4104783"/>
            <a:ext cx="1980607" cy="1116243"/>
            <a:chOff x="0" y="1"/>
            <a:chExt cx="2595475" cy="1462774"/>
          </a:xfrm>
        </p:grpSpPr>
        <p:sp>
          <p:nvSpPr>
            <p:cNvPr id="4592" name="Google Shape;4592;p31"/>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1"/>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1"/>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1"/>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1"/>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1"/>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1"/>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1"/>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1"/>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1"/>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1"/>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1"/>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1"/>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1"/>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1"/>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1"/>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1"/>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1"/>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1"/>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1"/>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1"/>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1"/>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1"/>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1"/>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1"/>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1"/>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1"/>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1"/>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1"/>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1"/>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1"/>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1"/>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1"/>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1"/>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1"/>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1"/>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1"/>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1"/>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1"/>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1"/>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1"/>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1"/>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1"/>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1"/>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1"/>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1"/>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31"/>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31"/>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1"/>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1"/>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1"/>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1"/>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1"/>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1"/>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1"/>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7" name="Google Shape;4647;p31"/>
          <p:cNvGrpSpPr/>
          <p:nvPr/>
        </p:nvGrpSpPr>
        <p:grpSpPr>
          <a:xfrm rot="8100000">
            <a:off x="8130766" y="184538"/>
            <a:ext cx="882270" cy="925848"/>
            <a:chOff x="7989629" y="4265670"/>
            <a:chExt cx="882278" cy="925857"/>
          </a:xfrm>
        </p:grpSpPr>
        <p:sp>
          <p:nvSpPr>
            <p:cNvPr id="4648" name="Google Shape;4648;p31"/>
            <p:cNvSpPr/>
            <p:nvPr/>
          </p:nvSpPr>
          <p:spPr>
            <a:xfrm rot="1691386">
              <a:off x="8772735" y="4535861"/>
              <a:ext cx="66301" cy="60501"/>
            </a:xfrm>
            <a:custGeom>
              <a:avLst/>
              <a:gdLst/>
              <a:ahLst/>
              <a:cxnLst/>
              <a:rect l="l" t="t" r="r" b="b"/>
              <a:pathLst>
                <a:path w="2652" h="2420" extrusionOk="0">
                  <a:moveTo>
                    <a:pt x="2058" y="0"/>
                  </a:moveTo>
                  <a:cubicBezTo>
                    <a:pt x="1915" y="0"/>
                    <a:pt x="1754" y="49"/>
                    <a:pt x="1615" y="75"/>
                  </a:cubicBezTo>
                  <a:cubicBezTo>
                    <a:pt x="1071" y="177"/>
                    <a:pt x="544" y="279"/>
                    <a:pt x="1" y="381"/>
                  </a:cubicBezTo>
                  <a:cubicBezTo>
                    <a:pt x="238" y="924"/>
                    <a:pt x="629" y="1417"/>
                    <a:pt x="1088" y="1791"/>
                  </a:cubicBezTo>
                  <a:cubicBezTo>
                    <a:pt x="1547" y="2148"/>
                    <a:pt x="2090" y="2352"/>
                    <a:pt x="2651" y="2420"/>
                  </a:cubicBezTo>
                  <a:cubicBezTo>
                    <a:pt x="2600" y="1944"/>
                    <a:pt x="2549" y="1468"/>
                    <a:pt x="2498" y="992"/>
                  </a:cubicBezTo>
                  <a:cubicBezTo>
                    <a:pt x="2464" y="738"/>
                    <a:pt x="2481" y="432"/>
                    <a:pt x="2379" y="194"/>
                  </a:cubicBezTo>
                  <a:cubicBezTo>
                    <a:pt x="2313" y="44"/>
                    <a:pt x="2194" y="0"/>
                    <a:pt x="205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31"/>
            <p:cNvSpPr/>
            <p:nvPr/>
          </p:nvSpPr>
          <p:spPr>
            <a:xfrm rot="1691386">
              <a:off x="8123501" y="4368056"/>
              <a:ext cx="614534" cy="721085"/>
            </a:xfrm>
            <a:custGeom>
              <a:avLst/>
              <a:gdLst/>
              <a:ahLst/>
              <a:cxnLst/>
              <a:rect l="l" t="t" r="r" b="b"/>
              <a:pathLst>
                <a:path w="24581" h="28843" extrusionOk="0">
                  <a:moveTo>
                    <a:pt x="23177" y="395"/>
                  </a:moveTo>
                  <a:cubicBezTo>
                    <a:pt x="23313" y="395"/>
                    <a:pt x="23432" y="439"/>
                    <a:pt x="23498" y="589"/>
                  </a:cubicBezTo>
                  <a:cubicBezTo>
                    <a:pt x="23600" y="827"/>
                    <a:pt x="23583" y="1133"/>
                    <a:pt x="23617" y="1387"/>
                  </a:cubicBezTo>
                  <a:cubicBezTo>
                    <a:pt x="23668" y="1863"/>
                    <a:pt x="23719" y="2339"/>
                    <a:pt x="23770" y="2815"/>
                  </a:cubicBezTo>
                  <a:cubicBezTo>
                    <a:pt x="23209" y="2747"/>
                    <a:pt x="22666" y="2543"/>
                    <a:pt x="22207" y="2186"/>
                  </a:cubicBezTo>
                  <a:cubicBezTo>
                    <a:pt x="21748" y="1812"/>
                    <a:pt x="21357" y="1319"/>
                    <a:pt x="21120" y="776"/>
                  </a:cubicBezTo>
                  <a:cubicBezTo>
                    <a:pt x="21663" y="674"/>
                    <a:pt x="22190" y="572"/>
                    <a:pt x="22734" y="470"/>
                  </a:cubicBezTo>
                  <a:cubicBezTo>
                    <a:pt x="22873" y="444"/>
                    <a:pt x="23034" y="395"/>
                    <a:pt x="23177" y="395"/>
                  </a:cubicBezTo>
                  <a:close/>
                  <a:moveTo>
                    <a:pt x="20746" y="844"/>
                  </a:moveTo>
                  <a:cubicBezTo>
                    <a:pt x="20950" y="1523"/>
                    <a:pt x="21357" y="2084"/>
                    <a:pt x="21918" y="2509"/>
                  </a:cubicBezTo>
                  <a:cubicBezTo>
                    <a:pt x="22479" y="2917"/>
                    <a:pt x="23124" y="3205"/>
                    <a:pt x="23821" y="3256"/>
                  </a:cubicBezTo>
                  <a:cubicBezTo>
                    <a:pt x="23940" y="4395"/>
                    <a:pt x="24059" y="5533"/>
                    <a:pt x="24178" y="6672"/>
                  </a:cubicBezTo>
                  <a:cubicBezTo>
                    <a:pt x="22853" y="6247"/>
                    <a:pt x="21595" y="5652"/>
                    <a:pt x="20491" y="4786"/>
                  </a:cubicBezTo>
                  <a:cubicBezTo>
                    <a:pt x="19947" y="4361"/>
                    <a:pt x="19437" y="3885"/>
                    <a:pt x="18979" y="3375"/>
                  </a:cubicBezTo>
                  <a:cubicBezTo>
                    <a:pt x="18520" y="2832"/>
                    <a:pt x="18146" y="2254"/>
                    <a:pt x="17789" y="1659"/>
                  </a:cubicBezTo>
                  <a:cubicBezTo>
                    <a:pt x="17908" y="1574"/>
                    <a:pt x="18044" y="1472"/>
                    <a:pt x="18197" y="1404"/>
                  </a:cubicBezTo>
                  <a:cubicBezTo>
                    <a:pt x="18639" y="1217"/>
                    <a:pt x="19115" y="1150"/>
                    <a:pt x="19573" y="1065"/>
                  </a:cubicBezTo>
                  <a:cubicBezTo>
                    <a:pt x="19964" y="980"/>
                    <a:pt x="20355" y="912"/>
                    <a:pt x="20746" y="844"/>
                  </a:cubicBezTo>
                  <a:close/>
                  <a:moveTo>
                    <a:pt x="17416" y="1982"/>
                  </a:moveTo>
                  <a:cubicBezTo>
                    <a:pt x="18044" y="3239"/>
                    <a:pt x="19081" y="4344"/>
                    <a:pt x="20185" y="5176"/>
                  </a:cubicBezTo>
                  <a:cubicBezTo>
                    <a:pt x="21306" y="6026"/>
                    <a:pt x="22598" y="6655"/>
                    <a:pt x="23974" y="6926"/>
                  </a:cubicBezTo>
                  <a:cubicBezTo>
                    <a:pt x="23430" y="7470"/>
                    <a:pt x="22921" y="8048"/>
                    <a:pt x="22411" y="8625"/>
                  </a:cubicBezTo>
                  <a:cubicBezTo>
                    <a:pt x="22156" y="8388"/>
                    <a:pt x="21918" y="8167"/>
                    <a:pt x="21748" y="7844"/>
                  </a:cubicBezTo>
                  <a:cubicBezTo>
                    <a:pt x="21578" y="7555"/>
                    <a:pt x="21476" y="7198"/>
                    <a:pt x="21459" y="6858"/>
                  </a:cubicBezTo>
                  <a:cubicBezTo>
                    <a:pt x="21459" y="6775"/>
                    <a:pt x="21384" y="6734"/>
                    <a:pt x="21310" y="6734"/>
                  </a:cubicBezTo>
                  <a:cubicBezTo>
                    <a:pt x="21279" y="6734"/>
                    <a:pt x="21247" y="6741"/>
                    <a:pt x="21222" y="6756"/>
                  </a:cubicBezTo>
                  <a:cubicBezTo>
                    <a:pt x="20915" y="6950"/>
                    <a:pt x="20540" y="7044"/>
                    <a:pt x="20163" y="7044"/>
                  </a:cubicBezTo>
                  <a:cubicBezTo>
                    <a:pt x="19746" y="7044"/>
                    <a:pt x="19326" y="6929"/>
                    <a:pt x="18996" y="6705"/>
                  </a:cubicBezTo>
                  <a:cubicBezTo>
                    <a:pt x="18418" y="6298"/>
                    <a:pt x="18095" y="5550"/>
                    <a:pt x="18299" y="4854"/>
                  </a:cubicBezTo>
                  <a:cubicBezTo>
                    <a:pt x="18329" y="4734"/>
                    <a:pt x="18253" y="4627"/>
                    <a:pt x="18130" y="4627"/>
                  </a:cubicBezTo>
                  <a:cubicBezTo>
                    <a:pt x="18113" y="4627"/>
                    <a:pt x="18096" y="4629"/>
                    <a:pt x="18078" y="4633"/>
                  </a:cubicBezTo>
                  <a:cubicBezTo>
                    <a:pt x="17946" y="4674"/>
                    <a:pt x="17816" y="4694"/>
                    <a:pt x="17691" y="4694"/>
                  </a:cubicBezTo>
                  <a:cubicBezTo>
                    <a:pt x="16946" y="4694"/>
                    <a:pt x="16367" y="4008"/>
                    <a:pt x="16498" y="3222"/>
                  </a:cubicBezTo>
                  <a:cubicBezTo>
                    <a:pt x="16515" y="3171"/>
                    <a:pt x="16498" y="3137"/>
                    <a:pt x="16481" y="3120"/>
                  </a:cubicBezTo>
                  <a:cubicBezTo>
                    <a:pt x="16685" y="2849"/>
                    <a:pt x="16889" y="2577"/>
                    <a:pt x="17110" y="2305"/>
                  </a:cubicBezTo>
                  <a:cubicBezTo>
                    <a:pt x="17212" y="2186"/>
                    <a:pt x="17314" y="2084"/>
                    <a:pt x="17416" y="1982"/>
                  </a:cubicBezTo>
                  <a:close/>
                  <a:moveTo>
                    <a:pt x="16175" y="3511"/>
                  </a:moveTo>
                  <a:lnTo>
                    <a:pt x="16175" y="3511"/>
                  </a:lnTo>
                  <a:cubicBezTo>
                    <a:pt x="16125" y="4351"/>
                    <a:pt x="16821" y="5058"/>
                    <a:pt x="17641" y="5058"/>
                  </a:cubicBezTo>
                  <a:cubicBezTo>
                    <a:pt x="17651" y="5058"/>
                    <a:pt x="17661" y="5058"/>
                    <a:pt x="17670" y="5057"/>
                  </a:cubicBezTo>
                  <a:lnTo>
                    <a:pt x="17670" y="5057"/>
                  </a:lnTo>
                  <a:cubicBezTo>
                    <a:pt x="16124" y="6807"/>
                    <a:pt x="14646" y="8625"/>
                    <a:pt x="13151" y="10409"/>
                  </a:cubicBezTo>
                  <a:cubicBezTo>
                    <a:pt x="11639" y="12244"/>
                    <a:pt x="10127" y="14096"/>
                    <a:pt x="8665" y="15982"/>
                  </a:cubicBezTo>
                  <a:cubicBezTo>
                    <a:pt x="7833" y="17036"/>
                    <a:pt x="6966" y="18072"/>
                    <a:pt x="6236" y="19177"/>
                  </a:cubicBezTo>
                  <a:cubicBezTo>
                    <a:pt x="6219" y="19211"/>
                    <a:pt x="6202" y="19228"/>
                    <a:pt x="6219" y="19262"/>
                  </a:cubicBezTo>
                  <a:cubicBezTo>
                    <a:pt x="5913" y="18786"/>
                    <a:pt x="5675" y="18293"/>
                    <a:pt x="5488" y="17766"/>
                  </a:cubicBezTo>
                  <a:cubicBezTo>
                    <a:pt x="5488" y="17749"/>
                    <a:pt x="5471" y="17732"/>
                    <a:pt x="5454" y="17715"/>
                  </a:cubicBezTo>
                  <a:cubicBezTo>
                    <a:pt x="5471" y="17698"/>
                    <a:pt x="5505" y="17681"/>
                    <a:pt x="5522" y="17665"/>
                  </a:cubicBezTo>
                  <a:cubicBezTo>
                    <a:pt x="5573" y="17614"/>
                    <a:pt x="5556" y="17529"/>
                    <a:pt x="5505" y="17495"/>
                  </a:cubicBezTo>
                  <a:cubicBezTo>
                    <a:pt x="6813" y="15897"/>
                    <a:pt x="8054" y="14249"/>
                    <a:pt x="9311" y="12601"/>
                  </a:cubicBezTo>
                  <a:cubicBezTo>
                    <a:pt x="10619" y="10885"/>
                    <a:pt x="11928" y="9135"/>
                    <a:pt x="13253" y="7402"/>
                  </a:cubicBezTo>
                  <a:cubicBezTo>
                    <a:pt x="13899" y="6553"/>
                    <a:pt x="14561" y="5686"/>
                    <a:pt x="15207" y="4837"/>
                  </a:cubicBezTo>
                  <a:cubicBezTo>
                    <a:pt x="15530" y="4395"/>
                    <a:pt x="15852" y="3953"/>
                    <a:pt x="16175" y="3511"/>
                  </a:cubicBezTo>
                  <a:close/>
                  <a:moveTo>
                    <a:pt x="17908" y="5329"/>
                  </a:moveTo>
                  <a:cubicBezTo>
                    <a:pt x="17908" y="5975"/>
                    <a:pt x="18197" y="6604"/>
                    <a:pt x="18724" y="6994"/>
                  </a:cubicBezTo>
                  <a:cubicBezTo>
                    <a:pt x="19102" y="7273"/>
                    <a:pt x="19527" y="7388"/>
                    <a:pt x="19957" y="7388"/>
                  </a:cubicBezTo>
                  <a:cubicBezTo>
                    <a:pt x="20262" y="7388"/>
                    <a:pt x="20569" y="7331"/>
                    <a:pt x="20865" y="7232"/>
                  </a:cubicBezTo>
                  <a:lnTo>
                    <a:pt x="20865" y="7232"/>
                  </a:lnTo>
                  <a:cubicBezTo>
                    <a:pt x="19200" y="8948"/>
                    <a:pt x="17653" y="10783"/>
                    <a:pt x="16090" y="12584"/>
                  </a:cubicBezTo>
                  <a:cubicBezTo>
                    <a:pt x="14476" y="14470"/>
                    <a:pt x="12879" y="16373"/>
                    <a:pt x="11316" y="18327"/>
                  </a:cubicBezTo>
                  <a:cubicBezTo>
                    <a:pt x="10449" y="19415"/>
                    <a:pt x="9583" y="20519"/>
                    <a:pt x="8699" y="21623"/>
                  </a:cubicBezTo>
                  <a:cubicBezTo>
                    <a:pt x="8682" y="21640"/>
                    <a:pt x="8682" y="21657"/>
                    <a:pt x="8682" y="21674"/>
                  </a:cubicBezTo>
                  <a:cubicBezTo>
                    <a:pt x="8648" y="21657"/>
                    <a:pt x="8631" y="21640"/>
                    <a:pt x="8614" y="21623"/>
                  </a:cubicBezTo>
                  <a:cubicBezTo>
                    <a:pt x="7663" y="21046"/>
                    <a:pt x="6864" y="20264"/>
                    <a:pt x="6270" y="19330"/>
                  </a:cubicBezTo>
                  <a:lnTo>
                    <a:pt x="6270" y="19330"/>
                  </a:lnTo>
                  <a:cubicBezTo>
                    <a:pt x="6285" y="19345"/>
                    <a:pt x="6304" y="19353"/>
                    <a:pt x="6324" y="19353"/>
                  </a:cubicBezTo>
                  <a:cubicBezTo>
                    <a:pt x="6349" y="19353"/>
                    <a:pt x="6378" y="19341"/>
                    <a:pt x="6406" y="19313"/>
                  </a:cubicBezTo>
                  <a:cubicBezTo>
                    <a:pt x="7204" y="18429"/>
                    <a:pt x="7901" y="17427"/>
                    <a:pt x="8648" y="16492"/>
                  </a:cubicBezTo>
                  <a:cubicBezTo>
                    <a:pt x="9379" y="15558"/>
                    <a:pt x="10127" y="14640"/>
                    <a:pt x="10857" y="13723"/>
                  </a:cubicBezTo>
                  <a:cubicBezTo>
                    <a:pt x="12352" y="11854"/>
                    <a:pt x="13882" y="10019"/>
                    <a:pt x="15411" y="8201"/>
                  </a:cubicBezTo>
                  <a:cubicBezTo>
                    <a:pt x="16243" y="7232"/>
                    <a:pt x="17076" y="6298"/>
                    <a:pt x="17908" y="5329"/>
                  </a:cubicBezTo>
                  <a:close/>
                  <a:moveTo>
                    <a:pt x="21171" y="7164"/>
                  </a:moveTo>
                  <a:cubicBezTo>
                    <a:pt x="21205" y="7861"/>
                    <a:pt x="21561" y="8574"/>
                    <a:pt x="22173" y="8897"/>
                  </a:cubicBezTo>
                  <a:cubicBezTo>
                    <a:pt x="21493" y="9679"/>
                    <a:pt x="20831" y="10477"/>
                    <a:pt x="20151" y="11259"/>
                  </a:cubicBezTo>
                  <a:cubicBezTo>
                    <a:pt x="18894" y="12737"/>
                    <a:pt x="17636" y="14198"/>
                    <a:pt x="16379" y="15660"/>
                  </a:cubicBezTo>
                  <a:cubicBezTo>
                    <a:pt x="15122" y="17138"/>
                    <a:pt x="13848" y="18616"/>
                    <a:pt x="12590" y="20094"/>
                  </a:cubicBezTo>
                  <a:cubicBezTo>
                    <a:pt x="12284" y="20451"/>
                    <a:pt x="11962" y="20825"/>
                    <a:pt x="11656" y="21182"/>
                  </a:cubicBezTo>
                  <a:cubicBezTo>
                    <a:pt x="11401" y="21487"/>
                    <a:pt x="11129" y="21895"/>
                    <a:pt x="10772" y="22082"/>
                  </a:cubicBezTo>
                  <a:cubicBezTo>
                    <a:pt x="10592" y="22183"/>
                    <a:pt x="10399" y="22225"/>
                    <a:pt x="10202" y="22225"/>
                  </a:cubicBezTo>
                  <a:cubicBezTo>
                    <a:pt x="9801" y="22225"/>
                    <a:pt x="9380" y="22054"/>
                    <a:pt x="9005" y="21861"/>
                  </a:cubicBezTo>
                  <a:cubicBezTo>
                    <a:pt x="12013" y="17902"/>
                    <a:pt x="15207" y="14079"/>
                    <a:pt x="18452" y="10325"/>
                  </a:cubicBezTo>
                  <a:cubicBezTo>
                    <a:pt x="19353" y="9271"/>
                    <a:pt x="20287" y="8252"/>
                    <a:pt x="21171" y="7164"/>
                  </a:cubicBezTo>
                  <a:close/>
                  <a:moveTo>
                    <a:pt x="5199" y="17919"/>
                  </a:moveTo>
                  <a:cubicBezTo>
                    <a:pt x="5675" y="19398"/>
                    <a:pt x="6609" y="20689"/>
                    <a:pt x="7850" y="21606"/>
                  </a:cubicBezTo>
                  <a:cubicBezTo>
                    <a:pt x="8444" y="22048"/>
                    <a:pt x="9124" y="22473"/>
                    <a:pt x="9872" y="22609"/>
                  </a:cubicBezTo>
                  <a:cubicBezTo>
                    <a:pt x="9987" y="22636"/>
                    <a:pt x="10108" y="22650"/>
                    <a:pt x="10230" y="22650"/>
                  </a:cubicBezTo>
                  <a:cubicBezTo>
                    <a:pt x="10413" y="22650"/>
                    <a:pt x="10599" y="22619"/>
                    <a:pt x="10772" y="22558"/>
                  </a:cubicBezTo>
                  <a:lnTo>
                    <a:pt x="10772" y="22558"/>
                  </a:lnTo>
                  <a:cubicBezTo>
                    <a:pt x="10738" y="23186"/>
                    <a:pt x="10296" y="23696"/>
                    <a:pt x="9702" y="23917"/>
                  </a:cubicBezTo>
                  <a:cubicBezTo>
                    <a:pt x="9486" y="24004"/>
                    <a:pt x="9261" y="24042"/>
                    <a:pt x="9035" y="24042"/>
                  </a:cubicBezTo>
                  <a:cubicBezTo>
                    <a:pt x="8423" y="24042"/>
                    <a:pt x="7797" y="23768"/>
                    <a:pt x="7289" y="23458"/>
                  </a:cubicBezTo>
                  <a:cubicBezTo>
                    <a:pt x="6576" y="23017"/>
                    <a:pt x="5930" y="22439"/>
                    <a:pt x="5369" y="21810"/>
                  </a:cubicBezTo>
                  <a:cubicBezTo>
                    <a:pt x="4859" y="21233"/>
                    <a:pt x="4248" y="20502"/>
                    <a:pt x="4129" y="19720"/>
                  </a:cubicBezTo>
                  <a:cubicBezTo>
                    <a:pt x="3993" y="18871"/>
                    <a:pt x="4622" y="18395"/>
                    <a:pt x="5199" y="17919"/>
                  </a:cubicBezTo>
                  <a:close/>
                  <a:moveTo>
                    <a:pt x="3806" y="20077"/>
                  </a:moveTo>
                  <a:cubicBezTo>
                    <a:pt x="3993" y="20740"/>
                    <a:pt x="4452" y="21351"/>
                    <a:pt x="4859" y="21861"/>
                  </a:cubicBezTo>
                  <a:cubicBezTo>
                    <a:pt x="5488" y="22643"/>
                    <a:pt x="6253" y="23339"/>
                    <a:pt x="7119" y="23849"/>
                  </a:cubicBezTo>
                  <a:cubicBezTo>
                    <a:pt x="7595" y="24121"/>
                    <a:pt x="8139" y="24359"/>
                    <a:pt x="8699" y="24427"/>
                  </a:cubicBezTo>
                  <a:cubicBezTo>
                    <a:pt x="8377" y="24869"/>
                    <a:pt x="8054" y="25310"/>
                    <a:pt x="7714" y="25735"/>
                  </a:cubicBezTo>
                  <a:cubicBezTo>
                    <a:pt x="6660" y="25395"/>
                    <a:pt x="5658" y="24971"/>
                    <a:pt x="4859" y="24172"/>
                  </a:cubicBezTo>
                  <a:cubicBezTo>
                    <a:pt x="4452" y="23781"/>
                    <a:pt x="4061" y="23339"/>
                    <a:pt x="3721" y="22881"/>
                  </a:cubicBezTo>
                  <a:cubicBezTo>
                    <a:pt x="3534" y="22643"/>
                    <a:pt x="3364" y="22371"/>
                    <a:pt x="3211" y="22116"/>
                  </a:cubicBezTo>
                  <a:cubicBezTo>
                    <a:pt x="3041" y="21844"/>
                    <a:pt x="2939" y="21504"/>
                    <a:pt x="2736" y="21267"/>
                  </a:cubicBezTo>
                  <a:cubicBezTo>
                    <a:pt x="3092" y="20859"/>
                    <a:pt x="3449" y="20468"/>
                    <a:pt x="3806" y="20077"/>
                  </a:cubicBezTo>
                  <a:close/>
                  <a:moveTo>
                    <a:pt x="2481" y="21572"/>
                  </a:moveTo>
                  <a:cubicBezTo>
                    <a:pt x="2549" y="22099"/>
                    <a:pt x="2990" y="22660"/>
                    <a:pt x="3296" y="23051"/>
                  </a:cubicBezTo>
                  <a:cubicBezTo>
                    <a:pt x="3670" y="23543"/>
                    <a:pt x="4078" y="24019"/>
                    <a:pt x="4571" y="24410"/>
                  </a:cubicBezTo>
                  <a:cubicBezTo>
                    <a:pt x="5420" y="25106"/>
                    <a:pt x="6372" y="25786"/>
                    <a:pt x="7442" y="26058"/>
                  </a:cubicBezTo>
                  <a:cubicBezTo>
                    <a:pt x="7085" y="26483"/>
                    <a:pt x="6711" y="26890"/>
                    <a:pt x="6321" y="27281"/>
                  </a:cubicBezTo>
                  <a:cubicBezTo>
                    <a:pt x="5607" y="27967"/>
                    <a:pt x="4749" y="28400"/>
                    <a:pt x="3788" y="28400"/>
                  </a:cubicBezTo>
                  <a:cubicBezTo>
                    <a:pt x="3605" y="28400"/>
                    <a:pt x="3418" y="28384"/>
                    <a:pt x="3228" y="28352"/>
                  </a:cubicBezTo>
                  <a:cubicBezTo>
                    <a:pt x="2175" y="28182"/>
                    <a:pt x="1291" y="27485"/>
                    <a:pt x="867" y="26500"/>
                  </a:cubicBezTo>
                  <a:cubicBezTo>
                    <a:pt x="408" y="25412"/>
                    <a:pt x="578" y="24274"/>
                    <a:pt x="1189" y="23305"/>
                  </a:cubicBezTo>
                  <a:cubicBezTo>
                    <a:pt x="1580" y="22711"/>
                    <a:pt x="2022" y="22133"/>
                    <a:pt x="2481" y="21572"/>
                  </a:cubicBezTo>
                  <a:close/>
                  <a:moveTo>
                    <a:pt x="23197" y="0"/>
                  </a:moveTo>
                  <a:cubicBezTo>
                    <a:pt x="23029" y="0"/>
                    <a:pt x="22852" y="34"/>
                    <a:pt x="22683" y="62"/>
                  </a:cubicBezTo>
                  <a:cubicBezTo>
                    <a:pt x="22105" y="164"/>
                    <a:pt x="21544" y="266"/>
                    <a:pt x="20967" y="368"/>
                  </a:cubicBezTo>
                  <a:cubicBezTo>
                    <a:pt x="20423" y="453"/>
                    <a:pt x="19879" y="555"/>
                    <a:pt x="19319" y="657"/>
                  </a:cubicBezTo>
                  <a:cubicBezTo>
                    <a:pt x="18860" y="742"/>
                    <a:pt x="18384" y="827"/>
                    <a:pt x="17959" y="1031"/>
                  </a:cubicBezTo>
                  <a:cubicBezTo>
                    <a:pt x="17059" y="1472"/>
                    <a:pt x="16515" y="2339"/>
                    <a:pt x="15937" y="3103"/>
                  </a:cubicBezTo>
                  <a:cubicBezTo>
                    <a:pt x="15241" y="4021"/>
                    <a:pt x="14544" y="4938"/>
                    <a:pt x="13865" y="5873"/>
                  </a:cubicBezTo>
                  <a:cubicBezTo>
                    <a:pt x="12488" y="7708"/>
                    <a:pt x="11095" y="9543"/>
                    <a:pt x="9719" y="11378"/>
                  </a:cubicBezTo>
                  <a:cubicBezTo>
                    <a:pt x="8173" y="13451"/>
                    <a:pt x="6609" y="15507"/>
                    <a:pt x="5148" y="17631"/>
                  </a:cubicBezTo>
                  <a:cubicBezTo>
                    <a:pt x="4486" y="17970"/>
                    <a:pt x="3840" y="18565"/>
                    <a:pt x="3738" y="19296"/>
                  </a:cubicBezTo>
                  <a:cubicBezTo>
                    <a:pt x="3721" y="19483"/>
                    <a:pt x="3721" y="19652"/>
                    <a:pt x="3755" y="19822"/>
                  </a:cubicBezTo>
                  <a:cubicBezTo>
                    <a:pt x="2753" y="20808"/>
                    <a:pt x="1767" y="21861"/>
                    <a:pt x="969" y="23000"/>
                  </a:cubicBezTo>
                  <a:cubicBezTo>
                    <a:pt x="255" y="24002"/>
                    <a:pt x="0" y="25157"/>
                    <a:pt x="374" y="26330"/>
                  </a:cubicBezTo>
                  <a:cubicBezTo>
                    <a:pt x="697" y="27434"/>
                    <a:pt x="1563" y="28318"/>
                    <a:pt x="2651" y="28657"/>
                  </a:cubicBezTo>
                  <a:cubicBezTo>
                    <a:pt x="3042" y="28780"/>
                    <a:pt x="3448" y="28843"/>
                    <a:pt x="3851" y="28843"/>
                  </a:cubicBezTo>
                  <a:cubicBezTo>
                    <a:pt x="4620" y="28843"/>
                    <a:pt x="5380" y="28616"/>
                    <a:pt x="6015" y="28148"/>
                  </a:cubicBezTo>
                  <a:cubicBezTo>
                    <a:pt x="6643" y="27689"/>
                    <a:pt x="7170" y="27077"/>
                    <a:pt x="7680" y="26483"/>
                  </a:cubicBezTo>
                  <a:cubicBezTo>
                    <a:pt x="8241" y="25837"/>
                    <a:pt x="8750" y="25157"/>
                    <a:pt x="9209" y="24444"/>
                  </a:cubicBezTo>
                  <a:cubicBezTo>
                    <a:pt x="9430" y="24427"/>
                    <a:pt x="9651" y="24376"/>
                    <a:pt x="9855" y="24291"/>
                  </a:cubicBezTo>
                  <a:cubicBezTo>
                    <a:pt x="10602" y="23985"/>
                    <a:pt x="11231" y="23220"/>
                    <a:pt x="11095" y="22388"/>
                  </a:cubicBezTo>
                  <a:cubicBezTo>
                    <a:pt x="11367" y="22201"/>
                    <a:pt x="11588" y="21946"/>
                    <a:pt x="11809" y="21708"/>
                  </a:cubicBezTo>
                  <a:cubicBezTo>
                    <a:pt x="14459" y="18599"/>
                    <a:pt x="17110" y="15490"/>
                    <a:pt x="19777" y="12380"/>
                  </a:cubicBezTo>
                  <a:cubicBezTo>
                    <a:pt x="20508" y="11514"/>
                    <a:pt x="21238" y="10664"/>
                    <a:pt x="21969" y="9798"/>
                  </a:cubicBezTo>
                  <a:cubicBezTo>
                    <a:pt x="22717" y="8897"/>
                    <a:pt x="23498" y="8014"/>
                    <a:pt x="24195" y="7079"/>
                  </a:cubicBezTo>
                  <a:cubicBezTo>
                    <a:pt x="24229" y="7045"/>
                    <a:pt x="24229" y="6994"/>
                    <a:pt x="24212" y="6960"/>
                  </a:cubicBezTo>
                  <a:cubicBezTo>
                    <a:pt x="24229" y="6943"/>
                    <a:pt x="24246" y="6943"/>
                    <a:pt x="24263" y="6926"/>
                  </a:cubicBezTo>
                  <a:cubicBezTo>
                    <a:pt x="24292" y="6951"/>
                    <a:pt x="24331" y="6963"/>
                    <a:pt x="24372" y="6963"/>
                  </a:cubicBezTo>
                  <a:cubicBezTo>
                    <a:pt x="24472" y="6963"/>
                    <a:pt x="24581" y="6890"/>
                    <a:pt x="24569" y="6756"/>
                  </a:cubicBezTo>
                  <a:cubicBezTo>
                    <a:pt x="24450" y="5601"/>
                    <a:pt x="24331" y="4463"/>
                    <a:pt x="24212" y="3307"/>
                  </a:cubicBezTo>
                  <a:cubicBezTo>
                    <a:pt x="24212" y="3239"/>
                    <a:pt x="24195" y="3154"/>
                    <a:pt x="24195" y="3086"/>
                  </a:cubicBezTo>
                  <a:cubicBezTo>
                    <a:pt x="24195" y="3035"/>
                    <a:pt x="24195" y="2985"/>
                    <a:pt x="24178" y="2934"/>
                  </a:cubicBezTo>
                  <a:cubicBezTo>
                    <a:pt x="24127" y="2509"/>
                    <a:pt x="24093" y="2084"/>
                    <a:pt x="24042" y="1642"/>
                  </a:cubicBezTo>
                  <a:cubicBezTo>
                    <a:pt x="23991" y="1217"/>
                    <a:pt x="24025" y="691"/>
                    <a:pt x="23804" y="317"/>
                  </a:cubicBezTo>
                  <a:cubicBezTo>
                    <a:pt x="23655" y="68"/>
                    <a:pt x="23435" y="0"/>
                    <a:pt x="23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31"/>
            <p:cNvSpPr/>
            <p:nvPr/>
          </p:nvSpPr>
          <p:spPr>
            <a:xfrm rot="1691386">
              <a:off x="8297855" y="4456234"/>
              <a:ext cx="305429" cy="393780"/>
            </a:xfrm>
            <a:custGeom>
              <a:avLst/>
              <a:gdLst/>
              <a:ahLst/>
              <a:cxnLst/>
              <a:rect l="l" t="t" r="r" b="b"/>
              <a:pathLst>
                <a:path w="12217" h="15751" extrusionOk="0">
                  <a:moveTo>
                    <a:pt x="10721" y="0"/>
                  </a:moveTo>
                  <a:lnTo>
                    <a:pt x="10721" y="0"/>
                  </a:lnTo>
                  <a:cubicBezTo>
                    <a:pt x="10398" y="442"/>
                    <a:pt x="10076" y="884"/>
                    <a:pt x="9753" y="1326"/>
                  </a:cubicBezTo>
                  <a:cubicBezTo>
                    <a:pt x="9107" y="2175"/>
                    <a:pt x="8445" y="3042"/>
                    <a:pt x="7799" y="3891"/>
                  </a:cubicBezTo>
                  <a:cubicBezTo>
                    <a:pt x="6474" y="5624"/>
                    <a:pt x="5165" y="7374"/>
                    <a:pt x="3857" y="9090"/>
                  </a:cubicBezTo>
                  <a:cubicBezTo>
                    <a:pt x="2600" y="10738"/>
                    <a:pt x="1359" y="12386"/>
                    <a:pt x="51" y="13984"/>
                  </a:cubicBezTo>
                  <a:cubicBezTo>
                    <a:pt x="102" y="14018"/>
                    <a:pt x="119" y="14103"/>
                    <a:pt x="68" y="14154"/>
                  </a:cubicBezTo>
                  <a:cubicBezTo>
                    <a:pt x="51" y="14170"/>
                    <a:pt x="17" y="14187"/>
                    <a:pt x="0" y="14204"/>
                  </a:cubicBezTo>
                  <a:cubicBezTo>
                    <a:pt x="17" y="14221"/>
                    <a:pt x="34" y="14238"/>
                    <a:pt x="34" y="14255"/>
                  </a:cubicBezTo>
                  <a:cubicBezTo>
                    <a:pt x="221" y="14782"/>
                    <a:pt x="459" y="15275"/>
                    <a:pt x="765" y="15751"/>
                  </a:cubicBezTo>
                  <a:cubicBezTo>
                    <a:pt x="748" y="15717"/>
                    <a:pt x="765" y="15700"/>
                    <a:pt x="782" y="15666"/>
                  </a:cubicBezTo>
                  <a:cubicBezTo>
                    <a:pt x="1512" y="14561"/>
                    <a:pt x="2379" y="13525"/>
                    <a:pt x="3211" y="12471"/>
                  </a:cubicBezTo>
                  <a:cubicBezTo>
                    <a:pt x="4673" y="10585"/>
                    <a:pt x="6185" y="8733"/>
                    <a:pt x="7697" y="6898"/>
                  </a:cubicBezTo>
                  <a:cubicBezTo>
                    <a:pt x="9192" y="5114"/>
                    <a:pt x="10670" y="3296"/>
                    <a:pt x="12216" y="1546"/>
                  </a:cubicBezTo>
                  <a:lnTo>
                    <a:pt x="12216" y="1546"/>
                  </a:lnTo>
                  <a:cubicBezTo>
                    <a:pt x="12207" y="1547"/>
                    <a:pt x="12197" y="1547"/>
                    <a:pt x="12187" y="1547"/>
                  </a:cubicBezTo>
                  <a:cubicBezTo>
                    <a:pt x="11367" y="1547"/>
                    <a:pt x="10671" y="840"/>
                    <a:pt x="10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31"/>
            <p:cNvSpPr/>
            <p:nvPr/>
          </p:nvSpPr>
          <p:spPr>
            <a:xfrm rot="1691386">
              <a:off x="8287302" y="4519085"/>
              <a:ext cx="364905" cy="408656"/>
            </a:xfrm>
            <a:custGeom>
              <a:avLst/>
              <a:gdLst/>
              <a:ahLst/>
              <a:cxnLst/>
              <a:rect l="l" t="t" r="r" b="b"/>
              <a:pathLst>
                <a:path w="14596" h="16346" extrusionOk="0">
                  <a:moveTo>
                    <a:pt x="11639" y="0"/>
                  </a:moveTo>
                  <a:cubicBezTo>
                    <a:pt x="10807" y="969"/>
                    <a:pt x="9974" y="1903"/>
                    <a:pt x="9142" y="2872"/>
                  </a:cubicBezTo>
                  <a:cubicBezTo>
                    <a:pt x="7613" y="4690"/>
                    <a:pt x="6083" y="6525"/>
                    <a:pt x="4588" y="8394"/>
                  </a:cubicBezTo>
                  <a:cubicBezTo>
                    <a:pt x="3858" y="9311"/>
                    <a:pt x="3110" y="10229"/>
                    <a:pt x="2379" y="11163"/>
                  </a:cubicBezTo>
                  <a:cubicBezTo>
                    <a:pt x="1632" y="12098"/>
                    <a:pt x="935" y="13100"/>
                    <a:pt x="137" y="13984"/>
                  </a:cubicBezTo>
                  <a:cubicBezTo>
                    <a:pt x="109" y="14012"/>
                    <a:pt x="80" y="14024"/>
                    <a:pt x="55" y="14024"/>
                  </a:cubicBezTo>
                  <a:cubicBezTo>
                    <a:pt x="35" y="14024"/>
                    <a:pt x="16" y="14016"/>
                    <a:pt x="1" y="14001"/>
                  </a:cubicBezTo>
                  <a:lnTo>
                    <a:pt x="1" y="14001"/>
                  </a:lnTo>
                  <a:cubicBezTo>
                    <a:pt x="595" y="14935"/>
                    <a:pt x="1394" y="15717"/>
                    <a:pt x="2345" y="16294"/>
                  </a:cubicBezTo>
                  <a:cubicBezTo>
                    <a:pt x="2362" y="16311"/>
                    <a:pt x="2379" y="16328"/>
                    <a:pt x="2413" y="16345"/>
                  </a:cubicBezTo>
                  <a:cubicBezTo>
                    <a:pt x="2413" y="16328"/>
                    <a:pt x="2413" y="16311"/>
                    <a:pt x="2430" y="16294"/>
                  </a:cubicBezTo>
                  <a:cubicBezTo>
                    <a:pt x="3314" y="15190"/>
                    <a:pt x="4180" y="14086"/>
                    <a:pt x="5047" y="12998"/>
                  </a:cubicBezTo>
                  <a:cubicBezTo>
                    <a:pt x="6610" y="11044"/>
                    <a:pt x="8207" y="9141"/>
                    <a:pt x="9821" y="7255"/>
                  </a:cubicBezTo>
                  <a:cubicBezTo>
                    <a:pt x="11384" y="5454"/>
                    <a:pt x="12931" y="3619"/>
                    <a:pt x="14596" y="1903"/>
                  </a:cubicBezTo>
                  <a:lnTo>
                    <a:pt x="14596" y="1903"/>
                  </a:lnTo>
                  <a:cubicBezTo>
                    <a:pt x="14300" y="2002"/>
                    <a:pt x="13993" y="2059"/>
                    <a:pt x="13688" y="2059"/>
                  </a:cubicBezTo>
                  <a:cubicBezTo>
                    <a:pt x="13258" y="2059"/>
                    <a:pt x="12833" y="1944"/>
                    <a:pt x="12455" y="1665"/>
                  </a:cubicBezTo>
                  <a:cubicBezTo>
                    <a:pt x="11928" y="1275"/>
                    <a:pt x="11639" y="646"/>
                    <a:pt x="11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31"/>
            <p:cNvSpPr/>
            <p:nvPr/>
          </p:nvSpPr>
          <p:spPr>
            <a:xfrm rot="1691386">
              <a:off x="8033716" y="4777239"/>
              <a:ext cx="175902" cy="170702"/>
            </a:xfrm>
            <a:custGeom>
              <a:avLst/>
              <a:gdLst/>
              <a:ahLst/>
              <a:cxnLst/>
              <a:rect l="l" t="t" r="r" b="b"/>
              <a:pathLst>
                <a:path w="7036" h="6828" extrusionOk="0">
                  <a:moveTo>
                    <a:pt x="2074" y="0"/>
                  </a:moveTo>
                  <a:cubicBezTo>
                    <a:pt x="1615" y="561"/>
                    <a:pt x="1173" y="1139"/>
                    <a:pt x="782" y="1733"/>
                  </a:cubicBezTo>
                  <a:cubicBezTo>
                    <a:pt x="171" y="2702"/>
                    <a:pt x="1" y="3840"/>
                    <a:pt x="460" y="4928"/>
                  </a:cubicBezTo>
                  <a:cubicBezTo>
                    <a:pt x="884" y="5913"/>
                    <a:pt x="1768" y="6610"/>
                    <a:pt x="2821" y="6780"/>
                  </a:cubicBezTo>
                  <a:cubicBezTo>
                    <a:pt x="3011" y="6812"/>
                    <a:pt x="3198" y="6828"/>
                    <a:pt x="3381" y="6828"/>
                  </a:cubicBezTo>
                  <a:cubicBezTo>
                    <a:pt x="4342" y="6828"/>
                    <a:pt x="5200" y="6395"/>
                    <a:pt x="5914" y="5709"/>
                  </a:cubicBezTo>
                  <a:cubicBezTo>
                    <a:pt x="6304" y="5318"/>
                    <a:pt x="6678" y="4911"/>
                    <a:pt x="7035" y="4486"/>
                  </a:cubicBezTo>
                  <a:cubicBezTo>
                    <a:pt x="5965" y="4214"/>
                    <a:pt x="5013" y="3534"/>
                    <a:pt x="4164" y="2838"/>
                  </a:cubicBezTo>
                  <a:cubicBezTo>
                    <a:pt x="3671" y="2447"/>
                    <a:pt x="3263" y="1971"/>
                    <a:pt x="2889" y="1479"/>
                  </a:cubicBezTo>
                  <a:cubicBezTo>
                    <a:pt x="2583" y="1088"/>
                    <a:pt x="2142" y="527"/>
                    <a:pt x="2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1"/>
            <p:cNvSpPr/>
            <p:nvPr/>
          </p:nvSpPr>
          <p:spPr>
            <a:xfrm rot="1691386">
              <a:off x="8111160" y="4767200"/>
              <a:ext cx="149127" cy="141477"/>
            </a:xfrm>
            <a:custGeom>
              <a:avLst/>
              <a:gdLst/>
              <a:ahLst/>
              <a:cxnLst/>
              <a:rect l="l" t="t" r="r" b="b"/>
              <a:pathLst>
                <a:path w="5965" h="5659" extrusionOk="0">
                  <a:moveTo>
                    <a:pt x="1071" y="0"/>
                  </a:moveTo>
                  <a:cubicBezTo>
                    <a:pt x="714" y="391"/>
                    <a:pt x="357" y="782"/>
                    <a:pt x="1" y="1190"/>
                  </a:cubicBezTo>
                  <a:cubicBezTo>
                    <a:pt x="204" y="1427"/>
                    <a:pt x="306" y="1767"/>
                    <a:pt x="476" y="2039"/>
                  </a:cubicBezTo>
                  <a:cubicBezTo>
                    <a:pt x="629" y="2294"/>
                    <a:pt x="799" y="2566"/>
                    <a:pt x="986" y="2804"/>
                  </a:cubicBezTo>
                  <a:cubicBezTo>
                    <a:pt x="1326" y="3262"/>
                    <a:pt x="1717" y="3704"/>
                    <a:pt x="2124" y="4095"/>
                  </a:cubicBezTo>
                  <a:cubicBezTo>
                    <a:pt x="2923" y="4894"/>
                    <a:pt x="3925" y="5318"/>
                    <a:pt x="4979" y="5658"/>
                  </a:cubicBezTo>
                  <a:cubicBezTo>
                    <a:pt x="5319" y="5233"/>
                    <a:pt x="5642" y="4792"/>
                    <a:pt x="5964" y="4350"/>
                  </a:cubicBezTo>
                  <a:cubicBezTo>
                    <a:pt x="5404" y="4282"/>
                    <a:pt x="4860" y="4044"/>
                    <a:pt x="4384" y="3772"/>
                  </a:cubicBezTo>
                  <a:cubicBezTo>
                    <a:pt x="3518" y="3262"/>
                    <a:pt x="2753" y="2566"/>
                    <a:pt x="2124" y="1784"/>
                  </a:cubicBezTo>
                  <a:cubicBezTo>
                    <a:pt x="1717" y="1274"/>
                    <a:pt x="1258" y="663"/>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1"/>
            <p:cNvSpPr/>
            <p:nvPr/>
          </p:nvSpPr>
          <p:spPr>
            <a:xfrm rot="1691386">
              <a:off x="8160395" y="4738624"/>
              <a:ext cx="169527" cy="153077"/>
            </a:xfrm>
            <a:custGeom>
              <a:avLst/>
              <a:gdLst/>
              <a:ahLst/>
              <a:cxnLst/>
              <a:rect l="l" t="t" r="r" b="b"/>
              <a:pathLst>
                <a:path w="6781" h="6123" extrusionOk="0">
                  <a:moveTo>
                    <a:pt x="1207" y="0"/>
                  </a:moveTo>
                  <a:cubicBezTo>
                    <a:pt x="630" y="476"/>
                    <a:pt x="1" y="952"/>
                    <a:pt x="137" y="1801"/>
                  </a:cubicBezTo>
                  <a:cubicBezTo>
                    <a:pt x="256" y="2583"/>
                    <a:pt x="867" y="3314"/>
                    <a:pt x="1377" y="3891"/>
                  </a:cubicBezTo>
                  <a:cubicBezTo>
                    <a:pt x="1938" y="4520"/>
                    <a:pt x="2584" y="5098"/>
                    <a:pt x="3297" y="5539"/>
                  </a:cubicBezTo>
                  <a:cubicBezTo>
                    <a:pt x="3805" y="5849"/>
                    <a:pt x="4431" y="6123"/>
                    <a:pt x="5043" y="6123"/>
                  </a:cubicBezTo>
                  <a:cubicBezTo>
                    <a:pt x="5269" y="6123"/>
                    <a:pt x="5494" y="6085"/>
                    <a:pt x="5710" y="5998"/>
                  </a:cubicBezTo>
                  <a:cubicBezTo>
                    <a:pt x="6304" y="5777"/>
                    <a:pt x="6746" y="5267"/>
                    <a:pt x="6780" y="4639"/>
                  </a:cubicBezTo>
                  <a:lnTo>
                    <a:pt x="6780" y="4639"/>
                  </a:lnTo>
                  <a:cubicBezTo>
                    <a:pt x="6607" y="4700"/>
                    <a:pt x="6421" y="4731"/>
                    <a:pt x="6238" y="4731"/>
                  </a:cubicBezTo>
                  <a:cubicBezTo>
                    <a:pt x="6116" y="4731"/>
                    <a:pt x="5995" y="4717"/>
                    <a:pt x="5880" y="4690"/>
                  </a:cubicBezTo>
                  <a:cubicBezTo>
                    <a:pt x="5132" y="4554"/>
                    <a:pt x="4452" y="4129"/>
                    <a:pt x="3858" y="3687"/>
                  </a:cubicBezTo>
                  <a:cubicBezTo>
                    <a:pt x="2617" y="2770"/>
                    <a:pt x="1683" y="1479"/>
                    <a:pt x="1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1"/>
            <p:cNvSpPr/>
            <p:nvPr/>
          </p:nvSpPr>
          <p:spPr>
            <a:xfrm rot="1691386">
              <a:off x="8335624" y="4585304"/>
              <a:ext cx="329205" cy="376530"/>
            </a:xfrm>
            <a:custGeom>
              <a:avLst/>
              <a:gdLst/>
              <a:ahLst/>
              <a:cxnLst/>
              <a:rect l="l" t="t" r="r" b="b"/>
              <a:pathLst>
                <a:path w="13168" h="15061" extrusionOk="0">
                  <a:moveTo>
                    <a:pt x="12166" y="0"/>
                  </a:moveTo>
                  <a:cubicBezTo>
                    <a:pt x="11282" y="1088"/>
                    <a:pt x="10348" y="2107"/>
                    <a:pt x="9447" y="3161"/>
                  </a:cubicBezTo>
                  <a:cubicBezTo>
                    <a:pt x="6202" y="6915"/>
                    <a:pt x="3008" y="10738"/>
                    <a:pt x="0" y="14697"/>
                  </a:cubicBezTo>
                  <a:cubicBezTo>
                    <a:pt x="375" y="14890"/>
                    <a:pt x="796" y="15061"/>
                    <a:pt x="1197" y="15061"/>
                  </a:cubicBezTo>
                  <a:cubicBezTo>
                    <a:pt x="1394" y="15061"/>
                    <a:pt x="1587" y="15019"/>
                    <a:pt x="1767" y="14918"/>
                  </a:cubicBezTo>
                  <a:cubicBezTo>
                    <a:pt x="2124" y="14731"/>
                    <a:pt x="2396" y="14323"/>
                    <a:pt x="2651" y="14018"/>
                  </a:cubicBezTo>
                  <a:cubicBezTo>
                    <a:pt x="2957" y="13661"/>
                    <a:pt x="3279" y="13287"/>
                    <a:pt x="3585" y="12930"/>
                  </a:cubicBezTo>
                  <a:cubicBezTo>
                    <a:pt x="4843" y="11452"/>
                    <a:pt x="6117" y="9974"/>
                    <a:pt x="7374" y="8496"/>
                  </a:cubicBezTo>
                  <a:cubicBezTo>
                    <a:pt x="8631" y="7034"/>
                    <a:pt x="9889" y="5573"/>
                    <a:pt x="11146" y="4095"/>
                  </a:cubicBezTo>
                  <a:cubicBezTo>
                    <a:pt x="11826" y="3313"/>
                    <a:pt x="12488" y="2515"/>
                    <a:pt x="13168" y="1733"/>
                  </a:cubicBezTo>
                  <a:cubicBezTo>
                    <a:pt x="12556" y="1410"/>
                    <a:pt x="12200" y="697"/>
                    <a:pt x="12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1"/>
            <p:cNvSpPr/>
            <p:nvPr/>
          </p:nvSpPr>
          <p:spPr>
            <a:xfrm rot="1691386">
              <a:off x="8616992" y="4537706"/>
              <a:ext cx="190178" cy="166102"/>
            </a:xfrm>
            <a:custGeom>
              <a:avLst/>
              <a:gdLst/>
              <a:ahLst/>
              <a:cxnLst/>
              <a:rect l="l" t="t" r="r" b="b"/>
              <a:pathLst>
                <a:path w="7607" h="6644" extrusionOk="0">
                  <a:moveTo>
                    <a:pt x="1049" y="0"/>
                  </a:moveTo>
                  <a:cubicBezTo>
                    <a:pt x="947" y="102"/>
                    <a:pt x="845" y="204"/>
                    <a:pt x="743" y="323"/>
                  </a:cubicBezTo>
                  <a:cubicBezTo>
                    <a:pt x="522" y="595"/>
                    <a:pt x="318" y="867"/>
                    <a:pt x="114" y="1138"/>
                  </a:cubicBezTo>
                  <a:cubicBezTo>
                    <a:pt x="131" y="1155"/>
                    <a:pt x="148" y="1189"/>
                    <a:pt x="131" y="1240"/>
                  </a:cubicBezTo>
                  <a:cubicBezTo>
                    <a:pt x="0" y="2026"/>
                    <a:pt x="579" y="2712"/>
                    <a:pt x="1324" y="2712"/>
                  </a:cubicBezTo>
                  <a:cubicBezTo>
                    <a:pt x="1449" y="2712"/>
                    <a:pt x="1579" y="2692"/>
                    <a:pt x="1711" y="2651"/>
                  </a:cubicBezTo>
                  <a:cubicBezTo>
                    <a:pt x="1729" y="2647"/>
                    <a:pt x="1746" y="2645"/>
                    <a:pt x="1763" y="2645"/>
                  </a:cubicBezTo>
                  <a:cubicBezTo>
                    <a:pt x="1886" y="2645"/>
                    <a:pt x="1962" y="2752"/>
                    <a:pt x="1932" y="2872"/>
                  </a:cubicBezTo>
                  <a:cubicBezTo>
                    <a:pt x="1728" y="3568"/>
                    <a:pt x="2051" y="4316"/>
                    <a:pt x="2629" y="4723"/>
                  </a:cubicBezTo>
                  <a:cubicBezTo>
                    <a:pt x="2959" y="4947"/>
                    <a:pt x="3379" y="5062"/>
                    <a:pt x="3796" y="5062"/>
                  </a:cubicBezTo>
                  <a:cubicBezTo>
                    <a:pt x="4173" y="5062"/>
                    <a:pt x="4548" y="4968"/>
                    <a:pt x="4855" y="4774"/>
                  </a:cubicBezTo>
                  <a:cubicBezTo>
                    <a:pt x="4880" y="4759"/>
                    <a:pt x="4912" y="4752"/>
                    <a:pt x="4943" y="4752"/>
                  </a:cubicBezTo>
                  <a:cubicBezTo>
                    <a:pt x="5017" y="4752"/>
                    <a:pt x="5092" y="4793"/>
                    <a:pt x="5092" y="4876"/>
                  </a:cubicBezTo>
                  <a:cubicBezTo>
                    <a:pt x="5109" y="5216"/>
                    <a:pt x="5211" y="5573"/>
                    <a:pt x="5381" y="5862"/>
                  </a:cubicBezTo>
                  <a:cubicBezTo>
                    <a:pt x="5551" y="6185"/>
                    <a:pt x="5789" y="6406"/>
                    <a:pt x="6044" y="6643"/>
                  </a:cubicBezTo>
                  <a:cubicBezTo>
                    <a:pt x="6554" y="6066"/>
                    <a:pt x="7063" y="5488"/>
                    <a:pt x="7607" y="4944"/>
                  </a:cubicBezTo>
                  <a:cubicBezTo>
                    <a:pt x="6231" y="4673"/>
                    <a:pt x="4939" y="4044"/>
                    <a:pt x="3818" y="3194"/>
                  </a:cubicBezTo>
                  <a:cubicBezTo>
                    <a:pt x="2714" y="2362"/>
                    <a:pt x="1677" y="1257"/>
                    <a:pt x="1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1"/>
            <p:cNvSpPr/>
            <p:nvPr/>
          </p:nvSpPr>
          <p:spPr>
            <a:xfrm rot="1691386">
              <a:off x="8668396" y="4523418"/>
              <a:ext cx="159727" cy="145727"/>
            </a:xfrm>
            <a:custGeom>
              <a:avLst/>
              <a:gdLst/>
              <a:ahLst/>
              <a:cxnLst/>
              <a:rect l="l" t="t" r="r" b="b"/>
              <a:pathLst>
                <a:path w="6389" h="5829" extrusionOk="0">
                  <a:moveTo>
                    <a:pt x="2957" y="1"/>
                  </a:moveTo>
                  <a:cubicBezTo>
                    <a:pt x="2566" y="69"/>
                    <a:pt x="2175" y="137"/>
                    <a:pt x="1784" y="222"/>
                  </a:cubicBezTo>
                  <a:cubicBezTo>
                    <a:pt x="1326" y="307"/>
                    <a:pt x="850" y="374"/>
                    <a:pt x="408" y="561"/>
                  </a:cubicBezTo>
                  <a:cubicBezTo>
                    <a:pt x="255" y="629"/>
                    <a:pt x="119" y="731"/>
                    <a:pt x="0" y="816"/>
                  </a:cubicBezTo>
                  <a:cubicBezTo>
                    <a:pt x="357" y="1411"/>
                    <a:pt x="731" y="1989"/>
                    <a:pt x="1190" y="2532"/>
                  </a:cubicBezTo>
                  <a:cubicBezTo>
                    <a:pt x="1648" y="3042"/>
                    <a:pt x="2158" y="3518"/>
                    <a:pt x="2702" y="3943"/>
                  </a:cubicBezTo>
                  <a:cubicBezTo>
                    <a:pt x="3806" y="4809"/>
                    <a:pt x="5064" y="5404"/>
                    <a:pt x="6389" y="5829"/>
                  </a:cubicBezTo>
                  <a:cubicBezTo>
                    <a:pt x="6270" y="4690"/>
                    <a:pt x="6151" y="3552"/>
                    <a:pt x="6032" y="2413"/>
                  </a:cubicBezTo>
                  <a:cubicBezTo>
                    <a:pt x="5335" y="2362"/>
                    <a:pt x="4690" y="2074"/>
                    <a:pt x="4129" y="1666"/>
                  </a:cubicBezTo>
                  <a:cubicBezTo>
                    <a:pt x="3568" y="1241"/>
                    <a:pt x="3161" y="680"/>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1"/>
            <p:cNvSpPr/>
            <p:nvPr/>
          </p:nvSpPr>
          <p:spPr>
            <a:xfrm rot="1691386">
              <a:off x="8314648" y="4572491"/>
              <a:ext cx="251428" cy="296204"/>
            </a:xfrm>
            <a:custGeom>
              <a:avLst/>
              <a:gdLst/>
              <a:ahLst/>
              <a:cxnLst/>
              <a:rect l="l" t="t" r="r" b="b"/>
              <a:pathLst>
                <a:path w="10057" h="11848" extrusionOk="0">
                  <a:moveTo>
                    <a:pt x="9874" y="0"/>
                  </a:moveTo>
                  <a:cubicBezTo>
                    <a:pt x="9842" y="0"/>
                    <a:pt x="9809" y="14"/>
                    <a:pt x="9780" y="48"/>
                  </a:cubicBezTo>
                  <a:cubicBezTo>
                    <a:pt x="8471" y="1475"/>
                    <a:pt x="7197" y="2936"/>
                    <a:pt x="5940" y="4397"/>
                  </a:cubicBezTo>
                  <a:cubicBezTo>
                    <a:pt x="4648" y="5876"/>
                    <a:pt x="3425" y="7405"/>
                    <a:pt x="2185" y="8900"/>
                  </a:cubicBezTo>
                  <a:cubicBezTo>
                    <a:pt x="1488" y="9732"/>
                    <a:pt x="758" y="10565"/>
                    <a:pt x="129" y="11449"/>
                  </a:cubicBezTo>
                  <a:cubicBezTo>
                    <a:pt x="0" y="11629"/>
                    <a:pt x="193" y="11848"/>
                    <a:pt x="375" y="11848"/>
                  </a:cubicBezTo>
                  <a:cubicBezTo>
                    <a:pt x="434" y="11848"/>
                    <a:pt x="491" y="11825"/>
                    <a:pt x="537" y="11771"/>
                  </a:cubicBezTo>
                  <a:cubicBezTo>
                    <a:pt x="1148" y="11041"/>
                    <a:pt x="1692" y="10242"/>
                    <a:pt x="2270" y="9478"/>
                  </a:cubicBezTo>
                  <a:cubicBezTo>
                    <a:pt x="2864" y="8696"/>
                    <a:pt x="3493" y="7931"/>
                    <a:pt x="4105" y="7167"/>
                  </a:cubicBezTo>
                  <a:cubicBezTo>
                    <a:pt x="5328" y="5689"/>
                    <a:pt x="6534" y="4193"/>
                    <a:pt x="7792" y="2732"/>
                  </a:cubicBezTo>
                  <a:cubicBezTo>
                    <a:pt x="8505" y="1883"/>
                    <a:pt x="9236" y="1050"/>
                    <a:pt x="9967" y="235"/>
                  </a:cubicBezTo>
                  <a:cubicBezTo>
                    <a:pt x="10056" y="132"/>
                    <a:pt x="9972" y="0"/>
                    <a:pt x="9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1"/>
            <p:cNvSpPr/>
            <p:nvPr/>
          </p:nvSpPr>
          <p:spPr>
            <a:xfrm rot="1691386">
              <a:off x="8580873" y="4716630"/>
              <a:ext cx="44801" cy="48051"/>
            </a:xfrm>
            <a:custGeom>
              <a:avLst/>
              <a:gdLst/>
              <a:ahLst/>
              <a:cxnLst/>
              <a:rect l="l" t="t" r="r" b="b"/>
              <a:pathLst>
                <a:path w="1792" h="1922" extrusionOk="0">
                  <a:moveTo>
                    <a:pt x="1591" y="0"/>
                  </a:moveTo>
                  <a:cubicBezTo>
                    <a:pt x="1560" y="0"/>
                    <a:pt x="1526" y="12"/>
                    <a:pt x="1496" y="38"/>
                  </a:cubicBezTo>
                  <a:cubicBezTo>
                    <a:pt x="969" y="514"/>
                    <a:pt x="459" y="1024"/>
                    <a:pt x="68" y="1618"/>
                  </a:cubicBezTo>
                  <a:cubicBezTo>
                    <a:pt x="0" y="1703"/>
                    <a:pt x="51" y="1839"/>
                    <a:pt x="136" y="1890"/>
                  </a:cubicBezTo>
                  <a:cubicBezTo>
                    <a:pt x="169" y="1912"/>
                    <a:pt x="204" y="1922"/>
                    <a:pt x="238" y="1922"/>
                  </a:cubicBezTo>
                  <a:cubicBezTo>
                    <a:pt x="308" y="1922"/>
                    <a:pt x="374" y="1880"/>
                    <a:pt x="408" y="1822"/>
                  </a:cubicBezTo>
                  <a:cubicBezTo>
                    <a:pt x="612" y="1534"/>
                    <a:pt x="799" y="1262"/>
                    <a:pt x="1003" y="990"/>
                  </a:cubicBezTo>
                  <a:cubicBezTo>
                    <a:pt x="1207" y="718"/>
                    <a:pt x="1445" y="463"/>
                    <a:pt x="1700" y="225"/>
                  </a:cubicBezTo>
                  <a:cubicBezTo>
                    <a:pt x="1792" y="133"/>
                    <a:pt x="1700" y="0"/>
                    <a:pt x="1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1"/>
            <p:cNvSpPr/>
            <p:nvPr/>
          </p:nvSpPr>
          <p:spPr>
            <a:xfrm rot="1691386">
              <a:off x="8530894" y="4765336"/>
              <a:ext cx="13600" cy="10650"/>
            </a:xfrm>
            <a:custGeom>
              <a:avLst/>
              <a:gdLst/>
              <a:ahLst/>
              <a:cxnLst/>
              <a:rect l="l" t="t" r="r" b="b"/>
              <a:pathLst>
                <a:path w="544" h="426" extrusionOk="0">
                  <a:moveTo>
                    <a:pt x="272" y="1"/>
                  </a:moveTo>
                  <a:cubicBezTo>
                    <a:pt x="0" y="1"/>
                    <a:pt x="0" y="425"/>
                    <a:pt x="272" y="425"/>
                  </a:cubicBezTo>
                  <a:cubicBezTo>
                    <a:pt x="544" y="425"/>
                    <a:pt x="544"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1"/>
            <p:cNvSpPr/>
            <p:nvPr/>
          </p:nvSpPr>
          <p:spPr>
            <a:xfrm rot="1691386">
              <a:off x="8489145" y="4782957"/>
              <a:ext cx="10650" cy="8100"/>
            </a:xfrm>
            <a:custGeom>
              <a:avLst/>
              <a:gdLst/>
              <a:ahLst/>
              <a:cxnLst/>
              <a:rect l="l" t="t" r="r" b="b"/>
              <a:pathLst>
                <a:path w="426" h="324" extrusionOk="0">
                  <a:moveTo>
                    <a:pt x="222" y="1"/>
                  </a:moveTo>
                  <a:cubicBezTo>
                    <a:pt x="1" y="1"/>
                    <a:pt x="1" y="324"/>
                    <a:pt x="222" y="324"/>
                  </a:cubicBezTo>
                  <a:cubicBezTo>
                    <a:pt x="425" y="324"/>
                    <a:pt x="425"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1"/>
            <p:cNvSpPr/>
            <p:nvPr/>
          </p:nvSpPr>
          <p:spPr>
            <a:xfrm rot="1691386">
              <a:off x="8461641" y="4793888"/>
              <a:ext cx="17000" cy="13200"/>
            </a:xfrm>
            <a:custGeom>
              <a:avLst/>
              <a:gdLst/>
              <a:ahLst/>
              <a:cxnLst/>
              <a:rect l="l" t="t" r="r" b="b"/>
              <a:pathLst>
                <a:path w="680" h="528" extrusionOk="0">
                  <a:moveTo>
                    <a:pt x="340" y="0"/>
                  </a:moveTo>
                  <a:cubicBezTo>
                    <a:pt x="17" y="0"/>
                    <a:pt x="0" y="527"/>
                    <a:pt x="340" y="527"/>
                  </a:cubicBezTo>
                  <a:cubicBezTo>
                    <a:pt x="680" y="527"/>
                    <a:pt x="680"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1"/>
            <p:cNvSpPr/>
            <p:nvPr/>
          </p:nvSpPr>
          <p:spPr>
            <a:xfrm rot="1691386">
              <a:off x="8554805" y="4551903"/>
              <a:ext cx="52676" cy="59301"/>
            </a:xfrm>
            <a:custGeom>
              <a:avLst/>
              <a:gdLst/>
              <a:ahLst/>
              <a:cxnLst/>
              <a:rect l="l" t="t" r="r" b="b"/>
              <a:pathLst>
                <a:path w="2107" h="2372" extrusionOk="0">
                  <a:moveTo>
                    <a:pt x="1946" y="1"/>
                  </a:moveTo>
                  <a:cubicBezTo>
                    <a:pt x="1921" y="1"/>
                    <a:pt x="1895" y="11"/>
                    <a:pt x="1872" y="34"/>
                  </a:cubicBezTo>
                  <a:cubicBezTo>
                    <a:pt x="1226" y="731"/>
                    <a:pt x="631" y="1445"/>
                    <a:pt x="71" y="2192"/>
                  </a:cubicBezTo>
                  <a:cubicBezTo>
                    <a:pt x="0" y="2286"/>
                    <a:pt x="83" y="2371"/>
                    <a:pt x="175" y="2371"/>
                  </a:cubicBezTo>
                  <a:cubicBezTo>
                    <a:pt x="216" y="2371"/>
                    <a:pt x="260" y="2353"/>
                    <a:pt x="291" y="2311"/>
                  </a:cubicBezTo>
                  <a:cubicBezTo>
                    <a:pt x="835" y="1597"/>
                    <a:pt x="1430" y="884"/>
                    <a:pt x="2041" y="204"/>
                  </a:cubicBezTo>
                  <a:cubicBezTo>
                    <a:pt x="2107" y="113"/>
                    <a:pt x="2031" y="1"/>
                    <a:pt x="1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1"/>
            <p:cNvSpPr/>
            <p:nvPr/>
          </p:nvSpPr>
          <p:spPr>
            <a:xfrm rot="1691386">
              <a:off x="8508876" y="4608699"/>
              <a:ext cx="9775" cy="7675"/>
            </a:xfrm>
            <a:custGeom>
              <a:avLst/>
              <a:gdLst/>
              <a:ahLst/>
              <a:cxnLst/>
              <a:rect l="l" t="t" r="r" b="b"/>
              <a:pathLst>
                <a:path w="391" h="307" extrusionOk="0">
                  <a:moveTo>
                    <a:pt x="187" y="0"/>
                  </a:moveTo>
                  <a:cubicBezTo>
                    <a:pt x="0" y="0"/>
                    <a:pt x="0" y="306"/>
                    <a:pt x="187" y="306"/>
                  </a:cubicBezTo>
                  <a:cubicBezTo>
                    <a:pt x="391" y="306"/>
                    <a:pt x="391"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1"/>
            <p:cNvSpPr/>
            <p:nvPr/>
          </p:nvSpPr>
          <p:spPr>
            <a:xfrm rot="1691386">
              <a:off x="8177851" y="4760259"/>
              <a:ext cx="80126" cy="93876"/>
            </a:xfrm>
            <a:custGeom>
              <a:avLst/>
              <a:gdLst/>
              <a:ahLst/>
              <a:cxnLst/>
              <a:rect l="l" t="t" r="r" b="b"/>
              <a:pathLst>
                <a:path w="3205" h="3755" extrusionOk="0">
                  <a:moveTo>
                    <a:pt x="105" y="0"/>
                  </a:moveTo>
                  <a:cubicBezTo>
                    <a:pt x="52" y="0"/>
                    <a:pt x="0" y="41"/>
                    <a:pt x="21" y="112"/>
                  </a:cubicBezTo>
                  <a:cubicBezTo>
                    <a:pt x="547" y="1556"/>
                    <a:pt x="1550" y="2966"/>
                    <a:pt x="2892" y="3731"/>
                  </a:cubicBezTo>
                  <a:cubicBezTo>
                    <a:pt x="2922" y="3747"/>
                    <a:pt x="2951" y="3754"/>
                    <a:pt x="2978" y="3754"/>
                  </a:cubicBezTo>
                  <a:cubicBezTo>
                    <a:pt x="3120" y="3754"/>
                    <a:pt x="3204" y="3559"/>
                    <a:pt x="3062" y="3459"/>
                  </a:cubicBezTo>
                  <a:cubicBezTo>
                    <a:pt x="2450" y="3034"/>
                    <a:pt x="1873" y="2575"/>
                    <a:pt x="1380" y="1997"/>
                  </a:cubicBezTo>
                  <a:cubicBezTo>
                    <a:pt x="870" y="1420"/>
                    <a:pt x="479" y="774"/>
                    <a:pt x="190" y="61"/>
                  </a:cubicBezTo>
                  <a:cubicBezTo>
                    <a:pt x="177" y="19"/>
                    <a:pt x="140"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1"/>
            <p:cNvSpPr/>
            <p:nvPr/>
          </p:nvSpPr>
          <p:spPr>
            <a:xfrm rot="1691386">
              <a:off x="8240561" y="4873814"/>
              <a:ext cx="16600" cy="12775"/>
            </a:xfrm>
            <a:custGeom>
              <a:avLst/>
              <a:gdLst/>
              <a:ahLst/>
              <a:cxnLst/>
              <a:rect l="l" t="t" r="r" b="b"/>
              <a:pathLst>
                <a:path w="664" h="511" extrusionOk="0">
                  <a:moveTo>
                    <a:pt x="340" y="1"/>
                  </a:moveTo>
                  <a:cubicBezTo>
                    <a:pt x="1" y="1"/>
                    <a:pt x="1" y="510"/>
                    <a:pt x="340" y="510"/>
                  </a:cubicBezTo>
                  <a:cubicBezTo>
                    <a:pt x="663" y="510"/>
                    <a:pt x="663"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1"/>
            <p:cNvSpPr/>
            <p:nvPr/>
          </p:nvSpPr>
          <p:spPr>
            <a:xfrm rot="1691386">
              <a:off x="8080626" y="4817737"/>
              <a:ext cx="85326" cy="81801"/>
            </a:xfrm>
            <a:custGeom>
              <a:avLst/>
              <a:gdLst/>
              <a:ahLst/>
              <a:cxnLst/>
              <a:rect l="l" t="t" r="r" b="b"/>
              <a:pathLst>
                <a:path w="3413" h="3272" extrusionOk="0">
                  <a:moveTo>
                    <a:pt x="202" y="0"/>
                  </a:moveTo>
                  <a:cubicBezTo>
                    <a:pt x="104" y="0"/>
                    <a:pt x="0" y="110"/>
                    <a:pt x="59" y="227"/>
                  </a:cubicBezTo>
                  <a:cubicBezTo>
                    <a:pt x="721" y="1502"/>
                    <a:pt x="1792" y="2555"/>
                    <a:pt x="3049" y="3252"/>
                  </a:cubicBezTo>
                  <a:cubicBezTo>
                    <a:pt x="3076" y="3265"/>
                    <a:pt x="3103" y="3271"/>
                    <a:pt x="3129" y="3271"/>
                  </a:cubicBezTo>
                  <a:cubicBezTo>
                    <a:pt x="3296" y="3271"/>
                    <a:pt x="3413" y="3017"/>
                    <a:pt x="3236" y="2929"/>
                  </a:cubicBezTo>
                  <a:cubicBezTo>
                    <a:pt x="1979" y="2317"/>
                    <a:pt x="976" y="1315"/>
                    <a:pt x="314" y="74"/>
                  </a:cubicBezTo>
                  <a:cubicBezTo>
                    <a:pt x="288" y="22"/>
                    <a:pt x="245"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1"/>
            <p:cNvSpPr/>
            <p:nvPr/>
          </p:nvSpPr>
          <p:spPr>
            <a:xfrm rot="1691386">
              <a:off x="8142423" y="4914505"/>
              <a:ext cx="14475" cy="11075"/>
            </a:xfrm>
            <a:custGeom>
              <a:avLst/>
              <a:gdLst/>
              <a:ahLst/>
              <a:cxnLst/>
              <a:rect l="l" t="t" r="r" b="b"/>
              <a:pathLst>
                <a:path w="579" h="443" extrusionOk="0">
                  <a:moveTo>
                    <a:pt x="290" y="1"/>
                  </a:moveTo>
                  <a:cubicBezTo>
                    <a:pt x="1" y="1"/>
                    <a:pt x="1" y="443"/>
                    <a:pt x="290" y="443"/>
                  </a:cubicBezTo>
                  <a:cubicBezTo>
                    <a:pt x="579" y="443"/>
                    <a:pt x="579"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1"/>
            <p:cNvSpPr/>
            <p:nvPr/>
          </p:nvSpPr>
          <p:spPr>
            <a:xfrm rot="1691386">
              <a:off x="8062701" y="4864146"/>
              <a:ext cx="65701" cy="46076"/>
            </a:xfrm>
            <a:custGeom>
              <a:avLst/>
              <a:gdLst/>
              <a:ahLst/>
              <a:cxnLst/>
              <a:rect l="l" t="t" r="r" b="b"/>
              <a:pathLst>
                <a:path w="2628" h="1843" extrusionOk="0">
                  <a:moveTo>
                    <a:pt x="119" y="1"/>
                  </a:moveTo>
                  <a:cubicBezTo>
                    <a:pt x="53" y="1"/>
                    <a:pt x="0" y="86"/>
                    <a:pt x="54" y="140"/>
                  </a:cubicBezTo>
                  <a:cubicBezTo>
                    <a:pt x="734" y="803"/>
                    <a:pt x="1498" y="1347"/>
                    <a:pt x="2314" y="1822"/>
                  </a:cubicBezTo>
                  <a:cubicBezTo>
                    <a:pt x="2340" y="1837"/>
                    <a:pt x="2366" y="1843"/>
                    <a:pt x="2390" y="1843"/>
                  </a:cubicBezTo>
                  <a:cubicBezTo>
                    <a:pt x="2537" y="1843"/>
                    <a:pt x="2627" y="1609"/>
                    <a:pt x="2467" y="1550"/>
                  </a:cubicBezTo>
                  <a:cubicBezTo>
                    <a:pt x="1617" y="1194"/>
                    <a:pt x="852" y="650"/>
                    <a:pt x="173" y="21"/>
                  </a:cubicBezTo>
                  <a:cubicBezTo>
                    <a:pt x="155" y="7"/>
                    <a:pt x="13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1"/>
            <p:cNvSpPr/>
            <p:nvPr/>
          </p:nvSpPr>
          <p:spPr>
            <a:xfrm rot="1691386">
              <a:off x="8125579" y="4925350"/>
              <a:ext cx="7250" cy="5550"/>
            </a:xfrm>
            <a:custGeom>
              <a:avLst/>
              <a:gdLst/>
              <a:ahLst/>
              <a:cxnLst/>
              <a:rect l="l" t="t" r="r" b="b"/>
              <a:pathLst>
                <a:path w="290" h="222" extrusionOk="0">
                  <a:moveTo>
                    <a:pt x="153" y="0"/>
                  </a:moveTo>
                  <a:cubicBezTo>
                    <a:pt x="0" y="0"/>
                    <a:pt x="0" y="221"/>
                    <a:pt x="153" y="221"/>
                  </a:cubicBezTo>
                  <a:cubicBezTo>
                    <a:pt x="289" y="221"/>
                    <a:pt x="28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2">
    <p:bg>
      <p:bgPr>
        <a:solidFill>
          <a:schemeClr val="dk2"/>
        </a:solidFill>
        <a:effectLst/>
      </p:bgPr>
    </p:bg>
    <p:spTree>
      <p:nvGrpSpPr>
        <p:cNvPr id="1" name="Shape 4671"/>
        <p:cNvGrpSpPr/>
        <p:nvPr/>
      </p:nvGrpSpPr>
      <p:grpSpPr>
        <a:xfrm>
          <a:off x="0" y="0"/>
          <a:ext cx="0" cy="0"/>
          <a:chOff x="0" y="0"/>
          <a:chExt cx="0" cy="0"/>
        </a:xfrm>
      </p:grpSpPr>
      <p:grpSp>
        <p:nvGrpSpPr>
          <p:cNvPr id="4672" name="Google Shape;4672;p32"/>
          <p:cNvGrpSpPr/>
          <p:nvPr/>
        </p:nvGrpSpPr>
        <p:grpSpPr>
          <a:xfrm rot="10800000">
            <a:off x="457405" y="4899773"/>
            <a:ext cx="797136" cy="291763"/>
            <a:chOff x="3407100" y="1275750"/>
            <a:chExt cx="725725" cy="265625"/>
          </a:xfrm>
        </p:grpSpPr>
        <p:sp>
          <p:nvSpPr>
            <p:cNvPr id="4673" name="Google Shape;4673;p32"/>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2"/>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2"/>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2"/>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2"/>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2"/>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2"/>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2"/>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2"/>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2"/>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2"/>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2"/>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2"/>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2"/>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2"/>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2"/>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9" name="Google Shape;4689;p32"/>
          <p:cNvSpPr/>
          <p:nvPr/>
        </p:nvSpPr>
        <p:spPr>
          <a:xfrm rot="10800000" flipH="1">
            <a:off x="8683397" y="3510834"/>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2"/>
          <p:cNvSpPr/>
          <p:nvPr/>
        </p:nvSpPr>
        <p:spPr>
          <a:xfrm rot="4944776" flipH="1">
            <a:off x="8575022" y="488799"/>
            <a:ext cx="102889" cy="10116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2"/>
          <p:cNvSpPr/>
          <p:nvPr/>
        </p:nvSpPr>
        <p:spPr>
          <a:xfrm rot="7235093" flipH="1">
            <a:off x="336225" y="3168550"/>
            <a:ext cx="102888" cy="101165"/>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2" name="Google Shape;4692;p32"/>
          <p:cNvGrpSpPr/>
          <p:nvPr/>
        </p:nvGrpSpPr>
        <p:grpSpPr>
          <a:xfrm rot="10800000">
            <a:off x="7151998" y="4125428"/>
            <a:ext cx="1986027" cy="1035819"/>
            <a:chOff x="0" y="49"/>
            <a:chExt cx="2266119" cy="1181902"/>
          </a:xfrm>
        </p:grpSpPr>
        <p:sp>
          <p:nvSpPr>
            <p:cNvPr id="4693" name="Google Shape;4693;p32"/>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2"/>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5" name="Google Shape;4695;p32"/>
          <p:cNvGrpSpPr/>
          <p:nvPr/>
        </p:nvGrpSpPr>
        <p:grpSpPr>
          <a:xfrm rot="10800000">
            <a:off x="7231014" y="3962955"/>
            <a:ext cx="2126213" cy="1198304"/>
            <a:chOff x="0" y="1"/>
            <a:chExt cx="2595475" cy="1462774"/>
          </a:xfrm>
        </p:grpSpPr>
        <p:sp>
          <p:nvSpPr>
            <p:cNvPr id="4696" name="Google Shape;4696;p32"/>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2"/>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2"/>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2"/>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2"/>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2"/>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2"/>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32"/>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32"/>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32"/>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32"/>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32"/>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32"/>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32"/>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32"/>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32"/>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2"/>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32"/>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32"/>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32"/>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32"/>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32"/>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32"/>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32"/>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32"/>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32"/>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32"/>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32"/>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32"/>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32"/>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32"/>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32"/>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32"/>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32"/>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32"/>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32"/>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32"/>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32"/>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32"/>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32"/>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32"/>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32"/>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32"/>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32"/>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32"/>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32"/>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32"/>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32"/>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32"/>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32"/>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32"/>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32"/>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32"/>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32"/>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32"/>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32"/>
          <p:cNvGrpSpPr/>
          <p:nvPr/>
        </p:nvGrpSpPr>
        <p:grpSpPr>
          <a:xfrm rot="2700000" flipH="1">
            <a:off x="117637" y="302621"/>
            <a:ext cx="805715" cy="805715"/>
            <a:chOff x="8203984" y="-2334"/>
            <a:chExt cx="805723" cy="805723"/>
          </a:xfrm>
        </p:grpSpPr>
        <p:sp>
          <p:nvSpPr>
            <p:cNvPr id="4752" name="Google Shape;4752;p32"/>
            <p:cNvSpPr/>
            <p:nvPr/>
          </p:nvSpPr>
          <p:spPr>
            <a:xfrm rot="-8100000">
              <a:off x="8632837" y="115087"/>
              <a:ext cx="235348" cy="444521"/>
            </a:xfrm>
            <a:custGeom>
              <a:avLst/>
              <a:gdLst/>
              <a:ahLst/>
              <a:cxnLst/>
              <a:rect l="l" t="t" r="r" b="b"/>
              <a:pathLst>
                <a:path w="9414" h="17781" extrusionOk="0">
                  <a:moveTo>
                    <a:pt x="5879" y="1"/>
                  </a:moveTo>
                  <a:cubicBezTo>
                    <a:pt x="5879" y="1"/>
                    <a:pt x="5879" y="18"/>
                    <a:pt x="5879" y="18"/>
                  </a:cubicBezTo>
                  <a:cubicBezTo>
                    <a:pt x="5574" y="323"/>
                    <a:pt x="5268" y="629"/>
                    <a:pt x="4979" y="952"/>
                  </a:cubicBezTo>
                  <a:cubicBezTo>
                    <a:pt x="2855" y="3229"/>
                    <a:pt x="1275" y="6253"/>
                    <a:pt x="646" y="9244"/>
                  </a:cubicBezTo>
                  <a:cubicBezTo>
                    <a:pt x="239" y="11130"/>
                    <a:pt x="1" y="13134"/>
                    <a:pt x="103" y="15054"/>
                  </a:cubicBezTo>
                  <a:cubicBezTo>
                    <a:pt x="137" y="15836"/>
                    <a:pt x="205" y="16855"/>
                    <a:pt x="731" y="17467"/>
                  </a:cubicBezTo>
                  <a:cubicBezTo>
                    <a:pt x="927" y="17690"/>
                    <a:pt x="1150" y="17781"/>
                    <a:pt x="1384" y="17781"/>
                  </a:cubicBezTo>
                  <a:cubicBezTo>
                    <a:pt x="2185" y="17781"/>
                    <a:pt x="3118" y="16717"/>
                    <a:pt x="3552" y="16244"/>
                  </a:cubicBezTo>
                  <a:cubicBezTo>
                    <a:pt x="4741" y="14986"/>
                    <a:pt x="5760" y="13593"/>
                    <a:pt x="6559" y="12064"/>
                  </a:cubicBezTo>
                  <a:cubicBezTo>
                    <a:pt x="7409" y="10416"/>
                    <a:pt x="8020" y="8632"/>
                    <a:pt x="8479" y="6848"/>
                  </a:cubicBezTo>
                  <a:cubicBezTo>
                    <a:pt x="8700" y="6049"/>
                    <a:pt x="8853" y="5251"/>
                    <a:pt x="9040" y="4452"/>
                  </a:cubicBezTo>
                  <a:cubicBezTo>
                    <a:pt x="9193" y="3790"/>
                    <a:pt x="9363" y="3127"/>
                    <a:pt x="9397" y="2447"/>
                  </a:cubicBezTo>
                  <a:cubicBezTo>
                    <a:pt x="9414" y="2141"/>
                    <a:pt x="9397" y="1836"/>
                    <a:pt x="9278" y="1564"/>
                  </a:cubicBezTo>
                  <a:cubicBezTo>
                    <a:pt x="9125" y="1224"/>
                    <a:pt x="8785" y="1020"/>
                    <a:pt x="8496" y="850"/>
                  </a:cubicBezTo>
                  <a:cubicBezTo>
                    <a:pt x="7731" y="391"/>
                    <a:pt x="6882" y="137"/>
                    <a:pt x="5998" y="52"/>
                  </a:cubicBezTo>
                  <a:cubicBezTo>
                    <a:pt x="5947" y="52"/>
                    <a:pt x="5913" y="35"/>
                    <a:pt x="58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32"/>
            <p:cNvSpPr/>
            <p:nvPr/>
          </p:nvSpPr>
          <p:spPr>
            <a:xfrm rot="-8100000">
              <a:off x="8285333" y="380437"/>
              <a:ext cx="224723" cy="275272"/>
            </a:xfrm>
            <a:custGeom>
              <a:avLst/>
              <a:gdLst/>
              <a:ahLst/>
              <a:cxnLst/>
              <a:rect l="l" t="t" r="r" b="b"/>
              <a:pathLst>
                <a:path w="8989" h="11011" extrusionOk="0">
                  <a:moveTo>
                    <a:pt x="8377" y="0"/>
                  </a:moveTo>
                  <a:lnTo>
                    <a:pt x="8377" y="0"/>
                  </a:lnTo>
                  <a:cubicBezTo>
                    <a:pt x="7290" y="238"/>
                    <a:pt x="6202" y="544"/>
                    <a:pt x="5183" y="952"/>
                  </a:cubicBezTo>
                  <a:cubicBezTo>
                    <a:pt x="3399" y="1665"/>
                    <a:pt x="1683" y="2804"/>
                    <a:pt x="714" y="4520"/>
                  </a:cubicBezTo>
                  <a:cubicBezTo>
                    <a:pt x="256" y="5352"/>
                    <a:pt x="1" y="6338"/>
                    <a:pt x="52" y="7306"/>
                  </a:cubicBezTo>
                  <a:cubicBezTo>
                    <a:pt x="69" y="7765"/>
                    <a:pt x="154" y="8241"/>
                    <a:pt x="324" y="8682"/>
                  </a:cubicBezTo>
                  <a:cubicBezTo>
                    <a:pt x="392" y="8903"/>
                    <a:pt x="494" y="9107"/>
                    <a:pt x="596" y="9311"/>
                  </a:cubicBezTo>
                  <a:cubicBezTo>
                    <a:pt x="680" y="9464"/>
                    <a:pt x="765" y="9634"/>
                    <a:pt x="867" y="9787"/>
                  </a:cubicBezTo>
                  <a:cubicBezTo>
                    <a:pt x="1195" y="9540"/>
                    <a:pt x="1575" y="9439"/>
                    <a:pt x="1972" y="9439"/>
                  </a:cubicBezTo>
                  <a:cubicBezTo>
                    <a:pt x="2913" y="9439"/>
                    <a:pt x="3948" y="10003"/>
                    <a:pt x="4605" y="10517"/>
                  </a:cubicBezTo>
                  <a:cubicBezTo>
                    <a:pt x="4809" y="10653"/>
                    <a:pt x="4996" y="10823"/>
                    <a:pt x="5183" y="11010"/>
                  </a:cubicBezTo>
                  <a:cubicBezTo>
                    <a:pt x="6152" y="10874"/>
                    <a:pt x="7001" y="10398"/>
                    <a:pt x="7664" y="9685"/>
                  </a:cubicBezTo>
                  <a:cubicBezTo>
                    <a:pt x="8241" y="9056"/>
                    <a:pt x="8666" y="8275"/>
                    <a:pt x="8802" y="7425"/>
                  </a:cubicBezTo>
                  <a:cubicBezTo>
                    <a:pt x="8989" y="6372"/>
                    <a:pt x="8683" y="5335"/>
                    <a:pt x="8360" y="4333"/>
                  </a:cubicBezTo>
                  <a:cubicBezTo>
                    <a:pt x="7936" y="2973"/>
                    <a:pt x="7528" y="1257"/>
                    <a:pt x="8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32"/>
            <p:cNvSpPr/>
            <p:nvPr/>
          </p:nvSpPr>
          <p:spPr>
            <a:xfrm rot="-8100000">
              <a:off x="8425973" y="453743"/>
              <a:ext cx="62624" cy="153374"/>
            </a:xfrm>
            <a:custGeom>
              <a:avLst/>
              <a:gdLst/>
              <a:ahLst/>
              <a:cxnLst/>
              <a:rect l="l" t="t" r="r" b="b"/>
              <a:pathLst>
                <a:path w="2505" h="6135" extrusionOk="0">
                  <a:moveTo>
                    <a:pt x="2433" y="1"/>
                  </a:moveTo>
                  <a:cubicBezTo>
                    <a:pt x="2422" y="1"/>
                    <a:pt x="2409" y="5"/>
                    <a:pt x="2396" y="15"/>
                  </a:cubicBezTo>
                  <a:cubicBezTo>
                    <a:pt x="918" y="966"/>
                    <a:pt x="0" y="2649"/>
                    <a:pt x="68" y="4416"/>
                  </a:cubicBezTo>
                  <a:cubicBezTo>
                    <a:pt x="85" y="4959"/>
                    <a:pt x="204" y="5503"/>
                    <a:pt x="391" y="6030"/>
                  </a:cubicBezTo>
                  <a:cubicBezTo>
                    <a:pt x="418" y="6103"/>
                    <a:pt x="481" y="6134"/>
                    <a:pt x="543" y="6134"/>
                  </a:cubicBezTo>
                  <a:cubicBezTo>
                    <a:pt x="639" y="6134"/>
                    <a:pt x="732" y="6058"/>
                    <a:pt x="680" y="5945"/>
                  </a:cubicBezTo>
                  <a:cubicBezTo>
                    <a:pt x="34" y="4297"/>
                    <a:pt x="323" y="2394"/>
                    <a:pt x="1444" y="1034"/>
                  </a:cubicBezTo>
                  <a:cubicBezTo>
                    <a:pt x="1733" y="678"/>
                    <a:pt x="2073" y="372"/>
                    <a:pt x="2464" y="100"/>
                  </a:cubicBezTo>
                  <a:cubicBezTo>
                    <a:pt x="2505" y="73"/>
                    <a:pt x="2480"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32"/>
            <p:cNvSpPr/>
            <p:nvPr/>
          </p:nvSpPr>
          <p:spPr>
            <a:xfrm rot="-8100000">
              <a:off x="8447316" y="451200"/>
              <a:ext cx="35725" cy="100249"/>
            </a:xfrm>
            <a:custGeom>
              <a:avLst/>
              <a:gdLst/>
              <a:ahLst/>
              <a:cxnLst/>
              <a:rect l="l" t="t" r="r" b="b"/>
              <a:pathLst>
                <a:path w="1429" h="4010" extrusionOk="0">
                  <a:moveTo>
                    <a:pt x="1313" y="1"/>
                  </a:moveTo>
                  <a:cubicBezTo>
                    <a:pt x="1294" y="1"/>
                    <a:pt x="1274" y="9"/>
                    <a:pt x="1258" y="30"/>
                  </a:cubicBezTo>
                  <a:cubicBezTo>
                    <a:pt x="238" y="1032"/>
                    <a:pt x="52" y="2493"/>
                    <a:pt x="1" y="3870"/>
                  </a:cubicBezTo>
                  <a:cubicBezTo>
                    <a:pt x="1" y="3963"/>
                    <a:pt x="81" y="4010"/>
                    <a:pt x="162" y="4010"/>
                  </a:cubicBezTo>
                  <a:cubicBezTo>
                    <a:pt x="243" y="4010"/>
                    <a:pt x="323" y="3963"/>
                    <a:pt x="323" y="3870"/>
                  </a:cubicBezTo>
                  <a:cubicBezTo>
                    <a:pt x="272" y="2578"/>
                    <a:pt x="476" y="1134"/>
                    <a:pt x="1377" y="149"/>
                  </a:cubicBezTo>
                  <a:cubicBezTo>
                    <a:pt x="1428" y="84"/>
                    <a:pt x="1373" y="1"/>
                    <a:pt x="1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32"/>
            <p:cNvSpPr/>
            <p:nvPr/>
          </p:nvSpPr>
          <p:spPr>
            <a:xfrm rot="-8100000">
              <a:off x="8443185" y="421486"/>
              <a:ext cx="34475" cy="109649"/>
            </a:xfrm>
            <a:custGeom>
              <a:avLst/>
              <a:gdLst/>
              <a:ahLst/>
              <a:cxnLst/>
              <a:rect l="l" t="t" r="r" b="b"/>
              <a:pathLst>
                <a:path w="1379" h="4386" extrusionOk="0">
                  <a:moveTo>
                    <a:pt x="1260" y="0"/>
                  </a:moveTo>
                  <a:cubicBezTo>
                    <a:pt x="1235" y="0"/>
                    <a:pt x="1209" y="11"/>
                    <a:pt x="1189" y="36"/>
                  </a:cubicBezTo>
                  <a:cubicBezTo>
                    <a:pt x="374" y="1293"/>
                    <a:pt x="0" y="2754"/>
                    <a:pt x="68" y="4232"/>
                  </a:cubicBezTo>
                  <a:cubicBezTo>
                    <a:pt x="68" y="4334"/>
                    <a:pt x="149" y="4385"/>
                    <a:pt x="227" y="4385"/>
                  </a:cubicBezTo>
                  <a:cubicBezTo>
                    <a:pt x="306" y="4385"/>
                    <a:pt x="382" y="4334"/>
                    <a:pt x="374" y="4232"/>
                  </a:cubicBezTo>
                  <a:cubicBezTo>
                    <a:pt x="255" y="2822"/>
                    <a:pt x="612" y="1344"/>
                    <a:pt x="1342" y="121"/>
                  </a:cubicBezTo>
                  <a:cubicBezTo>
                    <a:pt x="1378" y="60"/>
                    <a:pt x="1321" y="0"/>
                    <a:pt x="1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32"/>
            <p:cNvSpPr/>
            <p:nvPr/>
          </p:nvSpPr>
          <p:spPr>
            <a:xfrm rot="-8100000">
              <a:off x="8385027" y="385411"/>
              <a:ext cx="75574" cy="176973"/>
            </a:xfrm>
            <a:custGeom>
              <a:avLst/>
              <a:gdLst/>
              <a:ahLst/>
              <a:cxnLst/>
              <a:rect l="l" t="t" r="r" b="b"/>
              <a:pathLst>
                <a:path w="3023" h="7079" extrusionOk="0">
                  <a:moveTo>
                    <a:pt x="2877" y="1"/>
                  </a:moveTo>
                  <a:cubicBezTo>
                    <a:pt x="2848" y="1"/>
                    <a:pt x="2819" y="15"/>
                    <a:pt x="2799" y="50"/>
                  </a:cubicBezTo>
                  <a:cubicBezTo>
                    <a:pt x="2341" y="967"/>
                    <a:pt x="2324" y="1970"/>
                    <a:pt x="2205" y="2972"/>
                  </a:cubicBezTo>
                  <a:cubicBezTo>
                    <a:pt x="2103" y="3924"/>
                    <a:pt x="1814" y="4841"/>
                    <a:pt x="1253" y="5640"/>
                  </a:cubicBezTo>
                  <a:cubicBezTo>
                    <a:pt x="947" y="6065"/>
                    <a:pt x="574" y="6455"/>
                    <a:pt x="149" y="6778"/>
                  </a:cubicBezTo>
                  <a:cubicBezTo>
                    <a:pt x="1" y="6886"/>
                    <a:pt x="87" y="7078"/>
                    <a:pt x="231" y="7078"/>
                  </a:cubicBezTo>
                  <a:cubicBezTo>
                    <a:pt x="268" y="7078"/>
                    <a:pt x="310" y="7065"/>
                    <a:pt x="353" y="7033"/>
                  </a:cubicBezTo>
                  <a:cubicBezTo>
                    <a:pt x="1100" y="6455"/>
                    <a:pt x="1695" y="5674"/>
                    <a:pt x="2069" y="4807"/>
                  </a:cubicBezTo>
                  <a:cubicBezTo>
                    <a:pt x="2256" y="4349"/>
                    <a:pt x="2375" y="3890"/>
                    <a:pt x="2443" y="3414"/>
                  </a:cubicBezTo>
                  <a:cubicBezTo>
                    <a:pt x="2511" y="2887"/>
                    <a:pt x="2545" y="2378"/>
                    <a:pt x="2579" y="1851"/>
                  </a:cubicBezTo>
                  <a:cubicBezTo>
                    <a:pt x="2630" y="1273"/>
                    <a:pt x="2714" y="696"/>
                    <a:pt x="2986" y="169"/>
                  </a:cubicBezTo>
                  <a:cubicBezTo>
                    <a:pt x="3022" y="85"/>
                    <a:pt x="2948" y="1"/>
                    <a:pt x="2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2"/>
            <p:cNvSpPr/>
            <p:nvPr/>
          </p:nvSpPr>
          <p:spPr>
            <a:xfrm rot="-8100000">
              <a:off x="8409631" y="382365"/>
              <a:ext cx="67024" cy="89374"/>
            </a:xfrm>
            <a:custGeom>
              <a:avLst/>
              <a:gdLst/>
              <a:ahLst/>
              <a:cxnLst/>
              <a:rect l="l" t="t" r="r" b="b"/>
              <a:pathLst>
                <a:path w="2681" h="3575" extrusionOk="0">
                  <a:moveTo>
                    <a:pt x="2563" y="0"/>
                  </a:moveTo>
                  <a:cubicBezTo>
                    <a:pt x="2524" y="0"/>
                    <a:pt x="2487" y="21"/>
                    <a:pt x="2473" y="68"/>
                  </a:cubicBezTo>
                  <a:cubicBezTo>
                    <a:pt x="2099" y="1376"/>
                    <a:pt x="1267" y="2532"/>
                    <a:pt x="128" y="3279"/>
                  </a:cubicBezTo>
                  <a:cubicBezTo>
                    <a:pt x="0" y="3379"/>
                    <a:pt x="87" y="3575"/>
                    <a:pt x="209" y="3575"/>
                  </a:cubicBezTo>
                  <a:cubicBezTo>
                    <a:pt x="232" y="3575"/>
                    <a:pt x="257" y="3567"/>
                    <a:pt x="281" y="3551"/>
                  </a:cubicBezTo>
                  <a:cubicBezTo>
                    <a:pt x="1437" y="2718"/>
                    <a:pt x="2286" y="1495"/>
                    <a:pt x="2660" y="119"/>
                  </a:cubicBezTo>
                  <a:cubicBezTo>
                    <a:pt x="2680" y="47"/>
                    <a:pt x="2621" y="0"/>
                    <a:pt x="2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2"/>
            <p:cNvSpPr/>
            <p:nvPr/>
          </p:nvSpPr>
          <p:spPr>
            <a:xfrm rot="-8100000">
              <a:off x="8500994" y="481014"/>
              <a:ext cx="31975" cy="75674"/>
            </a:xfrm>
            <a:custGeom>
              <a:avLst/>
              <a:gdLst/>
              <a:ahLst/>
              <a:cxnLst/>
              <a:rect l="l" t="t" r="r" b="b"/>
              <a:pathLst>
                <a:path w="1279" h="3027" extrusionOk="0">
                  <a:moveTo>
                    <a:pt x="126" y="0"/>
                  </a:moveTo>
                  <a:cubicBezTo>
                    <a:pt x="94" y="0"/>
                    <a:pt x="60" y="22"/>
                    <a:pt x="52" y="64"/>
                  </a:cubicBezTo>
                  <a:cubicBezTo>
                    <a:pt x="1" y="1100"/>
                    <a:pt x="272" y="2120"/>
                    <a:pt x="901" y="2952"/>
                  </a:cubicBezTo>
                  <a:cubicBezTo>
                    <a:pt x="944" y="3005"/>
                    <a:pt x="996" y="3026"/>
                    <a:pt x="1045" y="3026"/>
                  </a:cubicBezTo>
                  <a:cubicBezTo>
                    <a:pt x="1172" y="3026"/>
                    <a:pt x="1278" y="2883"/>
                    <a:pt x="1156" y="2749"/>
                  </a:cubicBezTo>
                  <a:cubicBezTo>
                    <a:pt x="544" y="2001"/>
                    <a:pt x="171" y="1032"/>
                    <a:pt x="188" y="64"/>
                  </a:cubicBezTo>
                  <a:cubicBezTo>
                    <a:pt x="188" y="22"/>
                    <a:pt x="15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2"/>
            <p:cNvSpPr/>
            <p:nvPr/>
          </p:nvSpPr>
          <p:spPr>
            <a:xfrm rot="-8100000">
              <a:off x="8232205" y="529909"/>
              <a:ext cx="65549" cy="41825"/>
            </a:xfrm>
            <a:custGeom>
              <a:avLst/>
              <a:gdLst/>
              <a:ahLst/>
              <a:cxnLst/>
              <a:rect l="l" t="t" r="r" b="b"/>
              <a:pathLst>
                <a:path w="2622" h="1673" extrusionOk="0">
                  <a:moveTo>
                    <a:pt x="2431" y="0"/>
                  </a:moveTo>
                  <a:cubicBezTo>
                    <a:pt x="2416" y="0"/>
                    <a:pt x="2400" y="4"/>
                    <a:pt x="2383" y="11"/>
                  </a:cubicBezTo>
                  <a:cubicBezTo>
                    <a:pt x="1517" y="368"/>
                    <a:pt x="752" y="929"/>
                    <a:pt x="56" y="1540"/>
                  </a:cubicBezTo>
                  <a:cubicBezTo>
                    <a:pt x="0" y="1595"/>
                    <a:pt x="57" y="1673"/>
                    <a:pt x="126" y="1673"/>
                  </a:cubicBezTo>
                  <a:cubicBezTo>
                    <a:pt x="142" y="1673"/>
                    <a:pt x="158" y="1669"/>
                    <a:pt x="174" y="1659"/>
                  </a:cubicBezTo>
                  <a:cubicBezTo>
                    <a:pt x="531" y="1370"/>
                    <a:pt x="905" y="1115"/>
                    <a:pt x="1296" y="895"/>
                  </a:cubicBezTo>
                  <a:cubicBezTo>
                    <a:pt x="1687" y="657"/>
                    <a:pt x="2077" y="470"/>
                    <a:pt x="2485" y="283"/>
                  </a:cubicBezTo>
                  <a:cubicBezTo>
                    <a:pt x="2621" y="222"/>
                    <a:pt x="2555" y="0"/>
                    <a:pt x="2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2"/>
            <p:cNvSpPr/>
            <p:nvPr/>
          </p:nvSpPr>
          <p:spPr>
            <a:xfrm rot="-8100000">
              <a:off x="8292244" y="535458"/>
              <a:ext cx="10225" cy="11475"/>
            </a:xfrm>
            <a:custGeom>
              <a:avLst/>
              <a:gdLst/>
              <a:ahLst/>
              <a:cxnLst/>
              <a:rect l="l" t="t" r="r" b="b"/>
              <a:pathLst>
                <a:path w="409" h="459" extrusionOk="0">
                  <a:moveTo>
                    <a:pt x="323" y="0"/>
                  </a:moveTo>
                  <a:cubicBezTo>
                    <a:pt x="306" y="0"/>
                    <a:pt x="272" y="0"/>
                    <a:pt x="255" y="17"/>
                  </a:cubicBezTo>
                  <a:cubicBezTo>
                    <a:pt x="187" y="102"/>
                    <a:pt x="119" y="204"/>
                    <a:pt x="34" y="289"/>
                  </a:cubicBezTo>
                  <a:cubicBezTo>
                    <a:pt x="0" y="323"/>
                    <a:pt x="0" y="391"/>
                    <a:pt x="51" y="425"/>
                  </a:cubicBezTo>
                  <a:cubicBezTo>
                    <a:pt x="68" y="442"/>
                    <a:pt x="85" y="459"/>
                    <a:pt x="119" y="459"/>
                  </a:cubicBezTo>
                  <a:cubicBezTo>
                    <a:pt x="153" y="442"/>
                    <a:pt x="170" y="425"/>
                    <a:pt x="187" y="408"/>
                  </a:cubicBezTo>
                  <a:cubicBezTo>
                    <a:pt x="204" y="391"/>
                    <a:pt x="221" y="374"/>
                    <a:pt x="221" y="357"/>
                  </a:cubicBezTo>
                  <a:cubicBezTo>
                    <a:pt x="221" y="357"/>
                    <a:pt x="221" y="374"/>
                    <a:pt x="221" y="374"/>
                  </a:cubicBezTo>
                  <a:cubicBezTo>
                    <a:pt x="272" y="306"/>
                    <a:pt x="323" y="221"/>
                    <a:pt x="391" y="153"/>
                  </a:cubicBezTo>
                  <a:cubicBezTo>
                    <a:pt x="408" y="136"/>
                    <a:pt x="408" y="119"/>
                    <a:pt x="408" y="85"/>
                  </a:cubicBezTo>
                  <a:cubicBezTo>
                    <a:pt x="408" y="68"/>
                    <a:pt x="408" y="34"/>
                    <a:pt x="391" y="17"/>
                  </a:cubicBezTo>
                  <a:cubicBezTo>
                    <a:pt x="374" y="0"/>
                    <a:pt x="340"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2"/>
            <p:cNvSpPr/>
            <p:nvPr/>
          </p:nvSpPr>
          <p:spPr>
            <a:xfrm rot="-8100000">
              <a:off x="8336809" y="532916"/>
              <a:ext cx="10225" cy="11575"/>
            </a:xfrm>
            <a:custGeom>
              <a:avLst/>
              <a:gdLst/>
              <a:ahLst/>
              <a:cxnLst/>
              <a:rect l="l" t="t" r="r" b="b"/>
              <a:pathLst>
                <a:path w="409" h="463" extrusionOk="0">
                  <a:moveTo>
                    <a:pt x="307" y="1"/>
                  </a:moveTo>
                  <a:cubicBezTo>
                    <a:pt x="290" y="1"/>
                    <a:pt x="273" y="5"/>
                    <a:pt x="256" y="13"/>
                  </a:cubicBezTo>
                  <a:lnTo>
                    <a:pt x="239" y="13"/>
                  </a:lnTo>
                  <a:cubicBezTo>
                    <a:pt x="205" y="30"/>
                    <a:pt x="205" y="47"/>
                    <a:pt x="188" y="64"/>
                  </a:cubicBezTo>
                  <a:cubicBezTo>
                    <a:pt x="137" y="132"/>
                    <a:pt x="86" y="217"/>
                    <a:pt x="18" y="285"/>
                  </a:cubicBezTo>
                  <a:cubicBezTo>
                    <a:pt x="1" y="302"/>
                    <a:pt x="1" y="353"/>
                    <a:pt x="18" y="370"/>
                  </a:cubicBezTo>
                  <a:cubicBezTo>
                    <a:pt x="18" y="404"/>
                    <a:pt x="35" y="438"/>
                    <a:pt x="69" y="438"/>
                  </a:cubicBezTo>
                  <a:cubicBezTo>
                    <a:pt x="81" y="450"/>
                    <a:pt x="101" y="462"/>
                    <a:pt x="124" y="462"/>
                  </a:cubicBezTo>
                  <a:cubicBezTo>
                    <a:pt x="134" y="462"/>
                    <a:pt x="144" y="460"/>
                    <a:pt x="154" y="455"/>
                  </a:cubicBezTo>
                  <a:cubicBezTo>
                    <a:pt x="171" y="455"/>
                    <a:pt x="171" y="455"/>
                    <a:pt x="188" y="438"/>
                  </a:cubicBezTo>
                  <a:cubicBezTo>
                    <a:pt x="205" y="438"/>
                    <a:pt x="222" y="421"/>
                    <a:pt x="222" y="404"/>
                  </a:cubicBezTo>
                  <a:cubicBezTo>
                    <a:pt x="290" y="336"/>
                    <a:pt x="341" y="251"/>
                    <a:pt x="392" y="183"/>
                  </a:cubicBezTo>
                  <a:cubicBezTo>
                    <a:pt x="409" y="149"/>
                    <a:pt x="409" y="115"/>
                    <a:pt x="409" y="81"/>
                  </a:cubicBezTo>
                  <a:cubicBezTo>
                    <a:pt x="392" y="64"/>
                    <a:pt x="375" y="30"/>
                    <a:pt x="358" y="13"/>
                  </a:cubicBezTo>
                  <a:cubicBezTo>
                    <a:pt x="341" y="5"/>
                    <a:pt x="324"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2"/>
            <p:cNvSpPr/>
            <p:nvPr/>
          </p:nvSpPr>
          <p:spPr>
            <a:xfrm rot="-8100000">
              <a:off x="8374952" y="527223"/>
              <a:ext cx="6400" cy="5125"/>
            </a:xfrm>
            <a:custGeom>
              <a:avLst/>
              <a:gdLst/>
              <a:ahLst/>
              <a:cxnLst/>
              <a:rect l="l" t="t" r="r" b="b"/>
              <a:pathLst>
                <a:path w="256" h="205" extrusionOk="0">
                  <a:moveTo>
                    <a:pt x="136" y="1"/>
                  </a:moveTo>
                  <a:cubicBezTo>
                    <a:pt x="0" y="1"/>
                    <a:pt x="0" y="204"/>
                    <a:pt x="136" y="204"/>
                  </a:cubicBezTo>
                  <a:cubicBezTo>
                    <a:pt x="255" y="204"/>
                    <a:pt x="255"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2"/>
            <p:cNvSpPr/>
            <p:nvPr/>
          </p:nvSpPr>
          <p:spPr>
            <a:xfrm rot="-8100000">
              <a:off x="8333489" y="466149"/>
              <a:ext cx="5975" cy="14225"/>
            </a:xfrm>
            <a:custGeom>
              <a:avLst/>
              <a:gdLst/>
              <a:ahLst/>
              <a:cxnLst/>
              <a:rect l="l" t="t" r="r" b="b"/>
              <a:pathLst>
                <a:path w="239" h="569" extrusionOk="0">
                  <a:moveTo>
                    <a:pt x="137" y="0"/>
                  </a:moveTo>
                  <a:cubicBezTo>
                    <a:pt x="69" y="0"/>
                    <a:pt x="35" y="34"/>
                    <a:pt x="35" y="85"/>
                  </a:cubicBezTo>
                  <a:cubicBezTo>
                    <a:pt x="18" y="221"/>
                    <a:pt x="18" y="340"/>
                    <a:pt x="1" y="476"/>
                  </a:cubicBezTo>
                  <a:cubicBezTo>
                    <a:pt x="1" y="493"/>
                    <a:pt x="1" y="527"/>
                    <a:pt x="18" y="544"/>
                  </a:cubicBezTo>
                  <a:cubicBezTo>
                    <a:pt x="30" y="556"/>
                    <a:pt x="50" y="568"/>
                    <a:pt x="73" y="568"/>
                  </a:cubicBezTo>
                  <a:cubicBezTo>
                    <a:pt x="83" y="568"/>
                    <a:pt x="93" y="566"/>
                    <a:pt x="103" y="561"/>
                  </a:cubicBezTo>
                  <a:cubicBezTo>
                    <a:pt x="154" y="561"/>
                    <a:pt x="188" y="527"/>
                    <a:pt x="188" y="476"/>
                  </a:cubicBezTo>
                  <a:cubicBezTo>
                    <a:pt x="205" y="340"/>
                    <a:pt x="222" y="221"/>
                    <a:pt x="222" y="85"/>
                  </a:cubicBezTo>
                  <a:cubicBezTo>
                    <a:pt x="239" y="34"/>
                    <a:pt x="188"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2"/>
            <p:cNvSpPr/>
            <p:nvPr/>
          </p:nvSpPr>
          <p:spPr>
            <a:xfrm rot="-8100000">
              <a:off x="8349498" y="435296"/>
              <a:ext cx="3850" cy="9375"/>
            </a:xfrm>
            <a:custGeom>
              <a:avLst/>
              <a:gdLst/>
              <a:ahLst/>
              <a:cxnLst/>
              <a:rect l="l" t="t" r="r" b="b"/>
              <a:pathLst>
                <a:path w="154" h="375" extrusionOk="0">
                  <a:moveTo>
                    <a:pt x="52" y="1"/>
                  </a:moveTo>
                  <a:cubicBezTo>
                    <a:pt x="18" y="18"/>
                    <a:pt x="1" y="35"/>
                    <a:pt x="1" y="69"/>
                  </a:cubicBezTo>
                  <a:cubicBezTo>
                    <a:pt x="1" y="103"/>
                    <a:pt x="1" y="137"/>
                    <a:pt x="1" y="188"/>
                  </a:cubicBezTo>
                  <a:cubicBezTo>
                    <a:pt x="1" y="205"/>
                    <a:pt x="1" y="222"/>
                    <a:pt x="1" y="239"/>
                  </a:cubicBezTo>
                  <a:cubicBezTo>
                    <a:pt x="1" y="255"/>
                    <a:pt x="1" y="289"/>
                    <a:pt x="1" y="306"/>
                  </a:cubicBezTo>
                  <a:cubicBezTo>
                    <a:pt x="1" y="340"/>
                    <a:pt x="35" y="374"/>
                    <a:pt x="85" y="374"/>
                  </a:cubicBezTo>
                  <a:cubicBezTo>
                    <a:pt x="102" y="374"/>
                    <a:pt x="119" y="357"/>
                    <a:pt x="136" y="340"/>
                  </a:cubicBezTo>
                  <a:cubicBezTo>
                    <a:pt x="153" y="323"/>
                    <a:pt x="153" y="306"/>
                    <a:pt x="136" y="289"/>
                  </a:cubicBezTo>
                  <a:lnTo>
                    <a:pt x="136" y="222"/>
                  </a:lnTo>
                  <a:cubicBezTo>
                    <a:pt x="136" y="205"/>
                    <a:pt x="119" y="188"/>
                    <a:pt x="119" y="171"/>
                  </a:cubicBezTo>
                  <a:cubicBezTo>
                    <a:pt x="119" y="120"/>
                    <a:pt x="102" y="86"/>
                    <a:pt x="102" y="52"/>
                  </a:cubicBezTo>
                  <a:cubicBezTo>
                    <a:pt x="102" y="18"/>
                    <a:pt x="68"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2"/>
            <p:cNvSpPr/>
            <p:nvPr/>
          </p:nvSpPr>
          <p:spPr>
            <a:xfrm rot="-8100000">
              <a:off x="8374713" y="412646"/>
              <a:ext cx="5975" cy="5125"/>
            </a:xfrm>
            <a:custGeom>
              <a:avLst/>
              <a:gdLst/>
              <a:ahLst/>
              <a:cxnLst/>
              <a:rect l="l" t="t" r="r" b="b"/>
              <a:pathLst>
                <a:path w="239" h="205" extrusionOk="0">
                  <a:moveTo>
                    <a:pt x="120" y="1"/>
                  </a:moveTo>
                  <a:cubicBezTo>
                    <a:pt x="1" y="1"/>
                    <a:pt x="1" y="205"/>
                    <a:pt x="120" y="205"/>
                  </a:cubicBezTo>
                  <a:cubicBezTo>
                    <a:pt x="238" y="205"/>
                    <a:pt x="238"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2"/>
            <p:cNvSpPr/>
            <p:nvPr/>
          </p:nvSpPr>
          <p:spPr>
            <a:xfrm rot="-8100000">
              <a:off x="8413083" y="401460"/>
              <a:ext cx="5550" cy="4675"/>
            </a:xfrm>
            <a:custGeom>
              <a:avLst/>
              <a:gdLst/>
              <a:ahLst/>
              <a:cxnLst/>
              <a:rect l="l" t="t" r="r" b="b"/>
              <a:pathLst>
                <a:path w="222" h="187" extrusionOk="0">
                  <a:moveTo>
                    <a:pt x="120" y="0"/>
                  </a:moveTo>
                  <a:cubicBezTo>
                    <a:pt x="1" y="0"/>
                    <a:pt x="1" y="187"/>
                    <a:pt x="120" y="187"/>
                  </a:cubicBezTo>
                  <a:cubicBezTo>
                    <a:pt x="222" y="187"/>
                    <a:pt x="222"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2"/>
            <p:cNvSpPr/>
            <p:nvPr/>
          </p:nvSpPr>
          <p:spPr>
            <a:xfrm rot="-8100000">
              <a:off x="8514657" y="403734"/>
              <a:ext cx="123249" cy="43225"/>
            </a:xfrm>
            <a:custGeom>
              <a:avLst/>
              <a:gdLst/>
              <a:ahLst/>
              <a:cxnLst/>
              <a:rect l="l" t="t" r="r" b="b"/>
              <a:pathLst>
                <a:path w="4930" h="1729" extrusionOk="0">
                  <a:moveTo>
                    <a:pt x="810" y="1"/>
                  </a:moveTo>
                  <a:cubicBezTo>
                    <a:pt x="546" y="1"/>
                    <a:pt x="286" y="44"/>
                    <a:pt x="77" y="190"/>
                  </a:cubicBezTo>
                  <a:cubicBezTo>
                    <a:pt x="0" y="252"/>
                    <a:pt x="21" y="382"/>
                    <a:pt x="113" y="382"/>
                  </a:cubicBezTo>
                  <a:cubicBezTo>
                    <a:pt x="123" y="382"/>
                    <a:pt x="133" y="380"/>
                    <a:pt x="145" y="377"/>
                  </a:cubicBezTo>
                  <a:cubicBezTo>
                    <a:pt x="332" y="312"/>
                    <a:pt x="522" y="290"/>
                    <a:pt x="715" y="290"/>
                  </a:cubicBezTo>
                  <a:cubicBezTo>
                    <a:pt x="925" y="290"/>
                    <a:pt x="1138" y="316"/>
                    <a:pt x="1351" y="343"/>
                  </a:cubicBezTo>
                  <a:cubicBezTo>
                    <a:pt x="1742" y="394"/>
                    <a:pt x="2116" y="496"/>
                    <a:pt x="2490" y="615"/>
                  </a:cubicBezTo>
                  <a:cubicBezTo>
                    <a:pt x="3271" y="853"/>
                    <a:pt x="3968" y="1244"/>
                    <a:pt x="4631" y="1702"/>
                  </a:cubicBezTo>
                  <a:cubicBezTo>
                    <a:pt x="4655" y="1721"/>
                    <a:pt x="4681" y="1729"/>
                    <a:pt x="4706" y="1729"/>
                  </a:cubicBezTo>
                  <a:cubicBezTo>
                    <a:pt x="4823" y="1729"/>
                    <a:pt x="4929" y="1562"/>
                    <a:pt x="4817" y="1465"/>
                  </a:cubicBezTo>
                  <a:cubicBezTo>
                    <a:pt x="4155" y="938"/>
                    <a:pt x="3356" y="547"/>
                    <a:pt x="2541" y="292"/>
                  </a:cubicBezTo>
                  <a:cubicBezTo>
                    <a:pt x="2133" y="156"/>
                    <a:pt x="1725" y="88"/>
                    <a:pt x="1300" y="37"/>
                  </a:cubicBezTo>
                  <a:cubicBezTo>
                    <a:pt x="1143" y="18"/>
                    <a:pt x="976"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2"/>
            <p:cNvSpPr/>
            <p:nvPr/>
          </p:nvSpPr>
          <p:spPr>
            <a:xfrm rot="-8100000">
              <a:off x="8718366" y="128715"/>
              <a:ext cx="170548" cy="335897"/>
            </a:xfrm>
            <a:custGeom>
              <a:avLst/>
              <a:gdLst/>
              <a:ahLst/>
              <a:cxnLst/>
              <a:rect l="l" t="t" r="r" b="b"/>
              <a:pathLst>
                <a:path w="6822" h="13436" extrusionOk="0">
                  <a:moveTo>
                    <a:pt x="6734" y="1"/>
                  </a:moveTo>
                  <a:cubicBezTo>
                    <a:pt x="6704" y="1"/>
                    <a:pt x="6676" y="15"/>
                    <a:pt x="6668" y="51"/>
                  </a:cubicBezTo>
                  <a:cubicBezTo>
                    <a:pt x="6448" y="1070"/>
                    <a:pt x="6244" y="2090"/>
                    <a:pt x="5972" y="3092"/>
                  </a:cubicBezTo>
                  <a:cubicBezTo>
                    <a:pt x="5717" y="4078"/>
                    <a:pt x="5411" y="5046"/>
                    <a:pt x="5054" y="6015"/>
                  </a:cubicBezTo>
                  <a:cubicBezTo>
                    <a:pt x="4392" y="7765"/>
                    <a:pt x="3491" y="9464"/>
                    <a:pt x="2302" y="10942"/>
                  </a:cubicBezTo>
                  <a:cubicBezTo>
                    <a:pt x="1979" y="11333"/>
                    <a:pt x="1639" y="11724"/>
                    <a:pt x="1282" y="12080"/>
                  </a:cubicBezTo>
                  <a:cubicBezTo>
                    <a:pt x="909" y="12454"/>
                    <a:pt x="501" y="12777"/>
                    <a:pt x="127" y="13134"/>
                  </a:cubicBezTo>
                  <a:cubicBezTo>
                    <a:pt x="1" y="13232"/>
                    <a:pt x="118" y="13435"/>
                    <a:pt x="249" y="13435"/>
                  </a:cubicBezTo>
                  <a:cubicBezTo>
                    <a:pt x="277" y="13435"/>
                    <a:pt x="304" y="13426"/>
                    <a:pt x="331" y="13406"/>
                  </a:cubicBezTo>
                  <a:cubicBezTo>
                    <a:pt x="722" y="13134"/>
                    <a:pt x="1062" y="12811"/>
                    <a:pt x="1401" y="12471"/>
                  </a:cubicBezTo>
                  <a:cubicBezTo>
                    <a:pt x="1724" y="12148"/>
                    <a:pt x="2047" y="11809"/>
                    <a:pt x="2353" y="11452"/>
                  </a:cubicBezTo>
                  <a:cubicBezTo>
                    <a:pt x="2948" y="10721"/>
                    <a:pt x="3474" y="9957"/>
                    <a:pt x="3933" y="9158"/>
                  </a:cubicBezTo>
                  <a:cubicBezTo>
                    <a:pt x="4952" y="7408"/>
                    <a:pt x="5666" y="5505"/>
                    <a:pt x="6159" y="3551"/>
                  </a:cubicBezTo>
                  <a:cubicBezTo>
                    <a:pt x="6465" y="2413"/>
                    <a:pt x="6685" y="1240"/>
                    <a:pt x="6821" y="68"/>
                  </a:cubicBezTo>
                  <a:cubicBezTo>
                    <a:pt x="6821" y="29"/>
                    <a:pt x="6776" y="1"/>
                    <a:pt x="6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2"/>
            <p:cNvSpPr/>
            <p:nvPr/>
          </p:nvSpPr>
          <p:spPr>
            <a:xfrm rot="-8100000">
              <a:off x="8890644" y="208685"/>
              <a:ext cx="35400" cy="207598"/>
            </a:xfrm>
            <a:custGeom>
              <a:avLst/>
              <a:gdLst/>
              <a:ahLst/>
              <a:cxnLst/>
              <a:rect l="l" t="t" r="r" b="b"/>
              <a:pathLst>
                <a:path w="1416" h="8304" extrusionOk="0">
                  <a:moveTo>
                    <a:pt x="1309" y="0"/>
                  </a:moveTo>
                  <a:cubicBezTo>
                    <a:pt x="1280" y="0"/>
                    <a:pt x="1253" y="15"/>
                    <a:pt x="1241" y="51"/>
                  </a:cubicBezTo>
                  <a:cubicBezTo>
                    <a:pt x="391" y="2039"/>
                    <a:pt x="1" y="4180"/>
                    <a:pt x="187" y="6355"/>
                  </a:cubicBezTo>
                  <a:cubicBezTo>
                    <a:pt x="238" y="6949"/>
                    <a:pt x="340" y="7561"/>
                    <a:pt x="476" y="8156"/>
                  </a:cubicBezTo>
                  <a:cubicBezTo>
                    <a:pt x="497" y="8259"/>
                    <a:pt x="573" y="8303"/>
                    <a:pt x="652" y="8303"/>
                  </a:cubicBezTo>
                  <a:cubicBezTo>
                    <a:pt x="768" y="8303"/>
                    <a:pt x="891" y="8206"/>
                    <a:pt x="850" y="8054"/>
                  </a:cubicBezTo>
                  <a:cubicBezTo>
                    <a:pt x="357" y="6015"/>
                    <a:pt x="357" y="3840"/>
                    <a:pt x="850" y="1801"/>
                  </a:cubicBezTo>
                  <a:cubicBezTo>
                    <a:pt x="986" y="1224"/>
                    <a:pt x="1173" y="663"/>
                    <a:pt x="1394" y="102"/>
                  </a:cubicBezTo>
                  <a:cubicBezTo>
                    <a:pt x="1416" y="48"/>
                    <a:pt x="1360"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2"/>
            <p:cNvSpPr/>
            <p:nvPr/>
          </p:nvSpPr>
          <p:spPr>
            <a:xfrm rot="-8100000">
              <a:off x="8623237" y="405356"/>
              <a:ext cx="48675" cy="74699"/>
            </a:xfrm>
            <a:custGeom>
              <a:avLst/>
              <a:gdLst/>
              <a:ahLst/>
              <a:cxnLst/>
              <a:rect l="l" t="t" r="r" b="b"/>
              <a:pathLst>
                <a:path w="1947" h="2988" extrusionOk="0">
                  <a:moveTo>
                    <a:pt x="1831" y="0"/>
                  </a:moveTo>
                  <a:cubicBezTo>
                    <a:pt x="1811" y="0"/>
                    <a:pt x="1790" y="7"/>
                    <a:pt x="1773" y="25"/>
                  </a:cubicBezTo>
                  <a:cubicBezTo>
                    <a:pt x="1399" y="399"/>
                    <a:pt x="1076" y="874"/>
                    <a:pt x="787" y="1316"/>
                  </a:cubicBezTo>
                  <a:cubicBezTo>
                    <a:pt x="651" y="1554"/>
                    <a:pt x="515" y="1775"/>
                    <a:pt x="379" y="2013"/>
                  </a:cubicBezTo>
                  <a:cubicBezTo>
                    <a:pt x="244" y="2268"/>
                    <a:pt x="108" y="2505"/>
                    <a:pt x="23" y="2777"/>
                  </a:cubicBezTo>
                  <a:cubicBezTo>
                    <a:pt x="0" y="2901"/>
                    <a:pt x="97" y="2987"/>
                    <a:pt x="194" y="2987"/>
                  </a:cubicBezTo>
                  <a:cubicBezTo>
                    <a:pt x="244" y="2987"/>
                    <a:pt x="294" y="2965"/>
                    <a:pt x="328" y="2913"/>
                  </a:cubicBezTo>
                  <a:cubicBezTo>
                    <a:pt x="464" y="2675"/>
                    <a:pt x="549" y="2420"/>
                    <a:pt x="668" y="2183"/>
                  </a:cubicBezTo>
                  <a:cubicBezTo>
                    <a:pt x="787" y="1945"/>
                    <a:pt x="906" y="1707"/>
                    <a:pt x="1042" y="1469"/>
                  </a:cubicBezTo>
                  <a:cubicBezTo>
                    <a:pt x="1178" y="1248"/>
                    <a:pt x="1297" y="1027"/>
                    <a:pt x="1450" y="806"/>
                  </a:cubicBezTo>
                  <a:cubicBezTo>
                    <a:pt x="1603" y="585"/>
                    <a:pt x="1756" y="365"/>
                    <a:pt x="1909" y="127"/>
                  </a:cubicBezTo>
                  <a:cubicBezTo>
                    <a:pt x="1947" y="63"/>
                    <a:pt x="1890" y="0"/>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2"/>
            <p:cNvSpPr/>
            <p:nvPr/>
          </p:nvSpPr>
          <p:spPr>
            <a:xfrm rot="-8100000">
              <a:off x="8704194" y="423791"/>
              <a:ext cx="8100" cy="5975"/>
            </a:xfrm>
            <a:custGeom>
              <a:avLst/>
              <a:gdLst/>
              <a:ahLst/>
              <a:cxnLst/>
              <a:rect l="l" t="t" r="r" b="b"/>
              <a:pathLst>
                <a:path w="324" h="239" extrusionOk="0">
                  <a:moveTo>
                    <a:pt x="154" y="1"/>
                  </a:moveTo>
                  <a:cubicBezTo>
                    <a:pt x="1" y="1"/>
                    <a:pt x="1" y="239"/>
                    <a:pt x="154" y="239"/>
                  </a:cubicBezTo>
                  <a:cubicBezTo>
                    <a:pt x="324" y="239"/>
                    <a:pt x="324"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2"/>
            <p:cNvSpPr/>
            <p:nvPr/>
          </p:nvSpPr>
          <p:spPr>
            <a:xfrm rot="-8100000">
              <a:off x="8727088" y="411813"/>
              <a:ext cx="9775" cy="7675"/>
            </a:xfrm>
            <a:custGeom>
              <a:avLst/>
              <a:gdLst/>
              <a:ahLst/>
              <a:cxnLst/>
              <a:rect l="l" t="t" r="r" b="b"/>
              <a:pathLst>
                <a:path w="391" h="307" extrusionOk="0">
                  <a:moveTo>
                    <a:pt x="187" y="0"/>
                  </a:moveTo>
                  <a:cubicBezTo>
                    <a:pt x="0" y="0"/>
                    <a:pt x="0" y="306"/>
                    <a:pt x="187" y="306"/>
                  </a:cubicBezTo>
                  <a:cubicBezTo>
                    <a:pt x="391" y="306"/>
                    <a:pt x="391"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2"/>
            <p:cNvSpPr/>
            <p:nvPr/>
          </p:nvSpPr>
          <p:spPr>
            <a:xfrm rot="-8100000">
              <a:off x="8744728" y="401664"/>
              <a:ext cx="12325" cy="9375"/>
            </a:xfrm>
            <a:custGeom>
              <a:avLst/>
              <a:gdLst/>
              <a:ahLst/>
              <a:cxnLst/>
              <a:rect l="l" t="t" r="r" b="b"/>
              <a:pathLst>
                <a:path w="493" h="375" extrusionOk="0">
                  <a:moveTo>
                    <a:pt x="255" y="1"/>
                  </a:moveTo>
                  <a:cubicBezTo>
                    <a:pt x="0" y="1"/>
                    <a:pt x="0" y="375"/>
                    <a:pt x="255" y="375"/>
                  </a:cubicBezTo>
                  <a:cubicBezTo>
                    <a:pt x="493" y="375"/>
                    <a:pt x="493"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2"/>
            <p:cNvSpPr/>
            <p:nvPr/>
          </p:nvSpPr>
          <p:spPr>
            <a:xfrm rot="-8100000">
              <a:off x="8418660" y="18981"/>
              <a:ext cx="376371" cy="763093"/>
            </a:xfrm>
            <a:custGeom>
              <a:avLst/>
              <a:gdLst/>
              <a:ahLst/>
              <a:cxnLst/>
              <a:rect l="l" t="t" r="r" b="b"/>
              <a:pathLst>
                <a:path w="15055" h="30524" extrusionOk="0">
                  <a:moveTo>
                    <a:pt x="14001" y="516"/>
                  </a:moveTo>
                  <a:cubicBezTo>
                    <a:pt x="13152" y="1773"/>
                    <a:pt x="13560" y="3489"/>
                    <a:pt x="13984" y="4849"/>
                  </a:cubicBezTo>
                  <a:cubicBezTo>
                    <a:pt x="14307" y="5851"/>
                    <a:pt x="14613" y="6888"/>
                    <a:pt x="14426" y="7941"/>
                  </a:cubicBezTo>
                  <a:cubicBezTo>
                    <a:pt x="14290" y="8791"/>
                    <a:pt x="13865" y="9572"/>
                    <a:pt x="13288" y="10201"/>
                  </a:cubicBezTo>
                  <a:cubicBezTo>
                    <a:pt x="12625" y="10914"/>
                    <a:pt x="11776" y="11390"/>
                    <a:pt x="10807" y="11526"/>
                  </a:cubicBezTo>
                  <a:cubicBezTo>
                    <a:pt x="10620" y="11339"/>
                    <a:pt x="10433" y="11169"/>
                    <a:pt x="10229" y="11033"/>
                  </a:cubicBezTo>
                  <a:cubicBezTo>
                    <a:pt x="9572" y="10519"/>
                    <a:pt x="8537" y="9955"/>
                    <a:pt x="7596" y="9955"/>
                  </a:cubicBezTo>
                  <a:cubicBezTo>
                    <a:pt x="7199" y="9955"/>
                    <a:pt x="6819" y="10056"/>
                    <a:pt x="6491" y="10303"/>
                  </a:cubicBezTo>
                  <a:cubicBezTo>
                    <a:pt x="6389" y="10150"/>
                    <a:pt x="6304" y="9980"/>
                    <a:pt x="6220" y="9827"/>
                  </a:cubicBezTo>
                  <a:cubicBezTo>
                    <a:pt x="6118" y="9623"/>
                    <a:pt x="6016" y="9419"/>
                    <a:pt x="5948" y="9198"/>
                  </a:cubicBezTo>
                  <a:cubicBezTo>
                    <a:pt x="5778" y="8757"/>
                    <a:pt x="5693" y="8281"/>
                    <a:pt x="5676" y="7822"/>
                  </a:cubicBezTo>
                  <a:cubicBezTo>
                    <a:pt x="5625" y="6854"/>
                    <a:pt x="5880" y="5868"/>
                    <a:pt x="6338" y="5036"/>
                  </a:cubicBezTo>
                  <a:cubicBezTo>
                    <a:pt x="7307" y="3320"/>
                    <a:pt x="9023" y="2181"/>
                    <a:pt x="10807" y="1468"/>
                  </a:cubicBezTo>
                  <a:cubicBezTo>
                    <a:pt x="11826" y="1060"/>
                    <a:pt x="12914" y="754"/>
                    <a:pt x="14001" y="516"/>
                  </a:cubicBezTo>
                  <a:close/>
                  <a:moveTo>
                    <a:pt x="7567" y="10473"/>
                  </a:moveTo>
                  <a:cubicBezTo>
                    <a:pt x="8052" y="10473"/>
                    <a:pt x="8566" y="10660"/>
                    <a:pt x="8989" y="10846"/>
                  </a:cubicBezTo>
                  <a:cubicBezTo>
                    <a:pt x="9567" y="11118"/>
                    <a:pt x="10178" y="11492"/>
                    <a:pt x="10569" y="12002"/>
                  </a:cubicBezTo>
                  <a:cubicBezTo>
                    <a:pt x="10756" y="12223"/>
                    <a:pt x="10909" y="12545"/>
                    <a:pt x="10807" y="12851"/>
                  </a:cubicBezTo>
                  <a:cubicBezTo>
                    <a:pt x="10732" y="13078"/>
                    <a:pt x="10576" y="13250"/>
                    <a:pt x="10339" y="13250"/>
                  </a:cubicBezTo>
                  <a:cubicBezTo>
                    <a:pt x="10310" y="13250"/>
                    <a:pt x="10279" y="13248"/>
                    <a:pt x="10246" y="13242"/>
                  </a:cubicBezTo>
                  <a:cubicBezTo>
                    <a:pt x="10228" y="13238"/>
                    <a:pt x="10211" y="13235"/>
                    <a:pt x="10195" y="13235"/>
                  </a:cubicBezTo>
                  <a:cubicBezTo>
                    <a:pt x="10152" y="13235"/>
                    <a:pt x="10118" y="13251"/>
                    <a:pt x="10093" y="13276"/>
                  </a:cubicBezTo>
                  <a:cubicBezTo>
                    <a:pt x="9856" y="12987"/>
                    <a:pt x="9465" y="12766"/>
                    <a:pt x="9125" y="12579"/>
                  </a:cubicBezTo>
                  <a:cubicBezTo>
                    <a:pt x="8734" y="12359"/>
                    <a:pt x="8326" y="12189"/>
                    <a:pt x="7902" y="12053"/>
                  </a:cubicBezTo>
                  <a:cubicBezTo>
                    <a:pt x="7477" y="11917"/>
                    <a:pt x="7035" y="11849"/>
                    <a:pt x="6593" y="11815"/>
                  </a:cubicBezTo>
                  <a:lnTo>
                    <a:pt x="6542" y="11815"/>
                  </a:lnTo>
                  <a:cubicBezTo>
                    <a:pt x="6169" y="11356"/>
                    <a:pt x="6542" y="10744"/>
                    <a:pt x="7052" y="10558"/>
                  </a:cubicBezTo>
                  <a:cubicBezTo>
                    <a:pt x="7216" y="10498"/>
                    <a:pt x="7390" y="10473"/>
                    <a:pt x="7567" y="10473"/>
                  </a:cubicBezTo>
                  <a:close/>
                  <a:moveTo>
                    <a:pt x="6423" y="12223"/>
                  </a:moveTo>
                  <a:cubicBezTo>
                    <a:pt x="6457" y="12257"/>
                    <a:pt x="6491" y="12274"/>
                    <a:pt x="6542" y="12274"/>
                  </a:cubicBezTo>
                  <a:cubicBezTo>
                    <a:pt x="7426" y="12359"/>
                    <a:pt x="8275" y="12613"/>
                    <a:pt x="9040" y="13072"/>
                  </a:cubicBezTo>
                  <a:cubicBezTo>
                    <a:pt x="9329" y="13242"/>
                    <a:pt x="9669" y="13446"/>
                    <a:pt x="9822" y="13786"/>
                  </a:cubicBezTo>
                  <a:cubicBezTo>
                    <a:pt x="9941" y="14058"/>
                    <a:pt x="9958" y="14363"/>
                    <a:pt x="9941" y="14669"/>
                  </a:cubicBezTo>
                  <a:cubicBezTo>
                    <a:pt x="9907" y="15349"/>
                    <a:pt x="9737" y="16012"/>
                    <a:pt x="9584" y="16674"/>
                  </a:cubicBezTo>
                  <a:cubicBezTo>
                    <a:pt x="9397" y="17473"/>
                    <a:pt x="9244" y="18271"/>
                    <a:pt x="9023" y="19070"/>
                  </a:cubicBezTo>
                  <a:cubicBezTo>
                    <a:pt x="8564" y="20854"/>
                    <a:pt x="7953" y="22638"/>
                    <a:pt x="7103" y="24286"/>
                  </a:cubicBezTo>
                  <a:cubicBezTo>
                    <a:pt x="6304" y="25815"/>
                    <a:pt x="5285" y="27208"/>
                    <a:pt x="4096" y="28466"/>
                  </a:cubicBezTo>
                  <a:cubicBezTo>
                    <a:pt x="3662" y="28939"/>
                    <a:pt x="2729" y="30003"/>
                    <a:pt x="1928" y="30003"/>
                  </a:cubicBezTo>
                  <a:cubicBezTo>
                    <a:pt x="1694" y="30003"/>
                    <a:pt x="1471" y="29912"/>
                    <a:pt x="1275" y="29689"/>
                  </a:cubicBezTo>
                  <a:cubicBezTo>
                    <a:pt x="749" y="29077"/>
                    <a:pt x="681" y="28058"/>
                    <a:pt x="647" y="27276"/>
                  </a:cubicBezTo>
                  <a:cubicBezTo>
                    <a:pt x="545" y="25356"/>
                    <a:pt x="783" y="23352"/>
                    <a:pt x="1190" y="21466"/>
                  </a:cubicBezTo>
                  <a:cubicBezTo>
                    <a:pt x="1819" y="18475"/>
                    <a:pt x="3399" y="15451"/>
                    <a:pt x="5523" y="13174"/>
                  </a:cubicBezTo>
                  <a:cubicBezTo>
                    <a:pt x="5812" y="12851"/>
                    <a:pt x="6118" y="12545"/>
                    <a:pt x="6423" y="12240"/>
                  </a:cubicBezTo>
                  <a:cubicBezTo>
                    <a:pt x="6423" y="12240"/>
                    <a:pt x="6423" y="12223"/>
                    <a:pt x="6423" y="12223"/>
                  </a:cubicBezTo>
                  <a:close/>
                  <a:moveTo>
                    <a:pt x="14543" y="0"/>
                  </a:moveTo>
                  <a:cubicBezTo>
                    <a:pt x="14528" y="0"/>
                    <a:pt x="14511" y="2"/>
                    <a:pt x="14494" y="6"/>
                  </a:cubicBezTo>
                  <a:cubicBezTo>
                    <a:pt x="13271" y="312"/>
                    <a:pt x="12030" y="550"/>
                    <a:pt x="10841" y="975"/>
                  </a:cubicBezTo>
                  <a:cubicBezTo>
                    <a:pt x="9788" y="1366"/>
                    <a:pt x="8768" y="1892"/>
                    <a:pt x="7868" y="2572"/>
                  </a:cubicBezTo>
                  <a:cubicBezTo>
                    <a:pt x="6220" y="3846"/>
                    <a:pt x="5081" y="5766"/>
                    <a:pt x="5217" y="7890"/>
                  </a:cubicBezTo>
                  <a:cubicBezTo>
                    <a:pt x="5251" y="8451"/>
                    <a:pt x="5387" y="9011"/>
                    <a:pt x="5625" y="9504"/>
                  </a:cubicBezTo>
                  <a:cubicBezTo>
                    <a:pt x="5778" y="9827"/>
                    <a:pt x="5999" y="10252"/>
                    <a:pt x="6321" y="10422"/>
                  </a:cubicBezTo>
                  <a:cubicBezTo>
                    <a:pt x="5897" y="10846"/>
                    <a:pt x="5812" y="11543"/>
                    <a:pt x="6203" y="12002"/>
                  </a:cubicBezTo>
                  <a:cubicBezTo>
                    <a:pt x="4809" y="13123"/>
                    <a:pt x="3654" y="14635"/>
                    <a:pt x="2736" y="16164"/>
                  </a:cubicBezTo>
                  <a:cubicBezTo>
                    <a:pt x="1836" y="17694"/>
                    <a:pt x="1122" y="19342"/>
                    <a:pt x="698" y="21058"/>
                  </a:cubicBezTo>
                  <a:cubicBezTo>
                    <a:pt x="222" y="23012"/>
                    <a:pt x="1" y="25119"/>
                    <a:pt x="69" y="27123"/>
                  </a:cubicBezTo>
                  <a:cubicBezTo>
                    <a:pt x="103" y="28058"/>
                    <a:pt x="188" y="29128"/>
                    <a:pt x="749" y="29910"/>
                  </a:cubicBezTo>
                  <a:cubicBezTo>
                    <a:pt x="1058" y="30349"/>
                    <a:pt x="1463" y="30523"/>
                    <a:pt x="1888" y="30523"/>
                  </a:cubicBezTo>
                  <a:cubicBezTo>
                    <a:pt x="2466" y="30523"/>
                    <a:pt x="3082" y="30202"/>
                    <a:pt x="3552" y="29791"/>
                  </a:cubicBezTo>
                  <a:cubicBezTo>
                    <a:pt x="6406" y="27276"/>
                    <a:pt x="8156" y="23742"/>
                    <a:pt x="9227" y="20157"/>
                  </a:cubicBezTo>
                  <a:cubicBezTo>
                    <a:pt x="9516" y="19189"/>
                    <a:pt x="9737" y="18203"/>
                    <a:pt x="9974" y="17218"/>
                  </a:cubicBezTo>
                  <a:cubicBezTo>
                    <a:pt x="10127" y="16538"/>
                    <a:pt x="10348" y="15859"/>
                    <a:pt x="10433" y="15162"/>
                  </a:cubicBezTo>
                  <a:cubicBezTo>
                    <a:pt x="10484" y="14703"/>
                    <a:pt x="10501" y="14160"/>
                    <a:pt x="10331" y="13701"/>
                  </a:cubicBezTo>
                  <a:lnTo>
                    <a:pt x="10331" y="13701"/>
                  </a:lnTo>
                  <a:cubicBezTo>
                    <a:pt x="10340" y="13701"/>
                    <a:pt x="10348" y="13701"/>
                    <a:pt x="10356" y="13701"/>
                  </a:cubicBezTo>
                  <a:cubicBezTo>
                    <a:pt x="10872" y="13701"/>
                    <a:pt x="11300" y="13183"/>
                    <a:pt x="11317" y="12681"/>
                  </a:cubicBezTo>
                  <a:cubicBezTo>
                    <a:pt x="11334" y="12410"/>
                    <a:pt x="11249" y="12172"/>
                    <a:pt x="11113" y="11951"/>
                  </a:cubicBezTo>
                  <a:cubicBezTo>
                    <a:pt x="12676" y="11611"/>
                    <a:pt x="14001" y="10490"/>
                    <a:pt x="14630" y="9028"/>
                  </a:cubicBezTo>
                  <a:cubicBezTo>
                    <a:pt x="14987" y="8196"/>
                    <a:pt x="15055" y="7278"/>
                    <a:pt x="14902" y="6395"/>
                  </a:cubicBezTo>
                  <a:cubicBezTo>
                    <a:pt x="14715" y="5307"/>
                    <a:pt x="14239" y="4288"/>
                    <a:pt x="14035" y="3201"/>
                  </a:cubicBezTo>
                  <a:cubicBezTo>
                    <a:pt x="13865" y="2215"/>
                    <a:pt x="13916" y="1111"/>
                    <a:pt x="14647" y="346"/>
                  </a:cubicBezTo>
                  <a:cubicBezTo>
                    <a:pt x="14771" y="237"/>
                    <a:pt x="14711" y="0"/>
                    <a:pt x="14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2"/>
            <p:cNvSpPr/>
            <p:nvPr/>
          </p:nvSpPr>
          <p:spPr>
            <a:xfrm rot="-8100000">
              <a:off x="8469838" y="407479"/>
              <a:ext cx="118524" cy="70099"/>
            </a:xfrm>
            <a:custGeom>
              <a:avLst/>
              <a:gdLst/>
              <a:ahLst/>
              <a:cxnLst/>
              <a:rect l="l" t="t" r="r" b="b"/>
              <a:pathLst>
                <a:path w="4741" h="2804" extrusionOk="0">
                  <a:moveTo>
                    <a:pt x="1399" y="0"/>
                  </a:moveTo>
                  <a:cubicBezTo>
                    <a:pt x="1222" y="0"/>
                    <a:pt x="1048" y="25"/>
                    <a:pt x="884" y="85"/>
                  </a:cubicBezTo>
                  <a:cubicBezTo>
                    <a:pt x="374" y="271"/>
                    <a:pt x="1" y="883"/>
                    <a:pt x="374" y="1342"/>
                  </a:cubicBezTo>
                  <a:lnTo>
                    <a:pt x="425" y="1342"/>
                  </a:lnTo>
                  <a:cubicBezTo>
                    <a:pt x="867" y="1376"/>
                    <a:pt x="1309" y="1444"/>
                    <a:pt x="1734" y="1580"/>
                  </a:cubicBezTo>
                  <a:cubicBezTo>
                    <a:pt x="2158" y="1716"/>
                    <a:pt x="2566" y="1886"/>
                    <a:pt x="2957" y="2106"/>
                  </a:cubicBezTo>
                  <a:cubicBezTo>
                    <a:pt x="3297" y="2293"/>
                    <a:pt x="3688" y="2514"/>
                    <a:pt x="3925" y="2803"/>
                  </a:cubicBezTo>
                  <a:cubicBezTo>
                    <a:pt x="3950" y="2778"/>
                    <a:pt x="3984" y="2762"/>
                    <a:pt x="4027" y="2762"/>
                  </a:cubicBezTo>
                  <a:cubicBezTo>
                    <a:pt x="4043" y="2762"/>
                    <a:pt x="4060" y="2765"/>
                    <a:pt x="4078" y="2769"/>
                  </a:cubicBezTo>
                  <a:cubicBezTo>
                    <a:pt x="4111" y="2775"/>
                    <a:pt x="4142" y="2777"/>
                    <a:pt x="4171" y="2777"/>
                  </a:cubicBezTo>
                  <a:cubicBezTo>
                    <a:pt x="4408" y="2777"/>
                    <a:pt x="4564" y="2605"/>
                    <a:pt x="4639" y="2378"/>
                  </a:cubicBezTo>
                  <a:cubicBezTo>
                    <a:pt x="4741" y="2072"/>
                    <a:pt x="4588" y="1750"/>
                    <a:pt x="4401" y="1529"/>
                  </a:cubicBezTo>
                  <a:cubicBezTo>
                    <a:pt x="4010" y="1019"/>
                    <a:pt x="3399" y="645"/>
                    <a:pt x="2821" y="373"/>
                  </a:cubicBezTo>
                  <a:cubicBezTo>
                    <a:pt x="2398" y="187"/>
                    <a:pt x="1884" y="0"/>
                    <a:pt x="139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7" name="Google Shape;4777;p32"/>
          <p:cNvGrpSpPr/>
          <p:nvPr/>
        </p:nvGrpSpPr>
        <p:grpSpPr>
          <a:xfrm>
            <a:off x="4572005" y="-2"/>
            <a:ext cx="797136" cy="291763"/>
            <a:chOff x="3407100" y="1275750"/>
            <a:chExt cx="725725" cy="265625"/>
          </a:xfrm>
        </p:grpSpPr>
        <p:sp>
          <p:nvSpPr>
            <p:cNvPr id="4778" name="Google Shape;4778;p32"/>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2"/>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2"/>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2"/>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2"/>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2"/>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2"/>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2"/>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2"/>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2"/>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2"/>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2"/>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2"/>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2"/>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2"/>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2"/>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69"/>
        <p:cNvGrpSpPr/>
        <p:nvPr/>
      </p:nvGrpSpPr>
      <p:grpSpPr>
        <a:xfrm>
          <a:off x="0" y="0"/>
          <a:ext cx="0" cy="0"/>
          <a:chOff x="0" y="0"/>
          <a:chExt cx="0" cy="0"/>
        </a:xfrm>
      </p:grpSpPr>
      <p:sp>
        <p:nvSpPr>
          <p:cNvPr id="270" name="Google Shape;270;p3"/>
          <p:cNvSpPr txBox="1">
            <a:spLocks noGrp="1"/>
          </p:cNvSpPr>
          <p:nvPr>
            <p:ph type="title"/>
          </p:nvPr>
        </p:nvSpPr>
        <p:spPr>
          <a:xfrm>
            <a:off x="1637251" y="2319987"/>
            <a:ext cx="5869500" cy="9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1" name="Google Shape;271;p3"/>
          <p:cNvSpPr txBox="1">
            <a:spLocks noGrp="1"/>
          </p:cNvSpPr>
          <p:nvPr>
            <p:ph type="title" idx="2" hasCustomPrompt="1"/>
          </p:nvPr>
        </p:nvSpPr>
        <p:spPr>
          <a:xfrm>
            <a:off x="3855600" y="1208162"/>
            <a:ext cx="1432800" cy="98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2" name="Google Shape;272;p3"/>
          <p:cNvSpPr txBox="1">
            <a:spLocks noGrp="1"/>
          </p:cNvSpPr>
          <p:nvPr>
            <p:ph type="subTitle" idx="1"/>
          </p:nvPr>
        </p:nvSpPr>
        <p:spPr>
          <a:xfrm>
            <a:off x="1637249" y="3332363"/>
            <a:ext cx="5869500" cy="3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73" name="Google Shape;273;p3"/>
          <p:cNvSpPr/>
          <p:nvPr/>
        </p:nvSpPr>
        <p:spPr>
          <a:xfrm rot="10800000">
            <a:off x="-858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rot="10800000">
            <a:off x="-8624"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3"/>
          <p:cNvGrpSpPr/>
          <p:nvPr/>
        </p:nvGrpSpPr>
        <p:grpSpPr>
          <a:xfrm rot="10800000">
            <a:off x="1426" y="4406056"/>
            <a:ext cx="3184400" cy="747504"/>
            <a:chOff x="3032900" y="-144500"/>
            <a:chExt cx="2432325" cy="571050"/>
          </a:xfrm>
        </p:grpSpPr>
        <p:sp>
          <p:nvSpPr>
            <p:cNvPr id="276" name="Google Shape;276;p3"/>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3"/>
          <p:cNvGrpSpPr/>
          <p:nvPr/>
        </p:nvGrpSpPr>
        <p:grpSpPr>
          <a:xfrm rot="335949" flipH="1">
            <a:off x="8097531" y="4208896"/>
            <a:ext cx="745573" cy="796727"/>
            <a:chOff x="391825" y="3675350"/>
            <a:chExt cx="1224650" cy="1308675"/>
          </a:xfrm>
        </p:grpSpPr>
        <p:sp>
          <p:nvSpPr>
            <p:cNvPr id="328" name="Google Shape;328;p3"/>
            <p:cNvSpPr/>
            <p:nvPr/>
          </p:nvSpPr>
          <p:spPr>
            <a:xfrm>
              <a:off x="605225" y="4578225"/>
              <a:ext cx="164175" cy="343050"/>
            </a:xfrm>
            <a:custGeom>
              <a:avLst/>
              <a:gdLst/>
              <a:ahLst/>
              <a:cxnLst/>
              <a:rect l="l" t="t" r="r" b="b"/>
              <a:pathLst>
                <a:path w="6567" h="13722" extrusionOk="0">
                  <a:moveTo>
                    <a:pt x="3721" y="0"/>
                  </a:moveTo>
                  <a:cubicBezTo>
                    <a:pt x="3064" y="2169"/>
                    <a:pt x="2328" y="4318"/>
                    <a:pt x="1692" y="6506"/>
                  </a:cubicBezTo>
                  <a:cubicBezTo>
                    <a:pt x="1115" y="8496"/>
                    <a:pt x="597" y="10485"/>
                    <a:pt x="120" y="12515"/>
                  </a:cubicBezTo>
                  <a:cubicBezTo>
                    <a:pt x="60" y="12694"/>
                    <a:pt x="0" y="12913"/>
                    <a:pt x="0" y="13112"/>
                  </a:cubicBezTo>
                  <a:cubicBezTo>
                    <a:pt x="0" y="13331"/>
                    <a:pt x="140" y="13350"/>
                    <a:pt x="319" y="13390"/>
                  </a:cubicBezTo>
                  <a:cubicBezTo>
                    <a:pt x="816" y="13450"/>
                    <a:pt x="1314" y="13510"/>
                    <a:pt x="1831" y="13589"/>
                  </a:cubicBezTo>
                  <a:cubicBezTo>
                    <a:pt x="2089" y="13629"/>
                    <a:pt x="2368" y="13669"/>
                    <a:pt x="2627" y="13709"/>
                  </a:cubicBezTo>
                  <a:cubicBezTo>
                    <a:pt x="2686" y="13715"/>
                    <a:pt x="2748" y="13722"/>
                    <a:pt x="2808" y="13722"/>
                  </a:cubicBezTo>
                  <a:cubicBezTo>
                    <a:pt x="2927" y="13722"/>
                    <a:pt x="3038" y="13695"/>
                    <a:pt x="3104" y="13589"/>
                  </a:cubicBezTo>
                  <a:cubicBezTo>
                    <a:pt x="3224" y="13410"/>
                    <a:pt x="3243" y="13191"/>
                    <a:pt x="3283" y="13012"/>
                  </a:cubicBezTo>
                  <a:cubicBezTo>
                    <a:pt x="3323" y="12754"/>
                    <a:pt x="3383" y="12515"/>
                    <a:pt x="3423" y="12256"/>
                  </a:cubicBezTo>
                  <a:cubicBezTo>
                    <a:pt x="3840" y="10247"/>
                    <a:pt x="4338" y="8237"/>
                    <a:pt x="4855" y="6248"/>
                  </a:cubicBezTo>
                  <a:cubicBezTo>
                    <a:pt x="5372" y="4258"/>
                    <a:pt x="5929" y="2268"/>
                    <a:pt x="6566" y="319"/>
                  </a:cubicBezTo>
                  <a:cubicBezTo>
                    <a:pt x="5611" y="219"/>
                    <a:pt x="4676" y="120"/>
                    <a:pt x="3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913125" y="4601100"/>
              <a:ext cx="88050" cy="200575"/>
            </a:xfrm>
            <a:custGeom>
              <a:avLst/>
              <a:gdLst/>
              <a:ahLst/>
              <a:cxnLst/>
              <a:rect l="l" t="t" r="r" b="b"/>
              <a:pathLst>
                <a:path w="3522" h="8023" extrusionOk="0">
                  <a:moveTo>
                    <a:pt x="816" y="0"/>
                  </a:moveTo>
                  <a:cubicBezTo>
                    <a:pt x="796" y="677"/>
                    <a:pt x="697" y="1353"/>
                    <a:pt x="637" y="2030"/>
                  </a:cubicBezTo>
                  <a:cubicBezTo>
                    <a:pt x="557" y="2746"/>
                    <a:pt x="478" y="3462"/>
                    <a:pt x="398" y="4179"/>
                  </a:cubicBezTo>
                  <a:cubicBezTo>
                    <a:pt x="318" y="4815"/>
                    <a:pt x="239" y="5452"/>
                    <a:pt x="179" y="6089"/>
                  </a:cubicBezTo>
                  <a:cubicBezTo>
                    <a:pt x="139" y="6407"/>
                    <a:pt x="100" y="6725"/>
                    <a:pt x="60" y="7044"/>
                  </a:cubicBezTo>
                  <a:cubicBezTo>
                    <a:pt x="40" y="7243"/>
                    <a:pt x="0" y="7481"/>
                    <a:pt x="199" y="7621"/>
                  </a:cubicBezTo>
                  <a:cubicBezTo>
                    <a:pt x="418" y="7740"/>
                    <a:pt x="716" y="7780"/>
                    <a:pt x="975" y="7820"/>
                  </a:cubicBezTo>
                  <a:cubicBezTo>
                    <a:pt x="1254" y="7859"/>
                    <a:pt x="1552" y="7919"/>
                    <a:pt x="1850" y="7959"/>
                  </a:cubicBezTo>
                  <a:cubicBezTo>
                    <a:pt x="2090" y="7976"/>
                    <a:pt x="2330" y="8023"/>
                    <a:pt x="2569" y="8023"/>
                  </a:cubicBezTo>
                  <a:cubicBezTo>
                    <a:pt x="2608" y="8023"/>
                    <a:pt x="2647" y="8021"/>
                    <a:pt x="2686" y="8019"/>
                  </a:cubicBezTo>
                  <a:cubicBezTo>
                    <a:pt x="2865" y="8019"/>
                    <a:pt x="3104" y="7999"/>
                    <a:pt x="3203" y="7800"/>
                  </a:cubicBezTo>
                  <a:cubicBezTo>
                    <a:pt x="3263" y="7660"/>
                    <a:pt x="3263" y="7521"/>
                    <a:pt x="3263" y="7382"/>
                  </a:cubicBezTo>
                  <a:cubicBezTo>
                    <a:pt x="3263" y="7223"/>
                    <a:pt x="3263" y="7083"/>
                    <a:pt x="3263" y="6924"/>
                  </a:cubicBezTo>
                  <a:cubicBezTo>
                    <a:pt x="3283" y="6606"/>
                    <a:pt x="3283" y="6288"/>
                    <a:pt x="3303" y="5969"/>
                  </a:cubicBezTo>
                  <a:cubicBezTo>
                    <a:pt x="3323" y="5333"/>
                    <a:pt x="3343" y="4696"/>
                    <a:pt x="3363" y="4059"/>
                  </a:cubicBezTo>
                  <a:cubicBezTo>
                    <a:pt x="3402" y="2786"/>
                    <a:pt x="3462" y="1513"/>
                    <a:pt x="3522" y="239"/>
                  </a:cubicBezTo>
                  <a:cubicBezTo>
                    <a:pt x="3522" y="219"/>
                    <a:pt x="3522" y="199"/>
                    <a:pt x="3522" y="179"/>
                  </a:cubicBezTo>
                  <a:cubicBezTo>
                    <a:pt x="2626" y="140"/>
                    <a:pt x="1711" y="60"/>
                    <a:pt x="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1148400" y="4613525"/>
              <a:ext cx="110925" cy="359975"/>
            </a:xfrm>
            <a:custGeom>
              <a:avLst/>
              <a:gdLst/>
              <a:ahLst/>
              <a:cxnLst/>
              <a:rect l="l" t="t" r="r" b="b"/>
              <a:pathLst>
                <a:path w="4437" h="14399" extrusionOk="0">
                  <a:moveTo>
                    <a:pt x="0" y="1"/>
                  </a:moveTo>
                  <a:lnTo>
                    <a:pt x="0" y="1"/>
                  </a:lnTo>
                  <a:cubicBezTo>
                    <a:pt x="20" y="220"/>
                    <a:pt x="20" y="419"/>
                    <a:pt x="40" y="618"/>
                  </a:cubicBezTo>
                  <a:cubicBezTo>
                    <a:pt x="179" y="2786"/>
                    <a:pt x="299" y="4935"/>
                    <a:pt x="478" y="7104"/>
                  </a:cubicBezTo>
                  <a:cubicBezTo>
                    <a:pt x="557" y="8178"/>
                    <a:pt x="657" y="9253"/>
                    <a:pt x="776" y="10327"/>
                  </a:cubicBezTo>
                  <a:cubicBezTo>
                    <a:pt x="876" y="11381"/>
                    <a:pt x="995" y="12456"/>
                    <a:pt x="1134" y="13530"/>
                  </a:cubicBezTo>
                  <a:cubicBezTo>
                    <a:pt x="1154" y="13729"/>
                    <a:pt x="1214" y="13948"/>
                    <a:pt x="1393" y="14067"/>
                  </a:cubicBezTo>
                  <a:cubicBezTo>
                    <a:pt x="1552" y="14167"/>
                    <a:pt x="1771" y="14207"/>
                    <a:pt x="1950" y="14227"/>
                  </a:cubicBezTo>
                  <a:cubicBezTo>
                    <a:pt x="2467" y="14286"/>
                    <a:pt x="3004" y="14326"/>
                    <a:pt x="3522" y="14366"/>
                  </a:cubicBezTo>
                  <a:cubicBezTo>
                    <a:pt x="3639" y="14376"/>
                    <a:pt x="3767" y="14398"/>
                    <a:pt x="3888" y="14398"/>
                  </a:cubicBezTo>
                  <a:cubicBezTo>
                    <a:pt x="3994" y="14398"/>
                    <a:pt x="4095" y="14382"/>
                    <a:pt x="4178" y="14326"/>
                  </a:cubicBezTo>
                  <a:cubicBezTo>
                    <a:pt x="4298" y="14227"/>
                    <a:pt x="4357" y="14067"/>
                    <a:pt x="4377" y="13928"/>
                  </a:cubicBezTo>
                  <a:cubicBezTo>
                    <a:pt x="4437" y="13510"/>
                    <a:pt x="4337" y="13053"/>
                    <a:pt x="4278" y="12615"/>
                  </a:cubicBezTo>
                  <a:cubicBezTo>
                    <a:pt x="3999" y="10506"/>
                    <a:pt x="3681" y="8397"/>
                    <a:pt x="3402" y="6288"/>
                  </a:cubicBezTo>
                  <a:cubicBezTo>
                    <a:pt x="3144" y="4239"/>
                    <a:pt x="2945" y="2169"/>
                    <a:pt x="2845" y="100"/>
                  </a:cubicBezTo>
                  <a:cubicBezTo>
                    <a:pt x="1890" y="80"/>
                    <a:pt x="955" y="4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404275" y="3687100"/>
              <a:ext cx="1200750" cy="919550"/>
            </a:xfrm>
            <a:custGeom>
              <a:avLst/>
              <a:gdLst/>
              <a:ahLst/>
              <a:cxnLst/>
              <a:rect l="l" t="t" r="r" b="b"/>
              <a:pathLst>
                <a:path w="48030" h="36782" extrusionOk="0">
                  <a:moveTo>
                    <a:pt x="4933" y="0"/>
                  </a:moveTo>
                  <a:cubicBezTo>
                    <a:pt x="4807" y="0"/>
                    <a:pt x="4682" y="4"/>
                    <a:pt x="4557" y="11"/>
                  </a:cubicBezTo>
                  <a:cubicBezTo>
                    <a:pt x="4159" y="51"/>
                    <a:pt x="3800" y="170"/>
                    <a:pt x="3522" y="429"/>
                  </a:cubicBezTo>
                  <a:cubicBezTo>
                    <a:pt x="3005" y="926"/>
                    <a:pt x="2746" y="1663"/>
                    <a:pt x="2567" y="2319"/>
                  </a:cubicBezTo>
                  <a:cubicBezTo>
                    <a:pt x="2169" y="3811"/>
                    <a:pt x="2129" y="5363"/>
                    <a:pt x="1890" y="6855"/>
                  </a:cubicBezTo>
                  <a:cubicBezTo>
                    <a:pt x="1453" y="9561"/>
                    <a:pt x="1174" y="12267"/>
                    <a:pt x="916" y="14993"/>
                  </a:cubicBezTo>
                  <a:cubicBezTo>
                    <a:pt x="657" y="17679"/>
                    <a:pt x="458" y="20365"/>
                    <a:pt x="319" y="23051"/>
                  </a:cubicBezTo>
                  <a:cubicBezTo>
                    <a:pt x="239" y="24444"/>
                    <a:pt x="179" y="25836"/>
                    <a:pt x="140" y="27229"/>
                  </a:cubicBezTo>
                  <a:cubicBezTo>
                    <a:pt x="100" y="28443"/>
                    <a:pt x="0" y="29696"/>
                    <a:pt x="100" y="30910"/>
                  </a:cubicBezTo>
                  <a:cubicBezTo>
                    <a:pt x="199" y="31984"/>
                    <a:pt x="637" y="32959"/>
                    <a:pt x="1592" y="33536"/>
                  </a:cubicBezTo>
                  <a:cubicBezTo>
                    <a:pt x="2527" y="34093"/>
                    <a:pt x="3641" y="34292"/>
                    <a:pt x="4696" y="34432"/>
                  </a:cubicBezTo>
                  <a:cubicBezTo>
                    <a:pt x="4775" y="34451"/>
                    <a:pt x="4815" y="34491"/>
                    <a:pt x="4835" y="34551"/>
                  </a:cubicBezTo>
                  <a:cubicBezTo>
                    <a:pt x="6089" y="34710"/>
                    <a:pt x="7322" y="34849"/>
                    <a:pt x="8576" y="34989"/>
                  </a:cubicBezTo>
                  <a:cubicBezTo>
                    <a:pt x="13928" y="35605"/>
                    <a:pt x="19300" y="36043"/>
                    <a:pt x="24672" y="36361"/>
                  </a:cubicBezTo>
                  <a:cubicBezTo>
                    <a:pt x="29745" y="36641"/>
                    <a:pt x="34836" y="36781"/>
                    <a:pt x="39928" y="36781"/>
                  </a:cubicBezTo>
                  <a:cubicBezTo>
                    <a:pt x="40268" y="36781"/>
                    <a:pt x="40607" y="36781"/>
                    <a:pt x="40947" y="36779"/>
                  </a:cubicBezTo>
                  <a:lnTo>
                    <a:pt x="42976" y="36779"/>
                  </a:lnTo>
                  <a:cubicBezTo>
                    <a:pt x="43474" y="36779"/>
                    <a:pt x="43971" y="36759"/>
                    <a:pt x="44468" y="36680"/>
                  </a:cubicBezTo>
                  <a:cubicBezTo>
                    <a:pt x="44906" y="36580"/>
                    <a:pt x="45364" y="36421"/>
                    <a:pt x="45662" y="36063"/>
                  </a:cubicBezTo>
                  <a:cubicBezTo>
                    <a:pt x="46040" y="35605"/>
                    <a:pt x="46040" y="34949"/>
                    <a:pt x="46080" y="34372"/>
                  </a:cubicBezTo>
                  <a:cubicBezTo>
                    <a:pt x="46259" y="31626"/>
                    <a:pt x="46438" y="28861"/>
                    <a:pt x="46617" y="26115"/>
                  </a:cubicBezTo>
                  <a:cubicBezTo>
                    <a:pt x="46975" y="20643"/>
                    <a:pt x="47353" y="15152"/>
                    <a:pt x="47711" y="9681"/>
                  </a:cubicBezTo>
                  <a:cubicBezTo>
                    <a:pt x="47791" y="8348"/>
                    <a:pt x="47910" y="7015"/>
                    <a:pt x="47970" y="5682"/>
                  </a:cubicBezTo>
                  <a:cubicBezTo>
                    <a:pt x="48030" y="4667"/>
                    <a:pt x="47891" y="3553"/>
                    <a:pt x="46876" y="3075"/>
                  </a:cubicBezTo>
                  <a:cubicBezTo>
                    <a:pt x="46378" y="2836"/>
                    <a:pt x="45821" y="2757"/>
                    <a:pt x="45284" y="2697"/>
                  </a:cubicBezTo>
                  <a:cubicBezTo>
                    <a:pt x="44628" y="2637"/>
                    <a:pt x="43971" y="2578"/>
                    <a:pt x="43314" y="2518"/>
                  </a:cubicBezTo>
                  <a:cubicBezTo>
                    <a:pt x="41961" y="2399"/>
                    <a:pt x="40609" y="2279"/>
                    <a:pt x="39256" y="2160"/>
                  </a:cubicBezTo>
                  <a:cubicBezTo>
                    <a:pt x="33784" y="1682"/>
                    <a:pt x="28313" y="1265"/>
                    <a:pt x="22841" y="926"/>
                  </a:cubicBezTo>
                  <a:cubicBezTo>
                    <a:pt x="17409" y="588"/>
                    <a:pt x="11958" y="369"/>
                    <a:pt x="6526" y="91"/>
                  </a:cubicBezTo>
                  <a:cubicBezTo>
                    <a:pt x="5995" y="59"/>
                    <a:pt x="5464" y="0"/>
                    <a:pt x="49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91825" y="3675350"/>
              <a:ext cx="1224650" cy="1308675"/>
            </a:xfrm>
            <a:custGeom>
              <a:avLst/>
              <a:gdLst/>
              <a:ahLst/>
              <a:cxnLst/>
              <a:rect l="l" t="t" r="r" b="b"/>
              <a:pathLst>
                <a:path w="48986" h="52347" extrusionOk="0">
                  <a:moveTo>
                    <a:pt x="6951" y="2586"/>
                  </a:moveTo>
                  <a:cubicBezTo>
                    <a:pt x="7009" y="2586"/>
                    <a:pt x="7067" y="2587"/>
                    <a:pt x="7124" y="2590"/>
                  </a:cubicBezTo>
                  <a:cubicBezTo>
                    <a:pt x="7741" y="2610"/>
                    <a:pt x="8357" y="2650"/>
                    <a:pt x="8974" y="2690"/>
                  </a:cubicBezTo>
                  <a:cubicBezTo>
                    <a:pt x="13888" y="2948"/>
                    <a:pt x="18803" y="3147"/>
                    <a:pt x="23717" y="3466"/>
                  </a:cubicBezTo>
                  <a:cubicBezTo>
                    <a:pt x="28632" y="3784"/>
                    <a:pt x="33546" y="4162"/>
                    <a:pt x="38460" y="4580"/>
                  </a:cubicBezTo>
                  <a:cubicBezTo>
                    <a:pt x="39694" y="4699"/>
                    <a:pt x="40908" y="4799"/>
                    <a:pt x="42141" y="4918"/>
                  </a:cubicBezTo>
                  <a:cubicBezTo>
                    <a:pt x="42718" y="4978"/>
                    <a:pt x="43315" y="5018"/>
                    <a:pt x="43892" y="5077"/>
                  </a:cubicBezTo>
                  <a:cubicBezTo>
                    <a:pt x="44370" y="5137"/>
                    <a:pt x="44887" y="5197"/>
                    <a:pt x="45325" y="5415"/>
                  </a:cubicBezTo>
                  <a:cubicBezTo>
                    <a:pt x="46220" y="5853"/>
                    <a:pt x="46339" y="6828"/>
                    <a:pt x="46299" y="7703"/>
                  </a:cubicBezTo>
                  <a:cubicBezTo>
                    <a:pt x="46240" y="8917"/>
                    <a:pt x="46140" y="10111"/>
                    <a:pt x="46061" y="11325"/>
                  </a:cubicBezTo>
                  <a:cubicBezTo>
                    <a:pt x="45742" y="16259"/>
                    <a:pt x="45424" y="21193"/>
                    <a:pt x="45106" y="26127"/>
                  </a:cubicBezTo>
                  <a:cubicBezTo>
                    <a:pt x="44947" y="28575"/>
                    <a:pt x="44827" y="31022"/>
                    <a:pt x="44628" y="33469"/>
                  </a:cubicBezTo>
                  <a:cubicBezTo>
                    <a:pt x="44568" y="33966"/>
                    <a:pt x="44489" y="34444"/>
                    <a:pt x="44051" y="34762"/>
                  </a:cubicBezTo>
                  <a:cubicBezTo>
                    <a:pt x="43713" y="35001"/>
                    <a:pt x="43275" y="35081"/>
                    <a:pt x="42857" y="35120"/>
                  </a:cubicBezTo>
                  <a:cubicBezTo>
                    <a:pt x="42340" y="35180"/>
                    <a:pt x="41823" y="35160"/>
                    <a:pt x="41325" y="35180"/>
                  </a:cubicBezTo>
                  <a:lnTo>
                    <a:pt x="39475" y="35180"/>
                  </a:lnTo>
                  <a:cubicBezTo>
                    <a:pt x="34640" y="35160"/>
                    <a:pt x="29786" y="35021"/>
                    <a:pt x="24951" y="34742"/>
                  </a:cubicBezTo>
                  <a:cubicBezTo>
                    <a:pt x="20116" y="34464"/>
                    <a:pt x="15301" y="34046"/>
                    <a:pt x="10486" y="33509"/>
                  </a:cubicBezTo>
                  <a:cubicBezTo>
                    <a:pt x="9352" y="33389"/>
                    <a:pt x="8238" y="33250"/>
                    <a:pt x="7104" y="33111"/>
                  </a:cubicBezTo>
                  <a:cubicBezTo>
                    <a:pt x="7084" y="33071"/>
                    <a:pt x="7044" y="33011"/>
                    <a:pt x="6965" y="33011"/>
                  </a:cubicBezTo>
                  <a:cubicBezTo>
                    <a:pt x="6010" y="32872"/>
                    <a:pt x="5035" y="32693"/>
                    <a:pt x="4199" y="32235"/>
                  </a:cubicBezTo>
                  <a:cubicBezTo>
                    <a:pt x="3304" y="31738"/>
                    <a:pt x="2886" y="30902"/>
                    <a:pt x="2786" y="29908"/>
                  </a:cubicBezTo>
                  <a:cubicBezTo>
                    <a:pt x="2727" y="29430"/>
                    <a:pt x="2747" y="28913"/>
                    <a:pt x="2766" y="28415"/>
                  </a:cubicBezTo>
                  <a:cubicBezTo>
                    <a:pt x="2766" y="27818"/>
                    <a:pt x="2786" y="27202"/>
                    <a:pt x="2806" y="26585"/>
                  </a:cubicBezTo>
                  <a:cubicBezTo>
                    <a:pt x="2846" y="25351"/>
                    <a:pt x="2886" y="24138"/>
                    <a:pt x="2946" y="22904"/>
                  </a:cubicBezTo>
                  <a:cubicBezTo>
                    <a:pt x="3085" y="20477"/>
                    <a:pt x="3264" y="18069"/>
                    <a:pt x="3503" y="15662"/>
                  </a:cubicBezTo>
                  <a:cubicBezTo>
                    <a:pt x="3721" y="13235"/>
                    <a:pt x="4000" y="10787"/>
                    <a:pt x="4378" y="8380"/>
                  </a:cubicBezTo>
                  <a:cubicBezTo>
                    <a:pt x="4597" y="7047"/>
                    <a:pt x="4617" y="5674"/>
                    <a:pt x="5035" y="4381"/>
                  </a:cubicBezTo>
                  <a:cubicBezTo>
                    <a:pt x="5194" y="3824"/>
                    <a:pt x="5452" y="3207"/>
                    <a:pt x="5950" y="2849"/>
                  </a:cubicBezTo>
                  <a:cubicBezTo>
                    <a:pt x="6240" y="2644"/>
                    <a:pt x="6603" y="2586"/>
                    <a:pt x="6951" y="2586"/>
                  </a:cubicBezTo>
                  <a:close/>
                  <a:moveTo>
                    <a:pt x="7034" y="2113"/>
                  </a:moveTo>
                  <a:cubicBezTo>
                    <a:pt x="6467" y="2113"/>
                    <a:pt x="5916" y="2211"/>
                    <a:pt x="5472" y="2630"/>
                  </a:cubicBezTo>
                  <a:cubicBezTo>
                    <a:pt x="4975" y="3088"/>
                    <a:pt x="4716" y="3764"/>
                    <a:pt x="4537" y="4401"/>
                  </a:cubicBezTo>
                  <a:cubicBezTo>
                    <a:pt x="4318" y="5117"/>
                    <a:pt x="4199" y="5873"/>
                    <a:pt x="4119" y="6629"/>
                  </a:cubicBezTo>
                  <a:cubicBezTo>
                    <a:pt x="3881" y="8539"/>
                    <a:pt x="3582" y="10449"/>
                    <a:pt x="3343" y="12359"/>
                  </a:cubicBezTo>
                  <a:cubicBezTo>
                    <a:pt x="3065" y="14866"/>
                    <a:pt x="2826" y="17353"/>
                    <a:pt x="2667" y="19860"/>
                  </a:cubicBezTo>
                  <a:cubicBezTo>
                    <a:pt x="2488" y="22347"/>
                    <a:pt x="2388" y="24834"/>
                    <a:pt x="2329" y="27341"/>
                  </a:cubicBezTo>
                  <a:cubicBezTo>
                    <a:pt x="2309" y="28395"/>
                    <a:pt x="2209" y="29510"/>
                    <a:pt x="2448" y="30544"/>
                  </a:cubicBezTo>
                  <a:cubicBezTo>
                    <a:pt x="2667" y="31499"/>
                    <a:pt x="3264" y="32235"/>
                    <a:pt x="4139" y="32673"/>
                  </a:cubicBezTo>
                  <a:cubicBezTo>
                    <a:pt x="4995" y="33111"/>
                    <a:pt x="5950" y="33250"/>
                    <a:pt x="6905" y="33370"/>
                  </a:cubicBezTo>
                  <a:cubicBezTo>
                    <a:pt x="6916" y="33373"/>
                    <a:pt x="6927" y="33375"/>
                    <a:pt x="6938" y="33375"/>
                  </a:cubicBezTo>
                  <a:cubicBezTo>
                    <a:pt x="6986" y="33375"/>
                    <a:pt x="7032" y="33342"/>
                    <a:pt x="7064" y="33310"/>
                  </a:cubicBezTo>
                  <a:cubicBezTo>
                    <a:pt x="11939" y="34026"/>
                    <a:pt x="16833" y="34583"/>
                    <a:pt x="21747" y="34961"/>
                  </a:cubicBezTo>
                  <a:cubicBezTo>
                    <a:pt x="26702" y="35339"/>
                    <a:pt x="31676" y="35558"/>
                    <a:pt x="36650" y="35638"/>
                  </a:cubicBezTo>
                  <a:cubicBezTo>
                    <a:pt x="37903" y="35658"/>
                    <a:pt x="39157" y="35677"/>
                    <a:pt x="40410" y="35677"/>
                  </a:cubicBezTo>
                  <a:lnTo>
                    <a:pt x="42261" y="35677"/>
                  </a:lnTo>
                  <a:cubicBezTo>
                    <a:pt x="42698" y="35658"/>
                    <a:pt x="43156" y="35618"/>
                    <a:pt x="43594" y="35518"/>
                  </a:cubicBezTo>
                  <a:cubicBezTo>
                    <a:pt x="44011" y="35399"/>
                    <a:pt x="44429" y="35200"/>
                    <a:pt x="44688" y="34842"/>
                  </a:cubicBezTo>
                  <a:cubicBezTo>
                    <a:pt x="45026" y="34444"/>
                    <a:pt x="45086" y="33927"/>
                    <a:pt x="45126" y="33409"/>
                  </a:cubicBezTo>
                  <a:cubicBezTo>
                    <a:pt x="45225" y="32156"/>
                    <a:pt x="45285" y="30882"/>
                    <a:pt x="45384" y="29629"/>
                  </a:cubicBezTo>
                  <a:cubicBezTo>
                    <a:pt x="45703" y="24556"/>
                    <a:pt x="46021" y="19482"/>
                    <a:pt x="46359" y="14408"/>
                  </a:cubicBezTo>
                  <a:cubicBezTo>
                    <a:pt x="46439" y="13155"/>
                    <a:pt x="46518" y="11882"/>
                    <a:pt x="46598" y="10608"/>
                  </a:cubicBezTo>
                  <a:cubicBezTo>
                    <a:pt x="46658" y="9972"/>
                    <a:pt x="46697" y="9315"/>
                    <a:pt x="46737" y="8659"/>
                  </a:cubicBezTo>
                  <a:cubicBezTo>
                    <a:pt x="46757" y="8161"/>
                    <a:pt x="46817" y="7664"/>
                    <a:pt x="46797" y="7146"/>
                  </a:cubicBezTo>
                  <a:cubicBezTo>
                    <a:pt x="46757" y="6191"/>
                    <a:pt x="46359" y="5336"/>
                    <a:pt x="45444" y="4938"/>
                  </a:cubicBezTo>
                  <a:cubicBezTo>
                    <a:pt x="44966" y="4719"/>
                    <a:pt x="44449" y="4639"/>
                    <a:pt x="43932" y="4600"/>
                  </a:cubicBezTo>
                  <a:cubicBezTo>
                    <a:pt x="43335" y="4540"/>
                    <a:pt x="42738" y="4480"/>
                    <a:pt x="42141" y="4441"/>
                  </a:cubicBezTo>
                  <a:cubicBezTo>
                    <a:pt x="37107" y="3983"/>
                    <a:pt x="32054" y="3565"/>
                    <a:pt x="27000" y="3227"/>
                  </a:cubicBezTo>
                  <a:cubicBezTo>
                    <a:pt x="21966" y="2869"/>
                    <a:pt x="16913" y="2610"/>
                    <a:pt x="11859" y="2351"/>
                  </a:cubicBezTo>
                  <a:cubicBezTo>
                    <a:pt x="10606" y="2292"/>
                    <a:pt x="9332" y="2232"/>
                    <a:pt x="8079" y="2172"/>
                  </a:cubicBezTo>
                  <a:cubicBezTo>
                    <a:pt x="7738" y="2150"/>
                    <a:pt x="7383" y="2113"/>
                    <a:pt x="7034" y="2113"/>
                  </a:cubicBezTo>
                  <a:close/>
                  <a:moveTo>
                    <a:pt x="5431" y="470"/>
                  </a:moveTo>
                  <a:cubicBezTo>
                    <a:pt x="5962" y="470"/>
                    <a:pt x="6493" y="529"/>
                    <a:pt x="7024" y="561"/>
                  </a:cubicBezTo>
                  <a:cubicBezTo>
                    <a:pt x="12456" y="839"/>
                    <a:pt x="17907" y="1058"/>
                    <a:pt x="23339" y="1396"/>
                  </a:cubicBezTo>
                  <a:cubicBezTo>
                    <a:pt x="28811" y="1735"/>
                    <a:pt x="34282" y="2152"/>
                    <a:pt x="39754" y="2630"/>
                  </a:cubicBezTo>
                  <a:cubicBezTo>
                    <a:pt x="41107" y="2749"/>
                    <a:pt x="42459" y="2869"/>
                    <a:pt x="43812" y="2988"/>
                  </a:cubicBezTo>
                  <a:cubicBezTo>
                    <a:pt x="44469" y="3048"/>
                    <a:pt x="45126" y="3107"/>
                    <a:pt x="45782" y="3167"/>
                  </a:cubicBezTo>
                  <a:cubicBezTo>
                    <a:pt x="46319" y="3227"/>
                    <a:pt x="46876" y="3306"/>
                    <a:pt x="47374" y="3545"/>
                  </a:cubicBezTo>
                  <a:cubicBezTo>
                    <a:pt x="48389" y="4023"/>
                    <a:pt x="48528" y="5137"/>
                    <a:pt x="48468" y="6152"/>
                  </a:cubicBezTo>
                  <a:cubicBezTo>
                    <a:pt x="48408" y="7485"/>
                    <a:pt x="48289" y="8818"/>
                    <a:pt x="48209" y="10151"/>
                  </a:cubicBezTo>
                  <a:cubicBezTo>
                    <a:pt x="47851" y="15622"/>
                    <a:pt x="47473" y="21113"/>
                    <a:pt x="47115" y="26585"/>
                  </a:cubicBezTo>
                  <a:cubicBezTo>
                    <a:pt x="46936" y="29331"/>
                    <a:pt x="46757" y="32096"/>
                    <a:pt x="46578" y="34842"/>
                  </a:cubicBezTo>
                  <a:cubicBezTo>
                    <a:pt x="46538" y="35419"/>
                    <a:pt x="46538" y="36075"/>
                    <a:pt x="46160" y="36533"/>
                  </a:cubicBezTo>
                  <a:cubicBezTo>
                    <a:pt x="45862" y="36891"/>
                    <a:pt x="45404" y="37050"/>
                    <a:pt x="44966" y="37150"/>
                  </a:cubicBezTo>
                  <a:cubicBezTo>
                    <a:pt x="44469" y="37229"/>
                    <a:pt x="43972" y="37249"/>
                    <a:pt x="43474" y="37249"/>
                  </a:cubicBezTo>
                  <a:lnTo>
                    <a:pt x="41445" y="37249"/>
                  </a:lnTo>
                  <a:cubicBezTo>
                    <a:pt x="41105" y="37251"/>
                    <a:pt x="40766" y="37251"/>
                    <a:pt x="40426" y="37251"/>
                  </a:cubicBezTo>
                  <a:cubicBezTo>
                    <a:pt x="35334" y="37251"/>
                    <a:pt x="30243" y="37111"/>
                    <a:pt x="25170" y="36831"/>
                  </a:cubicBezTo>
                  <a:cubicBezTo>
                    <a:pt x="19798" y="36513"/>
                    <a:pt x="14426" y="36075"/>
                    <a:pt x="9074" y="35459"/>
                  </a:cubicBezTo>
                  <a:cubicBezTo>
                    <a:pt x="7820" y="35319"/>
                    <a:pt x="6587" y="35180"/>
                    <a:pt x="5333" y="35021"/>
                  </a:cubicBezTo>
                  <a:cubicBezTo>
                    <a:pt x="5313" y="34961"/>
                    <a:pt x="5273" y="34921"/>
                    <a:pt x="5194" y="34902"/>
                  </a:cubicBezTo>
                  <a:cubicBezTo>
                    <a:pt x="4139" y="34762"/>
                    <a:pt x="3025" y="34563"/>
                    <a:pt x="2090" y="34006"/>
                  </a:cubicBezTo>
                  <a:cubicBezTo>
                    <a:pt x="1135" y="33429"/>
                    <a:pt x="697" y="32454"/>
                    <a:pt x="598" y="31380"/>
                  </a:cubicBezTo>
                  <a:cubicBezTo>
                    <a:pt x="498" y="30166"/>
                    <a:pt x="598" y="28913"/>
                    <a:pt x="638" y="27699"/>
                  </a:cubicBezTo>
                  <a:cubicBezTo>
                    <a:pt x="677" y="26306"/>
                    <a:pt x="737" y="24914"/>
                    <a:pt x="817" y="23521"/>
                  </a:cubicBezTo>
                  <a:cubicBezTo>
                    <a:pt x="956" y="20835"/>
                    <a:pt x="1155" y="18149"/>
                    <a:pt x="1414" y="15463"/>
                  </a:cubicBezTo>
                  <a:cubicBezTo>
                    <a:pt x="1672" y="12737"/>
                    <a:pt x="1951" y="10031"/>
                    <a:pt x="2388" y="7325"/>
                  </a:cubicBezTo>
                  <a:cubicBezTo>
                    <a:pt x="2627" y="5833"/>
                    <a:pt x="2667" y="4281"/>
                    <a:pt x="3065" y="2789"/>
                  </a:cubicBezTo>
                  <a:cubicBezTo>
                    <a:pt x="3244" y="2133"/>
                    <a:pt x="3503" y="1396"/>
                    <a:pt x="4020" y="899"/>
                  </a:cubicBezTo>
                  <a:cubicBezTo>
                    <a:pt x="4298" y="640"/>
                    <a:pt x="4657" y="521"/>
                    <a:pt x="5055" y="481"/>
                  </a:cubicBezTo>
                  <a:cubicBezTo>
                    <a:pt x="5180" y="474"/>
                    <a:pt x="5305" y="470"/>
                    <a:pt x="5431" y="470"/>
                  </a:cubicBezTo>
                  <a:close/>
                  <a:moveTo>
                    <a:pt x="21668" y="37030"/>
                  </a:moveTo>
                  <a:cubicBezTo>
                    <a:pt x="22563" y="37090"/>
                    <a:pt x="23478" y="37170"/>
                    <a:pt x="24374" y="37209"/>
                  </a:cubicBezTo>
                  <a:cubicBezTo>
                    <a:pt x="24374" y="37229"/>
                    <a:pt x="24374" y="37249"/>
                    <a:pt x="24374" y="37269"/>
                  </a:cubicBezTo>
                  <a:cubicBezTo>
                    <a:pt x="24314" y="38543"/>
                    <a:pt x="24254" y="39816"/>
                    <a:pt x="24215" y="41089"/>
                  </a:cubicBezTo>
                  <a:cubicBezTo>
                    <a:pt x="24195" y="41726"/>
                    <a:pt x="24175" y="42363"/>
                    <a:pt x="24155" y="42999"/>
                  </a:cubicBezTo>
                  <a:cubicBezTo>
                    <a:pt x="24135" y="43318"/>
                    <a:pt x="24135" y="43636"/>
                    <a:pt x="24115" y="43954"/>
                  </a:cubicBezTo>
                  <a:cubicBezTo>
                    <a:pt x="24115" y="44113"/>
                    <a:pt x="24115" y="44253"/>
                    <a:pt x="24115" y="44412"/>
                  </a:cubicBezTo>
                  <a:cubicBezTo>
                    <a:pt x="24115" y="44551"/>
                    <a:pt x="24115" y="44690"/>
                    <a:pt x="24055" y="44830"/>
                  </a:cubicBezTo>
                  <a:cubicBezTo>
                    <a:pt x="23956" y="45029"/>
                    <a:pt x="23717" y="45049"/>
                    <a:pt x="23538" y="45049"/>
                  </a:cubicBezTo>
                  <a:cubicBezTo>
                    <a:pt x="23499" y="45051"/>
                    <a:pt x="23460" y="45053"/>
                    <a:pt x="23421" y="45053"/>
                  </a:cubicBezTo>
                  <a:cubicBezTo>
                    <a:pt x="23182" y="45053"/>
                    <a:pt x="22942" y="45006"/>
                    <a:pt x="22702" y="44989"/>
                  </a:cubicBezTo>
                  <a:cubicBezTo>
                    <a:pt x="22404" y="44949"/>
                    <a:pt x="22106" y="44889"/>
                    <a:pt x="21827" y="44850"/>
                  </a:cubicBezTo>
                  <a:cubicBezTo>
                    <a:pt x="21568" y="44810"/>
                    <a:pt x="21270" y="44770"/>
                    <a:pt x="21051" y="44651"/>
                  </a:cubicBezTo>
                  <a:cubicBezTo>
                    <a:pt x="20852" y="44511"/>
                    <a:pt x="20892" y="44273"/>
                    <a:pt x="20912" y="44074"/>
                  </a:cubicBezTo>
                  <a:cubicBezTo>
                    <a:pt x="20952" y="43755"/>
                    <a:pt x="20991" y="43437"/>
                    <a:pt x="21031" y="43119"/>
                  </a:cubicBezTo>
                  <a:cubicBezTo>
                    <a:pt x="21091" y="42482"/>
                    <a:pt x="21170" y="41845"/>
                    <a:pt x="21250" y="41209"/>
                  </a:cubicBezTo>
                  <a:cubicBezTo>
                    <a:pt x="21330" y="40492"/>
                    <a:pt x="21409" y="39776"/>
                    <a:pt x="21489" y="39060"/>
                  </a:cubicBezTo>
                  <a:cubicBezTo>
                    <a:pt x="21549" y="38383"/>
                    <a:pt x="21648" y="37707"/>
                    <a:pt x="21668" y="37030"/>
                  </a:cubicBezTo>
                  <a:close/>
                  <a:moveTo>
                    <a:pt x="12257" y="36115"/>
                  </a:moveTo>
                  <a:cubicBezTo>
                    <a:pt x="13212" y="36235"/>
                    <a:pt x="14147" y="36334"/>
                    <a:pt x="15102" y="36434"/>
                  </a:cubicBezTo>
                  <a:cubicBezTo>
                    <a:pt x="14465" y="38383"/>
                    <a:pt x="13908" y="40373"/>
                    <a:pt x="13391" y="42363"/>
                  </a:cubicBezTo>
                  <a:cubicBezTo>
                    <a:pt x="12874" y="44352"/>
                    <a:pt x="12376" y="46362"/>
                    <a:pt x="11959" y="48371"/>
                  </a:cubicBezTo>
                  <a:cubicBezTo>
                    <a:pt x="11919" y="48630"/>
                    <a:pt x="11859" y="48869"/>
                    <a:pt x="11819" y="49127"/>
                  </a:cubicBezTo>
                  <a:cubicBezTo>
                    <a:pt x="11779" y="49306"/>
                    <a:pt x="11760" y="49525"/>
                    <a:pt x="11640" y="49704"/>
                  </a:cubicBezTo>
                  <a:cubicBezTo>
                    <a:pt x="11574" y="49810"/>
                    <a:pt x="11463" y="49837"/>
                    <a:pt x="11344" y="49837"/>
                  </a:cubicBezTo>
                  <a:cubicBezTo>
                    <a:pt x="11284" y="49837"/>
                    <a:pt x="11222" y="49830"/>
                    <a:pt x="11163" y="49824"/>
                  </a:cubicBezTo>
                  <a:cubicBezTo>
                    <a:pt x="10904" y="49784"/>
                    <a:pt x="10625" y="49744"/>
                    <a:pt x="10367" y="49704"/>
                  </a:cubicBezTo>
                  <a:cubicBezTo>
                    <a:pt x="9850" y="49625"/>
                    <a:pt x="9352" y="49565"/>
                    <a:pt x="8855" y="49505"/>
                  </a:cubicBezTo>
                  <a:cubicBezTo>
                    <a:pt x="8676" y="49465"/>
                    <a:pt x="8536" y="49446"/>
                    <a:pt x="8536" y="49227"/>
                  </a:cubicBezTo>
                  <a:cubicBezTo>
                    <a:pt x="8536" y="49028"/>
                    <a:pt x="8596" y="48809"/>
                    <a:pt x="8656" y="48630"/>
                  </a:cubicBezTo>
                  <a:cubicBezTo>
                    <a:pt x="9133" y="46600"/>
                    <a:pt x="9651" y="44611"/>
                    <a:pt x="10228" y="42621"/>
                  </a:cubicBezTo>
                  <a:cubicBezTo>
                    <a:pt x="10864" y="40433"/>
                    <a:pt x="11600" y="38284"/>
                    <a:pt x="12257" y="36115"/>
                  </a:cubicBezTo>
                  <a:close/>
                  <a:moveTo>
                    <a:pt x="30263" y="37528"/>
                  </a:moveTo>
                  <a:lnTo>
                    <a:pt x="30263" y="37528"/>
                  </a:lnTo>
                  <a:cubicBezTo>
                    <a:pt x="31218" y="37568"/>
                    <a:pt x="32153" y="37607"/>
                    <a:pt x="33108" y="37627"/>
                  </a:cubicBezTo>
                  <a:cubicBezTo>
                    <a:pt x="33208" y="39696"/>
                    <a:pt x="33407" y="41766"/>
                    <a:pt x="33665" y="43815"/>
                  </a:cubicBezTo>
                  <a:cubicBezTo>
                    <a:pt x="33944" y="45924"/>
                    <a:pt x="34262" y="48033"/>
                    <a:pt x="34541" y="50142"/>
                  </a:cubicBezTo>
                  <a:cubicBezTo>
                    <a:pt x="34600" y="50580"/>
                    <a:pt x="34700" y="51037"/>
                    <a:pt x="34640" y="51455"/>
                  </a:cubicBezTo>
                  <a:cubicBezTo>
                    <a:pt x="34620" y="51594"/>
                    <a:pt x="34561" y="51754"/>
                    <a:pt x="34441" y="51853"/>
                  </a:cubicBezTo>
                  <a:cubicBezTo>
                    <a:pt x="34358" y="51909"/>
                    <a:pt x="34257" y="51925"/>
                    <a:pt x="34151" y="51925"/>
                  </a:cubicBezTo>
                  <a:cubicBezTo>
                    <a:pt x="34030" y="51925"/>
                    <a:pt x="33902" y="51903"/>
                    <a:pt x="33785" y="51893"/>
                  </a:cubicBezTo>
                  <a:cubicBezTo>
                    <a:pt x="33267" y="51853"/>
                    <a:pt x="32730" y="51813"/>
                    <a:pt x="32213" y="51754"/>
                  </a:cubicBezTo>
                  <a:cubicBezTo>
                    <a:pt x="32034" y="51734"/>
                    <a:pt x="31815" y="51694"/>
                    <a:pt x="31656" y="51594"/>
                  </a:cubicBezTo>
                  <a:cubicBezTo>
                    <a:pt x="31477" y="51475"/>
                    <a:pt x="31417" y="51256"/>
                    <a:pt x="31397" y="51057"/>
                  </a:cubicBezTo>
                  <a:cubicBezTo>
                    <a:pt x="31258" y="49983"/>
                    <a:pt x="31139" y="48908"/>
                    <a:pt x="31039" y="47854"/>
                  </a:cubicBezTo>
                  <a:cubicBezTo>
                    <a:pt x="30920" y="46780"/>
                    <a:pt x="30820" y="45705"/>
                    <a:pt x="30741" y="44631"/>
                  </a:cubicBezTo>
                  <a:cubicBezTo>
                    <a:pt x="30562" y="42462"/>
                    <a:pt x="30442" y="40313"/>
                    <a:pt x="30303" y="38145"/>
                  </a:cubicBezTo>
                  <a:cubicBezTo>
                    <a:pt x="30283" y="37946"/>
                    <a:pt x="30283" y="37747"/>
                    <a:pt x="30263" y="37528"/>
                  </a:cubicBezTo>
                  <a:close/>
                  <a:moveTo>
                    <a:pt x="5316" y="1"/>
                  </a:moveTo>
                  <a:cubicBezTo>
                    <a:pt x="4963" y="1"/>
                    <a:pt x="4610" y="33"/>
                    <a:pt x="4279" y="163"/>
                  </a:cubicBezTo>
                  <a:cubicBezTo>
                    <a:pt x="3980" y="302"/>
                    <a:pt x="3721" y="501"/>
                    <a:pt x="3503" y="760"/>
                  </a:cubicBezTo>
                  <a:cubicBezTo>
                    <a:pt x="3005" y="1337"/>
                    <a:pt x="2766" y="2093"/>
                    <a:pt x="2567" y="2809"/>
                  </a:cubicBezTo>
                  <a:cubicBezTo>
                    <a:pt x="2369" y="3625"/>
                    <a:pt x="2249" y="4480"/>
                    <a:pt x="2150" y="5316"/>
                  </a:cubicBezTo>
                  <a:cubicBezTo>
                    <a:pt x="1891" y="7485"/>
                    <a:pt x="1553" y="9653"/>
                    <a:pt x="1294" y="11842"/>
                  </a:cubicBezTo>
                  <a:cubicBezTo>
                    <a:pt x="976" y="14607"/>
                    <a:pt x="717" y="17393"/>
                    <a:pt x="538" y="20178"/>
                  </a:cubicBezTo>
                  <a:cubicBezTo>
                    <a:pt x="339" y="22964"/>
                    <a:pt x="220" y="25729"/>
                    <a:pt x="160" y="28515"/>
                  </a:cubicBezTo>
                  <a:cubicBezTo>
                    <a:pt x="120" y="29689"/>
                    <a:pt x="1" y="30922"/>
                    <a:pt x="260" y="32076"/>
                  </a:cubicBezTo>
                  <a:cubicBezTo>
                    <a:pt x="498" y="33151"/>
                    <a:pt x="1135" y="33986"/>
                    <a:pt x="2110" y="34484"/>
                  </a:cubicBezTo>
                  <a:cubicBezTo>
                    <a:pt x="3045" y="34961"/>
                    <a:pt x="4099" y="35120"/>
                    <a:pt x="5134" y="35280"/>
                  </a:cubicBezTo>
                  <a:cubicBezTo>
                    <a:pt x="5214" y="35280"/>
                    <a:pt x="5253" y="35240"/>
                    <a:pt x="5293" y="35200"/>
                  </a:cubicBezTo>
                  <a:cubicBezTo>
                    <a:pt x="7522" y="35538"/>
                    <a:pt x="9750" y="35837"/>
                    <a:pt x="11998" y="36095"/>
                  </a:cubicBezTo>
                  <a:cubicBezTo>
                    <a:pt x="11202" y="38025"/>
                    <a:pt x="10546" y="40055"/>
                    <a:pt x="9949" y="42064"/>
                  </a:cubicBezTo>
                  <a:cubicBezTo>
                    <a:pt x="9332" y="44113"/>
                    <a:pt x="8775" y="46183"/>
                    <a:pt x="8278" y="48272"/>
                  </a:cubicBezTo>
                  <a:cubicBezTo>
                    <a:pt x="8198" y="48650"/>
                    <a:pt x="7979" y="49187"/>
                    <a:pt x="8158" y="49565"/>
                  </a:cubicBezTo>
                  <a:cubicBezTo>
                    <a:pt x="8278" y="49784"/>
                    <a:pt x="8477" y="49883"/>
                    <a:pt x="8676" y="49923"/>
                  </a:cubicBezTo>
                  <a:cubicBezTo>
                    <a:pt x="8934" y="49963"/>
                    <a:pt x="9193" y="49983"/>
                    <a:pt x="9432" y="50023"/>
                  </a:cubicBezTo>
                  <a:cubicBezTo>
                    <a:pt x="9969" y="50102"/>
                    <a:pt x="10506" y="50162"/>
                    <a:pt x="11023" y="50222"/>
                  </a:cubicBezTo>
                  <a:cubicBezTo>
                    <a:pt x="11134" y="50240"/>
                    <a:pt x="11240" y="50254"/>
                    <a:pt x="11344" y="50254"/>
                  </a:cubicBezTo>
                  <a:cubicBezTo>
                    <a:pt x="11465" y="50254"/>
                    <a:pt x="11582" y="50235"/>
                    <a:pt x="11700" y="50182"/>
                  </a:cubicBezTo>
                  <a:cubicBezTo>
                    <a:pt x="11879" y="50102"/>
                    <a:pt x="11998" y="49943"/>
                    <a:pt x="12078" y="49764"/>
                  </a:cubicBezTo>
                  <a:cubicBezTo>
                    <a:pt x="12157" y="49565"/>
                    <a:pt x="12197" y="49326"/>
                    <a:pt x="12237" y="49107"/>
                  </a:cubicBezTo>
                  <a:cubicBezTo>
                    <a:pt x="12297" y="48849"/>
                    <a:pt x="12337" y="48570"/>
                    <a:pt x="12396" y="48312"/>
                  </a:cubicBezTo>
                  <a:cubicBezTo>
                    <a:pt x="12516" y="47794"/>
                    <a:pt x="12635" y="47257"/>
                    <a:pt x="12754" y="46740"/>
                  </a:cubicBezTo>
                  <a:cubicBezTo>
                    <a:pt x="12973" y="45665"/>
                    <a:pt x="13232" y="44611"/>
                    <a:pt x="13491" y="43576"/>
                  </a:cubicBezTo>
                  <a:cubicBezTo>
                    <a:pt x="14028" y="41467"/>
                    <a:pt x="14645" y="39398"/>
                    <a:pt x="15281" y="37329"/>
                  </a:cubicBezTo>
                  <a:cubicBezTo>
                    <a:pt x="15361" y="37070"/>
                    <a:pt x="15440" y="36812"/>
                    <a:pt x="15520" y="36553"/>
                  </a:cubicBezTo>
                  <a:cubicBezTo>
                    <a:pt x="15540" y="36533"/>
                    <a:pt x="15540" y="36513"/>
                    <a:pt x="15540" y="36493"/>
                  </a:cubicBezTo>
                  <a:cubicBezTo>
                    <a:pt x="17490" y="36692"/>
                    <a:pt x="19440" y="36851"/>
                    <a:pt x="21389" y="37011"/>
                  </a:cubicBezTo>
                  <a:cubicBezTo>
                    <a:pt x="21250" y="37647"/>
                    <a:pt x="21190" y="38304"/>
                    <a:pt x="21091" y="38960"/>
                  </a:cubicBezTo>
                  <a:cubicBezTo>
                    <a:pt x="21011" y="39637"/>
                    <a:pt x="20912" y="40313"/>
                    <a:pt x="20832" y="40990"/>
                  </a:cubicBezTo>
                  <a:cubicBezTo>
                    <a:pt x="20733" y="41686"/>
                    <a:pt x="20653" y="42382"/>
                    <a:pt x="20574" y="43079"/>
                  </a:cubicBezTo>
                  <a:cubicBezTo>
                    <a:pt x="20514" y="43397"/>
                    <a:pt x="20474" y="43735"/>
                    <a:pt x="20434" y="44074"/>
                  </a:cubicBezTo>
                  <a:cubicBezTo>
                    <a:pt x="20414" y="44332"/>
                    <a:pt x="20395" y="44631"/>
                    <a:pt x="20554" y="44850"/>
                  </a:cubicBezTo>
                  <a:cubicBezTo>
                    <a:pt x="20733" y="45068"/>
                    <a:pt x="20991" y="45168"/>
                    <a:pt x="21250" y="45228"/>
                  </a:cubicBezTo>
                  <a:cubicBezTo>
                    <a:pt x="21568" y="45307"/>
                    <a:pt x="21907" y="45367"/>
                    <a:pt x="22225" y="45407"/>
                  </a:cubicBezTo>
                  <a:cubicBezTo>
                    <a:pt x="22563" y="45466"/>
                    <a:pt x="22882" y="45486"/>
                    <a:pt x="23220" y="45506"/>
                  </a:cubicBezTo>
                  <a:cubicBezTo>
                    <a:pt x="23325" y="45514"/>
                    <a:pt x="23431" y="45522"/>
                    <a:pt x="23537" y="45522"/>
                  </a:cubicBezTo>
                  <a:cubicBezTo>
                    <a:pt x="23690" y="45522"/>
                    <a:pt x="23843" y="45505"/>
                    <a:pt x="23996" y="45446"/>
                  </a:cubicBezTo>
                  <a:cubicBezTo>
                    <a:pt x="24632" y="45228"/>
                    <a:pt x="24573" y="44531"/>
                    <a:pt x="24593" y="43974"/>
                  </a:cubicBezTo>
                  <a:cubicBezTo>
                    <a:pt x="24613" y="43298"/>
                    <a:pt x="24632" y="42621"/>
                    <a:pt x="24652" y="41925"/>
                  </a:cubicBezTo>
                  <a:cubicBezTo>
                    <a:pt x="24712" y="40373"/>
                    <a:pt x="24752" y="38821"/>
                    <a:pt x="24772" y="37269"/>
                  </a:cubicBezTo>
                  <a:cubicBezTo>
                    <a:pt x="24772" y="37269"/>
                    <a:pt x="24772" y="37249"/>
                    <a:pt x="24772" y="37249"/>
                  </a:cubicBezTo>
                  <a:cubicBezTo>
                    <a:pt x="26503" y="37349"/>
                    <a:pt x="28234" y="37448"/>
                    <a:pt x="29985" y="37528"/>
                  </a:cubicBezTo>
                  <a:cubicBezTo>
                    <a:pt x="29965" y="39736"/>
                    <a:pt x="30084" y="41945"/>
                    <a:pt x="30243" y="44173"/>
                  </a:cubicBezTo>
                  <a:cubicBezTo>
                    <a:pt x="30422" y="46421"/>
                    <a:pt x="30641" y="48670"/>
                    <a:pt x="30920" y="50898"/>
                  </a:cubicBezTo>
                  <a:cubicBezTo>
                    <a:pt x="30979" y="51376"/>
                    <a:pt x="31079" y="51833"/>
                    <a:pt x="31536" y="52072"/>
                  </a:cubicBezTo>
                  <a:cubicBezTo>
                    <a:pt x="31994" y="52291"/>
                    <a:pt x="32551" y="52251"/>
                    <a:pt x="33029" y="52291"/>
                  </a:cubicBezTo>
                  <a:cubicBezTo>
                    <a:pt x="33307" y="52291"/>
                    <a:pt x="33586" y="52311"/>
                    <a:pt x="33884" y="52331"/>
                  </a:cubicBezTo>
                  <a:cubicBezTo>
                    <a:pt x="33974" y="52339"/>
                    <a:pt x="34066" y="52347"/>
                    <a:pt x="34159" y="52347"/>
                  </a:cubicBezTo>
                  <a:cubicBezTo>
                    <a:pt x="34295" y="52347"/>
                    <a:pt x="34431" y="52330"/>
                    <a:pt x="34561" y="52271"/>
                  </a:cubicBezTo>
                  <a:cubicBezTo>
                    <a:pt x="34919" y="52092"/>
                    <a:pt x="35038" y="51694"/>
                    <a:pt x="35058" y="51316"/>
                  </a:cubicBezTo>
                  <a:cubicBezTo>
                    <a:pt x="35078" y="50838"/>
                    <a:pt x="34978" y="50341"/>
                    <a:pt x="34899" y="49863"/>
                  </a:cubicBezTo>
                  <a:cubicBezTo>
                    <a:pt x="34819" y="49306"/>
                    <a:pt x="34740" y="48749"/>
                    <a:pt x="34660" y="48192"/>
                  </a:cubicBezTo>
                  <a:cubicBezTo>
                    <a:pt x="34521" y="47098"/>
                    <a:pt x="34362" y="45984"/>
                    <a:pt x="34203" y="44869"/>
                  </a:cubicBezTo>
                  <a:cubicBezTo>
                    <a:pt x="33924" y="42681"/>
                    <a:pt x="33665" y="40453"/>
                    <a:pt x="33526" y="38244"/>
                  </a:cubicBezTo>
                  <a:cubicBezTo>
                    <a:pt x="33506" y="38045"/>
                    <a:pt x="33506" y="37846"/>
                    <a:pt x="33486" y="37647"/>
                  </a:cubicBezTo>
                  <a:lnTo>
                    <a:pt x="33486" y="37647"/>
                  </a:lnTo>
                  <a:cubicBezTo>
                    <a:pt x="35078" y="37687"/>
                    <a:pt x="36650" y="37727"/>
                    <a:pt x="38241" y="37747"/>
                  </a:cubicBezTo>
                  <a:cubicBezTo>
                    <a:pt x="39183" y="37747"/>
                    <a:pt x="40116" y="37756"/>
                    <a:pt x="41052" y="37756"/>
                  </a:cubicBezTo>
                  <a:cubicBezTo>
                    <a:pt x="41520" y="37756"/>
                    <a:pt x="41989" y="37753"/>
                    <a:pt x="42459" y="37747"/>
                  </a:cubicBezTo>
                  <a:cubicBezTo>
                    <a:pt x="42843" y="37747"/>
                    <a:pt x="43247" y="37762"/>
                    <a:pt x="43655" y="37762"/>
                  </a:cubicBezTo>
                  <a:cubicBezTo>
                    <a:pt x="44368" y="37762"/>
                    <a:pt x="45089" y="37714"/>
                    <a:pt x="45722" y="37448"/>
                  </a:cubicBezTo>
                  <a:cubicBezTo>
                    <a:pt x="46180" y="37249"/>
                    <a:pt x="46558" y="36931"/>
                    <a:pt x="46777" y="36493"/>
                  </a:cubicBezTo>
                  <a:cubicBezTo>
                    <a:pt x="47075" y="35936"/>
                    <a:pt x="47056" y="35260"/>
                    <a:pt x="47095" y="34643"/>
                  </a:cubicBezTo>
                  <a:cubicBezTo>
                    <a:pt x="47195" y="33250"/>
                    <a:pt x="47274" y="31857"/>
                    <a:pt x="47374" y="30465"/>
                  </a:cubicBezTo>
                  <a:cubicBezTo>
                    <a:pt x="47752" y="24814"/>
                    <a:pt x="48110" y="19184"/>
                    <a:pt x="48488" y="13553"/>
                  </a:cubicBezTo>
                  <a:cubicBezTo>
                    <a:pt x="48588" y="12120"/>
                    <a:pt x="48667" y="10688"/>
                    <a:pt x="48767" y="9275"/>
                  </a:cubicBezTo>
                  <a:cubicBezTo>
                    <a:pt x="48806" y="8599"/>
                    <a:pt x="48846" y="7902"/>
                    <a:pt x="48906" y="7226"/>
                  </a:cubicBezTo>
                  <a:cubicBezTo>
                    <a:pt x="48946" y="6649"/>
                    <a:pt x="48985" y="6072"/>
                    <a:pt x="48966" y="5495"/>
                  </a:cubicBezTo>
                  <a:cubicBezTo>
                    <a:pt x="48926" y="4421"/>
                    <a:pt x="48488" y="3466"/>
                    <a:pt x="47453" y="3028"/>
                  </a:cubicBezTo>
                  <a:cubicBezTo>
                    <a:pt x="46936" y="2829"/>
                    <a:pt x="46399" y="2749"/>
                    <a:pt x="45862" y="2690"/>
                  </a:cubicBezTo>
                  <a:cubicBezTo>
                    <a:pt x="45165" y="2630"/>
                    <a:pt x="44489" y="2570"/>
                    <a:pt x="43793" y="2511"/>
                  </a:cubicBezTo>
                  <a:cubicBezTo>
                    <a:pt x="38202" y="1993"/>
                    <a:pt x="32591" y="1556"/>
                    <a:pt x="27000" y="1178"/>
                  </a:cubicBezTo>
                  <a:cubicBezTo>
                    <a:pt x="21389" y="780"/>
                    <a:pt x="15798" y="521"/>
                    <a:pt x="10188" y="242"/>
                  </a:cubicBezTo>
                  <a:cubicBezTo>
                    <a:pt x="8795" y="183"/>
                    <a:pt x="7422" y="103"/>
                    <a:pt x="6029" y="24"/>
                  </a:cubicBezTo>
                  <a:cubicBezTo>
                    <a:pt x="5796" y="16"/>
                    <a:pt x="5556" y="1"/>
                    <a:pt x="5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447050" y="3728150"/>
              <a:ext cx="1115200" cy="839150"/>
            </a:xfrm>
            <a:custGeom>
              <a:avLst/>
              <a:gdLst/>
              <a:ahLst/>
              <a:cxnLst/>
              <a:rect l="l" t="t" r="r" b="b"/>
              <a:pathLst>
                <a:path w="44608" h="33566" extrusionOk="0">
                  <a:moveTo>
                    <a:pt x="4825" y="1"/>
                  </a:moveTo>
                  <a:cubicBezTo>
                    <a:pt x="4258" y="1"/>
                    <a:pt x="3707" y="99"/>
                    <a:pt x="3263" y="518"/>
                  </a:cubicBezTo>
                  <a:cubicBezTo>
                    <a:pt x="2766" y="976"/>
                    <a:pt x="2507" y="1652"/>
                    <a:pt x="2328" y="2289"/>
                  </a:cubicBezTo>
                  <a:cubicBezTo>
                    <a:pt x="2109" y="3005"/>
                    <a:pt x="1990" y="3761"/>
                    <a:pt x="1910" y="4517"/>
                  </a:cubicBezTo>
                  <a:cubicBezTo>
                    <a:pt x="1672" y="6427"/>
                    <a:pt x="1373" y="8337"/>
                    <a:pt x="1134" y="10247"/>
                  </a:cubicBezTo>
                  <a:cubicBezTo>
                    <a:pt x="856" y="12754"/>
                    <a:pt x="617" y="15241"/>
                    <a:pt x="458" y="17748"/>
                  </a:cubicBezTo>
                  <a:cubicBezTo>
                    <a:pt x="279" y="20235"/>
                    <a:pt x="179" y="22722"/>
                    <a:pt x="120" y="25229"/>
                  </a:cubicBezTo>
                  <a:cubicBezTo>
                    <a:pt x="100" y="26283"/>
                    <a:pt x="0" y="27398"/>
                    <a:pt x="239" y="28432"/>
                  </a:cubicBezTo>
                  <a:cubicBezTo>
                    <a:pt x="458" y="29387"/>
                    <a:pt x="1055" y="30123"/>
                    <a:pt x="1930" y="30561"/>
                  </a:cubicBezTo>
                  <a:cubicBezTo>
                    <a:pt x="2786" y="30999"/>
                    <a:pt x="3741" y="31138"/>
                    <a:pt x="4696" y="31258"/>
                  </a:cubicBezTo>
                  <a:cubicBezTo>
                    <a:pt x="4707" y="31261"/>
                    <a:pt x="4718" y="31263"/>
                    <a:pt x="4729" y="31263"/>
                  </a:cubicBezTo>
                  <a:cubicBezTo>
                    <a:pt x="4777" y="31263"/>
                    <a:pt x="4823" y="31230"/>
                    <a:pt x="4855" y="31198"/>
                  </a:cubicBezTo>
                  <a:cubicBezTo>
                    <a:pt x="9730" y="31914"/>
                    <a:pt x="14624" y="32471"/>
                    <a:pt x="19538" y="32849"/>
                  </a:cubicBezTo>
                  <a:cubicBezTo>
                    <a:pt x="24493" y="33227"/>
                    <a:pt x="29467" y="33446"/>
                    <a:pt x="34441" y="33526"/>
                  </a:cubicBezTo>
                  <a:cubicBezTo>
                    <a:pt x="35694" y="33546"/>
                    <a:pt x="36948" y="33565"/>
                    <a:pt x="38201" y="33565"/>
                  </a:cubicBezTo>
                  <a:lnTo>
                    <a:pt x="40052" y="33565"/>
                  </a:lnTo>
                  <a:cubicBezTo>
                    <a:pt x="40489" y="33546"/>
                    <a:pt x="40947" y="33506"/>
                    <a:pt x="41385" y="33406"/>
                  </a:cubicBezTo>
                  <a:cubicBezTo>
                    <a:pt x="41802" y="33287"/>
                    <a:pt x="42220" y="33088"/>
                    <a:pt x="42479" y="32730"/>
                  </a:cubicBezTo>
                  <a:cubicBezTo>
                    <a:pt x="42817" y="32332"/>
                    <a:pt x="42877" y="31815"/>
                    <a:pt x="42917" y="31297"/>
                  </a:cubicBezTo>
                  <a:cubicBezTo>
                    <a:pt x="43016" y="30044"/>
                    <a:pt x="43076" y="28770"/>
                    <a:pt x="43175" y="27517"/>
                  </a:cubicBezTo>
                  <a:cubicBezTo>
                    <a:pt x="43494" y="22444"/>
                    <a:pt x="43812" y="17370"/>
                    <a:pt x="44150" y="12296"/>
                  </a:cubicBezTo>
                  <a:cubicBezTo>
                    <a:pt x="44230" y="11043"/>
                    <a:pt x="44309" y="9770"/>
                    <a:pt x="44389" y="8496"/>
                  </a:cubicBezTo>
                  <a:cubicBezTo>
                    <a:pt x="44449" y="7860"/>
                    <a:pt x="44488" y="7203"/>
                    <a:pt x="44528" y="6547"/>
                  </a:cubicBezTo>
                  <a:cubicBezTo>
                    <a:pt x="44548" y="6049"/>
                    <a:pt x="44608" y="5552"/>
                    <a:pt x="44588" y="5034"/>
                  </a:cubicBezTo>
                  <a:cubicBezTo>
                    <a:pt x="44548" y="4079"/>
                    <a:pt x="44150" y="3224"/>
                    <a:pt x="43235" y="2826"/>
                  </a:cubicBezTo>
                  <a:cubicBezTo>
                    <a:pt x="42757" y="2607"/>
                    <a:pt x="42240" y="2527"/>
                    <a:pt x="41723" y="2488"/>
                  </a:cubicBezTo>
                  <a:cubicBezTo>
                    <a:pt x="41126" y="2428"/>
                    <a:pt x="40529" y="2368"/>
                    <a:pt x="39932" y="2329"/>
                  </a:cubicBezTo>
                  <a:cubicBezTo>
                    <a:pt x="34898" y="1871"/>
                    <a:pt x="29845" y="1453"/>
                    <a:pt x="24791" y="1115"/>
                  </a:cubicBezTo>
                  <a:cubicBezTo>
                    <a:pt x="19757" y="757"/>
                    <a:pt x="14704" y="498"/>
                    <a:pt x="9650" y="239"/>
                  </a:cubicBezTo>
                  <a:cubicBezTo>
                    <a:pt x="8397" y="180"/>
                    <a:pt x="7123" y="120"/>
                    <a:pt x="5870" y="60"/>
                  </a:cubicBezTo>
                  <a:cubicBezTo>
                    <a:pt x="5529" y="38"/>
                    <a:pt x="5174"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459975" y="3739975"/>
              <a:ext cx="1090350" cy="814900"/>
            </a:xfrm>
            <a:custGeom>
              <a:avLst/>
              <a:gdLst/>
              <a:ahLst/>
              <a:cxnLst/>
              <a:rect l="l" t="t" r="r" b="b"/>
              <a:pathLst>
                <a:path w="43614" h="32596" extrusionOk="0">
                  <a:moveTo>
                    <a:pt x="4225" y="1"/>
                  </a:moveTo>
                  <a:cubicBezTo>
                    <a:pt x="3877" y="1"/>
                    <a:pt x="3514" y="59"/>
                    <a:pt x="3224" y="264"/>
                  </a:cubicBezTo>
                  <a:cubicBezTo>
                    <a:pt x="2726" y="622"/>
                    <a:pt x="2468" y="1239"/>
                    <a:pt x="2309" y="1796"/>
                  </a:cubicBezTo>
                  <a:cubicBezTo>
                    <a:pt x="1891" y="3089"/>
                    <a:pt x="1871" y="4462"/>
                    <a:pt x="1652" y="5795"/>
                  </a:cubicBezTo>
                  <a:cubicBezTo>
                    <a:pt x="1274" y="8202"/>
                    <a:pt x="995" y="10650"/>
                    <a:pt x="777" y="13077"/>
                  </a:cubicBezTo>
                  <a:cubicBezTo>
                    <a:pt x="538" y="15484"/>
                    <a:pt x="359" y="17892"/>
                    <a:pt x="220" y="20319"/>
                  </a:cubicBezTo>
                  <a:cubicBezTo>
                    <a:pt x="160" y="21553"/>
                    <a:pt x="120" y="22766"/>
                    <a:pt x="80" y="24000"/>
                  </a:cubicBezTo>
                  <a:cubicBezTo>
                    <a:pt x="60" y="24617"/>
                    <a:pt x="40" y="25233"/>
                    <a:pt x="40" y="25830"/>
                  </a:cubicBezTo>
                  <a:cubicBezTo>
                    <a:pt x="21" y="26328"/>
                    <a:pt x="1" y="26845"/>
                    <a:pt x="60" y="27323"/>
                  </a:cubicBezTo>
                  <a:cubicBezTo>
                    <a:pt x="160" y="28317"/>
                    <a:pt x="578" y="29153"/>
                    <a:pt x="1473" y="29650"/>
                  </a:cubicBezTo>
                  <a:cubicBezTo>
                    <a:pt x="2309" y="30108"/>
                    <a:pt x="3284" y="30287"/>
                    <a:pt x="4239" y="30426"/>
                  </a:cubicBezTo>
                  <a:cubicBezTo>
                    <a:pt x="4318" y="30426"/>
                    <a:pt x="4358" y="30486"/>
                    <a:pt x="4378" y="30526"/>
                  </a:cubicBezTo>
                  <a:cubicBezTo>
                    <a:pt x="5512" y="30665"/>
                    <a:pt x="6626" y="30804"/>
                    <a:pt x="7760" y="30924"/>
                  </a:cubicBezTo>
                  <a:cubicBezTo>
                    <a:pt x="12575" y="31461"/>
                    <a:pt x="17390" y="31879"/>
                    <a:pt x="22225" y="32157"/>
                  </a:cubicBezTo>
                  <a:cubicBezTo>
                    <a:pt x="27060" y="32436"/>
                    <a:pt x="31914" y="32575"/>
                    <a:pt x="36749" y="32595"/>
                  </a:cubicBezTo>
                  <a:lnTo>
                    <a:pt x="38599" y="32595"/>
                  </a:lnTo>
                  <a:cubicBezTo>
                    <a:pt x="39097" y="32575"/>
                    <a:pt x="39614" y="32595"/>
                    <a:pt x="40131" y="32535"/>
                  </a:cubicBezTo>
                  <a:cubicBezTo>
                    <a:pt x="40549" y="32496"/>
                    <a:pt x="40987" y="32416"/>
                    <a:pt x="41325" y="32177"/>
                  </a:cubicBezTo>
                  <a:cubicBezTo>
                    <a:pt x="41763" y="31859"/>
                    <a:pt x="41842" y="31381"/>
                    <a:pt x="41902" y="30884"/>
                  </a:cubicBezTo>
                  <a:cubicBezTo>
                    <a:pt x="42101" y="28437"/>
                    <a:pt x="42221" y="25990"/>
                    <a:pt x="42380" y="23542"/>
                  </a:cubicBezTo>
                  <a:cubicBezTo>
                    <a:pt x="42698" y="18608"/>
                    <a:pt x="43016" y="13674"/>
                    <a:pt x="43335" y="8740"/>
                  </a:cubicBezTo>
                  <a:cubicBezTo>
                    <a:pt x="43414" y="7526"/>
                    <a:pt x="43514" y="6332"/>
                    <a:pt x="43573" y="5118"/>
                  </a:cubicBezTo>
                  <a:cubicBezTo>
                    <a:pt x="43613" y="4243"/>
                    <a:pt x="43494" y="3268"/>
                    <a:pt x="42599" y="2830"/>
                  </a:cubicBezTo>
                  <a:cubicBezTo>
                    <a:pt x="42161" y="2612"/>
                    <a:pt x="41644" y="2552"/>
                    <a:pt x="41166" y="2492"/>
                  </a:cubicBezTo>
                  <a:cubicBezTo>
                    <a:pt x="40589" y="2433"/>
                    <a:pt x="39992" y="2393"/>
                    <a:pt x="39415" y="2333"/>
                  </a:cubicBezTo>
                  <a:cubicBezTo>
                    <a:pt x="38182" y="2214"/>
                    <a:pt x="36968" y="2114"/>
                    <a:pt x="35734" y="1995"/>
                  </a:cubicBezTo>
                  <a:cubicBezTo>
                    <a:pt x="30820" y="1577"/>
                    <a:pt x="25906" y="1199"/>
                    <a:pt x="20991" y="881"/>
                  </a:cubicBezTo>
                  <a:cubicBezTo>
                    <a:pt x="16077" y="562"/>
                    <a:pt x="11162" y="363"/>
                    <a:pt x="6248" y="105"/>
                  </a:cubicBezTo>
                  <a:cubicBezTo>
                    <a:pt x="5631" y="65"/>
                    <a:pt x="5015" y="25"/>
                    <a:pt x="4398" y="5"/>
                  </a:cubicBezTo>
                  <a:cubicBezTo>
                    <a:pt x="4341" y="2"/>
                    <a:pt x="4283" y="1"/>
                    <a:pt x="4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501750" y="3780800"/>
              <a:ext cx="65800" cy="669575"/>
            </a:xfrm>
            <a:custGeom>
              <a:avLst/>
              <a:gdLst/>
              <a:ahLst/>
              <a:cxnLst/>
              <a:rect l="l" t="t" r="r" b="b"/>
              <a:pathLst>
                <a:path w="2632" h="26783" extrusionOk="0">
                  <a:moveTo>
                    <a:pt x="2482" y="1"/>
                  </a:moveTo>
                  <a:cubicBezTo>
                    <a:pt x="2433" y="1"/>
                    <a:pt x="2385" y="31"/>
                    <a:pt x="2369" y="103"/>
                  </a:cubicBezTo>
                  <a:cubicBezTo>
                    <a:pt x="1533" y="3684"/>
                    <a:pt x="1115" y="7385"/>
                    <a:pt x="797" y="11046"/>
                  </a:cubicBezTo>
                  <a:cubicBezTo>
                    <a:pt x="478" y="14727"/>
                    <a:pt x="279" y="18388"/>
                    <a:pt x="100" y="22068"/>
                  </a:cubicBezTo>
                  <a:cubicBezTo>
                    <a:pt x="81" y="22586"/>
                    <a:pt x="61" y="23083"/>
                    <a:pt x="41" y="23600"/>
                  </a:cubicBezTo>
                  <a:cubicBezTo>
                    <a:pt x="21" y="23998"/>
                    <a:pt x="1" y="24396"/>
                    <a:pt x="41" y="24814"/>
                  </a:cubicBezTo>
                  <a:cubicBezTo>
                    <a:pt x="100" y="25550"/>
                    <a:pt x="319" y="26286"/>
                    <a:pt x="956" y="26744"/>
                  </a:cubicBezTo>
                  <a:cubicBezTo>
                    <a:pt x="993" y="26771"/>
                    <a:pt x="1029" y="26782"/>
                    <a:pt x="1063" y="26782"/>
                  </a:cubicBezTo>
                  <a:cubicBezTo>
                    <a:pt x="1230" y="26782"/>
                    <a:pt x="1340" y="26498"/>
                    <a:pt x="1175" y="26366"/>
                  </a:cubicBezTo>
                  <a:cubicBezTo>
                    <a:pt x="658" y="25988"/>
                    <a:pt x="518" y="25312"/>
                    <a:pt x="498" y="24715"/>
                  </a:cubicBezTo>
                  <a:cubicBezTo>
                    <a:pt x="459" y="23939"/>
                    <a:pt x="538" y="23163"/>
                    <a:pt x="578" y="22367"/>
                  </a:cubicBezTo>
                  <a:cubicBezTo>
                    <a:pt x="658" y="20576"/>
                    <a:pt x="757" y="18766"/>
                    <a:pt x="856" y="16955"/>
                  </a:cubicBezTo>
                  <a:cubicBezTo>
                    <a:pt x="1075" y="13354"/>
                    <a:pt x="1354" y="9773"/>
                    <a:pt x="1792" y="6211"/>
                  </a:cubicBezTo>
                  <a:cubicBezTo>
                    <a:pt x="2030" y="4182"/>
                    <a:pt x="2329" y="2172"/>
                    <a:pt x="2607" y="163"/>
                  </a:cubicBezTo>
                  <a:cubicBezTo>
                    <a:pt x="2631" y="68"/>
                    <a:pt x="2555" y="1"/>
                    <a:pt x="2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1466975" y="3837375"/>
              <a:ext cx="55000" cy="620125"/>
            </a:xfrm>
            <a:custGeom>
              <a:avLst/>
              <a:gdLst/>
              <a:ahLst/>
              <a:cxnLst/>
              <a:rect l="l" t="t" r="r" b="b"/>
              <a:pathLst>
                <a:path w="2200" h="24805" extrusionOk="0">
                  <a:moveTo>
                    <a:pt x="2079" y="0"/>
                  </a:moveTo>
                  <a:cubicBezTo>
                    <a:pt x="2033" y="0"/>
                    <a:pt x="1989" y="27"/>
                    <a:pt x="1980" y="88"/>
                  </a:cubicBezTo>
                  <a:cubicBezTo>
                    <a:pt x="1841" y="864"/>
                    <a:pt x="1781" y="1680"/>
                    <a:pt x="1702" y="2476"/>
                  </a:cubicBezTo>
                  <a:cubicBezTo>
                    <a:pt x="1642" y="3272"/>
                    <a:pt x="1562" y="4088"/>
                    <a:pt x="1483" y="4883"/>
                  </a:cubicBezTo>
                  <a:cubicBezTo>
                    <a:pt x="1344" y="6475"/>
                    <a:pt x="1224" y="8067"/>
                    <a:pt x="1105" y="9658"/>
                  </a:cubicBezTo>
                  <a:cubicBezTo>
                    <a:pt x="846" y="12862"/>
                    <a:pt x="607" y="16045"/>
                    <a:pt x="349" y="19248"/>
                  </a:cubicBezTo>
                  <a:cubicBezTo>
                    <a:pt x="210" y="21059"/>
                    <a:pt x="70" y="22850"/>
                    <a:pt x="11" y="24640"/>
                  </a:cubicBezTo>
                  <a:cubicBezTo>
                    <a:pt x="1" y="24750"/>
                    <a:pt x="80" y="24804"/>
                    <a:pt x="165" y="24804"/>
                  </a:cubicBezTo>
                  <a:cubicBezTo>
                    <a:pt x="249" y="24804"/>
                    <a:pt x="339" y="24750"/>
                    <a:pt x="349" y="24640"/>
                  </a:cubicBezTo>
                  <a:cubicBezTo>
                    <a:pt x="548" y="23049"/>
                    <a:pt x="667" y="21437"/>
                    <a:pt x="787" y="19845"/>
                  </a:cubicBezTo>
                  <a:cubicBezTo>
                    <a:pt x="926" y="18234"/>
                    <a:pt x="1045" y="16642"/>
                    <a:pt x="1165" y="15050"/>
                  </a:cubicBezTo>
                  <a:cubicBezTo>
                    <a:pt x="1423" y="11867"/>
                    <a:pt x="1682" y="8684"/>
                    <a:pt x="1901" y="5500"/>
                  </a:cubicBezTo>
                  <a:cubicBezTo>
                    <a:pt x="1960" y="4625"/>
                    <a:pt x="2020" y="3729"/>
                    <a:pt x="2080" y="2834"/>
                  </a:cubicBezTo>
                  <a:cubicBezTo>
                    <a:pt x="2120" y="1939"/>
                    <a:pt x="2199" y="1024"/>
                    <a:pt x="2199" y="108"/>
                  </a:cubicBezTo>
                  <a:cubicBezTo>
                    <a:pt x="2199" y="42"/>
                    <a:pt x="2138" y="0"/>
                    <a:pt x="2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1453800" y="4501625"/>
              <a:ext cx="13950" cy="16150"/>
            </a:xfrm>
            <a:custGeom>
              <a:avLst/>
              <a:gdLst/>
              <a:ahLst/>
              <a:cxnLst/>
              <a:rect l="l" t="t" r="r" b="b"/>
              <a:pathLst>
                <a:path w="558" h="646" extrusionOk="0">
                  <a:moveTo>
                    <a:pt x="398" y="0"/>
                  </a:moveTo>
                  <a:cubicBezTo>
                    <a:pt x="359" y="20"/>
                    <a:pt x="339" y="40"/>
                    <a:pt x="319" y="60"/>
                  </a:cubicBezTo>
                  <a:cubicBezTo>
                    <a:pt x="219" y="199"/>
                    <a:pt x="120" y="319"/>
                    <a:pt x="20" y="458"/>
                  </a:cubicBezTo>
                  <a:cubicBezTo>
                    <a:pt x="20" y="478"/>
                    <a:pt x="0" y="517"/>
                    <a:pt x="20" y="557"/>
                  </a:cubicBezTo>
                  <a:cubicBezTo>
                    <a:pt x="20" y="577"/>
                    <a:pt x="40" y="617"/>
                    <a:pt x="80" y="617"/>
                  </a:cubicBezTo>
                  <a:cubicBezTo>
                    <a:pt x="94" y="631"/>
                    <a:pt x="118" y="645"/>
                    <a:pt x="138" y="645"/>
                  </a:cubicBezTo>
                  <a:cubicBezTo>
                    <a:pt x="146" y="645"/>
                    <a:pt x="154" y="643"/>
                    <a:pt x="160" y="637"/>
                  </a:cubicBezTo>
                  <a:cubicBezTo>
                    <a:pt x="199" y="617"/>
                    <a:pt x="219" y="617"/>
                    <a:pt x="239" y="577"/>
                  </a:cubicBezTo>
                  <a:cubicBezTo>
                    <a:pt x="339" y="458"/>
                    <a:pt x="438" y="319"/>
                    <a:pt x="538" y="199"/>
                  </a:cubicBezTo>
                  <a:cubicBezTo>
                    <a:pt x="538" y="159"/>
                    <a:pt x="557" y="120"/>
                    <a:pt x="538" y="100"/>
                  </a:cubicBezTo>
                  <a:cubicBezTo>
                    <a:pt x="538" y="60"/>
                    <a:pt x="518" y="40"/>
                    <a:pt x="478" y="20"/>
                  </a:cubicBezTo>
                  <a:cubicBezTo>
                    <a:pt x="458" y="0"/>
                    <a:pt x="418"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1492600" y="4514025"/>
              <a:ext cx="48350" cy="71325"/>
            </a:xfrm>
            <a:custGeom>
              <a:avLst/>
              <a:gdLst/>
              <a:ahLst/>
              <a:cxnLst/>
              <a:rect l="l" t="t" r="r" b="b"/>
              <a:pathLst>
                <a:path w="1934" h="2853" extrusionOk="0">
                  <a:moveTo>
                    <a:pt x="1800" y="1"/>
                  </a:moveTo>
                  <a:cubicBezTo>
                    <a:pt x="1754" y="1"/>
                    <a:pt x="1708" y="24"/>
                    <a:pt x="1691" y="81"/>
                  </a:cubicBezTo>
                  <a:cubicBezTo>
                    <a:pt x="1532" y="618"/>
                    <a:pt x="1492" y="1235"/>
                    <a:pt x="1234" y="1752"/>
                  </a:cubicBezTo>
                  <a:cubicBezTo>
                    <a:pt x="1035" y="2150"/>
                    <a:pt x="697" y="2528"/>
                    <a:pt x="199" y="2548"/>
                  </a:cubicBezTo>
                  <a:cubicBezTo>
                    <a:pt x="0" y="2548"/>
                    <a:pt x="20" y="2827"/>
                    <a:pt x="199" y="2847"/>
                  </a:cubicBezTo>
                  <a:cubicBezTo>
                    <a:pt x="235" y="2851"/>
                    <a:pt x="271" y="2852"/>
                    <a:pt x="306" y="2852"/>
                  </a:cubicBezTo>
                  <a:cubicBezTo>
                    <a:pt x="817" y="2852"/>
                    <a:pt x="1249" y="2458"/>
                    <a:pt x="1473" y="2011"/>
                  </a:cubicBezTo>
                  <a:cubicBezTo>
                    <a:pt x="1771" y="1434"/>
                    <a:pt x="1731" y="758"/>
                    <a:pt x="1910" y="121"/>
                  </a:cubicBezTo>
                  <a:cubicBezTo>
                    <a:pt x="1934" y="50"/>
                    <a:pt x="1867" y="1"/>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1443850" y="4586675"/>
              <a:ext cx="11950" cy="7350"/>
            </a:xfrm>
            <a:custGeom>
              <a:avLst/>
              <a:gdLst/>
              <a:ahLst/>
              <a:cxnLst/>
              <a:rect l="l" t="t" r="r" b="b"/>
              <a:pathLst>
                <a:path w="478" h="294" extrusionOk="0">
                  <a:moveTo>
                    <a:pt x="120" y="0"/>
                  </a:moveTo>
                  <a:cubicBezTo>
                    <a:pt x="100" y="0"/>
                    <a:pt x="80" y="20"/>
                    <a:pt x="60" y="20"/>
                  </a:cubicBezTo>
                  <a:cubicBezTo>
                    <a:pt x="40" y="40"/>
                    <a:pt x="20" y="60"/>
                    <a:pt x="0" y="100"/>
                  </a:cubicBezTo>
                  <a:cubicBezTo>
                    <a:pt x="0" y="120"/>
                    <a:pt x="0" y="160"/>
                    <a:pt x="20" y="199"/>
                  </a:cubicBezTo>
                  <a:cubicBezTo>
                    <a:pt x="40" y="219"/>
                    <a:pt x="60" y="239"/>
                    <a:pt x="100" y="239"/>
                  </a:cubicBezTo>
                  <a:cubicBezTo>
                    <a:pt x="160" y="259"/>
                    <a:pt x="239" y="279"/>
                    <a:pt x="299" y="279"/>
                  </a:cubicBezTo>
                  <a:cubicBezTo>
                    <a:pt x="309" y="289"/>
                    <a:pt x="319" y="294"/>
                    <a:pt x="329" y="294"/>
                  </a:cubicBezTo>
                  <a:cubicBezTo>
                    <a:pt x="339" y="294"/>
                    <a:pt x="349" y="289"/>
                    <a:pt x="359" y="279"/>
                  </a:cubicBezTo>
                  <a:lnTo>
                    <a:pt x="398" y="279"/>
                  </a:lnTo>
                  <a:cubicBezTo>
                    <a:pt x="438" y="259"/>
                    <a:pt x="458" y="219"/>
                    <a:pt x="458" y="199"/>
                  </a:cubicBezTo>
                  <a:cubicBezTo>
                    <a:pt x="478" y="160"/>
                    <a:pt x="458" y="120"/>
                    <a:pt x="458" y="100"/>
                  </a:cubicBezTo>
                  <a:cubicBezTo>
                    <a:pt x="438" y="80"/>
                    <a:pt x="398" y="40"/>
                    <a:pt x="378" y="40"/>
                  </a:cubicBezTo>
                  <a:cubicBezTo>
                    <a:pt x="299" y="40"/>
                    <a:pt x="239" y="2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717150" y="3713725"/>
              <a:ext cx="835650" cy="68200"/>
            </a:xfrm>
            <a:custGeom>
              <a:avLst/>
              <a:gdLst/>
              <a:ahLst/>
              <a:cxnLst/>
              <a:rect l="l" t="t" r="r" b="b"/>
              <a:pathLst>
                <a:path w="33426" h="2728" extrusionOk="0">
                  <a:moveTo>
                    <a:pt x="100" y="1"/>
                  </a:moveTo>
                  <a:cubicBezTo>
                    <a:pt x="0" y="1"/>
                    <a:pt x="0" y="160"/>
                    <a:pt x="100" y="160"/>
                  </a:cubicBezTo>
                  <a:cubicBezTo>
                    <a:pt x="2268" y="259"/>
                    <a:pt x="4457" y="419"/>
                    <a:pt x="6625" y="558"/>
                  </a:cubicBezTo>
                  <a:cubicBezTo>
                    <a:pt x="8774" y="697"/>
                    <a:pt x="10923" y="856"/>
                    <a:pt x="13072" y="995"/>
                  </a:cubicBezTo>
                  <a:cubicBezTo>
                    <a:pt x="17369" y="1294"/>
                    <a:pt x="21647" y="1652"/>
                    <a:pt x="25945" y="2050"/>
                  </a:cubicBezTo>
                  <a:cubicBezTo>
                    <a:pt x="28372" y="2269"/>
                    <a:pt x="30799" y="2508"/>
                    <a:pt x="33227" y="2726"/>
                  </a:cubicBezTo>
                  <a:cubicBezTo>
                    <a:pt x="33233" y="2727"/>
                    <a:pt x="33239" y="2727"/>
                    <a:pt x="33245" y="2727"/>
                  </a:cubicBezTo>
                  <a:cubicBezTo>
                    <a:pt x="33426" y="2727"/>
                    <a:pt x="33419" y="2447"/>
                    <a:pt x="33227" y="2428"/>
                  </a:cubicBezTo>
                  <a:cubicBezTo>
                    <a:pt x="28929" y="1931"/>
                    <a:pt x="24612" y="1533"/>
                    <a:pt x="20294" y="1175"/>
                  </a:cubicBezTo>
                  <a:cubicBezTo>
                    <a:pt x="15997" y="836"/>
                    <a:pt x="11719" y="518"/>
                    <a:pt x="7401" y="299"/>
                  </a:cubicBezTo>
                  <a:cubicBezTo>
                    <a:pt x="4974" y="180"/>
                    <a:pt x="2547" y="100"/>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1188875" y="4630200"/>
              <a:ext cx="29925" cy="160750"/>
            </a:xfrm>
            <a:custGeom>
              <a:avLst/>
              <a:gdLst/>
              <a:ahLst/>
              <a:cxnLst/>
              <a:rect l="l" t="t" r="r" b="b"/>
              <a:pathLst>
                <a:path w="1197" h="6430" extrusionOk="0">
                  <a:moveTo>
                    <a:pt x="85" y="1"/>
                  </a:moveTo>
                  <a:cubicBezTo>
                    <a:pt x="43" y="1"/>
                    <a:pt x="1" y="32"/>
                    <a:pt x="13" y="90"/>
                  </a:cubicBezTo>
                  <a:cubicBezTo>
                    <a:pt x="231" y="1105"/>
                    <a:pt x="391" y="2139"/>
                    <a:pt x="530" y="3174"/>
                  </a:cubicBezTo>
                  <a:cubicBezTo>
                    <a:pt x="649" y="4208"/>
                    <a:pt x="729" y="5223"/>
                    <a:pt x="828" y="6258"/>
                  </a:cubicBezTo>
                  <a:cubicBezTo>
                    <a:pt x="838" y="6369"/>
                    <a:pt x="937" y="6429"/>
                    <a:pt x="1028" y="6429"/>
                  </a:cubicBezTo>
                  <a:cubicBezTo>
                    <a:pt x="1115" y="6429"/>
                    <a:pt x="1196" y="6374"/>
                    <a:pt x="1186" y="6258"/>
                  </a:cubicBezTo>
                  <a:cubicBezTo>
                    <a:pt x="1127" y="5223"/>
                    <a:pt x="968" y="4169"/>
                    <a:pt x="808" y="3134"/>
                  </a:cubicBezTo>
                  <a:cubicBezTo>
                    <a:pt x="629" y="2099"/>
                    <a:pt x="410" y="1065"/>
                    <a:pt x="152" y="50"/>
                  </a:cubicBezTo>
                  <a:cubicBezTo>
                    <a:pt x="144" y="17"/>
                    <a:pt x="114"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1211550" y="4816475"/>
              <a:ext cx="17375" cy="49775"/>
            </a:xfrm>
            <a:custGeom>
              <a:avLst/>
              <a:gdLst/>
              <a:ahLst/>
              <a:cxnLst/>
              <a:rect l="l" t="t" r="r" b="b"/>
              <a:pathLst>
                <a:path w="695" h="1991" extrusionOk="0">
                  <a:moveTo>
                    <a:pt x="120" y="0"/>
                  </a:moveTo>
                  <a:cubicBezTo>
                    <a:pt x="61" y="0"/>
                    <a:pt x="1" y="60"/>
                    <a:pt x="1" y="120"/>
                  </a:cubicBezTo>
                  <a:cubicBezTo>
                    <a:pt x="61" y="717"/>
                    <a:pt x="160" y="1314"/>
                    <a:pt x="359" y="1891"/>
                  </a:cubicBezTo>
                  <a:cubicBezTo>
                    <a:pt x="382" y="1960"/>
                    <a:pt x="441" y="1990"/>
                    <a:pt x="501" y="1990"/>
                  </a:cubicBezTo>
                  <a:cubicBezTo>
                    <a:pt x="596" y="1990"/>
                    <a:pt x="694" y="1913"/>
                    <a:pt x="657" y="1791"/>
                  </a:cubicBezTo>
                  <a:cubicBezTo>
                    <a:pt x="459" y="1254"/>
                    <a:pt x="319" y="697"/>
                    <a:pt x="260" y="120"/>
                  </a:cubicBezTo>
                  <a:cubicBezTo>
                    <a:pt x="240" y="60"/>
                    <a:pt x="20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1227975" y="4923900"/>
              <a:ext cx="8475" cy="6500"/>
            </a:xfrm>
            <a:custGeom>
              <a:avLst/>
              <a:gdLst/>
              <a:ahLst/>
              <a:cxnLst/>
              <a:rect l="l" t="t" r="r" b="b"/>
              <a:pathLst>
                <a:path w="339" h="260" extrusionOk="0">
                  <a:moveTo>
                    <a:pt x="180" y="1"/>
                  </a:moveTo>
                  <a:cubicBezTo>
                    <a:pt x="0" y="1"/>
                    <a:pt x="0" y="260"/>
                    <a:pt x="180" y="260"/>
                  </a:cubicBezTo>
                  <a:cubicBezTo>
                    <a:pt x="339" y="260"/>
                    <a:pt x="33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969825" y="4612800"/>
              <a:ext cx="17425" cy="94325"/>
            </a:xfrm>
            <a:custGeom>
              <a:avLst/>
              <a:gdLst/>
              <a:ahLst/>
              <a:cxnLst/>
              <a:rect l="l" t="t" r="r" b="b"/>
              <a:pathLst>
                <a:path w="697" h="3773" extrusionOk="0">
                  <a:moveTo>
                    <a:pt x="491" y="0"/>
                  </a:moveTo>
                  <a:cubicBezTo>
                    <a:pt x="412" y="0"/>
                    <a:pt x="336" y="42"/>
                    <a:pt x="319" y="129"/>
                  </a:cubicBezTo>
                  <a:cubicBezTo>
                    <a:pt x="259" y="428"/>
                    <a:pt x="239" y="746"/>
                    <a:pt x="219" y="1045"/>
                  </a:cubicBezTo>
                  <a:cubicBezTo>
                    <a:pt x="179" y="1343"/>
                    <a:pt x="159" y="1641"/>
                    <a:pt x="140" y="1940"/>
                  </a:cubicBezTo>
                  <a:cubicBezTo>
                    <a:pt x="80" y="2537"/>
                    <a:pt x="60" y="3134"/>
                    <a:pt x="0" y="3730"/>
                  </a:cubicBezTo>
                  <a:cubicBezTo>
                    <a:pt x="0" y="3755"/>
                    <a:pt x="23" y="3772"/>
                    <a:pt x="41" y="3772"/>
                  </a:cubicBezTo>
                  <a:cubicBezTo>
                    <a:pt x="51" y="3772"/>
                    <a:pt x="60" y="3766"/>
                    <a:pt x="60" y="3750"/>
                  </a:cubicBezTo>
                  <a:cubicBezTo>
                    <a:pt x="159" y="3153"/>
                    <a:pt x="299" y="2557"/>
                    <a:pt x="398" y="1960"/>
                  </a:cubicBezTo>
                  <a:cubicBezTo>
                    <a:pt x="458" y="1681"/>
                    <a:pt x="498" y="1383"/>
                    <a:pt x="557" y="1084"/>
                  </a:cubicBezTo>
                  <a:cubicBezTo>
                    <a:pt x="597" y="786"/>
                    <a:pt x="677" y="487"/>
                    <a:pt x="697" y="189"/>
                  </a:cubicBezTo>
                  <a:cubicBezTo>
                    <a:pt x="697" y="67"/>
                    <a:pt x="591" y="0"/>
                    <a:pt x="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967325" y="4715375"/>
              <a:ext cx="9225" cy="41425"/>
            </a:xfrm>
            <a:custGeom>
              <a:avLst/>
              <a:gdLst/>
              <a:ahLst/>
              <a:cxnLst/>
              <a:rect l="l" t="t" r="r" b="b"/>
              <a:pathLst>
                <a:path w="369" h="1657" extrusionOk="0">
                  <a:moveTo>
                    <a:pt x="267" y="1"/>
                  </a:moveTo>
                  <a:cubicBezTo>
                    <a:pt x="215" y="1"/>
                    <a:pt x="160" y="35"/>
                    <a:pt x="160" y="105"/>
                  </a:cubicBezTo>
                  <a:cubicBezTo>
                    <a:pt x="100" y="563"/>
                    <a:pt x="61" y="1040"/>
                    <a:pt x="1" y="1498"/>
                  </a:cubicBezTo>
                  <a:cubicBezTo>
                    <a:pt x="1" y="1577"/>
                    <a:pt x="80" y="1657"/>
                    <a:pt x="160" y="1657"/>
                  </a:cubicBezTo>
                  <a:cubicBezTo>
                    <a:pt x="240" y="1657"/>
                    <a:pt x="299" y="1577"/>
                    <a:pt x="299" y="1498"/>
                  </a:cubicBezTo>
                  <a:cubicBezTo>
                    <a:pt x="299" y="1040"/>
                    <a:pt x="339" y="563"/>
                    <a:pt x="359" y="105"/>
                  </a:cubicBezTo>
                  <a:cubicBezTo>
                    <a:pt x="369" y="35"/>
                    <a:pt x="319"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962850" y="4784650"/>
              <a:ext cx="8975" cy="6975"/>
            </a:xfrm>
            <a:custGeom>
              <a:avLst/>
              <a:gdLst/>
              <a:ahLst/>
              <a:cxnLst/>
              <a:rect l="l" t="t" r="r" b="b"/>
              <a:pathLst>
                <a:path w="359" h="279" extrusionOk="0">
                  <a:moveTo>
                    <a:pt x="180" y="0"/>
                  </a:moveTo>
                  <a:cubicBezTo>
                    <a:pt x="1" y="0"/>
                    <a:pt x="1" y="279"/>
                    <a:pt x="180" y="279"/>
                  </a:cubicBezTo>
                  <a:cubicBezTo>
                    <a:pt x="359" y="279"/>
                    <a:pt x="359"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670975" y="4595350"/>
              <a:ext cx="71150" cy="217150"/>
            </a:xfrm>
            <a:custGeom>
              <a:avLst/>
              <a:gdLst/>
              <a:ahLst/>
              <a:cxnLst/>
              <a:rect l="l" t="t" r="r" b="b"/>
              <a:pathLst>
                <a:path w="2846" h="8686" extrusionOk="0">
                  <a:moveTo>
                    <a:pt x="2736" y="1"/>
                  </a:moveTo>
                  <a:cubicBezTo>
                    <a:pt x="2698" y="1"/>
                    <a:pt x="2659" y="23"/>
                    <a:pt x="2643" y="71"/>
                  </a:cubicBezTo>
                  <a:cubicBezTo>
                    <a:pt x="2205" y="1126"/>
                    <a:pt x="1847" y="2200"/>
                    <a:pt x="1489" y="3275"/>
                  </a:cubicBezTo>
                  <a:cubicBezTo>
                    <a:pt x="1151" y="4349"/>
                    <a:pt x="812" y="5443"/>
                    <a:pt x="514" y="6537"/>
                  </a:cubicBezTo>
                  <a:cubicBezTo>
                    <a:pt x="355" y="7154"/>
                    <a:pt x="176" y="7791"/>
                    <a:pt x="36" y="8408"/>
                  </a:cubicBezTo>
                  <a:cubicBezTo>
                    <a:pt x="0" y="8576"/>
                    <a:pt x="138" y="8686"/>
                    <a:pt x="270" y="8686"/>
                  </a:cubicBezTo>
                  <a:cubicBezTo>
                    <a:pt x="358" y="8686"/>
                    <a:pt x="443" y="8638"/>
                    <a:pt x="474" y="8527"/>
                  </a:cubicBezTo>
                  <a:cubicBezTo>
                    <a:pt x="1051" y="6339"/>
                    <a:pt x="1608" y="4150"/>
                    <a:pt x="2265" y="1981"/>
                  </a:cubicBezTo>
                  <a:cubicBezTo>
                    <a:pt x="2444" y="1364"/>
                    <a:pt x="2643" y="748"/>
                    <a:pt x="2822" y="131"/>
                  </a:cubicBezTo>
                  <a:cubicBezTo>
                    <a:pt x="2846" y="48"/>
                    <a:pt x="2792"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664900" y="4843500"/>
              <a:ext cx="11675" cy="25725"/>
            </a:xfrm>
            <a:custGeom>
              <a:avLst/>
              <a:gdLst/>
              <a:ahLst/>
              <a:cxnLst/>
              <a:rect l="l" t="t" r="r" b="b"/>
              <a:pathLst>
                <a:path w="467" h="1029" extrusionOk="0">
                  <a:moveTo>
                    <a:pt x="370" y="0"/>
                  </a:moveTo>
                  <a:cubicBezTo>
                    <a:pt x="350" y="0"/>
                    <a:pt x="331" y="10"/>
                    <a:pt x="319" y="34"/>
                  </a:cubicBezTo>
                  <a:cubicBezTo>
                    <a:pt x="140" y="292"/>
                    <a:pt x="41" y="591"/>
                    <a:pt x="1" y="909"/>
                  </a:cubicBezTo>
                  <a:cubicBezTo>
                    <a:pt x="1" y="969"/>
                    <a:pt x="61" y="1028"/>
                    <a:pt x="120" y="1028"/>
                  </a:cubicBezTo>
                  <a:cubicBezTo>
                    <a:pt x="200" y="1028"/>
                    <a:pt x="260" y="969"/>
                    <a:pt x="240" y="909"/>
                  </a:cubicBezTo>
                  <a:cubicBezTo>
                    <a:pt x="240" y="770"/>
                    <a:pt x="240" y="630"/>
                    <a:pt x="279" y="491"/>
                  </a:cubicBezTo>
                  <a:cubicBezTo>
                    <a:pt x="299" y="352"/>
                    <a:pt x="359" y="213"/>
                    <a:pt x="439" y="93"/>
                  </a:cubicBezTo>
                  <a:cubicBezTo>
                    <a:pt x="466" y="52"/>
                    <a:pt x="416"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658450" y="4895075"/>
              <a:ext cx="7975" cy="6475"/>
            </a:xfrm>
            <a:custGeom>
              <a:avLst/>
              <a:gdLst/>
              <a:ahLst/>
              <a:cxnLst/>
              <a:rect l="l" t="t" r="r" b="b"/>
              <a:pathLst>
                <a:path w="319" h="259" extrusionOk="0">
                  <a:moveTo>
                    <a:pt x="159" y="0"/>
                  </a:moveTo>
                  <a:cubicBezTo>
                    <a:pt x="0" y="0"/>
                    <a:pt x="0" y="259"/>
                    <a:pt x="159" y="259"/>
                  </a:cubicBezTo>
                  <a:cubicBezTo>
                    <a:pt x="319" y="259"/>
                    <a:pt x="31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670875" y="3819175"/>
              <a:ext cx="771950" cy="48800"/>
            </a:xfrm>
            <a:custGeom>
              <a:avLst/>
              <a:gdLst/>
              <a:ahLst/>
              <a:cxnLst/>
              <a:rect l="l" t="t" r="r" b="b"/>
              <a:pathLst>
                <a:path w="30878" h="1952" extrusionOk="0">
                  <a:moveTo>
                    <a:pt x="100" y="1"/>
                  </a:moveTo>
                  <a:cubicBezTo>
                    <a:pt x="1" y="1"/>
                    <a:pt x="21" y="140"/>
                    <a:pt x="100" y="140"/>
                  </a:cubicBezTo>
                  <a:cubicBezTo>
                    <a:pt x="2110" y="339"/>
                    <a:pt x="4119" y="458"/>
                    <a:pt x="6129" y="598"/>
                  </a:cubicBezTo>
                  <a:cubicBezTo>
                    <a:pt x="8098" y="717"/>
                    <a:pt x="10088" y="836"/>
                    <a:pt x="12078" y="956"/>
                  </a:cubicBezTo>
                  <a:cubicBezTo>
                    <a:pt x="14067" y="1075"/>
                    <a:pt x="16037" y="1194"/>
                    <a:pt x="18027" y="1314"/>
                  </a:cubicBezTo>
                  <a:cubicBezTo>
                    <a:pt x="20036" y="1433"/>
                    <a:pt x="22046" y="1572"/>
                    <a:pt x="24035" y="1632"/>
                  </a:cubicBezTo>
                  <a:cubicBezTo>
                    <a:pt x="25150" y="1672"/>
                    <a:pt x="26284" y="1712"/>
                    <a:pt x="27398" y="1791"/>
                  </a:cubicBezTo>
                  <a:cubicBezTo>
                    <a:pt x="28512" y="1851"/>
                    <a:pt x="29626" y="1931"/>
                    <a:pt x="30740" y="1950"/>
                  </a:cubicBezTo>
                  <a:cubicBezTo>
                    <a:pt x="30747" y="1951"/>
                    <a:pt x="30753" y="1952"/>
                    <a:pt x="30759" y="1952"/>
                  </a:cubicBezTo>
                  <a:cubicBezTo>
                    <a:pt x="30878" y="1952"/>
                    <a:pt x="30854" y="1770"/>
                    <a:pt x="30740" y="1752"/>
                  </a:cubicBezTo>
                  <a:cubicBezTo>
                    <a:pt x="28731" y="1572"/>
                    <a:pt x="26721" y="1513"/>
                    <a:pt x="24732" y="1354"/>
                  </a:cubicBezTo>
                  <a:cubicBezTo>
                    <a:pt x="22742" y="1175"/>
                    <a:pt x="20752" y="1075"/>
                    <a:pt x="18763" y="956"/>
                  </a:cubicBezTo>
                  <a:cubicBezTo>
                    <a:pt x="14784" y="737"/>
                    <a:pt x="10784" y="498"/>
                    <a:pt x="6805" y="279"/>
                  </a:cubicBezTo>
                  <a:cubicBezTo>
                    <a:pt x="4577" y="160"/>
                    <a:pt x="2348" y="40"/>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599250" y="4420500"/>
              <a:ext cx="780450" cy="60250"/>
            </a:xfrm>
            <a:custGeom>
              <a:avLst/>
              <a:gdLst/>
              <a:ahLst/>
              <a:cxnLst/>
              <a:rect l="l" t="t" r="r" b="b"/>
              <a:pathLst>
                <a:path w="31218" h="2410" extrusionOk="0">
                  <a:moveTo>
                    <a:pt x="123" y="1"/>
                  </a:moveTo>
                  <a:cubicBezTo>
                    <a:pt x="1" y="1"/>
                    <a:pt x="7" y="202"/>
                    <a:pt x="140" y="221"/>
                  </a:cubicBezTo>
                  <a:cubicBezTo>
                    <a:pt x="2169" y="440"/>
                    <a:pt x="4179" y="639"/>
                    <a:pt x="6188" y="798"/>
                  </a:cubicBezTo>
                  <a:cubicBezTo>
                    <a:pt x="8218" y="957"/>
                    <a:pt x="10227" y="1116"/>
                    <a:pt x="12237" y="1275"/>
                  </a:cubicBezTo>
                  <a:cubicBezTo>
                    <a:pt x="16256" y="1574"/>
                    <a:pt x="20275" y="1833"/>
                    <a:pt x="24294" y="2071"/>
                  </a:cubicBezTo>
                  <a:cubicBezTo>
                    <a:pt x="25428" y="2131"/>
                    <a:pt x="26562" y="2191"/>
                    <a:pt x="27696" y="2270"/>
                  </a:cubicBezTo>
                  <a:cubicBezTo>
                    <a:pt x="28830" y="2330"/>
                    <a:pt x="29964" y="2410"/>
                    <a:pt x="31098" y="2410"/>
                  </a:cubicBezTo>
                  <a:cubicBezTo>
                    <a:pt x="31218" y="2410"/>
                    <a:pt x="31218" y="2230"/>
                    <a:pt x="31098" y="2230"/>
                  </a:cubicBezTo>
                  <a:cubicBezTo>
                    <a:pt x="30084" y="2111"/>
                    <a:pt x="29069" y="2071"/>
                    <a:pt x="28074" y="2012"/>
                  </a:cubicBezTo>
                  <a:cubicBezTo>
                    <a:pt x="27060" y="1952"/>
                    <a:pt x="26045" y="1892"/>
                    <a:pt x="25030" y="1833"/>
                  </a:cubicBezTo>
                  <a:cubicBezTo>
                    <a:pt x="23021" y="1693"/>
                    <a:pt x="20991" y="1554"/>
                    <a:pt x="18982" y="1415"/>
                  </a:cubicBezTo>
                  <a:cubicBezTo>
                    <a:pt x="14963" y="1116"/>
                    <a:pt x="10944" y="838"/>
                    <a:pt x="6944" y="500"/>
                  </a:cubicBezTo>
                  <a:cubicBezTo>
                    <a:pt x="4676" y="320"/>
                    <a:pt x="2408" y="161"/>
                    <a:pt x="140" y="2"/>
                  </a:cubicBezTo>
                  <a:cubicBezTo>
                    <a:pt x="134" y="1"/>
                    <a:pt x="128"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3"/>
          <p:cNvSpPr/>
          <p:nvPr/>
        </p:nvSpPr>
        <p:spPr>
          <a:xfrm rot="1822214">
            <a:off x="259075" y="2773724"/>
            <a:ext cx="102890" cy="10116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rot="-3452623">
            <a:off x="2679362" y="204692"/>
            <a:ext cx="106337" cy="106337"/>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8630025" y="2321563"/>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rot="-1488180">
            <a:off x="2067647" y="4715495"/>
            <a:ext cx="130353" cy="128600"/>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3"/>
          <p:cNvGrpSpPr/>
          <p:nvPr/>
        </p:nvGrpSpPr>
        <p:grpSpPr>
          <a:xfrm>
            <a:off x="-434475" y="84814"/>
            <a:ext cx="1948628" cy="1123361"/>
            <a:chOff x="-358288" y="262558"/>
            <a:chExt cx="2911442" cy="1678412"/>
          </a:xfrm>
        </p:grpSpPr>
        <p:sp>
          <p:nvSpPr>
            <p:cNvPr id="357" name="Google Shape;357;p3"/>
            <p:cNvSpPr/>
            <p:nvPr/>
          </p:nvSpPr>
          <p:spPr>
            <a:xfrm rot="1182667">
              <a:off x="1473928" y="767250"/>
              <a:ext cx="51167" cy="25704"/>
            </a:xfrm>
            <a:custGeom>
              <a:avLst/>
              <a:gdLst/>
              <a:ahLst/>
              <a:cxnLst/>
              <a:rect l="l" t="t" r="r" b="b"/>
              <a:pathLst>
                <a:path w="4680" h="2351" extrusionOk="0">
                  <a:moveTo>
                    <a:pt x="3613" y="1"/>
                  </a:moveTo>
                  <a:cubicBezTo>
                    <a:pt x="3566" y="1"/>
                    <a:pt x="3518" y="4"/>
                    <a:pt x="3469" y="11"/>
                  </a:cubicBezTo>
                  <a:cubicBezTo>
                    <a:pt x="2662" y="92"/>
                    <a:pt x="1775" y="253"/>
                    <a:pt x="888" y="414"/>
                  </a:cubicBezTo>
                  <a:cubicBezTo>
                    <a:pt x="404" y="495"/>
                    <a:pt x="0" y="979"/>
                    <a:pt x="81" y="1544"/>
                  </a:cubicBezTo>
                  <a:cubicBezTo>
                    <a:pt x="162" y="2028"/>
                    <a:pt x="646" y="2351"/>
                    <a:pt x="1130" y="2351"/>
                  </a:cubicBezTo>
                  <a:lnTo>
                    <a:pt x="1291" y="2351"/>
                  </a:lnTo>
                  <a:cubicBezTo>
                    <a:pt x="2098" y="2189"/>
                    <a:pt x="2905" y="2109"/>
                    <a:pt x="3711" y="2028"/>
                  </a:cubicBezTo>
                  <a:cubicBezTo>
                    <a:pt x="4276" y="1947"/>
                    <a:pt x="4679" y="1463"/>
                    <a:pt x="4599" y="899"/>
                  </a:cubicBezTo>
                  <a:cubicBezTo>
                    <a:pt x="4525" y="382"/>
                    <a:pt x="4114" y="1"/>
                    <a:pt x="3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rot="1182667">
              <a:off x="-205128" y="504843"/>
              <a:ext cx="1644112" cy="1193843"/>
            </a:xfrm>
            <a:custGeom>
              <a:avLst/>
              <a:gdLst/>
              <a:ahLst/>
              <a:cxnLst/>
              <a:rect l="l" t="t" r="r" b="b"/>
              <a:pathLst>
                <a:path w="150379" h="109195" extrusionOk="0">
                  <a:moveTo>
                    <a:pt x="135101" y="0"/>
                  </a:moveTo>
                  <a:cubicBezTo>
                    <a:pt x="135005" y="0"/>
                    <a:pt x="134906" y="14"/>
                    <a:pt x="134808" y="42"/>
                  </a:cubicBezTo>
                  <a:cubicBezTo>
                    <a:pt x="133194" y="526"/>
                    <a:pt x="131500" y="1091"/>
                    <a:pt x="129967" y="1736"/>
                  </a:cubicBezTo>
                  <a:cubicBezTo>
                    <a:pt x="129403" y="1978"/>
                    <a:pt x="129161" y="2543"/>
                    <a:pt x="129403" y="3108"/>
                  </a:cubicBezTo>
                  <a:cubicBezTo>
                    <a:pt x="129564" y="3430"/>
                    <a:pt x="129967" y="3672"/>
                    <a:pt x="130290" y="3672"/>
                  </a:cubicBezTo>
                  <a:cubicBezTo>
                    <a:pt x="130451" y="3672"/>
                    <a:pt x="130613" y="3672"/>
                    <a:pt x="130693" y="3592"/>
                  </a:cubicBezTo>
                  <a:cubicBezTo>
                    <a:pt x="132226" y="3027"/>
                    <a:pt x="133840" y="2462"/>
                    <a:pt x="135373" y="1978"/>
                  </a:cubicBezTo>
                  <a:cubicBezTo>
                    <a:pt x="135937" y="1817"/>
                    <a:pt x="136260" y="1252"/>
                    <a:pt x="136099" y="768"/>
                  </a:cubicBezTo>
                  <a:cubicBezTo>
                    <a:pt x="135965" y="302"/>
                    <a:pt x="135557" y="0"/>
                    <a:pt x="135101" y="0"/>
                  </a:cubicBezTo>
                  <a:close/>
                  <a:moveTo>
                    <a:pt x="125688" y="3819"/>
                  </a:moveTo>
                  <a:cubicBezTo>
                    <a:pt x="125553" y="3819"/>
                    <a:pt x="125418" y="3849"/>
                    <a:pt x="125288" y="3914"/>
                  </a:cubicBezTo>
                  <a:cubicBezTo>
                    <a:pt x="123755" y="4721"/>
                    <a:pt x="122303" y="5689"/>
                    <a:pt x="120851" y="6577"/>
                  </a:cubicBezTo>
                  <a:cubicBezTo>
                    <a:pt x="120367" y="6899"/>
                    <a:pt x="120286" y="7545"/>
                    <a:pt x="120609" y="8029"/>
                  </a:cubicBezTo>
                  <a:cubicBezTo>
                    <a:pt x="120770" y="8271"/>
                    <a:pt x="121093" y="8432"/>
                    <a:pt x="121416" y="8432"/>
                  </a:cubicBezTo>
                  <a:cubicBezTo>
                    <a:pt x="121577" y="8432"/>
                    <a:pt x="121819" y="8432"/>
                    <a:pt x="121981" y="8271"/>
                  </a:cubicBezTo>
                  <a:cubicBezTo>
                    <a:pt x="123352" y="7383"/>
                    <a:pt x="124804" y="6496"/>
                    <a:pt x="126256" y="5770"/>
                  </a:cubicBezTo>
                  <a:cubicBezTo>
                    <a:pt x="126740" y="5447"/>
                    <a:pt x="126902" y="4882"/>
                    <a:pt x="126660" y="4398"/>
                  </a:cubicBezTo>
                  <a:cubicBezTo>
                    <a:pt x="126423" y="4044"/>
                    <a:pt x="126057" y="3819"/>
                    <a:pt x="125688" y="3819"/>
                  </a:cubicBezTo>
                  <a:close/>
                  <a:moveTo>
                    <a:pt x="117378" y="9458"/>
                  </a:moveTo>
                  <a:cubicBezTo>
                    <a:pt x="117149" y="9458"/>
                    <a:pt x="116918" y="9541"/>
                    <a:pt x="116737" y="9723"/>
                  </a:cubicBezTo>
                  <a:cubicBezTo>
                    <a:pt x="115446" y="10772"/>
                    <a:pt x="114155" y="11982"/>
                    <a:pt x="112945" y="13192"/>
                  </a:cubicBezTo>
                  <a:cubicBezTo>
                    <a:pt x="112542" y="13595"/>
                    <a:pt x="112542" y="14241"/>
                    <a:pt x="112945" y="14644"/>
                  </a:cubicBezTo>
                  <a:cubicBezTo>
                    <a:pt x="113106" y="14805"/>
                    <a:pt x="113348" y="14886"/>
                    <a:pt x="113671" y="14886"/>
                  </a:cubicBezTo>
                  <a:cubicBezTo>
                    <a:pt x="113913" y="14886"/>
                    <a:pt x="114155" y="14805"/>
                    <a:pt x="114316" y="14563"/>
                  </a:cubicBezTo>
                  <a:cubicBezTo>
                    <a:pt x="115527" y="13434"/>
                    <a:pt x="116737" y="12304"/>
                    <a:pt x="118027" y="11256"/>
                  </a:cubicBezTo>
                  <a:cubicBezTo>
                    <a:pt x="118431" y="10933"/>
                    <a:pt x="118511" y="10288"/>
                    <a:pt x="118108" y="9804"/>
                  </a:cubicBezTo>
                  <a:cubicBezTo>
                    <a:pt x="117931" y="9582"/>
                    <a:pt x="117656" y="9458"/>
                    <a:pt x="117378" y="9458"/>
                  </a:cubicBezTo>
                  <a:close/>
                  <a:moveTo>
                    <a:pt x="110220" y="16638"/>
                  </a:moveTo>
                  <a:cubicBezTo>
                    <a:pt x="109928" y="16638"/>
                    <a:pt x="109653" y="16762"/>
                    <a:pt x="109476" y="16984"/>
                  </a:cubicBezTo>
                  <a:cubicBezTo>
                    <a:pt x="108427" y="18355"/>
                    <a:pt x="107378" y="19807"/>
                    <a:pt x="106491" y="21179"/>
                  </a:cubicBezTo>
                  <a:cubicBezTo>
                    <a:pt x="106168" y="21663"/>
                    <a:pt x="106249" y="22308"/>
                    <a:pt x="106733" y="22631"/>
                  </a:cubicBezTo>
                  <a:cubicBezTo>
                    <a:pt x="106894" y="22711"/>
                    <a:pt x="107136" y="22792"/>
                    <a:pt x="107298" y="22792"/>
                  </a:cubicBezTo>
                  <a:cubicBezTo>
                    <a:pt x="107620" y="22792"/>
                    <a:pt x="107943" y="22631"/>
                    <a:pt x="108104" y="22308"/>
                  </a:cubicBezTo>
                  <a:cubicBezTo>
                    <a:pt x="109073" y="20937"/>
                    <a:pt x="110041" y="19565"/>
                    <a:pt x="111089" y="18274"/>
                  </a:cubicBezTo>
                  <a:cubicBezTo>
                    <a:pt x="111412" y="17871"/>
                    <a:pt x="111331" y="17226"/>
                    <a:pt x="110928" y="16903"/>
                  </a:cubicBezTo>
                  <a:cubicBezTo>
                    <a:pt x="110710" y="16721"/>
                    <a:pt x="110459" y="16638"/>
                    <a:pt x="110220" y="16638"/>
                  </a:cubicBezTo>
                  <a:close/>
                  <a:moveTo>
                    <a:pt x="104801" y="25117"/>
                  </a:moveTo>
                  <a:cubicBezTo>
                    <a:pt x="104437" y="25117"/>
                    <a:pt x="104087" y="25342"/>
                    <a:pt x="103909" y="25696"/>
                  </a:cubicBezTo>
                  <a:cubicBezTo>
                    <a:pt x="103103" y="27229"/>
                    <a:pt x="102377" y="28762"/>
                    <a:pt x="101812" y="30376"/>
                  </a:cubicBezTo>
                  <a:cubicBezTo>
                    <a:pt x="101570" y="30940"/>
                    <a:pt x="101892" y="31505"/>
                    <a:pt x="102377" y="31666"/>
                  </a:cubicBezTo>
                  <a:cubicBezTo>
                    <a:pt x="102457" y="31747"/>
                    <a:pt x="102619" y="31747"/>
                    <a:pt x="102699" y="31747"/>
                  </a:cubicBezTo>
                  <a:cubicBezTo>
                    <a:pt x="103103" y="31747"/>
                    <a:pt x="103506" y="31505"/>
                    <a:pt x="103667" y="31102"/>
                  </a:cubicBezTo>
                  <a:cubicBezTo>
                    <a:pt x="104232" y="29569"/>
                    <a:pt x="104958" y="28036"/>
                    <a:pt x="105684" y="26584"/>
                  </a:cubicBezTo>
                  <a:cubicBezTo>
                    <a:pt x="105926" y="26100"/>
                    <a:pt x="105684" y="25454"/>
                    <a:pt x="105200" y="25212"/>
                  </a:cubicBezTo>
                  <a:cubicBezTo>
                    <a:pt x="105070" y="25148"/>
                    <a:pt x="104935" y="25117"/>
                    <a:pt x="104801" y="25117"/>
                  </a:cubicBezTo>
                  <a:close/>
                  <a:moveTo>
                    <a:pt x="101315" y="34558"/>
                  </a:moveTo>
                  <a:cubicBezTo>
                    <a:pt x="100813" y="34558"/>
                    <a:pt x="100351" y="34863"/>
                    <a:pt x="100279" y="35297"/>
                  </a:cubicBezTo>
                  <a:cubicBezTo>
                    <a:pt x="99795" y="36991"/>
                    <a:pt x="99472" y="38685"/>
                    <a:pt x="99230" y="40379"/>
                  </a:cubicBezTo>
                  <a:cubicBezTo>
                    <a:pt x="99150" y="40944"/>
                    <a:pt x="99553" y="41428"/>
                    <a:pt x="100118" y="41509"/>
                  </a:cubicBezTo>
                  <a:cubicBezTo>
                    <a:pt x="100198" y="41509"/>
                    <a:pt x="100198" y="41589"/>
                    <a:pt x="100279" y="41589"/>
                  </a:cubicBezTo>
                  <a:cubicBezTo>
                    <a:pt x="100763" y="41589"/>
                    <a:pt x="101166" y="41186"/>
                    <a:pt x="101247" y="40702"/>
                  </a:cubicBezTo>
                  <a:cubicBezTo>
                    <a:pt x="101489" y="39088"/>
                    <a:pt x="101812" y="37394"/>
                    <a:pt x="102215" y="35861"/>
                  </a:cubicBezTo>
                  <a:cubicBezTo>
                    <a:pt x="102377" y="35297"/>
                    <a:pt x="101973" y="34732"/>
                    <a:pt x="101489" y="34571"/>
                  </a:cubicBezTo>
                  <a:cubicBezTo>
                    <a:pt x="101431" y="34562"/>
                    <a:pt x="101373" y="34558"/>
                    <a:pt x="101315" y="34558"/>
                  </a:cubicBezTo>
                  <a:close/>
                  <a:moveTo>
                    <a:pt x="99769" y="44565"/>
                  </a:moveTo>
                  <a:cubicBezTo>
                    <a:pt x="99322" y="44565"/>
                    <a:pt x="98902" y="45019"/>
                    <a:pt x="98827" y="45542"/>
                  </a:cubicBezTo>
                  <a:cubicBezTo>
                    <a:pt x="98827" y="45865"/>
                    <a:pt x="98827" y="46268"/>
                    <a:pt x="98827" y="46591"/>
                  </a:cubicBezTo>
                  <a:cubicBezTo>
                    <a:pt x="98827" y="47963"/>
                    <a:pt x="98908" y="49334"/>
                    <a:pt x="99069" y="50706"/>
                  </a:cubicBezTo>
                  <a:cubicBezTo>
                    <a:pt x="99069" y="51270"/>
                    <a:pt x="99553" y="51674"/>
                    <a:pt x="100037" y="51674"/>
                  </a:cubicBezTo>
                  <a:lnTo>
                    <a:pt x="100118" y="51674"/>
                  </a:lnTo>
                  <a:cubicBezTo>
                    <a:pt x="100682" y="51593"/>
                    <a:pt x="101086" y="51109"/>
                    <a:pt x="101086" y="50544"/>
                  </a:cubicBezTo>
                  <a:cubicBezTo>
                    <a:pt x="100924" y="49253"/>
                    <a:pt x="100844" y="47882"/>
                    <a:pt x="100844" y="46591"/>
                  </a:cubicBezTo>
                  <a:cubicBezTo>
                    <a:pt x="100844" y="46268"/>
                    <a:pt x="100844" y="45946"/>
                    <a:pt x="100844" y="45623"/>
                  </a:cubicBezTo>
                  <a:cubicBezTo>
                    <a:pt x="100924" y="45058"/>
                    <a:pt x="100440" y="44574"/>
                    <a:pt x="99876" y="44574"/>
                  </a:cubicBezTo>
                  <a:cubicBezTo>
                    <a:pt x="99840" y="44568"/>
                    <a:pt x="99804" y="44565"/>
                    <a:pt x="99769" y="44565"/>
                  </a:cubicBezTo>
                  <a:close/>
                  <a:moveTo>
                    <a:pt x="125654" y="53278"/>
                  </a:moveTo>
                  <a:cubicBezTo>
                    <a:pt x="125614" y="53278"/>
                    <a:pt x="125572" y="53281"/>
                    <a:pt x="125530" y="53287"/>
                  </a:cubicBezTo>
                  <a:cubicBezTo>
                    <a:pt x="123917" y="53368"/>
                    <a:pt x="122223" y="53529"/>
                    <a:pt x="120448" y="53771"/>
                  </a:cubicBezTo>
                  <a:cubicBezTo>
                    <a:pt x="119883" y="53852"/>
                    <a:pt x="119480" y="54417"/>
                    <a:pt x="119560" y="54901"/>
                  </a:cubicBezTo>
                  <a:cubicBezTo>
                    <a:pt x="119641" y="55465"/>
                    <a:pt x="120044" y="55788"/>
                    <a:pt x="120609" y="55788"/>
                  </a:cubicBezTo>
                  <a:lnTo>
                    <a:pt x="120690" y="55788"/>
                  </a:lnTo>
                  <a:cubicBezTo>
                    <a:pt x="122465" y="55546"/>
                    <a:pt x="124078" y="55304"/>
                    <a:pt x="125611" y="55304"/>
                  </a:cubicBezTo>
                  <a:cubicBezTo>
                    <a:pt x="126176" y="55223"/>
                    <a:pt x="126660" y="54739"/>
                    <a:pt x="126579" y="54175"/>
                  </a:cubicBezTo>
                  <a:cubicBezTo>
                    <a:pt x="126579" y="53726"/>
                    <a:pt x="126164" y="53278"/>
                    <a:pt x="125654" y="53278"/>
                  </a:cubicBezTo>
                  <a:close/>
                  <a:moveTo>
                    <a:pt x="130631" y="53358"/>
                  </a:moveTo>
                  <a:cubicBezTo>
                    <a:pt x="130129" y="53358"/>
                    <a:pt x="129718" y="53739"/>
                    <a:pt x="129645" y="54255"/>
                  </a:cubicBezTo>
                  <a:cubicBezTo>
                    <a:pt x="129564" y="54820"/>
                    <a:pt x="129967" y="55304"/>
                    <a:pt x="130532" y="55385"/>
                  </a:cubicBezTo>
                  <a:cubicBezTo>
                    <a:pt x="131984" y="55546"/>
                    <a:pt x="133436" y="55788"/>
                    <a:pt x="134727" y="56111"/>
                  </a:cubicBezTo>
                  <a:cubicBezTo>
                    <a:pt x="134969" y="56191"/>
                    <a:pt x="135130" y="56191"/>
                    <a:pt x="135373" y="56272"/>
                  </a:cubicBezTo>
                  <a:cubicBezTo>
                    <a:pt x="135453" y="56272"/>
                    <a:pt x="135534" y="56353"/>
                    <a:pt x="135615" y="56353"/>
                  </a:cubicBezTo>
                  <a:cubicBezTo>
                    <a:pt x="136018" y="56353"/>
                    <a:pt x="136421" y="56030"/>
                    <a:pt x="136583" y="55627"/>
                  </a:cubicBezTo>
                  <a:cubicBezTo>
                    <a:pt x="136744" y="55062"/>
                    <a:pt x="136421" y="54497"/>
                    <a:pt x="135937" y="54336"/>
                  </a:cubicBezTo>
                  <a:cubicBezTo>
                    <a:pt x="135695" y="54255"/>
                    <a:pt x="135453" y="54255"/>
                    <a:pt x="135292" y="54175"/>
                  </a:cubicBezTo>
                  <a:cubicBezTo>
                    <a:pt x="133840" y="53771"/>
                    <a:pt x="132307" y="53529"/>
                    <a:pt x="130774" y="53368"/>
                  </a:cubicBezTo>
                  <a:cubicBezTo>
                    <a:pt x="130726" y="53361"/>
                    <a:pt x="130678" y="53358"/>
                    <a:pt x="130631" y="53358"/>
                  </a:cubicBezTo>
                  <a:close/>
                  <a:moveTo>
                    <a:pt x="115538" y="54727"/>
                  </a:moveTo>
                  <a:cubicBezTo>
                    <a:pt x="115480" y="54727"/>
                    <a:pt x="115423" y="54731"/>
                    <a:pt x="115365" y="54739"/>
                  </a:cubicBezTo>
                  <a:cubicBezTo>
                    <a:pt x="113832" y="55143"/>
                    <a:pt x="112138" y="55546"/>
                    <a:pt x="110444" y="55949"/>
                  </a:cubicBezTo>
                  <a:cubicBezTo>
                    <a:pt x="109879" y="56111"/>
                    <a:pt x="109557" y="56595"/>
                    <a:pt x="109718" y="57159"/>
                  </a:cubicBezTo>
                  <a:cubicBezTo>
                    <a:pt x="109799" y="57644"/>
                    <a:pt x="110202" y="57966"/>
                    <a:pt x="110686" y="57966"/>
                  </a:cubicBezTo>
                  <a:cubicBezTo>
                    <a:pt x="110767" y="57966"/>
                    <a:pt x="110847" y="57886"/>
                    <a:pt x="110928" y="57886"/>
                  </a:cubicBezTo>
                  <a:cubicBezTo>
                    <a:pt x="112622" y="57482"/>
                    <a:pt x="114316" y="57079"/>
                    <a:pt x="115849" y="56756"/>
                  </a:cubicBezTo>
                  <a:cubicBezTo>
                    <a:pt x="116414" y="56595"/>
                    <a:pt x="116737" y="56111"/>
                    <a:pt x="116575" y="55546"/>
                  </a:cubicBezTo>
                  <a:cubicBezTo>
                    <a:pt x="116503" y="55039"/>
                    <a:pt x="116040" y="54727"/>
                    <a:pt x="115538" y="54727"/>
                  </a:cubicBezTo>
                  <a:close/>
                  <a:moveTo>
                    <a:pt x="140299" y="56242"/>
                  </a:moveTo>
                  <a:cubicBezTo>
                    <a:pt x="139933" y="56242"/>
                    <a:pt x="139573" y="56422"/>
                    <a:pt x="139406" y="56756"/>
                  </a:cubicBezTo>
                  <a:cubicBezTo>
                    <a:pt x="139084" y="57240"/>
                    <a:pt x="139326" y="57886"/>
                    <a:pt x="139810" y="58128"/>
                  </a:cubicBezTo>
                  <a:cubicBezTo>
                    <a:pt x="141181" y="58934"/>
                    <a:pt x="142553" y="59902"/>
                    <a:pt x="143682" y="60951"/>
                  </a:cubicBezTo>
                  <a:cubicBezTo>
                    <a:pt x="143843" y="61113"/>
                    <a:pt x="144085" y="61274"/>
                    <a:pt x="144327" y="61274"/>
                  </a:cubicBezTo>
                  <a:cubicBezTo>
                    <a:pt x="144650" y="61274"/>
                    <a:pt x="144892" y="61113"/>
                    <a:pt x="145053" y="60951"/>
                  </a:cubicBezTo>
                  <a:cubicBezTo>
                    <a:pt x="145457" y="60548"/>
                    <a:pt x="145457" y="59902"/>
                    <a:pt x="145053" y="59499"/>
                  </a:cubicBezTo>
                  <a:cubicBezTo>
                    <a:pt x="143763" y="58289"/>
                    <a:pt x="142311" y="57240"/>
                    <a:pt x="140778" y="56353"/>
                  </a:cubicBezTo>
                  <a:cubicBezTo>
                    <a:pt x="140628" y="56278"/>
                    <a:pt x="140463" y="56242"/>
                    <a:pt x="140299" y="56242"/>
                  </a:cubicBezTo>
                  <a:close/>
                  <a:moveTo>
                    <a:pt x="100854" y="54622"/>
                  </a:moveTo>
                  <a:cubicBezTo>
                    <a:pt x="100772" y="54622"/>
                    <a:pt x="100688" y="54634"/>
                    <a:pt x="100602" y="54659"/>
                  </a:cubicBezTo>
                  <a:cubicBezTo>
                    <a:pt x="100037" y="54739"/>
                    <a:pt x="99714" y="55304"/>
                    <a:pt x="99795" y="55869"/>
                  </a:cubicBezTo>
                  <a:cubicBezTo>
                    <a:pt x="100037" y="56756"/>
                    <a:pt x="100279" y="57644"/>
                    <a:pt x="100521" y="58612"/>
                  </a:cubicBezTo>
                  <a:cubicBezTo>
                    <a:pt x="100037" y="58773"/>
                    <a:pt x="99795" y="59338"/>
                    <a:pt x="99956" y="59822"/>
                  </a:cubicBezTo>
                  <a:cubicBezTo>
                    <a:pt x="100089" y="60220"/>
                    <a:pt x="100440" y="60509"/>
                    <a:pt x="100875" y="60509"/>
                  </a:cubicBezTo>
                  <a:cubicBezTo>
                    <a:pt x="100969" y="60509"/>
                    <a:pt x="101066" y="60496"/>
                    <a:pt x="101166" y="60467"/>
                  </a:cubicBezTo>
                  <a:cubicBezTo>
                    <a:pt x="101166" y="60628"/>
                    <a:pt x="101247" y="60709"/>
                    <a:pt x="101247" y="60790"/>
                  </a:cubicBezTo>
                  <a:cubicBezTo>
                    <a:pt x="101408" y="61274"/>
                    <a:pt x="101812" y="61516"/>
                    <a:pt x="102215" y="61516"/>
                  </a:cubicBezTo>
                  <a:cubicBezTo>
                    <a:pt x="102296" y="61516"/>
                    <a:pt x="102457" y="61516"/>
                    <a:pt x="102538" y="61435"/>
                  </a:cubicBezTo>
                  <a:cubicBezTo>
                    <a:pt x="103103" y="61274"/>
                    <a:pt x="103345" y="60709"/>
                    <a:pt x="103183" y="60144"/>
                  </a:cubicBezTo>
                  <a:cubicBezTo>
                    <a:pt x="103103" y="60064"/>
                    <a:pt x="103103" y="59983"/>
                    <a:pt x="103103" y="59983"/>
                  </a:cubicBezTo>
                  <a:cubicBezTo>
                    <a:pt x="104071" y="59660"/>
                    <a:pt x="105039" y="59418"/>
                    <a:pt x="106007" y="59176"/>
                  </a:cubicBezTo>
                  <a:cubicBezTo>
                    <a:pt x="106572" y="59015"/>
                    <a:pt x="106894" y="58450"/>
                    <a:pt x="106733" y="57886"/>
                  </a:cubicBezTo>
                  <a:cubicBezTo>
                    <a:pt x="106588" y="57451"/>
                    <a:pt x="106184" y="57147"/>
                    <a:pt x="105695" y="57147"/>
                  </a:cubicBezTo>
                  <a:cubicBezTo>
                    <a:pt x="105639" y="57147"/>
                    <a:pt x="105581" y="57151"/>
                    <a:pt x="105523" y="57159"/>
                  </a:cubicBezTo>
                  <a:cubicBezTo>
                    <a:pt x="104555" y="57482"/>
                    <a:pt x="103506" y="57724"/>
                    <a:pt x="102457" y="58047"/>
                  </a:cubicBezTo>
                  <a:cubicBezTo>
                    <a:pt x="102215" y="57159"/>
                    <a:pt x="101973" y="56272"/>
                    <a:pt x="101812" y="55385"/>
                  </a:cubicBezTo>
                  <a:cubicBezTo>
                    <a:pt x="101675" y="54975"/>
                    <a:pt x="101307" y="54622"/>
                    <a:pt x="100854" y="54622"/>
                  </a:cubicBezTo>
                  <a:close/>
                  <a:moveTo>
                    <a:pt x="96104" y="60015"/>
                  </a:moveTo>
                  <a:cubicBezTo>
                    <a:pt x="95992" y="60015"/>
                    <a:pt x="95877" y="60031"/>
                    <a:pt x="95761" y="60064"/>
                  </a:cubicBezTo>
                  <a:cubicBezTo>
                    <a:pt x="94067" y="60628"/>
                    <a:pt x="92454" y="61193"/>
                    <a:pt x="90921" y="61758"/>
                  </a:cubicBezTo>
                  <a:cubicBezTo>
                    <a:pt x="90437" y="61919"/>
                    <a:pt x="90114" y="62484"/>
                    <a:pt x="90356" y="63049"/>
                  </a:cubicBezTo>
                  <a:cubicBezTo>
                    <a:pt x="90517" y="63452"/>
                    <a:pt x="90840" y="63694"/>
                    <a:pt x="91324" y="63694"/>
                  </a:cubicBezTo>
                  <a:cubicBezTo>
                    <a:pt x="91405" y="63694"/>
                    <a:pt x="91485" y="63694"/>
                    <a:pt x="91647" y="63613"/>
                  </a:cubicBezTo>
                  <a:cubicBezTo>
                    <a:pt x="93180" y="63049"/>
                    <a:pt x="94793" y="62484"/>
                    <a:pt x="96407" y="62000"/>
                  </a:cubicBezTo>
                  <a:cubicBezTo>
                    <a:pt x="96891" y="61839"/>
                    <a:pt x="97213" y="61193"/>
                    <a:pt x="97052" y="60709"/>
                  </a:cubicBezTo>
                  <a:cubicBezTo>
                    <a:pt x="96924" y="60260"/>
                    <a:pt x="96540" y="60015"/>
                    <a:pt x="96104" y="60015"/>
                  </a:cubicBezTo>
                  <a:close/>
                  <a:moveTo>
                    <a:pt x="86609" y="63519"/>
                  </a:moveTo>
                  <a:cubicBezTo>
                    <a:pt x="86464" y="63519"/>
                    <a:pt x="86312" y="63549"/>
                    <a:pt x="86161" y="63613"/>
                  </a:cubicBezTo>
                  <a:cubicBezTo>
                    <a:pt x="84547" y="64259"/>
                    <a:pt x="83015" y="64985"/>
                    <a:pt x="81562" y="65711"/>
                  </a:cubicBezTo>
                  <a:cubicBezTo>
                    <a:pt x="80998" y="65953"/>
                    <a:pt x="80836" y="66598"/>
                    <a:pt x="81078" y="67082"/>
                  </a:cubicBezTo>
                  <a:cubicBezTo>
                    <a:pt x="81240" y="67405"/>
                    <a:pt x="81643" y="67647"/>
                    <a:pt x="81966" y="67647"/>
                  </a:cubicBezTo>
                  <a:cubicBezTo>
                    <a:pt x="82127" y="67647"/>
                    <a:pt x="82289" y="67647"/>
                    <a:pt x="82450" y="67567"/>
                  </a:cubicBezTo>
                  <a:cubicBezTo>
                    <a:pt x="83821" y="66840"/>
                    <a:pt x="85354" y="66114"/>
                    <a:pt x="86968" y="65469"/>
                  </a:cubicBezTo>
                  <a:cubicBezTo>
                    <a:pt x="87452" y="65227"/>
                    <a:pt x="87694" y="64662"/>
                    <a:pt x="87532" y="64098"/>
                  </a:cubicBezTo>
                  <a:cubicBezTo>
                    <a:pt x="87355" y="63743"/>
                    <a:pt x="87005" y="63519"/>
                    <a:pt x="86609" y="63519"/>
                  </a:cubicBezTo>
                  <a:close/>
                  <a:moveTo>
                    <a:pt x="147469" y="63180"/>
                  </a:moveTo>
                  <a:cubicBezTo>
                    <a:pt x="147305" y="63180"/>
                    <a:pt x="147140" y="63216"/>
                    <a:pt x="146990" y="63291"/>
                  </a:cubicBezTo>
                  <a:cubicBezTo>
                    <a:pt x="146506" y="63533"/>
                    <a:pt x="146344" y="64178"/>
                    <a:pt x="146667" y="64662"/>
                  </a:cubicBezTo>
                  <a:cubicBezTo>
                    <a:pt x="147151" y="65550"/>
                    <a:pt x="147554" y="66437"/>
                    <a:pt x="147877" y="67405"/>
                  </a:cubicBezTo>
                  <a:cubicBezTo>
                    <a:pt x="148038" y="67970"/>
                    <a:pt x="148200" y="68535"/>
                    <a:pt x="148280" y="69099"/>
                  </a:cubicBezTo>
                  <a:cubicBezTo>
                    <a:pt x="148361" y="69583"/>
                    <a:pt x="148765" y="69906"/>
                    <a:pt x="149249" y="69906"/>
                  </a:cubicBezTo>
                  <a:lnTo>
                    <a:pt x="149410" y="69906"/>
                  </a:lnTo>
                  <a:cubicBezTo>
                    <a:pt x="149975" y="69745"/>
                    <a:pt x="150378" y="69261"/>
                    <a:pt x="150217" y="68696"/>
                  </a:cubicBezTo>
                  <a:cubicBezTo>
                    <a:pt x="150136" y="68051"/>
                    <a:pt x="149975" y="67405"/>
                    <a:pt x="149733" y="66760"/>
                  </a:cubicBezTo>
                  <a:cubicBezTo>
                    <a:pt x="149410" y="65711"/>
                    <a:pt x="148926" y="64662"/>
                    <a:pt x="148361" y="63694"/>
                  </a:cubicBezTo>
                  <a:cubicBezTo>
                    <a:pt x="148194" y="63360"/>
                    <a:pt x="147835" y="63180"/>
                    <a:pt x="147469" y="63180"/>
                  </a:cubicBezTo>
                  <a:close/>
                  <a:moveTo>
                    <a:pt x="104234" y="64112"/>
                  </a:moveTo>
                  <a:cubicBezTo>
                    <a:pt x="104068" y="64112"/>
                    <a:pt x="103900" y="64158"/>
                    <a:pt x="103748" y="64259"/>
                  </a:cubicBezTo>
                  <a:cubicBezTo>
                    <a:pt x="103264" y="64501"/>
                    <a:pt x="103103" y="65066"/>
                    <a:pt x="103345" y="65550"/>
                  </a:cubicBezTo>
                  <a:cubicBezTo>
                    <a:pt x="103748" y="66437"/>
                    <a:pt x="104232" y="67244"/>
                    <a:pt x="104716" y="68051"/>
                  </a:cubicBezTo>
                  <a:cubicBezTo>
                    <a:pt x="105119" y="68696"/>
                    <a:pt x="105604" y="69341"/>
                    <a:pt x="106088" y="69987"/>
                  </a:cubicBezTo>
                  <a:cubicBezTo>
                    <a:pt x="106249" y="70309"/>
                    <a:pt x="106572" y="70390"/>
                    <a:pt x="106894" y="70390"/>
                  </a:cubicBezTo>
                  <a:cubicBezTo>
                    <a:pt x="107136" y="70390"/>
                    <a:pt x="107298" y="70390"/>
                    <a:pt x="107459" y="70229"/>
                  </a:cubicBezTo>
                  <a:cubicBezTo>
                    <a:pt x="107943" y="69906"/>
                    <a:pt x="108024" y="69261"/>
                    <a:pt x="107701" y="68857"/>
                  </a:cubicBezTo>
                  <a:cubicBezTo>
                    <a:pt x="107298" y="68212"/>
                    <a:pt x="106814" y="67567"/>
                    <a:pt x="106410" y="66921"/>
                  </a:cubicBezTo>
                  <a:cubicBezTo>
                    <a:pt x="106007" y="66195"/>
                    <a:pt x="105523" y="65469"/>
                    <a:pt x="105119" y="64662"/>
                  </a:cubicBezTo>
                  <a:cubicBezTo>
                    <a:pt x="104953" y="64330"/>
                    <a:pt x="104597" y="64112"/>
                    <a:pt x="104234" y="64112"/>
                  </a:cubicBezTo>
                  <a:close/>
                  <a:moveTo>
                    <a:pt x="77575" y="68044"/>
                  </a:moveTo>
                  <a:cubicBezTo>
                    <a:pt x="77398" y="68044"/>
                    <a:pt x="77216" y="68098"/>
                    <a:pt x="77045" y="68212"/>
                  </a:cubicBezTo>
                  <a:cubicBezTo>
                    <a:pt x="75431" y="69099"/>
                    <a:pt x="74060" y="70148"/>
                    <a:pt x="72769" y="71116"/>
                  </a:cubicBezTo>
                  <a:cubicBezTo>
                    <a:pt x="72285" y="71439"/>
                    <a:pt x="72204" y="72084"/>
                    <a:pt x="72527" y="72488"/>
                  </a:cubicBezTo>
                  <a:cubicBezTo>
                    <a:pt x="72769" y="72730"/>
                    <a:pt x="73011" y="72891"/>
                    <a:pt x="73334" y="72891"/>
                  </a:cubicBezTo>
                  <a:cubicBezTo>
                    <a:pt x="73576" y="72891"/>
                    <a:pt x="73818" y="72810"/>
                    <a:pt x="73979" y="72730"/>
                  </a:cubicBezTo>
                  <a:cubicBezTo>
                    <a:pt x="75189" y="71762"/>
                    <a:pt x="76561" y="70793"/>
                    <a:pt x="78093" y="69906"/>
                  </a:cubicBezTo>
                  <a:cubicBezTo>
                    <a:pt x="78577" y="69664"/>
                    <a:pt x="78658" y="69019"/>
                    <a:pt x="78416" y="68535"/>
                  </a:cubicBezTo>
                  <a:cubicBezTo>
                    <a:pt x="78208" y="68222"/>
                    <a:pt x="77898" y="68044"/>
                    <a:pt x="77575" y="68044"/>
                  </a:cubicBezTo>
                  <a:close/>
                  <a:moveTo>
                    <a:pt x="30334" y="73214"/>
                  </a:moveTo>
                  <a:cubicBezTo>
                    <a:pt x="29769" y="73214"/>
                    <a:pt x="29366" y="73698"/>
                    <a:pt x="29366" y="74262"/>
                  </a:cubicBezTo>
                  <a:cubicBezTo>
                    <a:pt x="29366" y="74827"/>
                    <a:pt x="29850" y="75231"/>
                    <a:pt x="30415" y="75231"/>
                  </a:cubicBezTo>
                  <a:lnTo>
                    <a:pt x="32270" y="75231"/>
                  </a:lnTo>
                  <a:cubicBezTo>
                    <a:pt x="33238" y="75231"/>
                    <a:pt x="34368" y="75231"/>
                    <a:pt x="35416" y="75311"/>
                  </a:cubicBezTo>
                  <a:cubicBezTo>
                    <a:pt x="35981" y="75311"/>
                    <a:pt x="36385" y="74827"/>
                    <a:pt x="36465" y="74343"/>
                  </a:cubicBezTo>
                  <a:cubicBezTo>
                    <a:pt x="36465" y="73778"/>
                    <a:pt x="36062" y="73294"/>
                    <a:pt x="35497" y="73294"/>
                  </a:cubicBezTo>
                  <a:cubicBezTo>
                    <a:pt x="34448" y="73214"/>
                    <a:pt x="33319" y="73214"/>
                    <a:pt x="32351" y="73214"/>
                  </a:cubicBezTo>
                  <a:close/>
                  <a:moveTo>
                    <a:pt x="25395" y="73526"/>
                  </a:moveTo>
                  <a:cubicBezTo>
                    <a:pt x="25348" y="73526"/>
                    <a:pt x="25300" y="73529"/>
                    <a:pt x="25251" y="73536"/>
                  </a:cubicBezTo>
                  <a:cubicBezTo>
                    <a:pt x="23557" y="73698"/>
                    <a:pt x="21782" y="73940"/>
                    <a:pt x="20169" y="74182"/>
                  </a:cubicBezTo>
                  <a:cubicBezTo>
                    <a:pt x="19604" y="74262"/>
                    <a:pt x="19201" y="74827"/>
                    <a:pt x="19282" y="75392"/>
                  </a:cubicBezTo>
                  <a:cubicBezTo>
                    <a:pt x="19362" y="75876"/>
                    <a:pt x="19846" y="76199"/>
                    <a:pt x="20330" y="76199"/>
                  </a:cubicBezTo>
                  <a:lnTo>
                    <a:pt x="20492" y="76199"/>
                  </a:lnTo>
                  <a:cubicBezTo>
                    <a:pt x="22105" y="75957"/>
                    <a:pt x="23799" y="75715"/>
                    <a:pt x="25413" y="75553"/>
                  </a:cubicBezTo>
                  <a:cubicBezTo>
                    <a:pt x="25978" y="75473"/>
                    <a:pt x="26381" y="74989"/>
                    <a:pt x="26300" y="74424"/>
                  </a:cubicBezTo>
                  <a:cubicBezTo>
                    <a:pt x="26300" y="73908"/>
                    <a:pt x="25896" y="73526"/>
                    <a:pt x="25395" y="73526"/>
                  </a:cubicBezTo>
                  <a:close/>
                  <a:moveTo>
                    <a:pt x="40436" y="73687"/>
                  </a:moveTo>
                  <a:cubicBezTo>
                    <a:pt x="39935" y="73687"/>
                    <a:pt x="39524" y="74069"/>
                    <a:pt x="39450" y="74585"/>
                  </a:cubicBezTo>
                  <a:cubicBezTo>
                    <a:pt x="39370" y="75069"/>
                    <a:pt x="39773" y="75634"/>
                    <a:pt x="40338" y="75634"/>
                  </a:cubicBezTo>
                  <a:cubicBezTo>
                    <a:pt x="42032" y="75876"/>
                    <a:pt x="43645" y="76118"/>
                    <a:pt x="45259" y="76441"/>
                  </a:cubicBezTo>
                  <a:lnTo>
                    <a:pt x="45501" y="76441"/>
                  </a:lnTo>
                  <a:cubicBezTo>
                    <a:pt x="45904" y="76441"/>
                    <a:pt x="46388" y="76118"/>
                    <a:pt x="46469" y="75634"/>
                  </a:cubicBezTo>
                  <a:cubicBezTo>
                    <a:pt x="46550" y="75069"/>
                    <a:pt x="46227" y="74505"/>
                    <a:pt x="45662" y="74424"/>
                  </a:cubicBezTo>
                  <a:cubicBezTo>
                    <a:pt x="43968" y="74101"/>
                    <a:pt x="42274" y="73859"/>
                    <a:pt x="40580" y="73698"/>
                  </a:cubicBezTo>
                  <a:cubicBezTo>
                    <a:pt x="40531" y="73691"/>
                    <a:pt x="40483" y="73687"/>
                    <a:pt x="40436" y="73687"/>
                  </a:cubicBezTo>
                  <a:close/>
                  <a:moveTo>
                    <a:pt x="110202" y="72266"/>
                  </a:moveTo>
                  <a:cubicBezTo>
                    <a:pt x="109940" y="72266"/>
                    <a:pt x="109678" y="72367"/>
                    <a:pt x="109476" y="72568"/>
                  </a:cubicBezTo>
                  <a:cubicBezTo>
                    <a:pt x="109073" y="72972"/>
                    <a:pt x="109073" y="73536"/>
                    <a:pt x="109476" y="73940"/>
                  </a:cubicBezTo>
                  <a:cubicBezTo>
                    <a:pt x="110686" y="75150"/>
                    <a:pt x="111977" y="76360"/>
                    <a:pt x="113348" y="77409"/>
                  </a:cubicBezTo>
                  <a:cubicBezTo>
                    <a:pt x="113590" y="77489"/>
                    <a:pt x="113752" y="77570"/>
                    <a:pt x="113994" y="77570"/>
                  </a:cubicBezTo>
                  <a:cubicBezTo>
                    <a:pt x="114316" y="77570"/>
                    <a:pt x="114639" y="77409"/>
                    <a:pt x="114800" y="77167"/>
                  </a:cubicBezTo>
                  <a:cubicBezTo>
                    <a:pt x="115123" y="76763"/>
                    <a:pt x="115042" y="76118"/>
                    <a:pt x="114558" y="75795"/>
                  </a:cubicBezTo>
                  <a:cubicBezTo>
                    <a:pt x="113268" y="74747"/>
                    <a:pt x="112058" y="73698"/>
                    <a:pt x="110928" y="72568"/>
                  </a:cubicBezTo>
                  <a:cubicBezTo>
                    <a:pt x="110726" y="72367"/>
                    <a:pt x="110464" y="72266"/>
                    <a:pt x="110202" y="72266"/>
                  </a:cubicBezTo>
                  <a:close/>
                  <a:moveTo>
                    <a:pt x="15261" y="75218"/>
                  </a:moveTo>
                  <a:cubicBezTo>
                    <a:pt x="15203" y="75218"/>
                    <a:pt x="15145" y="75222"/>
                    <a:pt x="15086" y="75231"/>
                  </a:cubicBezTo>
                  <a:cubicBezTo>
                    <a:pt x="13473" y="75634"/>
                    <a:pt x="11779" y="76118"/>
                    <a:pt x="10165" y="76683"/>
                  </a:cubicBezTo>
                  <a:cubicBezTo>
                    <a:pt x="9681" y="76844"/>
                    <a:pt x="9359" y="77409"/>
                    <a:pt x="9520" y="77893"/>
                  </a:cubicBezTo>
                  <a:cubicBezTo>
                    <a:pt x="9681" y="78377"/>
                    <a:pt x="10085" y="78619"/>
                    <a:pt x="10488" y="78619"/>
                  </a:cubicBezTo>
                  <a:cubicBezTo>
                    <a:pt x="10569" y="78619"/>
                    <a:pt x="10730" y="78619"/>
                    <a:pt x="10811" y="78538"/>
                  </a:cubicBezTo>
                  <a:cubicBezTo>
                    <a:pt x="12344" y="78054"/>
                    <a:pt x="13957" y="77570"/>
                    <a:pt x="15570" y="77167"/>
                  </a:cubicBezTo>
                  <a:cubicBezTo>
                    <a:pt x="16135" y="77086"/>
                    <a:pt x="16458" y="76521"/>
                    <a:pt x="16297" y="75957"/>
                  </a:cubicBezTo>
                  <a:cubicBezTo>
                    <a:pt x="16224" y="75523"/>
                    <a:pt x="15763" y="75218"/>
                    <a:pt x="15261" y="75218"/>
                  </a:cubicBezTo>
                  <a:close/>
                  <a:moveTo>
                    <a:pt x="50371" y="75512"/>
                  </a:moveTo>
                  <a:cubicBezTo>
                    <a:pt x="49917" y="75512"/>
                    <a:pt x="49521" y="75813"/>
                    <a:pt x="49454" y="76279"/>
                  </a:cubicBezTo>
                  <a:cubicBezTo>
                    <a:pt x="49293" y="76844"/>
                    <a:pt x="49615" y="77328"/>
                    <a:pt x="50099" y="77489"/>
                  </a:cubicBezTo>
                  <a:cubicBezTo>
                    <a:pt x="51713" y="77893"/>
                    <a:pt x="53326" y="78458"/>
                    <a:pt x="54940" y="78942"/>
                  </a:cubicBezTo>
                  <a:cubicBezTo>
                    <a:pt x="55020" y="79022"/>
                    <a:pt x="55101" y="79022"/>
                    <a:pt x="55262" y="79022"/>
                  </a:cubicBezTo>
                  <a:cubicBezTo>
                    <a:pt x="55666" y="79022"/>
                    <a:pt x="56069" y="78780"/>
                    <a:pt x="56150" y="78296"/>
                  </a:cubicBezTo>
                  <a:cubicBezTo>
                    <a:pt x="56392" y="77812"/>
                    <a:pt x="56069" y="77247"/>
                    <a:pt x="55585" y="77086"/>
                  </a:cubicBezTo>
                  <a:cubicBezTo>
                    <a:pt x="53972" y="76521"/>
                    <a:pt x="52278" y="75957"/>
                    <a:pt x="50664" y="75553"/>
                  </a:cubicBezTo>
                  <a:cubicBezTo>
                    <a:pt x="50566" y="75525"/>
                    <a:pt x="50467" y="75512"/>
                    <a:pt x="50371" y="75512"/>
                  </a:cubicBezTo>
                  <a:close/>
                  <a:moveTo>
                    <a:pt x="149236" y="72879"/>
                  </a:moveTo>
                  <a:cubicBezTo>
                    <a:pt x="148733" y="72879"/>
                    <a:pt x="148264" y="73183"/>
                    <a:pt x="148119" y="73617"/>
                  </a:cubicBezTo>
                  <a:cubicBezTo>
                    <a:pt x="148038" y="74020"/>
                    <a:pt x="147958" y="74343"/>
                    <a:pt x="147796" y="74747"/>
                  </a:cubicBezTo>
                  <a:cubicBezTo>
                    <a:pt x="147393" y="75795"/>
                    <a:pt x="146748" y="76763"/>
                    <a:pt x="145941" y="77570"/>
                  </a:cubicBezTo>
                  <a:cubicBezTo>
                    <a:pt x="145538" y="77974"/>
                    <a:pt x="145618" y="78619"/>
                    <a:pt x="146022" y="79022"/>
                  </a:cubicBezTo>
                  <a:cubicBezTo>
                    <a:pt x="146183" y="79184"/>
                    <a:pt x="146425" y="79264"/>
                    <a:pt x="146667" y="79264"/>
                  </a:cubicBezTo>
                  <a:cubicBezTo>
                    <a:pt x="146990" y="79264"/>
                    <a:pt x="147232" y="79184"/>
                    <a:pt x="147393" y="78942"/>
                  </a:cubicBezTo>
                  <a:cubicBezTo>
                    <a:pt x="148442" y="77893"/>
                    <a:pt x="149168" y="76763"/>
                    <a:pt x="149652" y="75473"/>
                  </a:cubicBezTo>
                  <a:cubicBezTo>
                    <a:pt x="149813" y="75069"/>
                    <a:pt x="149975" y="74585"/>
                    <a:pt x="150136" y="74182"/>
                  </a:cubicBezTo>
                  <a:cubicBezTo>
                    <a:pt x="150217" y="73617"/>
                    <a:pt x="149894" y="73052"/>
                    <a:pt x="149410" y="72891"/>
                  </a:cubicBezTo>
                  <a:cubicBezTo>
                    <a:pt x="149352" y="72883"/>
                    <a:pt x="149293" y="72879"/>
                    <a:pt x="149236" y="72879"/>
                  </a:cubicBezTo>
                  <a:close/>
                  <a:moveTo>
                    <a:pt x="69620" y="74239"/>
                  </a:moveTo>
                  <a:cubicBezTo>
                    <a:pt x="69332" y="74239"/>
                    <a:pt x="69038" y="74364"/>
                    <a:pt x="68816" y="74585"/>
                  </a:cubicBezTo>
                  <a:lnTo>
                    <a:pt x="68574" y="74827"/>
                  </a:lnTo>
                  <a:cubicBezTo>
                    <a:pt x="67444" y="76118"/>
                    <a:pt x="66396" y="77247"/>
                    <a:pt x="65428" y="78377"/>
                  </a:cubicBezTo>
                  <a:cubicBezTo>
                    <a:pt x="65105" y="78861"/>
                    <a:pt x="65185" y="79506"/>
                    <a:pt x="65589" y="79829"/>
                  </a:cubicBezTo>
                  <a:cubicBezTo>
                    <a:pt x="65750" y="79990"/>
                    <a:pt x="65992" y="80071"/>
                    <a:pt x="66234" y="80071"/>
                  </a:cubicBezTo>
                  <a:cubicBezTo>
                    <a:pt x="66557" y="80071"/>
                    <a:pt x="66799" y="79910"/>
                    <a:pt x="67041" y="79668"/>
                  </a:cubicBezTo>
                  <a:cubicBezTo>
                    <a:pt x="67928" y="78538"/>
                    <a:pt x="68897" y="77409"/>
                    <a:pt x="70107" y="76199"/>
                  </a:cubicBezTo>
                  <a:lnTo>
                    <a:pt x="70268" y="75957"/>
                  </a:lnTo>
                  <a:cubicBezTo>
                    <a:pt x="70671" y="75553"/>
                    <a:pt x="70671" y="74908"/>
                    <a:pt x="70268" y="74505"/>
                  </a:cubicBezTo>
                  <a:cubicBezTo>
                    <a:pt x="70086" y="74323"/>
                    <a:pt x="69855" y="74239"/>
                    <a:pt x="69620" y="74239"/>
                  </a:cubicBezTo>
                  <a:close/>
                  <a:moveTo>
                    <a:pt x="118290" y="78268"/>
                  </a:moveTo>
                  <a:cubicBezTo>
                    <a:pt x="117919" y="78268"/>
                    <a:pt x="117551" y="78466"/>
                    <a:pt x="117382" y="78861"/>
                  </a:cubicBezTo>
                  <a:cubicBezTo>
                    <a:pt x="117059" y="79345"/>
                    <a:pt x="117301" y="79910"/>
                    <a:pt x="117785" y="80152"/>
                  </a:cubicBezTo>
                  <a:cubicBezTo>
                    <a:pt x="119318" y="81039"/>
                    <a:pt x="120932" y="81765"/>
                    <a:pt x="122545" y="82330"/>
                  </a:cubicBezTo>
                  <a:cubicBezTo>
                    <a:pt x="122626" y="82330"/>
                    <a:pt x="122707" y="82411"/>
                    <a:pt x="122868" y="82411"/>
                  </a:cubicBezTo>
                  <a:cubicBezTo>
                    <a:pt x="123271" y="82411"/>
                    <a:pt x="123675" y="82088"/>
                    <a:pt x="123836" y="81685"/>
                  </a:cubicBezTo>
                  <a:cubicBezTo>
                    <a:pt x="123997" y="81200"/>
                    <a:pt x="123755" y="80636"/>
                    <a:pt x="123191" y="80394"/>
                  </a:cubicBezTo>
                  <a:cubicBezTo>
                    <a:pt x="121658" y="79910"/>
                    <a:pt x="120206" y="79184"/>
                    <a:pt x="118754" y="78377"/>
                  </a:cubicBezTo>
                  <a:cubicBezTo>
                    <a:pt x="118608" y="78304"/>
                    <a:pt x="118449" y="78268"/>
                    <a:pt x="118290" y="78268"/>
                  </a:cubicBezTo>
                  <a:close/>
                  <a:moveTo>
                    <a:pt x="5773" y="78363"/>
                  </a:moveTo>
                  <a:cubicBezTo>
                    <a:pt x="5627" y="78363"/>
                    <a:pt x="5476" y="78393"/>
                    <a:pt x="5325" y="78458"/>
                  </a:cubicBezTo>
                  <a:cubicBezTo>
                    <a:pt x="3792" y="79103"/>
                    <a:pt x="2178" y="79748"/>
                    <a:pt x="726" y="80555"/>
                  </a:cubicBezTo>
                  <a:cubicBezTo>
                    <a:pt x="162" y="80797"/>
                    <a:pt x="0" y="81443"/>
                    <a:pt x="242" y="81927"/>
                  </a:cubicBezTo>
                  <a:cubicBezTo>
                    <a:pt x="404" y="82249"/>
                    <a:pt x="807" y="82491"/>
                    <a:pt x="1130" y="82491"/>
                  </a:cubicBezTo>
                  <a:cubicBezTo>
                    <a:pt x="1291" y="82491"/>
                    <a:pt x="1452" y="82411"/>
                    <a:pt x="1614" y="82330"/>
                  </a:cubicBezTo>
                  <a:cubicBezTo>
                    <a:pt x="3066" y="81604"/>
                    <a:pt x="4599" y="80878"/>
                    <a:pt x="6132" y="80313"/>
                  </a:cubicBezTo>
                  <a:cubicBezTo>
                    <a:pt x="6616" y="80071"/>
                    <a:pt x="6858" y="79506"/>
                    <a:pt x="6696" y="78942"/>
                  </a:cubicBezTo>
                  <a:cubicBezTo>
                    <a:pt x="6519" y="78587"/>
                    <a:pt x="6169" y="78363"/>
                    <a:pt x="5773" y="78363"/>
                  </a:cubicBezTo>
                  <a:close/>
                  <a:moveTo>
                    <a:pt x="142628" y="80202"/>
                  </a:moveTo>
                  <a:cubicBezTo>
                    <a:pt x="142464" y="80202"/>
                    <a:pt x="142299" y="80238"/>
                    <a:pt x="142149" y="80313"/>
                  </a:cubicBezTo>
                  <a:cubicBezTo>
                    <a:pt x="140778" y="80958"/>
                    <a:pt x="139245" y="81443"/>
                    <a:pt x="137631" y="81765"/>
                  </a:cubicBezTo>
                  <a:cubicBezTo>
                    <a:pt x="137067" y="81846"/>
                    <a:pt x="136663" y="82411"/>
                    <a:pt x="136825" y="82895"/>
                  </a:cubicBezTo>
                  <a:cubicBezTo>
                    <a:pt x="136905" y="83379"/>
                    <a:pt x="137309" y="83782"/>
                    <a:pt x="137793" y="83782"/>
                  </a:cubicBezTo>
                  <a:cubicBezTo>
                    <a:pt x="137873" y="83782"/>
                    <a:pt x="137954" y="83701"/>
                    <a:pt x="137954" y="83701"/>
                  </a:cubicBezTo>
                  <a:cubicBezTo>
                    <a:pt x="139810" y="83379"/>
                    <a:pt x="141504" y="82814"/>
                    <a:pt x="143037" y="82088"/>
                  </a:cubicBezTo>
                  <a:cubicBezTo>
                    <a:pt x="143521" y="81846"/>
                    <a:pt x="143763" y="81281"/>
                    <a:pt x="143521" y="80716"/>
                  </a:cubicBezTo>
                  <a:cubicBezTo>
                    <a:pt x="143354" y="80382"/>
                    <a:pt x="142994" y="80202"/>
                    <a:pt x="142628" y="80202"/>
                  </a:cubicBezTo>
                  <a:close/>
                  <a:moveTo>
                    <a:pt x="127778" y="81672"/>
                  </a:moveTo>
                  <a:cubicBezTo>
                    <a:pt x="127275" y="81672"/>
                    <a:pt x="126813" y="81984"/>
                    <a:pt x="126740" y="82491"/>
                  </a:cubicBezTo>
                  <a:cubicBezTo>
                    <a:pt x="126660" y="83056"/>
                    <a:pt x="126982" y="83540"/>
                    <a:pt x="127547" y="83701"/>
                  </a:cubicBezTo>
                  <a:cubicBezTo>
                    <a:pt x="129322" y="84024"/>
                    <a:pt x="131016" y="84185"/>
                    <a:pt x="132791" y="84185"/>
                  </a:cubicBezTo>
                  <a:cubicBezTo>
                    <a:pt x="133356" y="84185"/>
                    <a:pt x="133759" y="83701"/>
                    <a:pt x="133759" y="83137"/>
                  </a:cubicBezTo>
                  <a:cubicBezTo>
                    <a:pt x="133759" y="82653"/>
                    <a:pt x="133356" y="82169"/>
                    <a:pt x="132791" y="82169"/>
                  </a:cubicBezTo>
                  <a:cubicBezTo>
                    <a:pt x="131177" y="82169"/>
                    <a:pt x="129564" y="82007"/>
                    <a:pt x="127950" y="81685"/>
                  </a:cubicBezTo>
                  <a:cubicBezTo>
                    <a:pt x="127893" y="81676"/>
                    <a:pt x="127835" y="81672"/>
                    <a:pt x="127778" y="81672"/>
                  </a:cubicBezTo>
                  <a:close/>
                  <a:moveTo>
                    <a:pt x="68908" y="83534"/>
                  </a:moveTo>
                  <a:cubicBezTo>
                    <a:pt x="68560" y="83534"/>
                    <a:pt x="68217" y="83712"/>
                    <a:pt x="68009" y="84024"/>
                  </a:cubicBezTo>
                  <a:cubicBezTo>
                    <a:pt x="67767" y="84427"/>
                    <a:pt x="67848" y="85073"/>
                    <a:pt x="68332" y="85396"/>
                  </a:cubicBezTo>
                  <a:cubicBezTo>
                    <a:pt x="69139" y="85880"/>
                    <a:pt x="69865" y="86364"/>
                    <a:pt x="70671" y="86928"/>
                  </a:cubicBezTo>
                  <a:cubicBezTo>
                    <a:pt x="71236" y="87332"/>
                    <a:pt x="71801" y="87735"/>
                    <a:pt x="72366" y="88219"/>
                  </a:cubicBezTo>
                  <a:cubicBezTo>
                    <a:pt x="72608" y="88381"/>
                    <a:pt x="72769" y="88461"/>
                    <a:pt x="73011" y="88461"/>
                  </a:cubicBezTo>
                  <a:cubicBezTo>
                    <a:pt x="73334" y="88461"/>
                    <a:pt x="73576" y="88300"/>
                    <a:pt x="73818" y="88058"/>
                  </a:cubicBezTo>
                  <a:cubicBezTo>
                    <a:pt x="74140" y="87654"/>
                    <a:pt x="74060" y="87009"/>
                    <a:pt x="73656" y="86686"/>
                  </a:cubicBezTo>
                  <a:cubicBezTo>
                    <a:pt x="73092" y="86202"/>
                    <a:pt x="72446" y="85718"/>
                    <a:pt x="71801" y="85234"/>
                  </a:cubicBezTo>
                  <a:cubicBezTo>
                    <a:pt x="70994" y="84750"/>
                    <a:pt x="70268" y="84185"/>
                    <a:pt x="69461" y="83701"/>
                  </a:cubicBezTo>
                  <a:cubicBezTo>
                    <a:pt x="69290" y="83587"/>
                    <a:pt x="69098" y="83534"/>
                    <a:pt x="68908" y="83534"/>
                  </a:cubicBezTo>
                  <a:close/>
                  <a:moveTo>
                    <a:pt x="59934" y="78847"/>
                  </a:moveTo>
                  <a:cubicBezTo>
                    <a:pt x="59550" y="78847"/>
                    <a:pt x="59172" y="79071"/>
                    <a:pt x="59054" y="79426"/>
                  </a:cubicBezTo>
                  <a:cubicBezTo>
                    <a:pt x="58812" y="79910"/>
                    <a:pt x="59054" y="80555"/>
                    <a:pt x="59538" y="80716"/>
                  </a:cubicBezTo>
                  <a:cubicBezTo>
                    <a:pt x="60668" y="81200"/>
                    <a:pt x="61716" y="81765"/>
                    <a:pt x="62846" y="82249"/>
                  </a:cubicBezTo>
                  <a:cubicBezTo>
                    <a:pt x="62685" y="82330"/>
                    <a:pt x="62523" y="82491"/>
                    <a:pt x="62443" y="82653"/>
                  </a:cubicBezTo>
                  <a:cubicBezTo>
                    <a:pt x="61474" y="84185"/>
                    <a:pt x="60668" y="85799"/>
                    <a:pt x="60103" y="87332"/>
                  </a:cubicBezTo>
                  <a:cubicBezTo>
                    <a:pt x="59942" y="87816"/>
                    <a:pt x="60184" y="88461"/>
                    <a:pt x="60668" y="88623"/>
                  </a:cubicBezTo>
                  <a:cubicBezTo>
                    <a:pt x="60829" y="88703"/>
                    <a:pt x="60910" y="88703"/>
                    <a:pt x="61071" y="88703"/>
                  </a:cubicBezTo>
                  <a:cubicBezTo>
                    <a:pt x="61474" y="88703"/>
                    <a:pt x="61797" y="88461"/>
                    <a:pt x="61958" y="88058"/>
                  </a:cubicBezTo>
                  <a:cubicBezTo>
                    <a:pt x="62523" y="86606"/>
                    <a:pt x="63249" y="85154"/>
                    <a:pt x="64137" y="83701"/>
                  </a:cubicBezTo>
                  <a:cubicBezTo>
                    <a:pt x="64298" y="83459"/>
                    <a:pt x="64298" y="83217"/>
                    <a:pt x="64298" y="82975"/>
                  </a:cubicBezTo>
                  <a:cubicBezTo>
                    <a:pt x="64365" y="82989"/>
                    <a:pt x="64435" y="82996"/>
                    <a:pt x="64505" y="82996"/>
                  </a:cubicBezTo>
                  <a:cubicBezTo>
                    <a:pt x="64856" y="82996"/>
                    <a:pt x="65226" y="82827"/>
                    <a:pt x="65428" y="82491"/>
                  </a:cubicBezTo>
                  <a:cubicBezTo>
                    <a:pt x="65670" y="82007"/>
                    <a:pt x="65508" y="81362"/>
                    <a:pt x="65024" y="81120"/>
                  </a:cubicBezTo>
                  <a:cubicBezTo>
                    <a:pt x="63491" y="80313"/>
                    <a:pt x="61958" y="79587"/>
                    <a:pt x="60345" y="78942"/>
                  </a:cubicBezTo>
                  <a:cubicBezTo>
                    <a:pt x="60215" y="78877"/>
                    <a:pt x="60074" y="78847"/>
                    <a:pt x="59934" y="78847"/>
                  </a:cubicBezTo>
                  <a:close/>
                  <a:moveTo>
                    <a:pt x="76635" y="90011"/>
                  </a:moveTo>
                  <a:cubicBezTo>
                    <a:pt x="76407" y="90011"/>
                    <a:pt x="76177" y="90091"/>
                    <a:pt x="75996" y="90236"/>
                  </a:cubicBezTo>
                  <a:cubicBezTo>
                    <a:pt x="75512" y="90559"/>
                    <a:pt x="75512" y="91204"/>
                    <a:pt x="75835" y="91688"/>
                  </a:cubicBezTo>
                  <a:cubicBezTo>
                    <a:pt x="76964" y="92979"/>
                    <a:pt x="77771" y="94350"/>
                    <a:pt x="78416" y="95641"/>
                  </a:cubicBezTo>
                  <a:cubicBezTo>
                    <a:pt x="78577" y="96045"/>
                    <a:pt x="78900" y="96287"/>
                    <a:pt x="79304" y="96287"/>
                  </a:cubicBezTo>
                  <a:cubicBezTo>
                    <a:pt x="79465" y="96287"/>
                    <a:pt x="79626" y="96206"/>
                    <a:pt x="79707" y="96206"/>
                  </a:cubicBezTo>
                  <a:cubicBezTo>
                    <a:pt x="80272" y="95964"/>
                    <a:pt x="80433" y="95319"/>
                    <a:pt x="80272" y="94834"/>
                  </a:cubicBezTo>
                  <a:cubicBezTo>
                    <a:pt x="79546" y="93382"/>
                    <a:pt x="78577" y="91850"/>
                    <a:pt x="77367" y="90397"/>
                  </a:cubicBezTo>
                  <a:cubicBezTo>
                    <a:pt x="77190" y="90131"/>
                    <a:pt x="76914" y="90011"/>
                    <a:pt x="76635" y="90011"/>
                  </a:cubicBezTo>
                  <a:close/>
                  <a:moveTo>
                    <a:pt x="59798" y="91597"/>
                  </a:moveTo>
                  <a:cubicBezTo>
                    <a:pt x="59297" y="91597"/>
                    <a:pt x="58886" y="91979"/>
                    <a:pt x="58812" y="92495"/>
                  </a:cubicBezTo>
                  <a:cubicBezTo>
                    <a:pt x="58731" y="93221"/>
                    <a:pt x="58651" y="93947"/>
                    <a:pt x="58651" y="94673"/>
                  </a:cubicBezTo>
                  <a:cubicBezTo>
                    <a:pt x="58651" y="95722"/>
                    <a:pt x="58812" y="96771"/>
                    <a:pt x="58974" y="97819"/>
                  </a:cubicBezTo>
                  <a:cubicBezTo>
                    <a:pt x="59054" y="98303"/>
                    <a:pt x="59458" y="98626"/>
                    <a:pt x="59942" y="98626"/>
                  </a:cubicBezTo>
                  <a:lnTo>
                    <a:pt x="60103" y="98626"/>
                  </a:lnTo>
                  <a:cubicBezTo>
                    <a:pt x="60668" y="98546"/>
                    <a:pt x="61071" y="97981"/>
                    <a:pt x="60910" y="97416"/>
                  </a:cubicBezTo>
                  <a:cubicBezTo>
                    <a:pt x="60748" y="96529"/>
                    <a:pt x="60668" y="95561"/>
                    <a:pt x="60668" y="94673"/>
                  </a:cubicBezTo>
                  <a:cubicBezTo>
                    <a:pt x="60668" y="94028"/>
                    <a:pt x="60748" y="93302"/>
                    <a:pt x="60829" y="92656"/>
                  </a:cubicBezTo>
                  <a:cubicBezTo>
                    <a:pt x="60910" y="92172"/>
                    <a:pt x="60506" y="91608"/>
                    <a:pt x="59942" y="91608"/>
                  </a:cubicBezTo>
                  <a:cubicBezTo>
                    <a:pt x="59893" y="91601"/>
                    <a:pt x="59845" y="91597"/>
                    <a:pt x="59798" y="91597"/>
                  </a:cubicBezTo>
                  <a:close/>
                  <a:moveTo>
                    <a:pt x="80310" y="99182"/>
                  </a:moveTo>
                  <a:cubicBezTo>
                    <a:pt x="79800" y="99182"/>
                    <a:pt x="79384" y="99636"/>
                    <a:pt x="79384" y="100159"/>
                  </a:cubicBezTo>
                  <a:cubicBezTo>
                    <a:pt x="79304" y="101208"/>
                    <a:pt x="78981" y="102337"/>
                    <a:pt x="78497" y="103305"/>
                  </a:cubicBezTo>
                  <a:cubicBezTo>
                    <a:pt x="78335" y="103628"/>
                    <a:pt x="78093" y="103951"/>
                    <a:pt x="77851" y="104193"/>
                  </a:cubicBezTo>
                  <a:cubicBezTo>
                    <a:pt x="77529" y="104677"/>
                    <a:pt x="77609" y="105322"/>
                    <a:pt x="78013" y="105645"/>
                  </a:cubicBezTo>
                  <a:cubicBezTo>
                    <a:pt x="78255" y="105806"/>
                    <a:pt x="78416" y="105887"/>
                    <a:pt x="78658" y="105887"/>
                  </a:cubicBezTo>
                  <a:cubicBezTo>
                    <a:pt x="78981" y="105887"/>
                    <a:pt x="79223" y="105726"/>
                    <a:pt x="79465" y="105484"/>
                  </a:cubicBezTo>
                  <a:cubicBezTo>
                    <a:pt x="79788" y="105080"/>
                    <a:pt x="80030" y="104677"/>
                    <a:pt x="80272" y="104273"/>
                  </a:cubicBezTo>
                  <a:cubicBezTo>
                    <a:pt x="80917" y="102983"/>
                    <a:pt x="81320" y="101611"/>
                    <a:pt x="81401" y="100240"/>
                  </a:cubicBezTo>
                  <a:cubicBezTo>
                    <a:pt x="81401" y="99675"/>
                    <a:pt x="80998" y="99191"/>
                    <a:pt x="80433" y="99191"/>
                  </a:cubicBezTo>
                  <a:cubicBezTo>
                    <a:pt x="80391" y="99185"/>
                    <a:pt x="80350" y="99182"/>
                    <a:pt x="80310" y="99182"/>
                  </a:cubicBezTo>
                  <a:close/>
                  <a:moveTo>
                    <a:pt x="61621" y="101363"/>
                  </a:moveTo>
                  <a:cubicBezTo>
                    <a:pt x="61434" y="101363"/>
                    <a:pt x="61243" y="101416"/>
                    <a:pt x="61071" y="101530"/>
                  </a:cubicBezTo>
                  <a:cubicBezTo>
                    <a:pt x="60587" y="101772"/>
                    <a:pt x="60426" y="102418"/>
                    <a:pt x="60748" y="102902"/>
                  </a:cubicBezTo>
                  <a:cubicBezTo>
                    <a:pt x="61555" y="104273"/>
                    <a:pt x="62523" y="105564"/>
                    <a:pt x="63733" y="106613"/>
                  </a:cubicBezTo>
                  <a:cubicBezTo>
                    <a:pt x="63895" y="106694"/>
                    <a:pt x="64137" y="106855"/>
                    <a:pt x="64298" y="107016"/>
                  </a:cubicBezTo>
                  <a:cubicBezTo>
                    <a:pt x="64459" y="107097"/>
                    <a:pt x="64701" y="107178"/>
                    <a:pt x="64863" y="107178"/>
                  </a:cubicBezTo>
                  <a:cubicBezTo>
                    <a:pt x="65185" y="107178"/>
                    <a:pt x="65508" y="107016"/>
                    <a:pt x="65670" y="106774"/>
                  </a:cubicBezTo>
                  <a:cubicBezTo>
                    <a:pt x="65992" y="106290"/>
                    <a:pt x="65912" y="105645"/>
                    <a:pt x="65508" y="105322"/>
                  </a:cubicBezTo>
                  <a:cubicBezTo>
                    <a:pt x="65347" y="105242"/>
                    <a:pt x="65185" y="105161"/>
                    <a:pt x="65024" y="104999"/>
                  </a:cubicBezTo>
                  <a:cubicBezTo>
                    <a:pt x="64056" y="104193"/>
                    <a:pt x="63169" y="103144"/>
                    <a:pt x="62443" y="101853"/>
                  </a:cubicBezTo>
                  <a:cubicBezTo>
                    <a:pt x="62286" y="101541"/>
                    <a:pt x="61962" y="101363"/>
                    <a:pt x="61621" y="101363"/>
                  </a:cubicBezTo>
                  <a:close/>
                  <a:moveTo>
                    <a:pt x="74564" y="106645"/>
                  </a:moveTo>
                  <a:cubicBezTo>
                    <a:pt x="74452" y="106645"/>
                    <a:pt x="74336" y="106661"/>
                    <a:pt x="74221" y="106694"/>
                  </a:cubicBezTo>
                  <a:cubicBezTo>
                    <a:pt x="73289" y="106968"/>
                    <a:pt x="72246" y="107130"/>
                    <a:pt x="71192" y="107130"/>
                  </a:cubicBezTo>
                  <a:cubicBezTo>
                    <a:pt x="70694" y="107130"/>
                    <a:pt x="70195" y="107094"/>
                    <a:pt x="69703" y="107016"/>
                  </a:cubicBezTo>
                  <a:cubicBezTo>
                    <a:pt x="69655" y="107009"/>
                    <a:pt x="69607" y="107006"/>
                    <a:pt x="69560" y="107006"/>
                  </a:cubicBezTo>
                  <a:cubicBezTo>
                    <a:pt x="69058" y="107006"/>
                    <a:pt x="68648" y="107387"/>
                    <a:pt x="68574" y="107904"/>
                  </a:cubicBezTo>
                  <a:cubicBezTo>
                    <a:pt x="68493" y="108468"/>
                    <a:pt x="68816" y="108953"/>
                    <a:pt x="69381" y="109033"/>
                  </a:cubicBezTo>
                  <a:cubicBezTo>
                    <a:pt x="70026" y="109114"/>
                    <a:pt x="70591" y="109195"/>
                    <a:pt x="71236" y="109195"/>
                  </a:cubicBezTo>
                  <a:cubicBezTo>
                    <a:pt x="72446" y="109195"/>
                    <a:pt x="73656" y="108953"/>
                    <a:pt x="74866" y="108630"/>
                  </a:cubicBezTo>
                  <a:cubicBezTo>
                    <a:pt x="75350" y="108388"/>
                    <a:pt x="75673" y="107823"/>
                    <a:pt x="75512" y="107339"/>
                  </a:cubicBezTo>
                  <a:cubicBezTo>
                    <a:pt x="75383" y="106890"/>
                    <a:pt x="75000" y="106645"/>
                    <a:pt x="74564" y="1066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rot="1182667">
              <a:off x="-337328" y="1099057"/>
              <a:ext cx="47647" cy="37129"/>
            </a:xfrm>
            <a:custGeom>
              <a:avLst/>
              <a:gdLst/>
              <a:ahLst/>
              <a:cxnLst/>
              <a:rect l="l" t="t" r="r" b="b"/>
              <a:pathLst>
                <a:path w="4358" h="3396" extrusionOk="0">
                  <a:moveTo>
                    <a:pt x="3274" y="1"/>
                  </a:moveTo>
                  <a:cubicBezTo>
                    <a:pt x="3097" y="1"/>
                    <a:pt x="2915" y="54"/>
                    <a:pt x="2744" y="169"/>
                  </a:cubicBezTo>
                  <a:cubicBezTo>
                    <a:pt x="2018" y="572"/>
                    <a:pt x="1292" y="1056"/>
                    <a:pt x="566" y="1540"/>
                  </a:cubicBezTo>
                  <a:cubicBezTo>
                    <a:pt x="82" y="1863"/>
                    <a:pt x="1" y="2428"/>
                    <a:pt x="243" y="2912"/>
                  </a:cubicBezTo>
                  <a:cubicBezTo>
                    <a:pt x="485" y="3234"/>
                    <a:pt x="808" y="3396"/>
                    <a:pt x="1130" y="3396"/>
                  </a:cubicBezTo>
                  <a:cubicBezTo>
                    <a:pt x="1292" y="3396"/>
                    <a:pt x="1534" y="3315"/>
                    <a:pt x="1695" y="3154"/>
                  </a:cubicBezTo>
                  <a:cubicBezTo>
                    <a:pt x="2341" y="2750"/>
                    <a:pt x="3067" y="2266"/>
                    <a:pt x="3793" y="1863"/>
                  </a:cubicBezTo>
                  <a:cubicBezTo>
                    <a:pt x="4277" y="1540"/>
                    <a:pt x="4357" y="975"/>
                    <a:pt x="4115" y="491"/>
                  </a:cubicBezTo>
                  <a:cubicBezTo>
                    <a:pt x="3907" y="179"/>
                    <a:pt x="3598" y="1"/>
                    <a:pt x="3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rot="1182667">
              <a:off x="1616776" y="673777"/>
              <a:ext cx="889093" cy="214552"/>
            </a:xfrm>
            <a:custGeom>
              <a:avLst/>
              <a:gdLst/>
              <a:ahLst/>
              <a:cxnLst/>
              <a:rect l="l" t="t" r="r" b="b"/>
              <a:pathLst>
                <a:path w="81321" h="19624" extrusionOk="0">
                  <a:moveTo>
                    <a:pt x="81321" y="1"/>
                  </a:moveTo>
                  <a:lnTo>
                    <a:pt x="81321" y="1"/>
                  </a:lnTo>
                  <a:cubicBezTo>
                    <a:pt x="75754" y="243"/>
                    <a:pt x="70268" y="565"/>
                    <a:pt x="64702" y="969"/>
                  </a:cubicBezTo>
                  <a:cubicBezTo>
                    <a:pt x="43081" y="2421"/>
                    <a:pt x="21460" y="4841"/>
                    <a:pt x="1" y="8149"/>
                  </a:cubicBezTo>
                  <a:cubicBezTo>
                    <a:pt x="4841" y="11537"/>
                    <a:pt x="9601" y="15087"/>
                    <a:pt x="14441" y="18394"/>
                  </a:cubicBezTo>
                  <a:cubicBezTo>
                    <a:pt x="15463" y="19160"/>
                    <a:pt x="16434" y="19623"/>
                    <a:pt x="17594" y="19623"/>
                  </a:cubicBezTo>
                  <a:cubicBezTo>
                    <a:pt x="17900" y="19623"/>
                    <a:pt x="18219" y="19591"/>
                    <a:pt x="18556" y="19524"/>
                  </a:cubicBezTo>
                  <a:cubicBezTo>
                    <a:pt x="20008" y="19201"/>
                    <a:pt x="21379" y="18636"/>
                    <a:pt x="22751" y="18233"/>
                  </a:cubicBezTo>
                  <a:cubicBezTo>
                    <a:pt x="25655" y="17265"/>
                    <a:pt x="28559" y="16378"/>
                    <a:pt x="31383" y="15490"/>
                  </a:cubicBezTo>
                  <a:cubicBezTo>
                    <a:pt x="37111" y="13715"/>
                    <a:pt x="42920" y="11860"/>
                    <a:pt x="48647" y="10085"/>
                  </a:cubicBezTo>
                  <a:cubicBezTo>
                    <a:pt x="54375" y="8310"/>
                    <a:pt x="60184" y="6455"/>
                    <a:pt x="65912" y="4680"/>
                  </a:cubicBezTo>
                  <a:cubicBezTo>
                    <a:pt x="71075" y="3066"/>
                    <a:pt x="76158" y="1372"/>
                    <a:pt x="81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rot="1182667">
              <a:off x="1745277" y="745117"/>
              <a:ext cx="485136" cy="372229"/>
            </a:xfrm>
            <a:custGeom>
              <a:avLst/>
              <a:gdLst/>
              <a:ahLst/>
              <a:cxnLst/>
              <a:rect l="l" t="t" r="r" b="b"/>
              <a:pathLst>
                <a:path w="44373" h="34046" extrusionOk="0">
                  <a:moveTo>
                    <a:pt x="44372" y="0"/>
                  </a:moveTo>
                  <a:cubicBezTo>
                    <a:pt x="33158" y="3550"/>
                    <a:pt x="22025" y="7180"/>
                    <a:pt x="10892" y="10730"/>
                  </a:cubicBezTo>
                  <a:cubicBezTo>
                    <a:pt x="7988" y="11618"/>
                    <a:pt x="5083" y="12908"/>
                    <a:pt x="2098" y="13392"/>
                  </a:cubicBezTo>
                  <a:cubicBezTo>
                    <a:pt x="1673" y="13487"/>
                    <a:pt x="1248" y="13526"/>
                    <a:pt x="839" y="13526"/>
                  </a:cubicBezTo>
                  <a:cubicBezTo>
                    <a:pt x="549" y="13526"/>
                    <a:pt x="268" y="13506"/>
                    <a:pt x="1" y="13473"/>
                  </a:cubicBezTo>
                  <a:lnTo>
                    <a:pt x="1" y="13473"/>
                  </a:lnTo>
                  <a:cubicBezTo>
                    <a:pt x="243" y="17749"/>
                    <a:pt x="324" y="22025"/>
                    <a:pt x="566" y="26300"/>
                  </a:cubicBezTo>
                  <a:cubicBezTo>
                    <a:pt x="727" y="28559"/>
                    <a:pt x="888" y="30737"/>
                    <a:pt x="1050" y="32996"/>
                  </a:cubicBezTo>
                  <a:cubicBezTo>
                    <a:pt x="1050" y="33319"/>
                    <a:pt x="1130" y="33722"/>
                    <a:pt x="1130" y="34045"/>
                  </a:cubicBezTo>
                  <a:cubicBezTo>
                    <a:pt x="2905" y="28317"/>
                    <a:pt x="4438" y="22509"/>
                    <a:pt x="6052" y="16700"/>
                  </a:cubicBezTo>
                  <a:cubicBezTo>
                    <a:pt x="6157" y="16332"/>
                    <a:pt x="6399" y="16204"/>
                    <a:pt x="6666" y="16204"/>
                  </a:cubicBezTo>
                  <a:cubicBezTo>
                    <a:pt x="6809" y="16204"/>
                    <a:pt x="6960" y="16240"/>
                    <a:pt x="7100" y="16297"/>
                  </a:cubicBezTo>
                  <a:cubicBezTo>
                    <a:pt x="11295" y="14441"/>
                    <a:pt x="15490" y="12505"/>
                    <a:pt x="19686" y="10649"/>
                  </a:cubicBezTo>
                  <a:cubicBezTo>
                    <a:pt x="27834" y="7019"/>
                    <a:pt x="36063" y="3389"/>
                    <a:pt x="44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rot="1182667">
              <a:off x="1727689" y="895897"/>
              <a:ext cx="164948" cy="217864"/>
            </a:xfrm>
            <a:custGeom>
              <a:avLst/>
              <a:gdLst/>
              <a:ahLst/>
              <a:cxnLst/>
              <a:rect l="l" t="t" r="r" b="b"/>
              <a:pathLst>
                <a:path w="15087" h="19927" extrusionOk="0">
                  <a:moveTo>
                    <a:pt x="5486" y="0"/>
                  </a:moveTo>
                  <a:cubicBezTo>
                    <a:pt x="3792" y="6616"/>
                    <a:pt x="1775" y="13231"/>
                    <a:pt x="0" y="19927"/>
                  </a:cubicBezTo>
                  <a:cubicBezTo>
                    <a:pt x="2501" y="18313"/>
                    <a:pt x="5083" y="16781"/>
                    <a:pt x="7584" y="15248"/>
                  </a:cubicBezTo>
                  <a:cubicBezTo>
                    <a:pt x="10085" y="13796"/>
                    <a:pt x="12666" y="12505"/>
                    <a:pt x="15087" y="10972"/>
                  </a:cubicBezTo>
                  <a:cubicBezTo>
                    <a:pt x="11940" y="7261"/>
                    <a:pt x="8713" y="3550"/>
                    <a:pt x="54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rot="1182667">
              <a:off x="1828350" y="727521"/>
              <a:ext cx="603312" cy="518646"/>
            </a:xfrm>
            <a:custGeom>
              <a:avLst/>
              <a:gdLst/>
              <a:ahLst/>
              <a:cxnLst/>
              <a:rect l="l" t="t" r="r" b="b"/>
              <a:pathLst>
                <a:path w="55182" h="47438" extrusionOk="0">
                  <a:moveTo>
                    <a:pt x="55182" y="1"/>
                  </a:moveTo>
                  <a:cubicBezTo>
                    <a:pt x="54214" y="323"/>
                    <a:pt x="53326" y="646"/>
                    <a:pt x="52439" y="969"/>
                  </a:cubicBezTo>
                  <a:cubicBezTo>
                    <a:pt x="49777" y="2179"/>
                    <a:pt x="47195" y="3308"/>
                    <a:pt x="44614" y="4438"/>
                  </a:cubicBezTo>
                  <a:cubicBezTo>
                    <a:pt x="29689" y="10892"/>
                    <a:pt x="14764" y="17265"/>
                    <a:pt x="0" y="23961"/>
                  </a:cubicBezTo>
                  <a:cubicBezTo>
                    <a:pt x="3389" y="27672"/>
                    <a:pt x="6696" y="31464"/>
                    <a:pt x="9923" y="35256"/>
                  </a:cubicBezTo>
                  <a:cubicBezTo>
                    <a:pt x="10327" y="35417"/>
                    <a:pt x="10650" y="35740"/>
                    <a:pt x="10650" y="36143"/>
                  </a:cubicBezTo>
                  <a:cubicBezTo>
                    <a:pt x="13796" y="39854"/>
                    <a:pt x="16781" y="43646"/>
                    <a:pt x="19766" y="47437"/>
                  </a:cubicBezTo>
                  <a:cubicBezTo>
                    <a:pt x="22186" y="43968"/>
                    <a:pt x="24606" y="40419"/>
                    <a:pt x="27107" y="36869"/>
                  </a:cubicBezTo>
                  <a:cubicBezTo>
                    <a:pt x="35981" y="24284"/>
                    <a:pt x="45259" y="11860"/>
                    <a:pt x="55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rot="1182667">
              <a:off x="1519892" y="648808"/>
              <a:ext cx="964072" cy="577772"/>
            </a:xfrm>
            <a:custGeom>
              <a:avLst/>
              <a:gdLst/>
              <a:ahLst/>
              <a:cxnLst/>
              <a:rect l="l" t="t" r="r" b="b"/>
              <a:pathLst>
                <a:path w="88179" h="52846" extrusionOk="0">
                  <a:moveTo>
                    <a:pt x="85032" y="1292"/>
                  </a:moveTo>
                  <a:lnTo>
                    <a:pt x="85032" y="1292"/>
                  </a:lnTo>
                  <a:cubicBezTo>
                    <a:pt x="79869" y="2663"/>
                    <a:pt x="74786" y="4357"/>
                    <a:pt x="69623" y="5971"/>
                  </a:cubicBezTo>
                  <a:cubicBezTo>
                    <a:pt x="63895" y="7746"/>
                    <a:pt x="58086" y="9601"/>
                    <a:pt x="52358" y="11376"/>
                  </a:cubicBezTo>
                  <a:cubicBezTo>
                    <a:pt x="46631" y="13151"/>
                    <a:pt x="40822" y="15006"/>
                    <a:pt x="35094" y="16781"/>
                  </a:cubicBezTo>
                  <a:cubicBezTo>
                    <a:pt x="32270" y="17669"/>
                    <a:pt x="29366" y="18556"/>
                    <a:pt x="26462" y="19524"/>
                  </a:cubicBezTo>
                  <a:cubicBezTo>
                    <a:pt x="25090" y="19927"/>
                    <a:pt x="23719" y="20492"/>
                    <a:pt x="22267" y="20815"/>
                  </a:cubicBezTo>
                  <a:cubicBezTo>
                    <a:pt x="21930" y="20882"/>
                    <a:pt x="21611" y="20914"/>
                    <a:pt x="21305" y="20914"/>
                  </a:cubicBezTo>
                  <a:cubicBezTo>
                    <a:pt x="20145" y="20914"/>
                    <a:pt x="19174" y="20451"/>
                    <a:pt x="18152" y="19685"/>
                  </a:cubicBezTo>
                  <a:cubicBezTo>
                    <a:pt x="13312" y="16378"/>
                    <a:pt x="8552" y="12828"/>
                    <a:pt x="3712" y="9440"/>
                  </a:cubicBezTo>
                  <a:cubicBezTo>
                    <a:pt x="25171" y="6132"/>
                    <a:pt x="46792" y="3712"/>
                    <a:pt x="68413" y="2260"/>
                  </a:cubicBezTo>
                  <a:cubicBezTo>
                    <a:pt x="73979" y="1856"/>
                    <a:pt x="79465" y="1534"/>
                    <a:pt x="85032" y="1292"/>
                  </a:cubicBezTo>
                  <a:close/>
                  <a:moveTo>
                    <a:pt x="64863" y="9278"/>
                  </a:moveTo>
                  <a:lnTo>
                    <a:pt x="64863" y="9278"/>
                  </a:lnTo>
                  <a:cubicBezTo>
                    <a:pt x="56554" y="12667"/>
                    <a:pt x="48325" y="16297"/>
                    <a:pt x="40177" y="19927"/>
                  </a:cubicBezTo>
                  <a:cubicBezTo>
                    <a:pt x="35981" y="21783"/>
                    <a:pt x="31786" y="23719"/>
                    <a:pt x="27591" y="25575"/>
                  </a:cubicBezTo>
                  <a:cubicBezTo>
                    <a:pt x="27451" y="25518"/>
                    <a:pt x="27300" y="25482"/>
                    <a:pt x="27157" y="25482"/>
                  </a:cubicBezTo>
                  <a:cubicBezTo>
                    <a:pt x="26890" y="25482"/>
                    <a:pt x="26648" y="25610"/>
                    <a:pt x="26543" y="25978"/>
                  </a:cubicBezTo>
                  <a:cubicBezTo>
                    <a:pt x="24929" y="31787"/>
                    <a:pt x="23396" y="37595"/>
                    <a:pt x="21621" y="43323"/>
                  </a:cubicBezTo>
                  <a:cubicBezTo>
                    <a:pt x="21621" y="43000"/>
                    <a:pt x="21541" y="42597"/>
                    <a:pt x="21541" y="42274"/>
                  </a:cubicBezTo>
                  <a:cubicBezTo>
                    <a:pt x="21379" y="40015"/>
                    <a:pt x="21218" y="37837"/>
                    <a:pt x="21057" y="35578"/>
                  </a:cubicBezTo>
                  <a:cubicBezTo>
                    <a:pt x="20815" y="31303"/>
                    <a:pt x="20734" y="27027"/>
                    <a:pt x="20492" y="22751"/>
                  </a:cubicBezTo>
                  <a:lnTo>
                    <a:pt x="20492" y="22751"/>
                  </a:lnTo>
                  <a:cubicBezTo>
                    <a:pt x="20759" y="22784"/>
                    <a:pt x="21040" y="22804"/>
                    <a:pt x="21330" y="22804"/>
                  </a:cubicBezTo>
                  <a:cubicBezTo>
                    <a:pt x="21739" y="22804"/>
                    <a:pt x="22164" y="22765"/>
                    <a:pt x="22589" y="22670"/>
                  </a:cubicBezTo>
                  <a:cubicBezTo>
                    <a:pt x="25574" y="22186"/>
                    <a:pt x="28479" y="20896"/>
                    <a:pt x="31383" y="20008"/>
                  </a:cubicBezTo>
                  <a:cubicBezTo>
                    <a:pt x="42516" y="16458"/>
                    <a:pt x="53649" y="12828"/>
                    <a:pt x="64863" y="9278"/>
                  </a:cubicBezTo>
                  <a:close/>
                  <a:moveTo>
                    <a:pt x="27591" y="28156"/>
                  </a:moveTo>
                  <a:cubicBezTo>
                    <a:pt x="30818" y="31706"/>
                    <a:pt x="34045" y="35417"/>
                    <a:pt x="37192" y="39128"/>
                  </a:cubicBezTo>
                  <a:cubicBezTo>
                    <a:pt x="34771" y="40661"/>
                    <a:pt x="32190" y="41952"/>
                    <a:pt x="29689" y="43404"/>
                  </a:cubicBezTo>
                  <a:cubicBezTo>
                    <a:pt x="27188" y="44937"/>
                    <a:pt x="24606" y="46469"/>
                    <a:pt x="22105" y="48083"/>
                  </a:cubicBezTo>
                  <a:cubicBezTo>
                    <a:pt x="23880" y="41387"/>
                    <a:pt x="25897" y="34772"/>
                    <a:pt x="27591" y="28156"/>
                  </a:cubicBezTo>
                  <a:close/>
                  <a:moveTo>
                    <a:pt x="84225" y="2986"/>
                  </a:moveTo>
                  <a:lnTo>
                    <a:pt x="84225" y="2986"/>
                  </a:lnTo>
                  <a:cubicBezTo>
                    <a:pt x="74302" y="14845"/>
                    <a:pt x="65024" y="27269"/>
                    <a:pt x="56150" y="39854"/>
                  </a:cubicBezTo>
                  <a:cubicBezTo>
                    <a:pt x="53649" y="43404"/>
                    <a:pt x="51229" y="46953"/>
                    <a:pt x="48809" y="50422"/>
                  </a:cubicBezTo>
                  <a:cubicBezTo>
                    <a:pt x="45824" y="46631"/>
                    <a:pt x="42839" y="42839"/>
                    <a:pt x="39693" y="39128"/>
                  </a:cubicBezTo>
                  <a:cubicBezTo>
                    <a:pt x="39693" y="38725"/>
                    <a:pt x="39370" y="38402"/>
                    <a:pt x="38966" y="38241"/>
                  </a:cubicBezTo>
                  <a:cubicBezTo>
                    <a:pt x="35739" y="34449"/>
                    <a:pt x="32432" y="30657"/>
                    <a:pt x="29043" y="26946"/>
                  </a:cubicBezTo>
                  <a:cubicBezTo>
                    <a:pt x="43807" y="20250"/>
                    <a:pt x="58732" y="13877"/>
                    <a:pt x="73657" y="7423"/>
                  </a:cubicBezTo>
                  <a:cubicBezTo>
                    <a:pt x="76238" y="6293"/>
                    <a:pt x="78820" y="5164"/>
                    <a:pt x="81482" y="3954"/>
                  </a:cubicBezTo>
                  <a:cubicBezTo>
                    <a:pt x="82369" y="3631"/>
                    <a:pt x="83257" y="3308"/>
                    <a:pt x="84225" y="2986"/>
                  </a:cubicBezTo>
                  <a:close/>
                  <a:moveTo>
                    <a:pt x="87533" y="1"/>
                  </a:moveTo>
                  <a:cubicBezTo>
                    <a:pt x="64944" y="485"/>
                    <a:pt x="42435" y="2260"/>
                    <a:pt x="20089" y="5164"/>
                  </a:cubicBezTo>
                  <a:cubicBezTo>
                    <a:pt x="13715" y="5971"/>
                    <a:pt x="7423" y="6858"/>
                    <a:pt x="1049" y="7826"/>
                  </a:cubicBezTo>
                  <a:cubicBezTo>
                    <a:pt x="243" y="7988"/>
                    <a:pt x="1" y="9117"/>
                    <a:pt x="646" y="9601"/>
                  </a:cubicBezTo>
                  <a:cubicBezTo>
                    <a:pt x="5648" y="13151"/>
                    <a:pt x="10650" y="16781"/>
                    <a:pt x="15651" y="20331"/>
                  </a:cubicBezTo>
                  <a:cubicBezTo>
                    <a:pt x="16862" y="21138"/>
                    <a:pt x="17910" y="21944"/>
                    <a:pt x="19040" y="22348"/>
                  </a:cubicBezTo>
                  <a:cubicBezTo>
                    <a:pt x="19040" y="22428"/>
                    <a:pt x="19040" y="22509"/>
                    <a:pt x="19040" y="22590"/>
                  </a:cubicBezTo>
                  <a:cubicBezTo>
                    <a:pt x="18798" y="26865"/>
                    <a:pt x="18959" y="31222"/>
                    <a:pt x="19120" y="35417"/>
                  </a:cubicBezTo>
                  <a:cubicBezTo>
                    <a:pt x="19201" y="37595"/>
                    <a:pt x="19282" y="39693"/>
                    <a:pt x="19443" y="41871"/>
                  </a:cubicBezTo>
                  <a:cubicBezTo>
                    <a:pt x="19604" y="44049"/>
                    <a:pt x="19685" y="46308"/>
                    <a:pt x="20169" y="48486"/>
                  </a:cubicBezTo>
                  <a:cubicBezTo>
                    <a:pt x="20242" y="48920"/>
                    <a:pt x="20768" y="49225"/>
                    <a:pt x="21167" y="49225"/>
                  </a:cubicBezTo>
                  <a:cubicBezTo>
                    <a:pt x="21213" y="49225"/>
                    <a:pt x="21257" y="49221"/>
                    <a:pt x="21299" y="49212"/>
                  </a:cubicBezTo>
                  <a:cubicBezTo>
                    <a:pt x="21417" y="49448"/>
                    <a:pt x="21621" y="49598"/>
                    <a:pt x="21849" y="49598"/>
                  </a:cubicBezTo>
                  <a:cubicBezTo>
                    <a:pt x="21932" y="49598"/>
                    <a:pt x="22019" y="49578"/>
                    <a:pt x="22105" y="49535"/>
                  </a:cubicBezTo>
                  <a:cubicBezTo>
                    <a:pt x="25010" y="48083"/>
                    <a:pt x="27914" y="46469"/>
                    <a:pt x="30738" y="44775"/>
                  </a:cubicBezTo>
                  <a:cubicBezTo>
                    <a:pt x="33239" y="43404"/>
                    <a:pt x="35739" y="41790"/>
                    <a:pt x="38321" y="40419"/>
                  </a:cubicBezTo>
                  <a:cubicBezTo>
                    <a:pt x="41629" y="44452"/>
                    <a:pt x="44936" y="48406"/>
                    <a:pt x="48163" y="52520"/>
                  </a:cubicBezTo>
                  <a:cubicBezTo>
                    <a:pt x="48311" y="52742"/>
                    <a:pt x="48544" y="52845"/>
                    <a:pt x="48784" y="52845"/>
                  </a:cubicBezTo>
                  <a:cubicBezTo>
                    <a:pt x="49067" y="52845"/>
                    <a:pt x="49360" y="52701"/>
                    <a:pt x="49535" y="52439"/>
                  </a:cubicBezTo>
                  <a:cubicBezTo>
                    <a:pt x="58812" y="38805"/>
                    <a:pt x="68574" y="25575"/>
                    <a:pt x="78739" y="12586"/>
                  </a:cubicBezTo>
                  <a:cubicBezTo>
                    <a:pt x="81563" y="9036"/>
                    <a:pt x="84386" y="5487"/>
                    <a:pt x="87129" y="1937"/>
                  </a:cubicBezTo>
                  <a:cubicBezTo>
                    <a:pt x="87210" y="1937"/>
                    <a:pt x="87210" y="1937"/>
                    <a:pt x="87291" y="1856"/>
                  </a:cubicBezTo>
                  <a:cubicBezTo>
                    <a:pt x="87613" y="1776"/>
                    <a:pt x="87694" y="1453"/>
                    <a:pt x="87613" y="1211"/>
                  </a:cubicBezTo>
                  <a:cubicBezTo>
                    <a:pt x="87613" y="1130"/>
                    <a:pt x="87613" y="1130"/>
                    <a:pt x="87613" y="1130"/>
                  </a:cubicBezTo>
                  <a:cubicBezTo>
                    <a:pt x="88178" y="969"/>
                    <a:pt x="88097" y="1"/>
                    <a:pt x="8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rot="1182667">
              <a:off x="1938049" y="909677"/>
              <a:ext cx="66397" cy="38452"/>
            </a:xfrm>
            <a:custGeom>
              <a:avLst/>
              <a:gdLst/>
              <a:ahLst/>
              <a:cxnLst/>
              <a:rect l="l" t="t" r="r" b="b"/>
              <a:pathLst>
                <a:path w="6073" h="3517" extrusionOk="0">
                  <a:moveTo>
                    <a:pt x="5490" y="0"/>
                  </a:moveTo>
                  <a:cubicBezTo>
                    <a:pt x="5419" y="0"/>
                    <a:pt x="5342" y="23"/>
                    <a:pt x="5264" y="75"/>
                  </a:cubicBezTo>
                  <a:cubicBezTo>
                    <a:pt x="4457" y="559"/>
                    <a:pt x="3650" y="963"/>
                    <a:pt x="2843" y="1447"/>
                  </a:cubicBezTo>
                  <a:cubicBezTo>
                    <a:pt x="2037" y="1931"/>
                    <a:pt x="1149" y="2415"/>
                    <a:pt x="342" y="2818"/>
                  </a:cubicBezTo>
                  <a:cubicBezTo>
                    <a:pt x="1" y="3023"/>
                    <a:pt x="238" y="3517"/>
                    <a:pt x="563" y="3517"/>
                  </a:cubicBezTo>
                  <a:cubicBezTo>
                    <a:pt x="622" y="3517"/>
                    <a:pt x="684" y="3501"/>
                    <a:pt x="746" y="3464"/>
                  </a:cubicBezTo>
                  <a:cubicBezTo>
                    <a:pt x="1553" y="3060"/>
                    <a:pt x="2359" y="2576"/>
                    <a:pt x="3247" y="2173"/>
                  </a:cubicBezTo>
                  <a:cubicBezTo>
                    <a:pt x="4053" y="1689"/>
                    <a:pt x="4860" y="1205"/>
                    <a:pt x="5667" y="801"/>
                  </a:cubicBezTo>
                  <a:cubicBezTo>
                    <a:pt x="6072" y="599"/>
                    <a:pt x="5855" y="0"/>
                    <a:pt x="5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rot="1182667">
              <a:off x="2087438" y="880239"/>
              <a:ext cx="90745" cy="54534"/>
            </a:xfrm>
            <a:custGeom>
              <a:avLst/>
              <a:gdLst/>
              <a:ahLst/>
              <a:cxnLst/>
              <a:rect l="l" t="t" r="r" b="b"/>
              <a:pathLst>
                <a:path w="8300" h="4988" extrusionOk="0">
                  <a:moveTo>
                    <a:pt x="7747" y="1"/>
                  </a:moveTo>
                  <a:cubicBezTo>
                    <a:pt x="7689" y="1"/>
                    <a:pt x="7628" y="17"/>
                    <a:pt x="7566" y="54"/>
                  </a:cubicBezTo>
                  <a:cubicBezTo>
                    <a:pt x="6276" y="780"/>
                    <a:pt x="5065" y="1587"/>
                    <a:pt x="3855" y="2393"/>
                  </a:cubicBezTo>
                  <a:cubicBezTo>
                    <a:pt x="2645" y="3119"/>
                    <a:pt x="1435" y="3926"/>
                    <a:pt x="144" y="4652"/>
                  </a:cubicBezTo>
                  <a:cubicBezTo>
                    <a:pt x="1" y="4724"/>
                    <a:pt x="113" y="4988"/>
                    <a:pt x="310" y="4988"/>
                  </a:cubicBezTo>
                  <a:cubicBezTo>
                    <a:pt x="334" y="4988"/>
                    <a:pt x="360" y="4984"/>
                    <a:pt x="386" y="4975"/>
                  </a:cubicBezTo>
                  <a:cubicBezTo>
                    <a:pt x="1596" y="4249"/>
                    <a:pt x="2887" y="3523"/>
                    <a:pt x="4097" y="2877"/>
                  </a:cubicBezTo>
                  <a:cubicBezTo>
                    <a:pt x="5388" y="2151"/>
                    <a:pt x="6679" y="1506"/>
                    <a:pt x="7889" y="780"/>
                  </a:cubicBezTo>
                  <a:cubicBezTo>
                    <a:pt x="8299" y="506"/>
                    <a:pt x="8072" y="1"/>
                    <a:pt x="7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rot="1182667">
              <a:off x="1724473" y="666963"/>
              <a:ext cx="406395" cy="60930"/>
            </a:xfrm>
            <a:custGeom>
              <a:avLst/>
              <a:gdLst/>
              <a:ahLst/>
              <a:cxnLst/>
              <a:rect l="l" t="t" r="r" b="b"/>
              <a:pathLst>
                <a:path w="37171" h="5573" extrusionOk="0">
                  <a:moveTo>
                    <a:pt x="36687" y="0"/>
                  </a:moveTo>
                  <a:cubicBezTo>
                    <a:pt x="36668" y="0"/>
                    <a:pt x="36648" y="2"/>
                    <a:pt x="36627" y="6"/>
                  </a:cubicBezTo>
                  <a:cubicBezTo>
                    <a:pt x="31867" y="328"/>
                    <a:pt x="27188" y="893"/>
                    <a:pt x="22509" y="1538"/>
                  </a:cubicBezTo>
                  <a:cubicBezTo>
                    <a:pt x="17829" y="2103"/>
                    <a:pt x="13070" y="2829"/>
                    <a:pt x="8391" y="3555"/>
                  </a:cubicBezTo>
                  <a:cubicBezTo>
                    <a:pt x="5728" y="3959"/>
                    <a:pt x="3147" y="4443"/>
                    <a:pt x="484" y="4927"/>
                  </a:cubicBezTo>
                  <a:cubicBezTo>
                    <a:pt x="0" y="5007"/>
                    <a:pt x="242" y="5572"/>
                    <a:pt x="646" y="5572"/>
                  </a:cubicBezTo>
                  <a:cubicBezTo>
                    <a:pt x="10004" y="4281"/>
                    <a:pt x="19362" y="3071"/>
                    <a:pt x="28801" y="1861"/>
                  </a:cubicBezTo>
                  <a:cubicBezTo>
                    <a:pt x="31464" y="1538"/>
                    <a:pt x="34045" y="1216"/>
                    <a:pt x="36707" y="893"/>
                  </a:cubicBezTo>
                  <a:cubicBezTo>
                    <a:pt x="37170" y="816"/>
                    <a:pt x="37117" y="0"/>
                    <a:pt x="36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rot="1182667">
              <a:off x="2166853" y="748353"/>
              <a:ext cx="25594" cy="14202"/>
            </a:xfrm>
            <a:custGeom>
              <a:avLst/>
              <a:gdLst/>
              <a:ahLst/>
              <a:cxnLst/>
              <a:rect l="l" t="t" r="r" b="b"/>
              <a:pathLst>
                <a:path w="2341" h="1299" extrusionOk="0">
                  <a:moveTo>
                    <a:pt x="1937" y="0"/>
                  </a:moveTo>
                  <a:cubicBezTo>
                    <a:pt x="1614" y="0"/>
                    <a:pt x="1291" y="81"/>
                    <a:pt x="1049" y="162"/>
                  </a:cubicBezTo>
                  <a:cubicBezTo>
                    <a:pt x="727" y="242"/>
                    <a:pt x="485" y="404"/>
                    <a:pt x="162" y="565"/>
                  </a:cubicBezTo>
                  <a:cubicBezTo>
                    <a:pt x="81" y="646"/>
                    <a:pt x="81" y="726"/>
                    <a:pt x="0" y="807"/>
                  </a:cubicBezTo>
                  <a:cubicBezTo>
                    <a:pt x="0" y="888"/>
                    <a:pt x="0" y="1049"/>
                    <a:pt x="81" y="1130"/>
                  </a:cubicBezTo>
                  <a:cubicBezTo>
                    <a:pt x="131" y="1229"/>
                    <a:pt x="242" y="1298"/>
                    <a:pt x="358" y="1298"/>
                  </a:cubicBezTo>
                  <a:cubicBezTo>
                    <a:pt x="430" y="1298"/>
                    <a:pt x="504" y="1272"/>
                    <a:pt x="565" y="1210"/>
                  </a:cubicBezTo>
                  <a:cubicBezTo>
                    <a:pt x="727" y="1130"/>
                    <a:pt x="807" y="1130"/>
                    <a:pt x="969" y="1049"/>
                  </a:cubicBezTo>
                  <a:cubicBezTo>
                    <a:pt x="969" y="1049"/>
                    <a:pt x="969" y="968"/>
                    <a:pt x="1049" y="968"/>
                  </a:cubicBezTo>
                  <a:cubicBezTo>
                    <a:pt x="1130" y="968"/>
                    <a:pt x="1211" y="968"/>
                    <a:pt x="1211" y="888"/>
                  </a:cubicBezTo>
                  <a:lnTo>
                    <a:pt x="1533" y="888"/>
                  </a:lnTo>
                  <a:cubicBezTo>
                    <a:pt x="1695" y="807"/>
                    <a:pt x="1775" y="807"/>
                    <a:pt x="1937" y="807"/>
                  </a:cubicBezTo>
                  <a:cubicBezTo>
                    <a:pt x="2179" y="807"/>
                    <a:pt x="2340" y="646"/>
                    <a:pt x="2340" y="404"/>
                  </a:cubicBezTo>
                  <a:cubicBezTo>
                    <a:pt x="2340" y="162"/>
                    <a:pt x="2179" y="0"/>
                    <a:pt x="1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rot="1182667">
              <a:off x="2220696" y="767469"/>
              <a:ext cx="20303" cy="9206"/>
            </a:xfrm>
            <a:custGeom>
              <a:avLst/>
              <a:gdLst/>
              <a:ahLst/>
              <a:cxnLst/>
              <a:rect l="l" t="t" r="r" b="b"/>
              <a:pathLst>
                <a:path w="1857" h="842" extrusionOk="0">
                  <a:moveTo>
                    <a:pt x="1453" y="1"/>
                  </a:moveTo>
                  <a:cubicBezTo>
                    <a:pt x="1130" y="1"/>
                    <a:pt x="727" y="82"/>
                    <a:pt x="404" y="82"/>
                  </a:cubicBezTo>
                  <a:cubicBezTo>
                    <a:pt x="323" y="82"/>
                    <a:pt x="162" y="82"/>
                    <a:pt x="81" y="162"/>
                  </a:cubicBezTo>
                  <a:cubicBezTo>
                    <a:pt x="81" y="243"/>
                    <a:pt x="1" y="404"/>
                    <a:pt x="1" y="485"/>
                  </a:cubicBezTo>
                  <a:cubicBezTo>
                    <a:pt x="1" y="566"/>
                    <a:pt x="81" y="646"/>
                    <a:pt x="81" y="727"/>
                  </a:cubicBezTo>
                  <a:cubicBezTo>
                    <a:pt x="138" y="784"/>
                    <a:pt x="236" y="841"/>
                    <a:pt x="316" y="841"/>
                  </a:cubicBezTo>
                  <a:cubicBezTo>
                    <a:pt x="350" y="841"/>
                    <a:pt x="380" y="831"/>
                    <a:pt x="404" y="808"/>
                  </a:cubicBezTo>
                  <a:cubicBezTo>
                    <a:pt x="727" y="808"/>
                    <a:pt x="1130" y="727"/>
                    <a:pt x="1453" y="727"/>
                  </a:cubicBezTo>
                  <a:cubicBezTo>
                    <a:pt x="1533" y="727"/>
                    <a:pt x="1695" y="727"/>
                    <a:pt x="1695" y="646"/>
                  </a:cubicBezTo>
                  <a:cubicBezTo>
                    <a:pt x="1775" y="566"/>
                    <a:pt x="1856" y="485"/>
                    <a:pt x="1856" y="324"/>
                  </a:cubicBezTo>
                  <a:cubicBezTo>
                    <a:pt x="1856" y="243"/>
                    <a:pt x="1775" y="162"/>
                    <a:pt x="1695" y="82"/>
                  </a:cubicBezTo>
                  <a:cubicBezTo>
                    <a:pt x="1695" y="1"/>
                    <a:pt x="1533"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rot="1182667">
              <a:off x="1729445" y="856922"/>
              <a:ext cx="22063" cy="193177"/>
            </a:xfrm>
            <a:custGeom>
              <a:avLst/>
              <a:gdLst/>
              <a:ahLst/>
              <a:cxnLst/>
              <a:rect l="l" t="t" r="r" b="b"/>
              <a:pathLst>
                <a:path w="2018" h="17669" extrusionOk="0">
                  <a:moveTo>
                    <a:pt x="1708" y="0"/>
                  </a:moveTo>
                  <a:cubicBezTo>
                    <a:pt x="1530" y="0"/>
                    <a:pt x="1334" y="123"/>
                    <a:pt x="1291" y="333"/>
                  </a:cubicBezTo>
                  <a:cubicBezTo>
                    <a:pt x="1130" y="3157"/>
                    <a:pt x="888" y="5900"/>
                    <a:pt x="646" y="8724"/>
                  </a:cubicBezTo>
                  <a:cubicBezTo>
                    <a:pt x="404" y="11467"/>
                    <a:pt x="1" y="14290"/>
                    <a:pt x="1" y="17033"/>
                  </a:cubicBezTo>
                  <a:cubicBezTo>
                    <a:pt x="1" y="17466"/>
                    <a:pt x="289" y="17669"/>
                    <a:pt x="594" y="17669"/>
                  </a:cubicBezTo>
                  <a:cubicBezTo>
                    <a:pt x="913" y="17669"/>
                    <a:pt x="1250" y="17446"/>
                    <a:pt x="1291" y="17033"/>
                  </a:cubicBezTo>
                  <a:cubicBezTo>
                    <a:pt x="1614" y="14290"/>
                    <a:pt x="1533" y="11467"/>
                    <a:pt x="1614" y="8724"/>
                  </a:cubicBezTo>
                  <a:cubicBezTo>
                    <a:pt x="1775" y="5900"/>
                    <a:pt x="1856" y="3157"/>
                    <a:pt x="2018" y="333"/>
                  </a:cubicBezTo>
                  <a:cubicBezTo>
                    <a:pt x="2018" y="102"/>
                    <a:pt x="1870" y="0"/>
                    <a:pt x="1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3"/>
          <p:cNvGrpSpPr/>
          <p:nvPr/>
        </p:nvGrpSpPr>
        <p:grpSpPr>
          <a:xfrm flipH="1">
            <a:off x="7091337" y="44"/>
            <a:ext cx="2052650" cy="1070567"/>
            <a:chOff x="0" y="49"/>
            <a:chExt cx="2266119" cy="1181902"/>
          </a:xfrm>
        </p:grpSpPr>
        <p:sp>
          <p:nvSpPr>
            <p:cNvPr id="372" name="Google Shape;372;p3"/>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3"/>
          <p:cNvGrpSpPr/>
          <p:nvPr/>
        </p:nvGrpSpPr>
        <p:grpSpPr>
          <a:xfrm flipH="1">
            <a:off x="7017775" y="0"/>
            <a:ext cx="2126213" cy="1198304"/>
            <a:chOff x="0" y="1"/>
            <a:chExt cx="2595475" cy="1462774"/>
          </a:xfrm>
        </p:grpSpPr>
        <p:sp>
          <p:nvSpPr>
            <p:cNvPr id="375" name="Google Shape;375;p3"/>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75"/>
        <p:cNvGrpSpPr/>
        <p:nvPr/>
      </p:nvGrpSpPr>
      <p:grpSpPr>
        <a:xfrm>
          <a:off x="0" y="0"/>
          <a:ext cx="0" cy="0"/>
          <a:chOff x="0" y="0"/>
          <a:chExt cx="0" cy="0"/>
        </a:xfrm>
      </p:grpSpPr>
      <p:sp>
        <p:nvSpPr>
          <p:cNvPr id="576" name="Google Shape;576;p5"/>
          <p:cNvSpPr txBox="1">
            <a:spLocks noGrp="1"/>
          </p:cNvSpPr>
          <p:nvPr>
            <p:ph type="title"/>
          </p:nvPr>
        </p:nvSpPr>
        <p:spPr>
          <a:xfrm>
            <a:off x="713100" y="539099"/>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7" name="Google Shape;577;p5"/>
          <p:cNvSpPr txBox="1">
            <a:spLocks noGrp="1"/>
          </p:cNvSpPr>
          <p:nvPr>
            <p:ph type="subTitle" idx="1"/>
          </p:nvPr>
        </p:nvSpPr>
        <p:spPr>
          <a:xfrm>
            <a:off x="1402467" y="2586071"/>
            <a:ext cx="2808900" cy="447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aira"/>
              <a:buNone/>
              <a:defRPr sz="2000" b="1">
                <a:latin typeface="Saira"/>
                <a:ea typeface="Saira"/>
                <a:cs typeface="Saira"/>
                <a:sym typeface="Saira"/>
              </a:defRPr>
            </a:lvl1pPr>
            <a:lvl2pPr lvl="1" algn="ctr" rtl="0">
              <a:lnSpc>
                <a:spcPct val="100000"/>
              </a:lnSpc>
              <a:spcBef>
                <a:spcPts val="0"/>
              </a:spcBef>
              <a:spcAft>
                <a:spcPts val="0"/>
              </a:spcAft>
              <a:buSzPts val="2000"/>
              <a:buFont typeface="Saira"/>
              <a:buNone/>
              <a:defRPr sz="2000" b="1">
                <a:latin typeface="Saira"/>
                <a:ea typeface="Saira"/>
                <a:cs typeface="Saira"/>
                <a:sym typeface="Saira"/>
              </a:defRPr>
            </a:lvl2pPr>
            <a:lvl3pPr lvl="2" algn="ctr" rtl="0">
              <a:lnSpc>
                <a:spcPct val="100000"/>
              </a:lnSpc>
              <a:spcBef>
                <a:spcPts val="0"/>
              </a:spcBef>
              <a:spcAft>
                <a:spcPts val="0"/>
              </a:spcAft>
              <a:buSzPts val="2000"/>
              <a:buFont typeface="Saira"/>
              <a:buNone/>
              <a:defRPr sz="2000" b="1">
                <a:latin typeface="Saira"/>
                <a:ea typeface="Saira"/>
                <a:cs typeface="Saira"/>
                <a:sym typeface="Saira"/>
              </a:defRPr>
            </a:lvl3pPr>
            <a:lvl4pPr lvl="3" algn="ctr" rtl="0">
              <a:lnSpc>
                <a:spcPct val="100000"/>
              </a:lnSpc>
              <a:spcBef>
                <a:spcPts val="0"/>
              </a:spcBef>
              <a:spcAft>
                <a:spcPts val="0"/>
              </a:spcAft>
              <a:buSzPts val="2000"/>
              <a:buFont typeface="Saira"/>
              <a:buNone/>
              <a:defRPr sz="2000" b="1">
                <a:latin typeface="Saira"/>
                <a:ea typeface="Saira"/>
                <a:cs typeface="Saira"/>
                <a:sym typeface="Saira"/>
              </a:defRPr>
            </a:lvl4pPr>
            <a:lvl5pPr lvl="4" algn="ctr" rtl="0">
              <a:lnSpc>
                <a:spcPct val="100000"/>
              </a:lnSpc>
              <a:spcBef>
                <a:spcPts val="0"/>
              </a:spcBef>
              <a:spcAft>
                <a:spcPts val="0"/>
              </a:spcAft>
              <a:buSzPts val="2000"/>
              <a:buFont typeface="Saira"/>
              <a:buNone/>
              <a:defRPr sz="2000" b="1">
                <a:latin typeface="Saira"/>
                <a:ea typeface="Saira"/>
                <a:cs typeface="Saira"/>
                <a:sym typeface="Saira"/>
              </a:defRPr>
            </a:lvl5pPr>
            <a:lvl6pPr lvl="5" algn="ctr" rtl="0">
              <a:lnSpc>
                <a:spcPct val="100000"/>
              </a:lnSpc>
              <a:spcBef>
                <a:spcPts val="0"/>
              </a:spcBef>
              <a:spcAft>
                <a:spcPts val="0"/>
              </a:spcAft>
              <a:buSzPts val="2000"/>
              <a:buFont typeface="Saira"/>
              <a:buNone/>
              <a:defRPr sz="2000" b="1">
                <a:latin typeface="Saira"/>
                <a:ea typeface="Saira"/>
                <a:cs typeface="Saira"/>
                <a:sym typeface="Saira"/>
              </a:defRPr>
            </a:lvl6pPr>
            <a:lvl7pPr lvl="6" algn="ctr" rtl="0">
              <a:lnSpc>
                <a:spcPct val="100000"/>
              </a:lnSpc>
              <a:spcBef>
                <a:spcPts val="0"/>
              </a:spcBef>
              <a:spcAft>
                <a:spcPts val="0"/>
              </a:spcAft>
              <a:buSzPts val="2000"/>
              <a:buFont typeface="Saira"/>
              <a:buNone/>
              <a:defRPr sz="2000" b="1">
                <a:latin typeface="Saira"/>
                <a:ea typeface="Saira"/>
                <a:cs typeface="Saira"/>
                <a:sym typeface="Saira"/>
              </a:defRPr>
            </a:lvl7pPr>
            <a:lvl8pPr lvl="7" algn="ctr" rtl="0">
              <a:lnSpc>
                <a:spcPct val="100000"/>
              </a:lnSpc>
              <a:spcBef>
                <a:spcPts val="0"/>
              </a:spcBef>
              <a:spcAft>
                <a:spcPts val="0"/>
              </a:spcAft>
              <a:buSzPts val="2000"/>
              <a:buFont typeface="Saira"/>
              <a:buNone/>
              <a:defRPr sz="2000" b="1">
                <a:latin typeface="Saira"/>
                <a:ea typeface="Saira"/>
                <a:cs typeface="Saira"/>
                <a:sym typeface="Saira"/>
              </a:defRPr>
            </a:lvl8pPr>
            <a:lvl9pPr lvl="8" algn="ctr"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578" name="Google Shape;578;p5"/>
          <p:cNvSpPr txBox="1">
            <a:spLocks noGrp="1"/>
          </p:cNvSpPr>
          <p:nvPr>
            <p:ph type="subTitle" idx="2"/>
          </p:nvPr>
        </p:nvSpPr>
        <p:spPr>
          <a:xfrm>
            <a:off x="1402467" y="3001366"/>
            <a:ext cx="2808900" cy="1086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79" name="Google Shape;579;p5"/>
          <p:cNvSpPr txBox="1">
            <a:spLocks noGrp="1"/>
          </p:cNvSpPr>
          <p:nvPr>
            <p:ph type="subTitle" idx="3"/>
          </p:nvPr>
        </p:nvSpPr>
        <p:spPr>
          <a:xfrm>
            <a:off x="4932633" y="2586071"/>
            <a:ext cx="2808900" cy="447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aira"/>
              <a:buNone/>
              <a:defRPr sz="2000" b="1">
                <a:latin typeface="Saira"/>
                <a:ea typeface="Saira"/>
                <a:cs typeface="Saira"/>
                <a:sym typeface="Saira"/>
              </a:defRPr>
            </a:lvl1pPr>
            <a:lvl2pPr lvl="1" algn="ctr" rtl="0">
              <a:lnSpc>
                <a:spcPct val="100000"/>
              </a:lnSpc>
              <a:spcBef>
                <a:spcPts val="0"/>
              </a:spcBef>
              <a:spcAft>
                <a:spcPts val="0"/>
              </a:spcAft>
              <a:buSzPts val="2000"/>
              <a:buFont typeface="Saira"/>
              <a:buNone/>
              <a:defRPr sz="2000" b="1">
                <a:latin typeface="Saira"/>
                <a:ea typeface="Saira"/>
                <a:cs typeface="Saira"/>
                <a:sym typeface="Saira"/>
              </a:defRPr>
            </a:lvl2pPr>
            <a:lvl3pPr lvl="2" algn="ctr" rtl="0">
              <a:lnSpc>
                <a:spcPct val="100000"/>
              </a:lnSpc>
              <a:spcBef>
                <a:spcPts val="0"/>
              </a:spcBef>
              <a:spcAft>
                <a:spcPts val="0"/>
              </a:spcAft>
              <a:buSzPts val="2000"/>
              <a:buFont typeface="Saira"/>
              <a:buNone/>
              <a:defRPr sz="2000" b="1">
                <a:latin typeface="Saira"/>
                <a:ea typeface="Saira"/>
                <a:cs typeface="Saira"/>
                <a:sym typeface="Saira"/>
              </a:defRPr>
            </a:lvl3pPr>
            <a:lvl4pPr lvl="3" algn="ctr" rtl="0">
              <a:lnSpc>
                <a:spcPct val="100000"/>
              </a:lnSpc>
              <a:spcBef>
                <a:spcPts val="0"/>
              </a:spcBef>
              <a:spcAft>
                <a:spcPts val="0"/>
              </a:spcAft>
              <a:buSzPts val="2000"/>
              <a:buFont typeface="Saira"/>
              <a:buNone/>
              <a:defRPr sz="2000" b="1">
                <a:latin typeface="Saira"/>
                <a:ea typeface="Saira"/>
                <a:cs typeface="Saira"/>
                <a:sym typeface="Saira"/>
              </a:defRPr>
            </a:lvl4pPr>
            <a:lvl5pPr lvl="4" algn="ctr" rtl="0">
              <a:lnSpc>
                <a:spcPct val="100000"/>
              </a:lnSpc>
              <a:spcBef>
                <a:spcPts val="0"/>
              </a:spcBef>
              <a:spcAft>
                <a:spcPts val="0"/>
              </a:spcAft>
              <a:buSzPts val="2000"/>
              <a:buFont typeface="Saira"/>
              <a:buNone/>
              <a:defRPr sz="2000" b="1">
                <a:latin typeface="Saira"/>
                <a:ea typeface="Saira"/>
                <a:cs typeface="Saira"/>
                <a:sym typeface="Saira"/>
              </a:defRPr>
            </a:lvl5pPr>
            <a:lvl6pPr lvl="5" algn="ctr" rtl="0">
              <a:lnSpc>
                <a:spcPct val="100000"/>
              </a:lnSpc>
              <a:spcBef>
                <a:spcPts val="0"/>
              </a:spcBef>
              <a:spcAft>
                <a:spcPts val="0"/>
              </a:spcAft>
              <a:buSzPts val="2000"/>
              <a:buFont typeface="Saira"/>
              <a:buNone/>
              <a:defRPr sz="2000" b="1">
                <a:latin typeface="Saira"/>
                <a:ea typeface="Saira"/>
                <a:cs typeface="Saira"/>
                <a:sym typeface="Saira"/>
              </a:defRPr>
            </a:lvl6pPr>
            <a:lvl7pPr lvl="6" algn="ctr" rtl="0">
              <a:lnSpc>
                <a:spcPct val="100000"/>
              </a:lnSpc>
              <a:spcBef>
                <a:spcPts val="0"/>
              </a:spcBef>
              <a:spcAft>
                <a:spcPts val="0"/>
              </a:spcAft>
              <a:buSzPts val="2000"/>
              <a:buFont typeface="Saira"/>
              <a:buNone/>
              <a:defRPr sz="2000" b="1">
                <a:latin typeface="Saira"/>
                <a:ea typeface="Saira"/>
                <a:cs typeface="Saira"/>
                <a:sym typeface="Saira"/>
              </a:defRPr>
            </a:lvl7pPr>
            <a:lvl8pPr lvl="7" algn="ctr" rtl="0">
              <a:lnSpc>
                <a:spcPct val="100000"/>
              </a:lnSpc>
              <a:spcBef>
                <a:spcPts val="0"/>
              </a:spcBef>
              <a:spcAft>
                <a:spcPts val="0"/>
              </a:spcAft>
              <a:buSzPts val="2000"/>
              <a:buFont typeface="Saira"/>
              <a:buNone/>
              <a:defRPr sz="2000" b="1">
                <a:latin typeface="Saira"/>
                <a:ea typeface="Saira"/>
                <a:cs typeface="Saira"/>
                <a:sym typeface="Saira"/>
              </a:defRPr>
            </a:lvl8pPr>
            <a:lvl9pPr lvl="8" algn="ctr"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580" name="Google Shape;580;p5"/>
          <p:cNvSpPr txBox="1">
            <a:spLocks noGrp="1"/>
          </p:cNvSpPr>
          <p:nvPr>
            <p:ph type="subTitle" idx="4"/>
          </p:nvPr>
        </p:nvSpPr>
        <p:spPr>
          <a:xfrm>
            <a:off x="4932633" y="3001366"/>
            <a:ext cx="2808900" cy="1086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81" name="Google Shape;581;p5"/>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5"/>
          <p:cNvGrpSpPr/>
          <p:nvPr/>
        </p:nvGrpSpPr>
        <p:grpSpPr>
          <a:xfrm rot="10800000" flipH="1">
            <a:off x="5960650" y="4406056"/>
            <a:ext cx="3184400" cy="747504"/>
            <a:chOff x="3032900" y="-144500"/>
            <a:chExt cx="2432325" cy="571050"/>
          </a:xfrm>
        </p:grpSpPr>
        <p:sp>
          <p:nvSpPr>
            <p:cNvPr id="584" name="Google Shape;584;p5"/>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5"/>
          <p:cNvGrpSpPr/>
          <p:nvPr/>
        </p:nvGrpSpPr>
        <p:grpSpPr>
          <a:xfrm rot="-5400000">
            <a:off x="-307358" y="393496"/>
            <a:ext cx="797136" cy="291763"/>
            <a:chOff x="3407100" y="1275750"/>
            <a:chExt cx="725725" cy="265625"/>
          </a:xfrm>
        </p:grpSpPr>
        <p:sp>
          <p:nvSpPr>
            <p:cNvPr id="636" name="Google Shape;636;p5"/>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5"/>
          <p:cNvGrpSpPr/>
          <p:nvPr/>
        </p:nvGrpSpPr>
        <p:grpSpPr>
          <a:xfrm>
            <a:off x="68704" y="4271242"/>
            <a:ext cx="752123" cy="797184"/>
            <a:chOff x="137237" y="4256846"/>
            <a:chExt cx="745414" cy="789995"/>
          </a:xfrm>
        </p:grpSpPr>
        <p:sp>
          <p:nvSpPr>
            <p:cNvPr id="653" name="Google Shape;653;p5"/>
            <p:cNvSpPr/>
            <p:nvPr/>
          </p:nvSpPr>
          <p:spPr>
            <a:xfrm rot="-741037">
              <a:off x="349819" y="4398639"/>
              <a:ext cx="357302" cy="347067"/>
            </a:xfrm>
            <a:custGeom>
              <a:avLst/>
              <a:gdLst/>
              <a:ahLst/>
              <a:cxnLst/>
              <a:rect l="l" t="t" r="r" b="b"/>
              <a:pathLst>
                <a:path w="13092" h="12717" extrusionOk="0">
                  <a:moveTo>
                    <a:pt x="6737" y="1"/>
                  </a:moveTo>
                  <a:cubicBezTo>
                    <a:pt x="6049" y="1"/>
                    <a:pt x="5356" y="103"/>
                    <a:pt x="4696" y="297"/>
                  </a:cubicBezTo>
                  <a:cubicBezTo>
                    <a:pt x="3422" y="695"/>
                    <a:pt x="2308" y="1490"/>
                    <a:pt x="1512" y="2565"/>
                  </a:cubicBezTo>
                  <a:cubicBezTo>
                    <a:pt x="537" y="3858"/>
                    <a:pt x="0" y="5509"/>
                    <a:pt x="139" y="7121"/>
                  </a:cubicBezTo>
                  <a:cubicBezTo>
                    <a:pt x="259" y="8534"/>
                    <a:pt x="856" y="9867"/>
                    <a:pt x="1851" y="10861"/>
                  </a:cubicBezTo>
                  <a:cubicBezTo>
                    <a:pt x="1950" y="10881"/>
                    <a:pt x="2030" y="10941"/>
                    <a:pt x="2010" y="11041"/>
                  </a:cubicBezTo>
                  <a:cubicBezTo>
                    <a:pt x="2030" y="11060"/>
                    <a:pt x="2030" y="11080"/>
                    <a:pt x="2010" y="11100"/>
                  </a:cubicBezTo>
                  <a:cubicBezTo>
                    <a:pt x="2209" y="11259"/>
                    <a:pt x="2408" y="11399"/>
                    <a:pt x="2607" y="11518"/>
                  </a:cubicBezTo>
                  <a:cubicBezTo>
                    <a:pt x="3813" y="12281"/>
                    <a:pt x="5232" y="12717"/>
                    <a:pt x="6648" y="12717"/>
                  </a:cubicBezTo>
                  <a:cubicBezTo>
                    <a:pt x="7521" y="12717"/>
                    <a:pt x="8393" y="12551"/>
                    <a:pt x="9212" y="12194"/>
                  </a:cubicBezTo>
                  <a:cubicBezTo>
                    <a:pt x="11679" y="11100"/>
                    <a:pt x="13092" y="8414"/>
                    <a:pt x="12893" y="5768"/>
                  </a:cubicBezTo>
                  <a:cubicBezTo>
                    <a:pt x="12794" y="4395"/>
                    <a:pt x="12256" y="2963"/>
                    <a:pt x="11321" y="1928"/>
                  </a:cubicBezTo>
                  <a:cubicBezTo>
                    <a:pt x="10525" y="1053"/>
                    <a:pt x="9431" y="456"/>
                    <a:pt x="8257" y="177"/>
                  </a:cubicBezTo>
                  <a:cubicBezTo>
                    <a:pt x="7763" y="58"/>
                    <a:pt x="7251" y="1"/>
                    <a:pt x="6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rot="-741037">
              <a:off x="202191" y="4314874"/>
              <a:ext cx="615508" cy="673939"/>
            </a:xfrm>
            <a:custGeom>
              <a:avLst/>
              <a:gdLst/>
              <a:ahLst/>
              <a:cxnLst/>
              <a:rect l="l" t="t" r="r" b="b"/>
              <a:pathLst>
                <a:path w="22553" h="24694" extrusionOk="0">
                  <a:moveTo>
                    <a:pt x="11397" y="362"/>
                  </a:moveTo>
                  <a:cubicBezTo>
                    <a:pt x="11468" y="362"/>
                    <a:pt x="11539" y="366"/>
                    <a:pt x="11609" y="375"/>
                  </a:cubicBezTo>
                  <a:cubicBezTo>
                    <a:pt x="12106" y="435"/>
                    <a:pt x="12524" y="773"/>
                    <a:pt x="12803" y="1191"/>
                  </a:cubicBezTo>
                  <a:cubicBezTo>
                    <a:pt x="13121" y="1688"/>
                    <a:pt x="13260" y="2285"/>
                    <a:pt x="13380" y="2842"/>
                  </a:cubicBezTo>
                  <a:cubicBezTo>
                    <a:pt x="13200" y="2830"/>
                    <a:pt x="13020" y="2824"/>
                    <a:pt x="12840" y="2824"/>
                  </a:cubicBezTo>
                  <a:cubicBezTo>
                    <a:pt x="11844" y="2824"/>
                    <a:pt x="10848" y="3012"/>
                    <a:pt x="9938" y="3400"/>
                  </a:cubicBezTo>
                  <a:cubicBezTo>
                    <a:pt x="9938" y="3380"/>
                    <a:pt x="9918" y="3340"/>
                    <a:pt x="9898" y="3320"/>
                  </a:cubicBezTo>
                  <a:cubicBezTo>
                    <a:pt x="9858" y="3260"/>
                    <a:pt x="9799" y="3201"/>
                    <a:pt x="9759" y="3141"/>
                  </a:cubicBezTo>
                  <a:cubicBezTo>
                    <a:pt x="9460" y="2305"/>
                    <a:pt x="9600" y="1310"/>
                    <a:pt x="10316" y="733"/>
                  </a:cubicBezTo>
                  <a:cubicBezTo>
                    <a:pt x="10619" y="498"/>
                    <a:pt x="11008" y="362"/>
                    <a:pt x="11397" y="362"/>
                  </a:cubicBezTo>
                  <a:close/>
                  <a:moveTo>
                    <a:pt x="15788" y="1185"/>
                  </a:moveTo>
                  <a:cubicBezTo>
                    <a:pt x="16703" y="1185"/>
                    <a:pt x="17545" y="1824"/>
                    <a:pt x="17658" y="2783"/>
                  </a:cubicBezTo>
                  <a:cubicBezTo>
                    <a:pt x="17697" y="3300"/>
                    <a:pt x="17518" y="3837"/>
                    <a:pt x="17140" y="4195"/>
                  </a:cubicBezTo>
                  <a:cubicBezTo>
                    <a:pt x="17100" y="4235"/>
                    <a:pt x="17081" y="4295"/>
                    <a:pt x="17081" y="4335"/>
                  </a:cubicBezTo>
                  <a:cubicBezTo>
                    <a:pt x="16543" y="3877"/>
                    <a:pt x="15907" y="3499"/>
                    <a:pt x="15230" y="3260"/>
                  </a:cubicBezTo>
                  <a:cubicBezTo>
                    <a:pt x="14773" y="3081"/>
                    <a:pt x="14275" y="2962"/>
                    <a:pt x="13798" y="2902"/>
                  </a:cubicBezTo>
                  <a:cubicBezTo>
                    <a:pt x="13798" y="2882"/>
                    <a:pt x="13798" y="2882"/>
                    <a:pt x="13798" y="2862"/>
                  </a:cubicBezTo>
                  <a:cubicBezTo>
                    <a:pt x="13778" y="2823"/>
                    <a:pt x="13778" y="2783"/>
                    <a:pt x="13758" y="2723"/>
                  </a:cubicBezTo>
                  <a:cubicBezTo>
                    <a:pt x="14056" y="1927"/>
                    <a:pt x="14753" y="1251"/>
                    <a:pt x="15628" y="1191"/>
                  </a:cubicBezTo>
                  <a:cubicBezTo>
                    <a:pt x="15682" y="1187"/>
                    <a:pt x="15735" y="1185"/>
                    <a:pt x="15788" y="1185"/>
                  </a:cubicBezTo>
                  <a:close/>
                  <a:moveTo>
                    <a:pt x="7779" y="2643"/>
                  </a:moveTo>
                  <a:cubicBezTo>
                    <a:pt x="7881" y="2643"/>
                    <a:pt x="7984" y="2650"/>
                    <a:pt x="8087" y="2663"/>
                  </a:cubicBezTo>
                  <a:cubicBezTo>
                    <a:pt x="8684" y="2763"/>
                    <a:pt x="9241" y="3081"/>
                    <a:pt x="9639" y="3539"/>
                  </a:cubicBezTo>
                  <a:cubicBezTo>
                    <a:pt x="9003" y="3837"/>
                    <a:pt x="8426" y="4255"/>
                    <a:pt x="7908" y="4752"/>
                  </a:cubicBezTo>
                  <a:cubicBezTo>
                    <a:pt x="7391" y="5270"/>
                    <a:pt x="6953" y="5867"/>
                    <a:pt x="6615" y="6503"/>
                  </a:cubicBezTo>
                  <a:cubicBezTo>
                    <a:pt x="6595" y="6483"/>
                    <a:pt x="6555" y="6444"/>
                    <a:pt x="6516" y="6424"/>
                  </a:cubicBezTo>
                  <a:cubicBezTo>
                    <a:pt x="6436" y="6404"/>
                    <a:pt x="6356" y="6384"/>
                    <a:pt x="6297" y="6384"/>
                  </a:cubicBezTo>
                  <a:cubicBezTo>
                    <a:pt x="5899" y="6245"/>
                    <a:pt x="5640" y="5887"/>
                    <a:pt x="5501" y="5489"/>
                  </a:cubicBezTo>
                  <a:cubicBezTo>
                    <a:pt x="5342" y="5011"/>
                    <a:pt x="5382" y="4514"/>
                    <a:pt x="5581" y="4056"/>
                  </a:cubicBezTo>
                  <a:cubicBezTo>
                    <a:pt x="5975" y="3196"/>
                    <a:pt x="6853" y="2643"/>
                    <a:pt x="7779" y="2643"/>
                  </a:cubicBezTo>
                  <a:close/>
                  <a:moveTo>
                    <a:pt x="18962" y="4051"/>
                  </a:moveTo>
                  <a:cubicBezTo>
                    <a:pt x="19011" y="4051"/>
                    <a:pt x="19061" y="4053"/>
                    <a:pt x="19110" y="4056"/>
                  </a:cubicBezTo>
                  <a:cubicBezTo>
                    <a:pt x="19687" y="4096"/>
                    <a:pt x="20164" y="4414"/>
                    <a:pt x="20363" y="4951"/>
                  </a:cubicBezTo>
                  <a:cubicBezTo>
                    <a:pt x="20821" y="6046"/>
                    <a:pt x="20045" y="7120"/>
                    <a:pt x="19150" y="7717"/>
                  </a:cubicBezTo>
                  <a:cubicBezTo>
                    <a:pt x="18951" y="6961"/>
                    <a:pt x="18652" y="6245"/>
                    <a:pt x="18235" y="5608"/>
                  </a:cubicBezTo>
                  <a:cubicBezTo>
                    <a:pt x="17956" y="5190"/>
                    <a:pt x="17638" y="4832"/>
                    <a:pt x="17280" y="4494"/>
                  </a:cubicBezTo>
                  <a:cubicBezTo>
                    <a:pt x="17299" y="4494"/>
                    <a:pt x="17299" y="4494"/>
                    <a:pt x="17319" y="4474"/>
                  </a:cubicBezTo>
                  <a:cubicBezTo>
                    <a:pt x="17832" y="4254"/>
                    <a:pt x="18395" y="4051"/>
                    <a:pt x="18962" y="4051"/>
                  </a:cubicBezTo>
                  <a:close/>
                  <a:moveTo>
                    <a:pt x="5768" y="6698"/>
                  </a:moveTo>
                  <a:cubicBezTo>
                    <a:pt x="5978" y="6698"/>
                    <a:pt x="6188" y="6725"/>
                    <a:pt x="6396" y="6782"/>
                  </a:cubicBezTo>
                  <a:cubicBezTo>
                    <a:pt x="6416" y="6782"/>
                    <a:pt x="6436" y="6782"/>
                    <a:pt x="6436" y="6802"/>
                  </a:cubicBezTo>
                  <a:cubicBezTo>
                    <a:pt x="6449" y="6802"/>
                    <a:pt x="6454" y="6793"/>
                    <a:pt x="6455" y="6793"/>
                  </a:cubicBezTo>
                  <a:cubicBezTo>
                    <a:pt x="6456" y="6793"/>
                    <a:pt x="6456" y="6795"/>
                    <a:pt x="6456" y="6802"/>
                  </a:cubicBezTo>
                  <a:cubicBezTo>
                    <a:pt x="6078" y="7578"/>
                    <a:pt x="5839" y="8453"/>
                    <a:pt x="5760" y="9329"/>
                  </a:cubicBezTo>
                  <a:cubicBezTo>
                    <a:pt x="5720" y="9826"/>
                    <a:pt x="5740" y="10303"/>
                    <a:pt x="5819" y="10781"/>
                  </a:cubicBezTo>
                  <a:cubicBezTo>
                    <a:pt x="4765" y="10642"/>
                    <a:pt x="3571" y="10463"/>
                    <a:pt x="3093" y="9388"/>
                  </a:cubicBezTo>
                  <a:cubicBezTo>
                    <a:pt x="2576" y="8274"/>
                    <a:pt x="3770" y="7319"/>
                    <a:pt x="4685" y="6921"/>
                  </a:cubicBezTo>
                  <a:cubicBezTo>
                    <a:pt x="5029" y="6781"/>
                    <a:pt x="5397" y="6698"/>
                    <a:pt x="5768" y="6698"/>
                  </a:cubicBezTo>
                  <a:close/>
                  <a:moveTo>
                    <a:pt x="19690" y="8009"/>
                  </a:moveTo>
                  <a:cubicBezTo>
                    <a:pt x="20538" y="8009"/>
                    <a:pt x="21403" y="8459"/>
                    <a:pt x="21756" y="9249"/>
                  </a:cubicBezTo>
                  <a:cubicBezTo>
                    <a:pt x="22134" y="10124"/>
                    <a:pt x="21756" y="11318"/>
                    <a:pt x="20841" y="11716"/>
                  </a:cubicBezTo>
                  <a:cubicBezTo>
                    <a:pt x="20554" y="11839"/>
                    <a:pt x="20241" y="11883"/>
                    <a:pt x="19923" y="11883"/>
                  </a:cubicBezTo>
                  <a:cubicBezTo>
                    <a:pt x="19624" y="11883"/>
                    <a:pt x="19320" y="11844"/>
                    <a:pt x="19030" y="11796"/>
                  </a:cubicBezTo>
                  <a:cubicBezTo>
                    <a:pt x="19209" y="11239"/>
                    <a:pt x="19329" y="10642"/>
                    <a:pt x="19369" y="10065"/>
                  </a:cubicBezTo>
                  <a:cubicBezTo>
                    <a:pt x="19428" y="9388"/>
                    <a:pt x="19369" y="8712"/>
                    <a:pt x="19229" y="8055"/>
                  </a:cubicBezTo>
                  <a:cubicBezTo>
                    <a:pt x="19380" y="8024"/>
                    <a:pt x="19535" y="8009"/>
                    <a:pt x="19690" y="8009"/>
                  </a:cubicBezTo>
                  <a:close/>
                  <a:moveTo>
                    <a:pt x="5899" y="11259"/>
                  </a:moveTo>
                  <a:cubicBezTo>
                    <a:pt x="6098" y="12154"/>
                    <a:pt x="6476" y="12989"/>
                    <a:pt x="7013" y="13726"/>
                  </a:cubicBezTo>
                  <a:cubicBezTo>
                    <a:pt x="7152" y="13905"/>
                    <a:pt x="7311" y="14084"/>
                    <a:pt x="7471" y="14243"/>
                  </a:cubicBezTo>
                  <a:cubicBezTo>
                    <a:pt x="6976" y="14415"/>
                    <a:pt x="6409" y="14581"/>
                    <a:pt x="5872" y="14581"/>
                  </a:cubicBezTo>
                  <a:cubicBezTo>
                    <a:pt x="5351" y="14581"/>
                    <a:pt x="4858" y="14425"/>
                    <a:pt x="4486" y="13964"/>
                  </a:cubicBezTo>
                  <a:cubicBezTo>
                    <a:pt x="4108" y="13487"/>
                    <a:pt x="4208" y="12850"/>
                    <a:pt x="4506" y="12373"/>
                  </a:cubicBezTo>
                  <a:cubicBezTo>
                    <a:pt x="4844" y="11875"/>
                    <a:pt x="5382" y="11557"/>
                    <a:pt x="5899" y="11259"/>
                  </a:cubicBezTo>
                  <a:close/>
                  <a:moveTo>
                    <a:pt x="18911" y="12134"/>
                  </a:moveTo>
                  <a:cubicBezTo>
                    <a:pt x="19707" y="12572"/>
                    <a:pt x="20065" y="13586"/>
                    <a:pt x="19767" y="14422"/>
                  </a:cubicBezTo>
                  <a:cubicBezTo>
                    <a:pt x="19439" y="15347"/>
                    <a:pt x="18551" y="15936"/>
                    <a:pt x="17610" y="15936"/>
                  </a:cubicBezTo>
                  <a:cubicBezTo>
                    <a:pt x="17580" y="15936"/>
                    <a:pt x="17549" y="15935"/>
                    <a:pt x="17518" y="15934"/>
                  </a:cubicBezTo>
                  <a:cubicBezTo>
                    <a:pt x="17021" y="15934"/>
                    <a:pt x="16543" y="15775"/>
                    <a:pt x="16126" y="15496"/>
                  </a:cubicBezTo>
                  <a:cubicBezTo>
                    <a:pt x="16722" y="15138"/>
                    <a:pt x="17280" y="14681"/>
                    <a:pt x="17737" y="14143"/>
                  </a:cubicBezTo>
                  <a:cubicBezTo>
                    <a:pt x="18235" y="13547"/>
                    <a:pt x="18632" y="12870"/>
                    <a:pt x="18911" y="12134"/>
                  </a:cubicBezTo>
                  <a:close/>
                  <a:moveTo>
                    <a:pt x="12755" y="3283"/>
                  </a:moveTo>
                  <a:cubicBezTo>
                    <a:pt x="13269" y="3283"/>
                    <a:pt x="13781" y="3340"/>
                    <a:pt x="14275" y="3459"/>
                  </a:cubicBezTo>
                  <a:cubicBezTo>
                    <a:pt x="15449" y="3738"/>
                    <a:pt x="16543" y="4335"/>
                    <a:pt x="17339" y="5210"/>
                  </a:cubicBezTo>
                  <a:cubicBezTo>
                    <a:pt x="18274" y="6245"/>
                    <a:pt x="18812" y="7677"/>
                    <a:pt x="18911" y="9050"/>
                  </a:cubicBezTo>
                  <a:cubicBezTo>
                    <a:pt x="19110" y="11696"/>
                    <a:pt x="17697" y="14382"/>
                    <a:pt x="15230" y="15476"/>
                  </a:cubicBezTo>
                  <a:cubicBezTo>
                    <a:pt x="14411" y="15833"/>
                    <a:pt x="13539" y="15999"/>
                    <a:pt x="12666" y="15999"/>
                  </a:cubicBezTo>
                  <a:cubicBezTo>
                    <a:pt x="11250" y="15999"/>
                    <a:pt x="9831" y="15563"/>
                    <a:pt x="8625" y="14800"/>
                  </a:cubicBezTo>
                  <a:cubicBezTo>
                    <a:pt x="8426" y="14681"/>
                    <a:pt x="8227" y="14541"/>
                    <a:pt x="8028" y="14382"/>
                  </a:cubicBezTo>
                  <a:cubicBezTo>
                    <a:pt x="8048" y="14362"/>
                    <a:pt x="8048" y="14342"/>
                    <a:pt x="8028" y="14323"/>
                  </a:cubicBezTo>
                  <a:cubicBezTo>
                    <a:pt x="8048" y="14223"/>
                    <a:pt x="7968" y="14163"/>
                    <a:pt x="7869" y="14143"/>
                  </a:cubicBezTo>
                  <a:cubicBezTo>
                    <a:pt x="6874" y="13149"/>
                    <a:pt x="6277" y="11816"/>
                    <a:pt x="6157" y="10403"/>
                  </a:cubicBezTo>
                  <a:cubicBezTo>
                    <a:pt x="6018" y="8791"/>
                    <a:pt x="6555" y="7140"/>
                    <a:pt x="7530" y="5847"/>
                  </a:cubicBezTo>
                  <a:cubicBezTo>
                    <a:pt x="8326" y="4772"/>
                    <a:pt x="9440" y="3977"/>
                    <a:pt x="10714" y="3579"/>
                  </a:cubicBezTo>
                  <a:cubicBezTo>
                    <a:pt x="11374" y="3385"/>
                    <a:pt x="12067" y="3283"/>
                    <a:pt x="12755" y="3283"/>
                  </a:cubicBezTo>
                  <a:close/>
                  <a:moveTo>
                    <a:pt x="7908" y="14541"/>
                  </a:moveTo>
                  <a:cubicBezTo>
                    <a:pt x="8804" y="15357"/>
                    <a:pt x="9858" y="15934"/>
                    <a:pt x="11032" y="16233"/>
                  </a:cubicBezTo>
                  <a:cubicBezTo>
                    <a:pt x="11211" y="16272"/>
                    <a:pt x="11390" y="16312"/>
                    <a:pt x="11569" y="16332"/>
                  </a:cubicBezTo>
                  <a:cubicBezTo>
                    <a:pt x="11195" y="17356"/>
                    <a:pt x="10256" y="18282"/>
                    <a:pt x="9118" y="18282"/>
                  </a:cubicBezTo>
                  <a:cubicBezTo>
                    <a:pt x="9106" y="18282"/>
                    <a:pt x="9094" y="18282"/>
                    <a:pt x="9082" y="18282"/>
                  </a:cubicBezTo>
                  <a:cubicBezTo>
                    <a:pt x="8068" y="18262"/>
                    <a:pt x="7053" y="17466"/>
                    <a:pt x="7073" y="16392"/>
                  </a:cubicBezTo>
                  <a:cubicBezTo>
                    <a:pt x="7093" y="15695"/>
                    <a:pt x="7451" y="15079"/>
                    <a:pt x="7888" y="14541"/>
                  </a:cubicBezTo>
                  <a:close/>
                  <a:moveTo>
                    <a:pt x="15787" y="15695"/>
                  </a:moveTo>
                  <a:cubicBezTo>
                    <a:pt x="16424" y="16471"/>
                    <a:pt x="16305" y="17725"/>
                    <a:pt x="15529" y="18381"/>
                  </a:cubicBezTo>
                  <a:cubicBezTo>
                    <a:pt x="15140" y="18708"/>
                    <a:pt x="14657" y="18866"/>
                    <a:pt x="14174" y="18866"/>
                  </a:cubicBezTo>
                  <a:cubicBezTo>
                    <a:pt x="13569" y="18866"/>
                    <a:pt x="12965" y="18618"/>
                    <a:pt x="12544" y="18143"/>
                  </a:cubicBezTo>
                  <a:cubicBezTo>
                    <a:pt x="12126" y="17685"/>
                    <a:pt x="11888" y="17048"/>
                    <a:pt x="11908" y="16412"/>
                  </a:cubicBezTo>
                  <a:cubicBezTo>
                    <a:pt x="11908" y="16392"/>
                    <a:pt x="11908" y="16392"/>
                    <a:pt x="11908" y="16372"/>
                  </a:cubicBezTo>
                  <a:cubicBezTo>
                    <a:pt x="12186" y="16408"/>
                    <a:pt x="12467" y="16426"/>
                    <a:pt x="12747" y="16426"/>
                  </a:cubicBezTo>
                  <a:cubicBezTo>
                    <a:pt x="13387" y="16426"/>
                    <a:pt x="14025" y="16333"/>
                    <a:pt x="14633" y="16153"/>
                  </a:cubicBezTo>
                  <a:cubicBezTo>
                    <a:pt x="15031" y="16034"/>
                    <a:pt x="15429" y="15874"/>
                    <a:pt x="15787" y="15695"/>
                  </a:cubicBezTo>
                  <a:close/>
                  <a:moveTo>
                    <a:pt x="7331" y="14661"/>
                  </a:moveTo>
                  <a:lnTo>
                    <a:pt x="7331" y="14661"/>
                  </a:lnTo>
                  <a:cubicBezTo>
                    <a:pt x="7013" y="15138"/>
                    <a:pt x="6774" y="15636"/>
                    <a:pt x="6715" y="16193"/>
                  </a:cubicBezTo>
                  <a:cubicBezTo>
                    <a:pt x="6655" y="16810"/>
                    <a:pt x="6874" y="17426"/>
                    <a:pt x="7311" y="17864"/>
                  </a:cubicBezTo>
                  <a:cubicBezTo>
                    <a:pt x="7411" y="17964"/>
                    <a:pt x="7510" y="18043"/>
                    <a:pt x="7610" y="18123"/>
                  </a:cubicBezTo>
                  <a:cubicBezTo>
                    <a:pt x="7113" y="18720"/>
                    <a:pt x="6655" y="19336"/>
                    <a:pt x="6197" y="19953"/>
                  </a:cubicBezTo>
                  <a:cubicBezTo>
                    <a:pt x="5799" y="20470"/>
                    <a:pt x="5421" y="21008"/>
                    <a:pt x="5043" y="21525"/>
                  </a:cubicBezTo>
                  <a:cubicBezTo>
                    <a:pt x="4924" y="21028"/>
                    <a:pt x="4805" y="20510"/>
                    <a:pt x="4705" y="19993"/>
                  </a:cubicBezTo>
                  <a:cubicBezTo>
                    <a:pt x="4665" y="19675"/>
                    <a:pt x="4625" y="19356"/>
                    <a:pt x="4586" y="19018"/>
                  </a:cubicBezTo>
                  <a:cubicBezTo>
                    <a:pt x="4566" y="18759"/>
                    <a:pt x="4606" y="18421"/>
                    <a:pt x="4407" y="18222"/>
                  </a:cubicBezTo>
                  <a:cubicBezTo>
                    <a:pt x="4303" y="18118"/>
                    <a:pt x="4168" y="18086"/>
                    <a:pt x="4027" y="18086"/>
                  </a:cubicBezTo>
                  <a:cubicBezTo>
                    <a:pt x="3844" y="18086"/>
                    <a:pt x="3649" y="18140"/>
                    <a:pt x="3491" y="18162"/>
                  </a:cubicBezTo>
                  <a:cubicBezTo>
                    <a:pt x="3153" y="18242"/>
                    <a:pt x="2815" y="18302"/>
                    <a:pt x="2457" y="18361"/>
                  </a:cubicBezTo>
                  <a:cubicBezTo>
                    <a:pt x="1959" y="18441"/>
                    <a:pt x="1462" y="18540"/>
                    <a:pt x="965" y="18640"/>
                  </a:cubicBezTo>
                  <a:cubicBezTo>
                    <a:pt x="1542" y="18063"/>
                    <a:pt x="2138" y="17506"/>
                    <a:pt x="2715" y="16929"/>
                  </a:cubicBezTo>
                  <a:cubicBezTo>
                    <a:pt x="3113" y="16571"/>
                    <a:pt x="3491" y="16213"/>
                    <a:pt x="3889" y="15855"/>
                  </a:cubicBezTo>
                  <a:cubicBezTo>
                    <a:pt x="4068" y="15675"/>
                    <a:pt x="4247" y="15496"/>
                    <a:pt x="4427" y="15317"/>
                  </a:cubicBezTo>
                  <a:cubicBezTo>
                    <a:pt x="4625" y="15138"/>
                    <a:pt x="4805" y="14939"/>
                    <a:pt x="5004" y="14740"/>
                  </a:cubicBezTo>
                  <a:cubicBezTo>
                    <a:pt x="5299" y="14862"/>
                    <a:pt x="5611" y="14923"/>
                    <a:pt x="5910" y="14923"/>
                  </a:cubicBezTo>
                  <a:cubicBezTo>
                    <a:pt x="5953" y="14923"/>
                    <a:pt x="5996" y="14922"/>
                    <a:pt x="6038" y="14919"/>
                  </a:cubicBezTo>
                  <a:cubicBezTo>
                    <a:pt x="6476" y="14919"/>
                    <a:pt x="6914" y="14800"/>
                    <a:pt x="7331" y="14661"/>
                  </a:cubicBezTo>
                  <a:close/>
                  <a:moveTo>
                    <a:pt x="16324" y="15954"/>
                  </a:moveTo>
                  <a:cubicBezTo>
                    <a:pt x="16737" y="16152"/>
                    <a:pt x="17203" y="16268"/>
                    <a:pt x="17657" y="16268"/>
                  </a:cubicBezTo>
                  <a:cubicBezTo>
                    <a:pt x="17751" y="16268"/>
                    <a:pt x="17844" y="16263"/>
                    <a:pt x="17936" y="16252"/>
                  </a:cubicBezTo>
                  <a:cubicBezTo>
                    <a:pt x="18433" y="17108"/>
                    <a:pt x="18951" y="17964"/>
                    <a:pt x="19448" y="18819"/>
                  </a:cubicBezTo>
                  <a:cubicBezTo>
                    <a:pt x="19866" y="19535"/>
                    <a:pt x="20284" y="20252"/>
                    <a:pt x="20722" y="20948"/>
                  </a:cubicBezTo>
                  <a:cubicBezTo>
                    <a:pt x="20204" y="20769"/>
                    <a:pt x="19687" y="20610"/>
                    <a:pt x="19190" y="20431"/>
                  </a:cubicBezTo>
                  <a:cubicBezTo>
                    <a:pt x="18493" y="20192"/>
                    <a:pt x="17797" y="19913"/>
                    <a:pt x="17081" y="19754"/>
                  </a:cubicBezTo>
                  <a:cubicBezTo>
                    <a:pt x="17056" y="19747"/>
                    <a:pt x="17033" y="19744"/>
                    <a:pt x="17012" y="19744"/>
                  </a:cubicBezTo>
                  <a:cubicBezTo>
                    <a:pt x="16914" y="19744"/>
                    <a:pt x="16855" y="19815"/>
                    <a:pt x="16822" y="19913"/>
                  </a:cubicBezTo>
                  <a:cubicBezTo>
                    <a:pt x="16762" y="20311"/>
                    <a:pt x="16623" y="20689"/>
                    <a:pt x="16504" y="21067"/>
                  </a:cubicBezTo>
                  <a:cubicBezTo>
                    <a:pt x="16384" y="21445"/>
                    <a:pt x="16245" y="21823"/>
                    <a:pt x="16106" y="22181"/>
                  </a:cubicBezTo>
                  <a:cubicBezTo>
                    <a:pt x="15887" y="22758"/>
                    <a:pt x="15648" y="23335"/>
                    <a:pt x="15369" y="23893"/>
                  </a:cubicBezTo>
                  <a:cubicBezTo>
                    <a:pt x="15111" y="23156"/>
                    <a:pt x="14872" y="22400"/>
                    <a:pt x="14613" y="21664"/>
                  </a:cubicBezTo>
                  <a:cubicBezTo>
                    <a:pt x="14454" y="21207"/>
                    <a:pt x="14295" y="20769"/>
                    <a:pt x="14136" y="20311"/>
                  </a:cubicBezTo>
                  <a:cubicBezTo>
                    <a:pt x="13997" y="19933"/>
                    <a:pt x="13877" y="19535"/>
                    <a:pt x="13718" y="19157"/>
                  </a:cubicBezTo>
                  <a:lnTo>
                    <a:pt x="13758" y="19157"/>
                  </a:lnTo>
                  <a:cubicBezTo>
                    <a:pt x="13878" y="19174"/>
                    <a:pt x="13997" y="19182"/>
                    <a:pt x="14116" y="19182"/>
                  </a:cubicBezTo>
                  <a:cubicBezTo>
                    <a:pt x="15261" y="19182"/>
                    <a:pt x="16323" y="18419"/>
                    <a:pt x="16504" y="17247"/>
                  </a:cubicBezTo>
                  <a:cubicBezTo>
                    <a:pt x="16563" y="16810"/>
                    <a:pt x="16504" y="16352"/>
                    <a:pt x="16324" y="15954"/>
                  </a:cubicBezTo>
                  <a:close/>
                  <a:moveTo>
                    <a:pt x="11415" y="1"/>
                  </a:moveTo>
                  <a:cubicBezTo>
                    <a:pt x="10443" y="1"/>
                    <a:pt x="9573" y="737"/>
                    <a:pt x="9361" y="1708"/>
                  </a:cubicBezTo>
                  <a:cubicBezTo>
                    <a:pt x="9281" y="2066"/>
                    <a:pt x="9301" y="2464"/>
                    <a:pt x="9381" y="2823"/>
                  </a:cubicBezTo>
                  <a:cubicBezTo>
                    <a:pt x="8924" y="2492"/>
                    <a:pt x="8351" y="2311"/>
                    <a:pt x="7775" y="2311"/>
                  </a:cubicBezTo>
                  <a:cubicBezTo>
                    <a:pt x="7347" y="2311"/>
                    <a:pt x="6918" y="2411"/>
                    <a:pt x="6536" y="2624"/>
                  </a:cubicBezTo>
                  <a:cubicBezTo>
                    <a:pt x="5521" y="3161"/>
                    <a:pt x="4805" y="4394"/>
                    <a:pt x="5143" y="5548"/>
                  </a:cubicBezTo>
                  <a:cubicBezTo>
                    <a:pt x="5242" y="5847"/>
                    <a:pt x="5401" y="6125"/>
                    <a:pt x="5600" y="6344"/>
                  </a:cubicBezTo>
                  <a:cubicBezTo>
                    <a:pt x="4705" y="6404"/>
                    <a:pt x="3810" y="6861"/>
                    <a:pt x="3213" y="7518"/>
                  </a:cubicBezTo>
                  <a:cubicBezTo>
                    <a:pt x="2775" y="7996"/>
                    <a:pt x="2497" y="8592"/>
                    <a:pt x="2656" y="9229"/>
                  </a:cubicBezTo>
                  <a:cubicBezTo>
                    <a:pt x="2795" y="9766"/>
                    <a:pt x="3193" y="10244"/>
                    <a:pt x="3670" y="10542"/>
                  </a:cubicBezTo>
                  <a:cubicBezTo>
                    <a:pt x="4267" y="10900"/>
                    <a:pt x="4984" y="11000"/>
                    <a:pt x="5680" y="11000"/>
                  </a:cubicBezTo>
                  <a:cubicBezTo>
                    <a:pt x="4785" y="11517"/>
                    <a:pt x="3810" y="12233"/>
                    <a:pt x="3889" y="13368"/>
                  </a:cubicBezTo>
                  <a:cubicBezTo>
                    <a:pt x="3949" y="13944"/>
                    <a:pt x="4307" y="14382"/>
                    <a:pt x="4785" y="14641"/>
                  </a:cubicBezTo>
                  <a:cubicBezTo>
                    <a:pt x="4606" y="14780"/>
                    <a:pt x="4427" y="14900"/>
                    <a:pt x="4247" y="15059"/>
                  </a:cubicBezTo>
                  <a:cubicBezTo>
                    <a:pt x="4029" y="15218"/>
                    <a:pt x="3830" y="15397"/>
                    <a:pt x="3631" y="15576"/>
                  </a:cubicBezTo>
                  <a:cubicBezTo>
                    <a:pt x="3233" y="15914"/>
                    <a:pt x="2835" y="16272"/>
                    <a:pt x="2437" y="16630"/>
                  </a:cubicBezTo>
                  <a:cubicBezTo>
                    <a:pt x="1661" y="17327"/>
                    <a:pt x="885" y="18063"/>
                    <a:pt x="149" y="18819"/>
                  </a:cubicBezTo>
                  <a:cubicBezTo>
                    <a:pt x="0" y="18949"/>
                    <a:pt x="95" y="19201"/>
                    <a:pt x="286" y="19201"/>
                  </a:cubicBezTo>
                  <a:cubicBezTo>
                    <a:pt x="300" y="19201"/>
                    <a:pt x="314" y="19200"/>
                    <a:pt x="328" y="19197"/>
                  </a:cubicBezTo>
                  <a:cubicBezTo>
                    <a:pt x="1004" y="19058"/>
                    <a:pt x="1661" y="18919"/>
                    <a:pt x="2337" y="18799"/>
                  </a:cubicBezTo>
                  <a:cubicBezTo>
                    <a:pt x="2656" y="18739"/>
                    <a:pt x="2974" y="18680"/>
                    <a:pt x="3312" y="18600"/>
                  </a:cubicBezTo>
                  <a:cubicBezTo>
                    <a:pt x="3472" y="18580"/>
                    <a:pt x="3631" y="18540"/>
                    <a:pt x="3790" y="18521"/>
                  </a:cubicBezTo>
                  <a:cubicBezTo>
                    <a:pt x="3850" y="18509"/>
                    <a:pt x="3946" y="18468"/>
                    <a:pt x="4022" y="18468"/>
                  </a:cubicBezTo>
                  <a:cubicBezTo>
                    <a:pt x="4072" y="18468"/>
                    <a:pt x="4112" y="18485"/>
                    <a:pt x="4128" y="18540"/>
                  </a:cubicBezTo>
                  <a:cubicBezTo>
                    <a:pt x="4168" y="18660"/>
                    <a:pt x="4148" y="18819"/>
                    <a:pt x="4148" y="18938"/>
                  </a:cubicBezTo>
                  <a:cubicBezTo>
                    <a:pt x="4168" y="19078"/>
                    <a:pt x="4168" y="19217"/>
                    <a:pt x="4188" y="19376"/>
                  </a:cubicBezTo>
                  <a:cubicBezTo>
                    <a:pt x="4228" y="19675"/>
                    <a:pt x="4247" y="19973"/>
                    <a:pt x="4307" y="20271"/>
                  </a:cubicBezTo>
                  <a:cubicBezTo>
                    <a:pt x="4407" y="20888"/>
                    <a:pt x="4546" y="21505"/>
                    <a:pt x="4725" y="22102"/>
                  </a:cubicBezTo>
                  <a:cubicBezTo>
                    <a:pt x="4761" y="22209"/>
                    <a:pt x="4861" y="22274"/>
                    <a:pt x="4961" y="22274"/>
                  </a:cubicBezTo>
                  <a:cubicBezTo>
                    <a:pt x="5028" y="22274"/>
                    <a:pt x="5095" y="22245"/>
                    <a:pt x="5143" y="22181"/>
                  </a:cubicBezTo>
                  <a:cubicBezTo>
                    <a:pt x="5581" y="21505"/>
                    <a:pt x="6058" y="20848"/>
                    <a:pt x="6536" y="20192"/>
                  </a:cubicBezTo>
                  <a:cubicBezTo>
                    <a:pt x="6993" y="19575"/>
                    <a:pt x="7491" y="18978"/>
                    <a:pt x="7948" y="18342"/>
                  </a:cubicBezTo>
                  <a:cubicBezTo>
                    <a:pt x="8227" y="18501"/>
                    <a:pt x="8525" y="18580"/>
                    <a:pt x="8824" y="18620"/>
                  </a:cubicBezTo>
                  <a:cubicBezTo>
                    <a:pt x="8918" y="18632"/>
                    <a:pt x="9013" y="18638"/>
                    <a:pt x="9107" y="18638"/>
                  </a:cubicBezTo>
                  <a:cubicBezTo>
                    <a:pt x="9647" y="18638"/>
                    <a:pt x="10174" y="18451"/>
                    <a:pt x="10614" y="18162"/>
                  </a:cubicBezTo>
                  <a:cubicBezTo>
                    <a:pt x="11032" y="17864"/>
                    <a:pt x="11370" y="17486"/>
                    <a:pt x="11609" y="17048"/>
                  </a:cubicBezTo>
                  <a:cubicBezTo>
                    <a:pt x="11828" y="18003"/>
                    <a:pt x="12504" y="18819"/>
                    <a:pt x="13459" y="19098"/>
                  </a:cubicBezTo>
                  <a:cubicBezTo>
                    <a:pt x="13539" y="19535"/>
                    <a:pt x="13698" y="19953"/>
                    <a:pt x="13818" y="20371"/>
                  </a:cubicBezTo>
                  <a:cubicBezTo>
                    <a:pt x="13957" y="20848"/>
                    <a:pt x="14096" y="21306"/>
                    <a:pt x="14255" y="21764"/>
                  </a:cubicBezTo>
                  <a:cubicBezTo>
                    <a:pt x="14534" y="22679"/>
                    <a:pt x="14812" y="23594"/>
                    <a:pt x="15111" y="24509"/>
                  </a:cubicBezTo>
                  <a:cubicBezTo>
                    <a:pt x="15136" y="24609"/>
                    <a:pt x="15247" y="24693"/>
                    <a:pt x="15350" y="24693"/>
                  </a:cubicBezTo>
                  <a:cubicBezTo>
                    <a:pt x="15412" y="24693"/>
                    <a:pt x="15472" y="24663"/>
                    <a:pt x="15509" y="24589"/>
                  </a:cubicBezTo>
                  <a:cubicBezTo>
                    <a:pt x="15887" y="23853"/>
                    <a:pt x="16205" y="23117"/>
                    <a:pt x="16504" y="22341"/>
                  </a:cubicBezTo>
                  <a:cubicBezTo>
                    <a:pt x="16643" y="21963"/>
                    <a:pt x="16762" y="21585"/>
                    <a:pt x="16882" y="21187"/>
                  </a:cubicBezTo>
                  <a:cubicBezTo>
                    <a:pt x="16981" y="20868"/>
                    <a:pt x="17041" y="20510"/>
                    <a:pt x="17140" y="20192"/>
                  </a:cubicBezTo>
                  <a:cubicBezTo>
                    <a:pt x="17757" y="20431"/>
                    <a:pt x="18414" y="20630"/>
                    <a:pt x="19030" y="20848"/>
                  </a:cubicBezTo>
                  <a:cubicBezTo>
                    <a:pt x="19747" y="21087"/>
                    <a:pt x="20443" y="21326"/>
                    <a:pt x="21139" y="21565"/>
                  </a:cubicBezTo>
                  <a:cubicBezTo>
                    <a:pt x="21155" y="21569"/>
                    <a:pt x="21170" y="21570"/>
                    <a:pt x="21186" y="21570"/>
                  </a:cubicBezTo>
                  <a:cubicBezTo>
                    <a:pt x="21334" y="21570"/>
                    <a:pt x="21488" y="21408"/>
                    <a:pt x="21398" y="21246"/>
                  </a:cubicBezTo>
                  <a:cubicBezTo>
                    <a:pt x="20881" y="20371"/>
                    <a:pt x="20363" y="19515"/>
                    <a:pt x="19826" y="18640"/>
                  </a:cubicBezTo>
                  <a:cubicBezTo>
                    <a:pt x="19329" y="17824"/>
                    <a:pt x="18851" y="16989"/>
                    <a:pt x="18354" y="16173"/>
                  </a:cubicBezTo>
                  <a:cubicBezTo>
                    <a:pt x="18573" y="16113"/>
                    <a:pt x="18792" y="16034"/>
                    <a:pt x="19010" y="15894"/>
                  </a:cubicBezTo>
                  <a:cubicBezTo>
                    <a:pt x="19965" y="15317"/>
                    <a:pt x="20503" y="14183"/>
                    <a:pt x="20105" y="13089"/>
                  </a:cubicBezTo>
                  <a:cubicBezTo>
                    <a:pt x="19985" y="12731"/>
                    <a:pt x="19786" y="12432"/>
                    <a:pt x="19528" y="12194"/>
                  </a:cubicBezTo>
                  <a:lnTo>
                    <a:pt x="19528" y="12194"/>
                  </a:lnTo>
                  <a:cubicBezTo>
                    <a:pt x="19648" y="12199"/>
                    <a:pt x="19769" y="12203"/>
                    <a:pt x="19891" y="12203"/>
                  </a:cubicBezTo>
                  <a:cubicBezTo>
                    <a:pt x="20214" y="12203"/>
                    <a:pt x="20538" y="12175"/>
                    <a:pt x="20841" y="12074"/>
                  </a:cubicBezTo>
                  <a:cubicBezTo>
                    <a:pt x="21398" y="11875"/>
                    <a:pt x="21816" y="11477"/>
                    <a:pt x="22055" y="10940"/>
                  </a:cubicBezTo>
                  <a:cubicBezTo>
                    <a:pt x="22552" y="9846"/>
                    <a:pt x="22075" y="8573"/>
                    <a:pt x="21020" y="8015"/>
                  </a:cubicBezTo>
                  <a:cubicBezTo>
                    <a:pt x="20622" y="7797"/>
                    <a:pt x="20184" y="7697"/>
                    <a:pt x="19727" y="7697"/>
                  </a:cubicBezTo>
                  <a:cubicBezTo>
                    <a:pt x="20383" y="7160"/>
                    <a:pt x="20881" y="6444"/>
                    <a:pt x="20841" y="5568"/>
                  </a:cubicBezTo>
                  <a:cubicBezTo>
                    <a:pt x="20841" y="5111"/>
                    <a:pt x="20682" y="4633"/>
                    <a:pt x="20363" y="4295"/>
                  </a:cubicBezTo>
                  <a:cubicBezTo>
                    <a:pt x="20025" y="3897"/>
                    <a:pt x="19528" y="3718"/>
                    <a:pt x="19010" y="3698"/>
                  </a:cubicBezTo>
                  <a:cubicBezTo>
                    <a:pt x="18593" y="3698"/>
                    <a:pt x="18175" y="3797"/>
                    <a:pt x="17777" y="3937"/>
                  </a:cubicBezTo>
                  <a:cubicBezTo>
                    <a:pt x="18195" y="3161"/>
                    <a:pt x="18095" y="2146"/>
                    <a:pt x="17478" y="1509"/>
                  </a:cubicBezTo>
                  <a:cubicBezTo>
                    <a:pt x="17025" y="1035"/>
                    <a:pt x="16404" y="801"/>
                    <a:pt x="15785" y="801"/>
                  </a:cubicBezTo>
                  <a:cubicBezTo>
                    <a:pt x="15235" y="801"/>
                    <a:pt x="14686" y="985"/>
                    <a:pt x="14255" y="1350"/>
                  </a:cubicBezTo>
                  <a:cubicBezTo>
                    <a:pt x="13977" y="1589"/>
                    <a:pt x="13778" y="1868"/>
                    <a:pt x="13619" y="2186"/>
                  </a:cubicBezTo>
                  <a:cubicBezTo>
                    <a:pt x="13340" y="1211"/>
                    <a:pt x="12843" y="236"/>
                    <a:pt x="11788" y="37"/>
                  </a:cubicBezTo>
                  <a:cubicBezTo>
                    <a:pt x="11663" y="13"/>
                    <a:pt x="11538" y="1"/>
                    <a:pt x="1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rot="-741037">
              <a:off x="647812" y="4605135"/>
              <a:ext cx="107529" cy="103790"/>
            </a:xfrm>
            <a:custGeom>
              <a:avLst/>
              <a:gdLst/>
              <a:ahLst/>
              <a:cxnLst/>
              <a:rect l="l" t="t" r="r" b="b"/>
              <a:pathLst>
                <a:path w="3940" h="3803" extrusionOk="0">
                  <a:moveTo>
                    <a:pt x="2786" y="1"/>
                  </a:moveTo>
                  <a:cubicBezTo>
                    <a:pt x="2507" y="737"/>
                    <a:pt x="2110" y="1414"/>
                    <a:pt x="1612" y="2010"/>
                  </a:cubicBezTo>
                  <a:cubicBezTo>
                    <a:pt x="1155" y="2548"/>
                    <a:pt x="597" y="3005"/>
                    <a:pt x="1" y="3363"/>
                  </a:cubicBezTo>
                  <a:cubicBezTo>
                    <a:pt x="418" y="3642"/>
                    <a:pt x="896" y="3801"/>
                    <a:pt x="1393" y="3801"/>
                  </a:cubicBezTo>
                  <a:cubicBezTo>
                    <a:pt x="1424" y="3802"/>
                    <a:pt x="1455" y="3803"/>
                    <a:pt x="1485" y="3803"/>
                  </a:cubicBezTo>
                  <a:cubicBezTo>
                    <a:pt x="2426" y="3803"/>
                    <a:pt x="3314" y="3214"/>
                    <a:pt x="3642" y="2289"/>
                  </a:cubicBezTo>
                  <a:cubicBezTo>
                    <a:pt x="3940" y="1453"/>
                    <a:pt x="3582" y="439"/>
                    <a:pt x="2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rot="-741037">
              <a:off x="701656" y="4480646"/>
              <a:ext cx="84740" cy="105728"/>
            </a:xfrm>
            <a:custGeom>
              <a:avLst/>
              <a:gdLst/>
              <a:ahLst/>
              <a:cxnLst/>
              <a:rect l="l" t="t" r="r" b="b"/>
              <a:pathLst>
                <a:path w="3105" h="3874" extrusionOk="0">
                  <a:moveTo>
                    <a:pt x="660" y="0"/>
                  </a:moveTo>
                  <a:cubicBezTo>
                    <a:pt x="505" y="0"/>
                    <a:pt x="350" y="15"/>
                    <a:pt x="199" y="46"/>
                  </a:cubicBezTo>
                  <a:cubicBezTo>
                    <a:pt x="339" y="703"/>
                    <a:pt x="398" y="1379"/>
                    <a:pt x="339" y="2056"/>
                  </a:cubicBezTo>
                  <a:cubicBezTo>
                    <a:pt x="299" y="2633"/>
                    <a:pt x="179" y="3230"/>
                    <a:pt x="0" y="3787"/>
                  </a:cubicBezTo>
                  <a:cubicBezTo>
                    <a:pt x="290" y="3835"/>
                    <a:pt x="594" y="3874"/>
                    <a:pt x="893" y="3874"/>
                  </a:cubicBezTo>
                  <a:cubicBezTo>
                    <a:pt x="1211" y="3874"/>
                    <a:pt x="1524" y="3830"/>
                    <a:pt x="1811" y="3707"/>
                  </a:cubicBezTo>
                  <a:cubicBezTo>
                    <a:pt x="2726" y="3309"/>
                    <a:pt x="3104" y="2115"/>
                    <a:pt x="2726" y="1240"/>
                  </a:cubicBezTo>
                  <a:cubicBezTo>
                    <a:pt x="2373" y="450"/>
                    <a:pt x="1508" y="0"/>
                    <a:pt x="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rot="-741037">
              <a:off x="631124" y="4384134"/>
              <a:ext cx="96694" cy="100051"/>
            </a:xfrm>
            <a:custGeom>
              <a:avLst/>
              <a:gdLst/>
              <a:ahLst/>
              <a:cxnLst/>
              <a:rect l="l" t="t" r="r" b="b"/>
              <a:pathLst>
                <a:path w="3543" h="3666" extrusionOk="0">
                  <a:moveTo>
                    <a:pt x="1683" y="0"/>
                  </a:moveTo>
                  <a:cubicBezTo>
                    <a:pt x="1116" y="0"/>
                    <a:pt x="553" y="203"/>
                    <a:pt x="40" y="423"/>
                  </a:cubicBezTo>
                  <a:cubicBezTo>
                    <a:pt x="20" y="443"/>
                    <a:pt x="20" y="443"/>
                    <a:pt x="1" y="443"/>
                  </a:cubicBezTo>
                  <a:cubicBezTo>
                    <a:pt x="359" y="781"/>
                    <a:pt x="677" y="1139"/>
                    <a:pt x="956" y="1557"/>
                  </a:cubicBezTo>
                  <a:cubicBezTo>
                    <a:pt x="1373" y="2194"/>
                    <a:pt x="1672" y="2910"/>
                    <a:pt x="1871" y="3666"/>
                  </a:cubicBezTo>
                  <a:cubicBezTo>
                    <a:pt x="2766" y="3069"/>
                    <a:pt x="3542" y="1995"/>
                    <a:pt x="3084" y="900"/>
                  </a:cubicBezTo>
                  <a:cubicBezTo>
                    <a:pt x="2885" y="363"/>
                    <a:pt x="2408" y="45"/>
                    <a:pt x="1831" y="5"/>
                  </a:cubicBezTo>
                  <a:cubicBezTo>
                    <a:pt x="1782" y="2"/>
                    <a:pt x="1732" y="0"/>
                    <a:pt x="1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rot="-741037">
              <a:off x="518863" y="4327260"/>
              <a:ext cx="107556" cy="85996"/>
            </a:xfrm>
            <a:custGeom>
              <a:avLst/>
              <a:gdLst/>
              <a:ahLst/>
              <a:cxnLst/>
              <a:rect l="l" t="t" r="r" b="b"/>
              <a:pathLst>
                <a:path w="3941" h="3151" extrusionOk="0">
                  <a:moveTo>
                    <a:pt x="2031" y="1"/>
                  </a:moveTo>
                  <a:cubicBezTo>
                    <a:pt x="1978" y="1"/>
                    <a:pt x="1925" y="3"/>
                    <a:pt x="1871" y="7"/>
                  </a:cubicBezTo>
                  <a:cubicBezTo>
                    <a:pt x="996" y="67"/>
                    <a:pt x="299" y="743"/>
                    <a:pt x="1" y="1539"/>
                  </a:cubicBezTo>
                  <a:cubicBezTo>
                    <a:pt x="21" y="1599"/>
                    <a:pt x="21" y="1639"/>
                    <a:pt x="41" y="1678"/>
                  </a:cubicBezTo>
                  <a:cubicBezTo>
                    <a:pt x="41" y="1698"/>
                    <a:pt x="41" y="1698"/>
                    <a:pt x="41" y="1718"/>
                  </a:cubicBezTo>
                  <a:cubicBezTo>
                    <a:pt x="518" y="1778"/>
                    <a:pt x="1016" y="1897"/>
                    <a:pt x="1473" y="2076"/>
                  </a:cubicBezTo>
                  <a:cubicBezTo>
                    <a:pt x="2150" y="2315"/>
                    <a:pt x="2786" y="2693"/>
                    <a:pt x="3324" y="3151"/>
                  </a:cubicBezTo>
                  <a:cubicBezTo>
                    <a:pt x="3324" y="3111"/>
                    <a:pt x="3343" y="3051"/>
                    <a:pt x="3383" y="3011"/>
                  </a:cubicBezTo>
                  <a:cubicBezTo>
                    <a:pt x="3761" y="2653"/>
                    <a:pt x="3940" y="2116"/>
                    <a:pt x="3901" y="1599"/>
                  </a:cubicBezTo>
                  <a:cubicBezTo>
                    <a:pt x="3788" y="640"/>
                    <a:pt x="2946" y="1"/>
                    <a:pt x="2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rot="-741037">
              <a:off x="399180" y="4330500"/>
              <a:ext cx="106983" cy="82939"/>
            </a:xfrm>
            <a:custGeom>
              <a:avLst/>
              <a:gdLst/>
              <a:ahLst/>
              <a:cxnLst/>
              <a:rect l="l" t="t" r="r" b="b"/>
              <a:pathLst>
                <a:path w="3920" h="3039" extrusionOk="0">
                  <a:moveTo>
                    <a:pt x="1937" y="1"/>
                  </a:moveTo>
                  <a:cubicBezTo>
                    <a:pt x="1548" y="1"/>
                    <a:pt x="1159" y="137"/>
                    <a:pt x="856" y="372"/>
                  </a:cubicBezTo>
                  <a:cubicBezTo>
                    <a:pt x="140" y="949"/>
                    <a:pt x="0" y="1944"/>
                    <a:pt x="299" y="2780"/>
                  </a:cubicBezTo>
                  <a:cubicBezTo>
                    <a:pt x="339" y="2840"/>
                    <a:pt x="398" y="2899"/>
                    <a:pt x="438" y="2959"/>
                  </a:cubicBezTo>
                  <a:cubicBezTo>
                    <a:pt x="458" y="2979"/>
                    <a:pt x="478" y="3019"/>
                    <a:pt x="478" y="3039"/>
                  </a:cubicBezTo>
                  <a:cubicBezTo>
                    <a:pt x="1388" y="2651"/>
                    <a:pt x="2384" y="2463"/>
                    <a:pt x="3380" y="2463"/>
                  </a:cubicBezTo>
                  <a:cubicBezTo>
                    <a:pt x="3560" y="2463"/>
                    <a:pt x="3740" y="2469"/>
                    <a:pt x="3920" y="2481"/>
                  </a:cubicBezTo>
                  <a:cubicBezTo>
                    <a:pt x="3800" y="1924"/>
                    <a:pt x="3661" y="1327"/>
                    <a:pt x="3343" y="830"/>
                  </a:cubicBezTo>
                  <a:cubicBezTo>
                    <a:pt x="3064" y="412"/>
                    <a:pt x="2646" y="74"/>
                    <a:pt x="2149" y="14"/>
                  </a:cubicBezTo>
                  <a:cubicBezTo>
                    <a:pt x="2079" y="5"/>
                    <a:pt x="2008" y="1"/>
                    <a:pt x="1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rot="-741037">
              <a:off x="304966" y="4413990"/>
              <a:ext cx="117327" cy="105400"/>
            </a:xfrm>
            <a:custGeom>
              <a:avLst/>
              <a:gdLst/>
              <a:ahLst/>
              <a:cxnLst/>
              <a:rect l="l" t="t" r="r" b="b"/>
              <a:pathLst>
                <a:path w="4299" h="3862" extrusionOk="0">
                  <a:moveTo>
                    <a:pt x="2438" y="1"/>
                  </a:moveTo>
                  <a:cubicBezTo>
                    <a:pt x="1512" y="1"/>
                    <a:pt x="634" y="554"/>
                    <a:pt x="240" y="1414"/>
                  </a:cubicBezTo>
                  <a:cubicBezTo>
                    <a:pt x="41" y="1872"/>
                    <a:pt x="1" y="2369"/>
                    <a:pt x="160" y="2847"/>
                  </a:cubicBezTo>
                  <a:cubicBezTo>
                    <a:pt x="299" y="3245"/>
                    <a:pt x="558" y="3603"/>
                    <a:pt x="956" y="3742"/>
                  </a:cubicBezTo>
                  <a:cubicBezTo>
                    <a:pt x="1015" y="3742"/>
                    <a:pt x="1095" y="3762"/>
                    <a:pt x="1175" y="3782"/>
                  </a:cubicBezTo>
                  <a:cubicBezTo>
                    <a:pt x="1214" y="3802"/>
                    <a:pt x="1254" y="3841"/>
                    <a:pt x="1274" y="3861"/>
                  </a:cubicBezTo>
                  <a:cubicBezTo>
                    <a:pt x="1612" y="3225"/>
                    <a:pt x="2050" y="2628"/>
                    <a:pt x="2567" y="2110"/>
                  </a:cubicBezTo>
                  <a:cubicBezTo>
                    <a:pt x="3085" y="1613"/>
                    <a:pt x="3662" y="1195"/>
                    <a:pt x="4298" y="897"/>
                  </a:cubicBezTo>
                  <a:cubicBezTo>
                    <a:pt x="3900" y="439"/>
                    <a:pt x="3343" y="121"/>
                    <a:pt x="2746" y="21"/>
                  </a:cubicBezTo>
                  <a:cubicBezTo>
                    <a:pt x="2643" y="8"/>
                    <a:pt x="2540" y="1"/>
                    <a:pt x="2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rot="-741037">
              <a:off x="255705" y="4539416"/>
              <a:ext cx="105891" cy="111432"/>
            </a:xfrm>
            <a:custGeom>
              <a:avLst/>
              <a:gdLst/>
              <a:ahLst/>
              <a:cxnLst/>
              <a:rect l="l" t="t" r="r" b="b"/>
              <a:pathLst>
                <a:path w="3880" h="4083" extrusionOk="0">
                  <a:moveTo>
                    <a:pt x="3192" y="0"/>
                  </a:moveTo>
                  <a:cubicBezTo>
                    <a:pt x="2821" y="0"/>
                    <a:pt x="2453" y="83"/>
                    <a:pt x="2109" y="223"/>
                  </a:cubicBezTo>
                  <a:cubicBezTo>
                    <a:pt x="1194" y="621"/>
                    <a:pt x="0" y="1576"/>
                    <a:pt x="517" y="2690"/>
                  </a:cubicBezTo>
                  <a:cubicBezTo>
                    <a:pt x="995" y="3765"/>
                    <a:pt x="2189" y="3944"/>
                    <a:pt x="3243" y="4083"/>
                  </a:cubicBezTo>
                  <a:cubicBezTo>
                    <a:pt x="3164" y="3605"/>
                    <a:pt x="3144" y="3128"/>
                    <a:pt x="3184" y="2631"/>
                  </a:cubicBezTo>
                  <a:cubicBezTo>
                    <a:pt x="3263" y="1755"/>
                    <a:pt x="3502" y="880"/>
                    <a:pt x="3880" y="104"/>
                  </a:cubicBezTo>
                  <a:cubicBezTo>
                    <a:pt x="3880" y="97"/>
                    <a:pt x="3880" y="95"/>
                    <a:pt x="3879" y="95"/>
                  </a:cubicBezTo>
                  <a:cubicBezTo>
                    <a:pt x="3878" y="95"/>
                    <a:pt x="3873" y="104"/>
                    <a:pt x="3860" y="104"/>
                  </a:cubicBezTo>
                  <a:cubicBezTo>
                    <a:pt x="3860" y="84"/>
                    <a:pt x="3840" y="84"/>
                    <a:pt x="3820" y="84"/>
                  </a:cubicBezTo>
                  <a:cubicBezTo>
                    <a:pt x="3612" y="27"/>
                    <a:pt x="3402" y="0"/>
                    <a:pt x="3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rot="-741037">
              <a:off x="321115" y="4653792"/>
              <a:ext cx="91782" cy="90717"/>
            </a:xfrm>
            <a:custGeom>
              <a:avLst/>
              <a:gdLst/>
              <a:ahLst/>
              <a:cxnLst/>
              <a:rect l="l" t="t" r="r" b="b"/>
              <a:pathLst>
                <a:path w="3363" h="3324" extrusionOk="0">
                  <a:moveTo>
                    <a:pt x="1791" y="1"/>
                  </a:moveTo>
                  <a:cubicBezTo>
                    <a:pt x="1274" y="299"/>
                    <a:pt x="736" y="617"/>
                    <a:pt x="398" y="1115"/>
                  </a:cubicBezTo>
                  <a:cubicBezTo>
                    <a:pt x="100" y="1592"/>
                    <a:pt x="0" y="2229"/>
                    <a:pt x="378" y="2706"/>
                  </a:cubicBezTo>
                  <a:cubicBezTo>
                    <a:pt x="750" y="3167"/>
                    <a:pt x="1243" y="3323"/>
                    <a:pt x="1764" y="3323"/>
                  </a:cubicBezTo>
                  <a:cubicBezTo>
                    <a:pt x="2301" y="3323"/>
                    <a:pt x="2868" y="3157"/>
                    <a:pt x="3363" y="2985"/>
                  </a:cubicBezTo>
                  <a:cubicBezTo>
                    <a:pt x="3203" y="2826"/>
                    <a:pt x="3044" y="2647"/>
                    <a:pt x="2905" y="2468"/>
                  </a:cubicBezTo>
                  <a:cubicBezTo>
                    <a:pt x="2368" y="1731"/>
                    <a:pt x="1990" y="896"/>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rot="-741037">
              <a:off x="266454" y="4752142"/>
              <a:ext cx="181380" cy="187357"/>
            </a:xfrm>
            <a:custGeom>
              <a:avLst/>
              <a:gdLst/>
              <a:ahLst/>
              <a:cxnLst/>
              <a:rect l="l" t="t" r="r" b="b"/>
              <a:pathLst>
                <a:path w="6646" h="6865" extrusionOk="0">
                  <a:moveTo>
                    <a:pt x="6367" y="1"/>
                  </a:moveTo>
                  <a:lnTo>
                    <a:pt x="6367" y="1"/>
                  </a:lnTo>
                  <a:cubicBezTo>
                    <a:pt x="5950" y="140"/>
                    <a:pt x="5512" y="259"/>
                    <a:pt x="5074" y="259"/>
                  </a:cubicBezTo>
                  <a:cubicBezTo>
                    <a:pt x="5032" y="262"/>
                    <a:pt x="4989" y="263"/>
                    <a:pt x="4946" y="263"/>
                  </a:cubicBezTo>
                  <a:cubicBezTo>
                    <a:pt x="4647" y="263"/>
                    <a:pt x="4335" y="202"/>
                    <a:pt x="4040" y="80"/>
                  </a:cubicBezTo>
                  <a:cubicBezTo>
                    <a:pt x="3841" y="279"/>
                    <a:pt x="3661" y="478"/>
                    <a:pt x="3463" y="657"/>
                  </a:cubicBezTo>
                  <a:cubicBezTo>
                    <a:pt x="3283" y="836"/>
                    <a:pt x="3104" y="1015"/>
                    <a:pt x="2925" y="1195"/>
                  </a:cubicBezTo>
                  <a:cubicBezTo>
                    <a:pt x="2527" y="1553"/>
                    <a:pt x="2149" y="1911"/>
                    <a:pt x="1751" y="2269"/>
                  </a:cubicBezTo>
                  <a:cubicBezTo>
                    <a:pt x="1174" y="2846"/>
                    <a:pt x="578" y="3403"/>
                    <a:pt x="1" y="3980"/>
                  </a:cubicBezTo>
                  <a:cubicBezTo>
                    <a:pt x="498" y="3880"/>
                    <a:pt x="995" y="3781"/>
                    <a:pt x="1493" y="3701"/>
                  </a:cubicBezTo>
                  <a:cubicBezTo>
                    <a:pt x="1851" y="3642"/>
                    <a:pt x="2189" y="3582"/>
                    <a:pt x="2527" y="3502"/>
                  </a:cubicBezTo>
                  <a:cubicBezTo>
                    <a:pt x="2685" y="3480"/>
                    <a:pt x="2880" y="3426"/>
                    <a:pt x="3063" y="3426"/>
                  </a:cubicBezTo>
                  <a:cubicBezTo>
                    <a:pt x="3204" y="3426"/>
                    <a:pt x="3339" y="3458"/>
                    <a:pt x="3443" y="3562"/>
                  </a:cubicBezTo>
                  <a:cubicBezTo>
                    <a:pt x="3642" y="3761"/>
                    <a:pt x="3602" y="4099"/>
                    <a:pt x="3622" y="4358"/>
                  </a:cubicBezTo>
                  <a:cubicBezTo>
                    <a:pt x="3661" y="4696"/>
                    <a:pt x="3701" y="5015"/>
                    <a:pt x="3741" y="5333"/>
                  </a:cubicBezTo>
                  <a:cubicBezTo>
                    <a:pt x="3841" y="5850"/>
                    <a:pt x="3960" y="6368"/>
                    <a:pt x="4079" y="6865"/>
                  </a:cubicBezTo>
                  <a:cubicBezTo>
                    <a:pt x="4457" y="6348"/>
                    <a:pt x="4835" y="5810"/>
                    <a:pt x="5233" y="5293"/>
                  </a:cubicBezTo>
                  <a:cubicBezTo>
                    <a:pt x="5691" y="4676"/>
                    <a:pt x="6149" y="4060"/>
                    <a:pt x="6646" y="3463"/>
                  </a:cubicBezTo>
                  <a:cubicBezTo>
                    <a:pt x="6546" y="3383"/>
                    <a:pt x="6447" y="3304"/>
                    <a:pt x="6347" y="3204"/>
                  </a:cubicBezTo>
                  <a:cubicBezTo>
                    <a:pt x="5910" y="2766"/>
                    <a:pt x="5691" y="2150"/>
                    <a:pt x="5751" y="1533"/>
                  </a:cubicBezTo>
                  <a:cubicBezTo>
                    <a:pt x="5810" y="976"/>
                    <a:pt x="6049" y="478"/>
                    <a:pt x="6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rot="-741037">
              <a:off x="419622" y="4720628"/>
              <a:ext cx="123303" cy="102125"/>
            </a:xfrm>
            <a:custGeom>
              <a:avLst/>
              <a:gdLst/>
              <a:ahLst/>
              <a:cxnLst/>
              <a:rect l="l" t="t" r="r" b="b"/>
              <a:pathLst>
                <a:path w="4518" h="3742" extrusionOk="0">
                  <a:moveTo>
                    <a:pt x="836" y="0"/>
                  </a:moveTo>
                  <a:cubicBezTo>
                    <a:pt x="399" y="538"/>
                    <a:pt x="41" y="1154"/>
                    <a:pt x="21" y="1851"/>
                  </a:cubicBezTo>
                  <a:cubicBezTo>
                    <a:pt x="1" y="2925"/>
                    <a:pt x="1016" y="3721"/>
                    <a:pt x="2030" y="3741"/>
                  </a:cubicBezTo>
                  <a:cubicBezTo>
                    <a:pt x="2042" y="3741"/>
                    <a:pt x="2054" y="3741"/>
                    <a:pt x="2066" y="3741"/>
                  </a:cubicBezTo>
                  <a:cubicBezTo>
                    <a:pt x="3204" y="3741"/>
                    <a:pt x="4143" y="2815"/>
                    <a:pt x="4517" y="1791"/>
                  </a:cubicBezTo>
                  <a:cubicBezTo>
                    <a:pt x="4338" y="1771"/>
                    <a:pt x="4159" y="1731"/>
                    <a:pt x="3980" y="1692"/>
                  </a:cubicBezTo>
                  <a:cubicBezTo>
                    <a:pt x="2806" y="1393"/>
                    <a:pt x="1752" y="816"/>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rot="-741037">
              <a:off x="553590" y="4723294"/>
              <a:ext cx="123822" cy="86569"/>
            </a:xfrm>
            <a:custGeom>
              <a:avLst/>
              <a:gdLst/>
              <a:ahLst/>
              <a:cxnLst/>
              <a:rect l="l" t="t" r="r" b="b"/>
              <a:pathLst>
                <a:path w="4537" h="3172" extrusionOk="0">
                  <a:moveTo>
                    <a:pt x="3900" y="0"/>
                  </a:moveTo>
                  <a:cubicBezTo>
                    <a:pt x="3542" y="179"/>
                    <a:pt x="3144" y="339"/>
                    <a:pt x="2746" y="458"/>
                  </a:cubicBezTo>
                  <a:cubicBezTo>
                    <a:pt x="2138" y="638"/>
                    <a:pt x="1500" y="731"/>
                    <a:pt x="860" y="731"/>
                  </a:cubicBezTo>
                  <a:cubicBezTo>
                    <a:pt x="580" y="731"/>
                    <a:pt x="299" y="713"/>
                    <a:pt x="21" y="677"/>
                  </a:cubicBezTo>
                  <a:cubicBezTo>
                    <a:pt x="21" y="697"/>
                    <a:pt x="21" y="697"/>
                    <a:pt x="21" y="717"/>
                  </a:cubicBezTo>
                  <a:cubicBezTo>
                    <a:pt x="1" y="1353"/>
                    <a:pt x="239" y="1990"/>
                    <a:pt x="657" y="2448"/>
                  </a:cubicBezTo>
                  <a:cubicBezTo>
                    <a:pt x="1078" y="2923"/>
                    <a:pt x="1682" y="3171"/>
                    <a:pt x="2287" y="3171"/>
                  </a:cubicBezTo>
                  <a:cubicBezTo>
                    <a:pt x="2770" y="3171"/>
                    <a:pt x="3253" y="3013"/>
                    <a:pt x="3642" y="2686"/>
                  </a:cubicBezTo>
                  <a:cubicBezTo>
                    <a:pt x="4418" y="2030"/>
                    <a:pt x="4537" y="776"/>
                    <a:pt x="3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rot="-741037">
              <a:off x="617048" y="4710777"/>
              <a:ext cx="191150" cy="216695"/>
            </a:xfrm>
            <a:custGeom>
              <a:avLst/>
              <a:gdLst/>
              <a:ahLst/>
              <a:cxnLst/>
              <a:rect l="l" t="t" r="r" b="b"/>
              <a:pathLst>
                <a:path w="7004" h="7940" extrusionOk="0">
                  <a:moveTo>
                    <a:pt x="2606" y="1"/>
                  </a:moveTo>
                  <a:lnTo>
                    <a:pt x="2606" y="1"/>
                  </a:lnTo>
                  <a:cubicBezTo>
                    <a:pt x="2786" y="399"/>
                    <a:pt x="2845" y="857"/>
                    <a:pt x="2786" y="1294"/>
                  </a:cubicBezTo>
                  <a:cubicBezTo>
                    <a:pt x="2605" y="2466"/>
                    <a:pt x="1543" y="3229"/>
                    <a:pt x="398" y="3229"/>
                  </a:cubicBezTo>
                  <a:cubicBezTo>
                    <a:pt x="279" y="3229"/>
                    <a:pt x="160" y="3221"/>
                    <a:pt x="40" y="3204"/>
                  </a:cubicBezTo>
                  <a:lnTo>
                    <a:pt x="0" y="3204"/>
                  </a:lnTo>
                  <a:cubicBezTo>
                    <a:pt x="159" y="3582"/>
                    <a:pt x="279" y="3980"/>
                    <a:pt x="418" y="4358"/>
                  </a:cubicBezTo>
                  <a:cubicBezTo>
                    <a:pt x="577" y="4816"/>
                    <a:pt x="736" y="5254"/>
                    <a:pt x="895" y="5711"/>
                  </a:cubicBezTo>
                  <a:cubicBezTo>
                    <a:pt x="1154" y="6447"/>
                    <a:pt x="1393" y="7203"/>
                    <a:pt x="1651" y="7940"/>
                  </a:cubicBezTo>
                  <a:cubicBezTo>
                    <a:pt x="1930" y="7382"/>
                    <a:pt x="2169" y="6805"/>
                    <a:pt x="2388" y="6228"/>
                  </a:cubicBezTo>
                  <a:cubicBezTo>
                    <a:pt x="2527" y="5870"/>
                    <a:pt x="2666" y="5492"/>
                    <a:pt x="2786" y="5114"/>
                  </a:cubicBezTo>
                  <a:cubicBezTo>
                    <a:pt x="2905" y="4736"/>
                    <a:pt x="3044" y="4358"/>
                    <a:pt x="3104" y="3960"/>
                  </a:cubicBezTo>
                  <a:cubicBezTo>
                    <a:pt x="3137" y="3862"/>
                    <a:pt x="3196" y="3791"/>
                    <a:pt x="3294" y="3791"/>
                  </a:cubicBezTo>
                  <a:cubicBezTo>
                    <a:pt x="3315" y="3791"/>
                    <a:pt x="3338" y="3794"/>
                    <a:pt x="3363" y="3801"/>
                  </a:cubicBezTo>
                  <a:cubicBezTo>
                    <a:pt x="4079" y="3960"/>
                    <a:pt x="4775" y="4239"/>
                    <a:pt x="5472" y="4478"/>
                  </a:cubicBezTo>
                  <a:cubicBezTo>
                    <a:pt x="5969" y="4657"/>
                    <a:pt x="6486" y="4816"/>
                    <a:pt x="7004" y="4995"/>
                  </a:cubicBezTo>
                  <a:cubicBezTo>
                    <a:pt x="6566" y="4299"/>
                    <a:pt x="6148" y="3582"/>
                    <a:pt x="5730" y="2866"/>
                  </a:cubicBezTo>
                  <a:cubicBezTo>
                    <a:pt x="5233" y="2011"/>
                    <a:pt x="4715" y="1155"/>
                    <a:pt x="4218" y="299"/>
                  </a:cubicBezTo>
                  <a:cubicBezTo>
                    <a:pt x="4126" y="310"/>
                    <a:pt x="4033" y="315"/>
                    <a:pt x="3939" y="315"/>
                  </a:cubicBezTo>
                  <a:cubicBezTo>
                    <a:pt x="3485" y="315"/>
                    <a:pt x="3019" y="199"/>
                    <a:pt x="26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rot="-741037">
              <a:off x="420766" y="4349702"/>
              <a:ext cx="21560" cy="68229"/>
            </a:xfrm>
            <a:custGeom>
              <a:avLst/>
              <a:gdLst/>
              <a:ahLst/>
              <a:cxnLst/>
              <a:rect l="l" t="t" r="r" b="b"/>
              <a:pathLst>
                <a:path w="790" h="2500" extrusionOk="0">
                  <a:moveTo>
                    <a:pt x="696" y="0"/>
                  </a:moveTo>
                  <a:cubicBezTo>
                    <a:pt x="690" y="0"/>
                    <a:pt x="683" y="1"/>
                    <a:pt x="677" y="4"/>
                  </a:cubicBezTo>
                  <a:cubicBezTo>
                    <a:pt x="259" y="183"/>
                    <a:pt x="20" y="660"/>
                    <a:pt x="1" y="1098"/>
                  </a:cubicBezTo>
                  <a:cubicBezTo>
                    <a:pt x="1" y="1376"/>
                    <a:pt x="40" y="1675"/>
                    <a:pt x="140" y="1934"/>
                  </a:cubicBezTo>
                  <a:cubicBezTo>
                    <a:pt x="200" y="2152"/>
                    <a:pt x="279" y="2411"/>
                    <a:pt x="518" y="2491"/>
                  </a:cubicBezTo>
                  <a:cubicBezTo>
                    <a:pt x="534" y="2497"/>
                    <a:pt x="549" y="2500"/>
                    <a:pt x="563" y="2500"/>
                  </a:cubicBezTo>
                  <a:cubicBezTo>
                    <a:pt x="687" y="2500"/>
                    <a:pt x="720" y="2286"/>
                    <a:pt x="578" y="2232"/>
                  </a:cubicBezTo>
                  <a:cubicBezTo>
                    <a:pt x="518" y="2212"/>
                    <a:pt x="478" y="2113"/>
                    <a:pt x="458" y="2033"/>
                  </a:cubicBezTo>
                  <a:cubicBezTo>
                    <a:pt x="418" y="1934"/>
                    <a:pt x="379" y="1834"/>
                    <a:pt x="339" y="1715"/>
                  </a:cubicBezTo>
                  <a:cubicBezTo>
                    <a:pt x="279" y="1496"/>
                    <a:pt x="239" y="1297"/>
                    <a:pt x="239" y="1058"/>
                  </a:cubicBezTo>
                  <a:cubicBezTo>
                    <a:pt x="259" y="680"/>
                    <a:pt x="418" y="322"/>
                    <a:pt x="737" y="103"/>
                  </a:cubicBezTo>
                  <a:cubicBezTo>
                    <a:pt x="790" y="68"/>
                    <a:pt x="748" y="0"/>
                    <a:pt x="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rot="-741037">
              <a:off x="323252" y="4466391"/>
              <a:ext cx="37007" cy="49234"/>
            </a:xfrm>
            <a:custGeom>
              <a:avLst/>
              <a:gdLst/>
              <a:ahLst/>
              <a:cxnLst/>
              <a:rect l="l" t="t" r="r" b="b"/>
              <a:pathLst>
                <a:path w="1356" h="1804" extrusionOk="0">
                  <a:moveTo>
                    <a:pt x="239" y="1"/>
                  </a:moveTo>
                  <a:cubicBezTo>
                    <a:pt x="212" y="1"/>
                    <a:pt x="187" y="14"/>
                    <a:pt x="179" y="44"/>
                  </a:cubicBezTo>
                  <a:cubicBezTo>
                    <a:pt x="0" y="741"/>
                    <a:pt x="418" y="1596"/>
                    <a:pt x="1114" y="1795"/>
                  </a:cubicBezTo>
                  <a:cubicBezTo>
                    <a:pt x="1132" y="1801"/>
                    <a:pt x="1148" y="1803"/>
                    <a:pt x="1163" y="1803"/>
                  </a:cubicBezTo>
                  <a:cubicBezTo>
                    <a:pt x="1306" y="1803"/>
                    <a:pt x="1356" y="1571"/>
                    <a:pt x="1194" y="1517"/>
                  </a:cubicBezTo>
                  <a:cubicBezTo>
                    <a:pt x="895" y="1437"/>
                    <a:pt x="657" y="1258"/>
                    <a:pt x="478" y="979"/>
                  </a:cubicBezTo>
                  <a:cubicBezTo>
                    <a:pt x="318" y="721"/>
                    <a:pt x="259" y="402"/>
                    <a:pt x="318" y="84"/>
                  </a:cubicBezTo>
                  <a:cubicBezTo>
                    <a:pt x="331" y="35"/>
                    <a:pt x="282"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rot="-741037">
              <a:off x="285375" y="4557479"/>
              <a:ext cx="68529" cy="28056"/>
            </a:xfrm>
            <a:custGeom>
              <a:avLst/>
              <a:gdLst/>
              <a:ahLst/>
              <a:cxnLst/>
              <a:rect l="l" t="t" r="r" b="b"/>
              <a:pathLst>
                <a:path w="2511" h="1028" extrusionOk="0">
                  <a:moveTo>
                    <a:pt x="1905" y="1"/>
                  </a:moveTo>
                  <a:cubicBezTo>
                    <a:pt x="1193" y="1"/>
                    <a:pt x="490" y="366"/>
                    <a:pt x="30" y="908"/>
                  </a:cubicBezTo>
                  <a:cubicBezTo>
                    <a:pt x="0" y="968"/>
                    <a:pt x="38" y="1028"/>
                    <a:pt x="85" y="1028"/>
                  </a:cubicBezTo>
                  <a:cubicBezTo>
                    <a:pt x="100" y="1028"/>
                    <a:pt x="115" y="1022"/>
                    <a:pt x="130" y="1007"/>
                  </a:cubicBezTo>
                  <a:cubicBezTo>
                    <a:pt x="574" y="497"/>
                    <a:pt x="1221" y="260"/>
                    <a:pt x="1882" y="260"/>
                  </a:cubicBezTo>
                  <a:cubicBezTo>
                    <a:pt x="2021" y="260"/>
                    <a:pt x="2160" y="270"/>
                    <a:pt x="2299" y="291"/>
                  </a:cubicBezTo>
                  <a:cubicBezTo>
                    <a:pt x="2305" y="292"/>
                    <a:pt x="2311" y="292"/>
                    <a:pt x="2316" y="292"/>
                  </a:cubicBezTo>
                  <a:cubicBezTo>
                    <a:pt x="2444" y="292"/>
                    <a:pt x="2511" y="90"/>
                    <a:pt x="2358" y="52"/>
                  </a:cubicBezTo>
                  <a:cubicBezTo>
                    <a:pt x="2208" y="17"/>
                    <a:pt x="2056" y="1"/>
                    <a:pt x="1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rot="-741037">
              <a:off x="337106" y="4672225"/>
              <a:ext cx="36407" cy="24972"/>
            </a:xfrm>
            <a:custGeom>
              <a:avLst/>
              <a:gdLst/>
              <a:ahLst/>
              <a:cxnLst/>
              <a:rect l="l" t="t" r="r" b="b"/>
              <a:pathLst>
                <a:path w="1334" h="915" extrusionOk="0">
                  <a:moveTo>
                    <a:pt x="1181" y="0"/>
                  </a:moveTo>
                  <a:cubicBezTo>
                    <a:pt x="1175" y="0"/>
                    <a:pt x="1168" y="1"/>
                    <a:pt x="1161" y="1"/>
                  </a:cubicBezTo>
                  <a:cubicBezTo>
                    <a:pt x="684" y="81"/>
                    <a:pt x="246" y="399"/>
                    <a:pt x="27" y="817"/>
                  </a:cubicBezTo>
                  <a:cubicBezTo>
                    <a:pt x="1" y="870"/>
                    <a:pt x="36" y="914"/>
                    <a:pt x="75" y="914"/>
                  </a:cubicBezTo>
                  <a:cubicBezTo>
                    <a:pt x="94" y="914"/>
                    <a:pt x="114" y="903"/>
                    <a:pt x="127" y="877"/>
                  </a:cubicBezTo>
                  <a:cubicBezTo>
                    <a:pt x="346" y="499"/>
                    <a:pt x="744" y="260"/>
                    <a:pt x="1181" y="220"/>
                  </a:cubicBezTo>
                  <a:cubicBezTo>
                    <a:pt x="1334" y="201"/>
                    <a:pt x="1322" y="0"/>
                    <a:pt x="1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rot="-741037">
              <a:off x="430108" y="4733368"/>
              <a:ext cx="27046" cy="45550"/>
            </a:xfrm>
            <a:custGeom>
              <a:avLst/>
              <a:gdLst/>
              <a:ahLst/>
              <a:cxnLst/>
              <a:rect l="l" t="t" r="r" b="b"/>
              <a:pathLst>
                <a:path w="991" h="1669" extrusionOk="0">
                  <a:moveTo>
                    <a:pt x="835" y="0"/>
                  </a:moveTo>
                  <a:cubicBezTo>
                    <a:pt x="808" y="0"/>
                    <a:pt x="780" y="10"/>
                    <a:pt x="756" y="34"/>
                  </a:cubicBezTo>
                  <a:cubicBezTo>
                    <a:pt x="298" y="392"/>
                    <a:pt x="40" y="1009"/>
                    <a:pt x="0" y="1586"/>
                  </a:cubicBezTo>
                  <a:cubicBezTo>
                    <a:pt x="0" y="1643"/>
                    <a:pt x="36" y="1668"/>
                    <a:pt x="74" y="1668"/>
                  </a:cubicBezTo>
                  <a:cubicBezTo>
                    <a:pt x="116" y="1668"/>
                    <a:pt x="159" y="1638"/>
                    <a:pt x="159" y="1586"/>
                  </a:cubicBezTo>
                  <a:cubicBezTo>
                    <a:pt x="219" y="1029"/>
                    <a:pt x="517" y="571"/>
                    <a:pt x="915" y="174"/>
                  </a:cubicBezTo>
                  <a:cubicBezTo>
                    <a:pt x="991" y="98"/>
                    <a:pt x="918" y="0"/>
                    <a:pt x="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rot="-741037">
              <a:off x="564123" y="4744415"/>
              <a:ext cx="20141" cy="39982"/>
            </a:xfrm>
            <a:custGeom>
              <a:avLst/>
              <a:gdLst/>
              <a:ahLst/>
              <a:cxnLst/>
              <a:rect l="l" t="t" r="r" b="b"/>
              <a:pathLst>
                <a:path w="738" h="1465" extrusionOk="0">
                  <a:moveTo>
                    <a:pt x="206" y="1"/>
                  </a:moveTo>
                  <a:cubicBezTo>
                    <a:pt x="153" y="1"/>
                    <a:pt x="96" y="36"/>
                    <a:pt x="80" y="86"/>
                  </a:cubicBezTo>
                  <a:cubicBezTo>
                    <a:pt x="0" y="583"/>
                    <a:pt x="199" y="1100"/>
                    <a:pt x="557" y="1438"/>
                  </a:cubicBezTo>
                  <a:cubicBezTo>
                    <a:pt x="576" y="1457"/>
                    <a:pt x="597" y="1465"/>
                    <a:pt x="616" y="1465"/>
                  </a:cubicBezTo>
                  <a:cubicBezTo>
                    <a:pt x="682" y="1465"/>
                    <a:pt x="738" y="1380"/>
                    <a:pt x="677" y="1319"/>
                  </a:cubicBezTo>
                  <a:cubicBezTo>
                    <a:pt x="378" y="1001"/>
                    <a:pt x="259" y="583"/>
                    <a:pt x="339" y="165"/>
                  </a:cubicBezTo>
                  <a:cubicBezTo>
                    <a:pt x="339" y="86"/>
                    <a:pt x="319" y="26"/>
                    <a:pt x="239" y="6"/>
                  </a:cubicBezTo>
                  <a:cubicBezTo>
                    <a:pt x="229" y="2"/>
                    <a:pt x="217"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rot="-741037">
              <a:off x="665026" y="4687715"/>
              <a:ext cx="33159" cy="12554"/>
            </a:xfrm>
            <a:custGeom>
              <a:avLst/>
              <a:gdLst/>
              <a:ahLst/>
              <a:cxnLst/>
              <a:rect l="l" t="t" r="r" b="b"/>
              <a:pathLst>
                <a:path w="1215" h="460" extrusionOk="0">
                  <a:moveTo>
                    <a:pt x="132" y="0"/>
                  </a:moveTo>
                  <a:cubicBezTo>
                    <a:pt x="96" y="0"/>
                    <a:pt x="62" y="15"/>
                    <a:pt x="40" y="48"/>
                  </a:cubicBezTo>
                  <a:cubicBezTo>
                    <a:pt x="1" y="108"/>
                    <a:pt x="21" y="187"/>
                    <a:pt x="80" y="227"/>
                  </a:cubicBezTo>
                  <a:cubicBezTo>
                    <a:pt x="295" y="384"/>
                    <a:pt x="561" y="460"/>
                    <a:pt x="835" y="460"/>
                  </a:cubicBezTo>
                  <a:cubicBezTo>
                    <a:pt x="941" y="460"/>
                    <a:pt x="1049" y="448"/>
                    <a:pt x="1155" y="426"/>
                  </a:cubicBezTo>
                  <a:cubicBezTo>
                    <a:pt x="1194" y="426"/>
                    <a:pt x="1214" y="386"/>
                    <a:pt x="1194" y="346"/>
                  </a:cubicBezTo>
                  <a:cubicBezTo>
                    <a:pt x="1194" y="307"/>
                    <a:pt x="1155" y="287"/>
                    <a:pt x="1115" y="287"/>
                  </a:cubicBezTo>
                  <a:cubicBezTo>
                    <a:pt x="1054" y="298"/>
                    <a:pt x="992" y="304"/>
                    <a:pt x="930" y="304"/>
                  </a:cubicBezTo>
                  <a:cubicBezTo>
                    <a:pt x="670" y="304"/>
                    <a:pt x="412" y="205"/>
                    <a:pt x="220" y="28"/>
                  </a:cubicBezTo>
                  <a:cubicBezTo>
                    <a:pt x="193" y="10"/>
                    <a:pt x="16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rot="-741037">
              <a:off x="698313" y="4492326"/>
              <a:ext cx="41674" cy="9279"/>
            </a:xfrm>
            <a:custGeom>
              <a:avLst/>
              <a:gdLst/>
              <a:ahLst/>
              <a:cxnLst/>
              <a:rect l="l" t="t" r="r" b="b"/>
              <a:pathLst>
                <a:path w="1527" h="340" extrusionOk="0">
                  <a:moveTo>
                    <a:pt x="158" y="0"/>
                  </a:moveTo>
                  <a:cubicBezTo>
                    <a:pt x="13" y="0"/>
                    <a:pt x="1" y="260"/>
                    <a:pt x="174" y="260"/>
                  </a:cubicBezTo>
                  <a:cubicBezTo>
                    <a:pt x="611" y="280"/>
                    <a:pt x="1009" y="280"/>
                    <a:pt x="1427" y="339"/>
                  </a:cubicBezTo>
                  <a:cubicBezTo>
                    <a:pt x="1507" y="339"/>
                    <a:pt x="1526" y="200"/>
                    <a:pt x="1447" y="200"/>
                  </a:cubicBezTo>
                  <a:cubicBezTo>
                    <a:pt x="1029" y="101"/>
                    <a:pt x="611" y="41"/>
                    <a:pt x="174" y="1"/>
                  </a:cubicBezTo>
                  <a:cubicBezTo>
                    <a:pt x="168" y="0"/>
                    <a:pt x="163"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rot="-741037">
              <a:off x="637537" y="4407818"/>
              <a:ext cx="42684" cy="18340"/>
            </a:xfrm>
            <a:custGeom>
              <a:avLst/>
              <a:gdLst/>
              <a:ahLst/>
              <a:cxnLst/>
              <a:rect l="l" t="t" r="r" b="b"/>
              <a:pathLst>
                <a:path w="1564" h="672" extrusionOk="0">
                  <a:moveTo>
                    <a:pt x="1504" y="0"/>
                  </a:moveTo>
                  <a:cubicBezTo>
                    <a:pt x="1006" y="20"/>
                    <a:pt x="529" y="160"/>
                    <a:pt x="111" y="438"/>
                  </a:cubicBezTo>
                  <a:cubicBezTo>
                    <a:pt x="0" y="517"/>
                    <a:pt x="78" y="672"/>
                    <a:pt x="185" y="672"/>
                  </a:cubicBezTo>
                  <a:cubicBezTo>
                    <a:pt x="212" y="672"/>
                    <a:pt x="242" y="662"/>
                    <a:pt x="270" y="637"/>
                  </a:cubicBezTo>
                  <a:cubicBezTo>
                    <a:pt x="608" y="358"/>
                    <a:pt x="1046" y="160"/>
                    <a:pt x="1504" y="120"/>
                  </a:cubicBezTo>
                  <a:cubicBezTo>
                    <a:pt x="1563" y="120"/>
                    <a:pt x="1563"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
            <p:cNvSpPr/>
            <p:nvPr/>
          </p:nvSpPr>
          <p:spPr>
            <a:xfrm rot="-741037">
              <a:off x="599697" y="4354391"/>
              <a:ext cx="16866" cy="48770"/>
            </a:xfrm>
            <a:custGeom>
              <a:avLst/>
              <a:gdLst/>
              <a:ahLst/>
              <a:cxnLst/>
              <a:rect l="l" t="t" r="r" b="b"/>
              <a:pathLst>
                <a:path w="618" h="1787" extrusionOk="0">
                  <a:moveTo>
                    <a:pt x="358" y="1"/>
                  </a:moveTo>
                  <a:cubicBezTo>
                    <a:pt x="317" y="1"/>
                    <a:pt x="275" y="27"/>
                    <a:pt x="299" y="75"/>
                  </a:cubicBezTo>
                  <a:cubicBezTo>
                    <a:pt x="478" y="553"/>
                    <a:pt x="379" y="1149"/>
                    <a:pt x="61" y="1547"/>
                  </a:cubicBezTo>
                  <a:cubicBezTo>
                    <a:pt x="1" y="1607"/>
                    <a:pt x="1" y="1707"/>
                    <a:pt x="81" y="1766"/>
                  </a:cubicBezTo>
                  <a:cubicBezTo>
                    <a:pt x="102" y="1780"/>
                    <a:pt x="128" y="1787"/>
                    <a:pt x="155" y="1787"/>
                  </a:cubicBezTo>
                  <a:cubicBezTo>
                    <a:pt x="203" y="1787"/>
                    <a:pt x="254" y="1765"/>
                    <a:pt x="279" y="1726"/>
                  </a:cubicBezTo>
                  <a:cubicBezTo>
                    <a:pt x="598" y="1209"/>
                    <a:pt x="618" y="592"/>
                    <a:pt x="419" y="35"/>
                  </a:cubicBezTo>
                  <a:cubicBezTo>
                    <a:pt x="411" y="12"/>
                    <a:pt x="384"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
            <p:cNvSpPr/>
            <p:nvPr/>
          </p:nvSpPr>
          <p:spPr>
            <a:xfrm rot="-741037">
              <a:off x="322683" y="4750467"/>
              <a:ext cx="71013" cy="62962"/>
            </a:xfrm>
            <a:custGeom>
              <a:avLst/>
              <a:gdLst/>
              <a:ahLst/>
              <a:cxnLst/>
              <a:rect l="l" t="t" r="r" b="b"/>
              <a:pathLst>
                <a:path w="2602" h="2307" extrusionOk="0">
                  <a:moveTo>
                    <a:pt x="2396" y="0"/>
                  </a:moveTo>
                  <a:cubicBezTo>
                    <a:pt x="2362" y="0"/>
                    <a:pt x="2327" y="12"/>
                    <a:pt x="2295" y="40"/>
                  </a:cubicBezTo>
                  <a:cubicBezTo>
                    <a:pt x="1877" y="358"/>
                    <a:pt x="1519" y="736"/>
                    <a:pt x="1141" y="1094"/>
                  </a:cubicBezTo>
                  <a:cubicBezTo>
                    <a:pt x="763" y="1452"/>
                    <a:pt x="405" y="1810"/>
                    <a:pt x="47" y="2188"/>
                  </a:cubicBezTo>
                  <a:cubicBezTo>
                    <a:pt x="0" y="2235"/>
                    <a:pt x="51" y="2306"/>
                    <a:pt x="104" y="2306"/>
                  </a:cubicBezTo>
                  <a:cubicBezTo>
                    <a:pt x="119" y="2306"/>
                    <a:pt x="134" y="2301"/>
                    <a:pt x="146" y="2288"/>
                  </a:cubicBezTo>
                  <a:cubicBezTo>
                    <a:pt x="505" y="1930"/>
                    <a:pt x="903" y="1572"/>
                    <a:pt x="1281" y="1213"/>
                  </a:cubicBezTo>
                  <a:cubicBezTo>
                    <a:pt x="1678" y="875"/>
                    <a:pt x="2096" y="577"/>
                    <a:pt x="2494" y="239"/>
                  </a:cubicBezTo>
                  <a:cubicBezTo>
                    <a:pt x="2601" y="131"/>
                    <a:pt x="2508" y="0"/>
                    <a:pt x="2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rot="-741037">
              <a:off x="376702" y="4734514"/>
              <a:ext cx="42821" cy="41401"/>
            </a:xfrm>
            <a:custGeom>
              <a:avLst/>
              <a:gdLst/>
              <a:ahLst/>
              <a:cxnLst/>
              <a:rect l="l" t="t" r="r" b="b"/>
              <a:pathLst>
                <a:path w="1569" h="1517" extrusionOk="0">
                  <a:moveTo>
                    <a:pt x="1372" y="1"/>
                  </a:moveTo>
                  <a:cubicBezTo>
                    <a:pt x="1346" y="1"/>
                    <a:pt x="1319" y="9"/>
                    <a:pt x="1294" y="30"/>
                  </a:cubicBezTo>
                  <a:cubicBezTo>
                    <a:pt x="857" y="448"/>
                    <a:pt x="439" y="885"/>
                    <a:pt x="61" y="1343"/>
                  </a:cubicBezTo>
                  <a:cubicBezTo>
                    <a:pt x="0" y="1418"/>
                    <a:pt x="66" y="1517"/>
                    <a:pt x="135" y="1517"/>
                  </a:cubicBezTo>
                  <a:cubicBezTo>
                    <a:pt x="158" y="1517"/>
                    <a:pt x="181" y="1506"/>
                    <a:pt x="200" y="1482"/>
                  </a:cubicBezTo>
                  <a:cubicBezTo>
                    <a:pt x="598" y="1025"/>
                    <a:pt x="1016" y="607"/>
                    <a:pt x="1473" y="209"/>
                  </a:cubicBezTo>
                  <a:cubicBezTo>
                    <a:pt x="1568" y="130"/>
                    <a:pt x="1475"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rot="-741037">
              <a:off x="686845" y="4710697"/>
              <a:ext cx="41838" cy="68229"/>
            </a:xfrm>
            <a:custGeom>
              <a:avLst/>
              <a:gdLst/>
              <a:ahLst/>
              <a:cxnLst/>
              <a:rect l="l" t="t" r="r" b="b"/>
              <a:pathLst>
                <a:path w="1533" h="2500" extrusionOk="0">
                  <a:moveTo>
                    <a:pt x="179" y="0"/>
                  </a:moveTo>
                  <a:cubicBezTo>
                    <a:pt x="91" y="0"/>
                    <a:pt x="0" y="66"/>
                    <a:pt x="39" y="158"/>
                  </a:cubicBezTo>
                  <a:cubicBezTo>
                    <a:pt x="199" y="556"/>
                    <a:pt x="437" y="934"/>
                    <a:pt x="656" y="1312"/>
                  </a:cubicBezTo>
                  <a:cubicBezTo>
                    <a:pt x="855" y="1690"/>
                    <a:pt x="1074" y="2068"/>
                    <a:pt x="1293" y="2446"/>
                  </a:cubicBezTo>
                  <a:cubicBezTo>
                    <a:pt x="1318" y="2483"/>
                    <a:pt x="1352" y="2499"/>
                    <a:pt x="1386" y="2499"/>
                  </a:cubicBezTo>
                  <a:cubicBezTo>
                    <a:pt x="1461" y="2499"/>
                    <a:pt x="1533" y="2422"/>
                    <a:pt x="1492" y="2327"/>
                  </a:cubicBezTo>
                  <a:cubicBezTo>
                    <a:pt x="1273" y="1969"/>
                    <a:pt x="1074" y="1591"/>
                    <a:pt x="875" y="1193"/>
                  </a:cubicBezTo>
                  <a:cubicBezTo>
                    <a:pt x="696" y="815"/>
                    <a:pt x="517" y="417"/>
                    <a:pt x="298" y="59"/>
                  </a:cubicBezTo>
                  <a:cubicBezTo>
                    <a:pt x="271" y="18"/>
                    <a:pt x="225"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rot="-741037">
              <a:off x="674245" y="4735434"/>
              <a:ext cx="29420" cy="42302"/>
            </a:xfrm>
            <a:custGeom>
              <a:avLst/>
              <a:gdLst/>
              <a:ahLst/>
              <a:cxnLst/>
              <a:rect l="l" t="t" r="r" b="b"/>
              <a:pathLst>
                <a:path w="1078" h="1550" extrusionOk="0">
                  <a:moveTo>
                    <a:pt x="152" y="1"/>
                  </a:moveTo>
                  <a:cubicBezTo>
                    <a:pt x="141" y="1"/>
                    <a:pt x="130" y="3"/>
                    <a:pt x="120" y="6"/>
                  </a:cubicBezTo>
                  <a:cubicBezTo>
                    <a:pt x="40" y="26"/>
                    <a:pt x="0" y="105"/>
                    <a:pt x="20" y="165"/>
                  </a:cubicBezTo>
                  <a:cubicBezTo>
                    <a:pt x="219" y="663"/>
                    <a:pt x="518" y="1120"/>
                    <a:pt x="876" y="1518"/>
                  </a:cubicBezTo>
                  <a:cubicBezTo>
                    <a:pt x="894" y="1540"/>
                    <a:pt x="914" y="1550"/>
                    <a:pt x="935" y="1550"/>
                  </a:cubicBezTo>
                  <a:cubicBezTo>
                    <a:pt x="1007" y="1550"/>
                    <a:pt x="1077" y="1436"/>
                    <a:pt x="1015" y="1359"/>
                  </a:cubicBezTo>
                  <a:cubicBezTo>
                    <a:pt x="697" y="981"/>
                    <a:pt x="458" y="563"/>
                    <a:pt x="279" y="105"/>
                  </a:cubicBezTo>
                  <a:cubicBezTo>
                    <a:pt x="263" y="39"/>
                    <a:pt x="205"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rot="-741037">
              <a:off x="631877" y="4807497"/>
              <a:ext cx="15556" cy="30457"/>
            </a:xfrm>
            <a:custGeom>
              <a:avLst/>
              <a:gdLst/>
              <a:ahLst/>
              <a:cxnLst/>
              <a:rect l="l" t="t" r="r" b="b"/>
              <a:pathLst>
                <a:path w="570" h="1116" extrusionOk="0">
                  <a:moveTo>
                    <a:pt x="139" y="1"/>
                  </a:moveTo>
                  <a:cubicBezTo>
                    <a:pt x="121" y="1"/>
                    <a:pt x="101" y="6"/>
                    <a:pt x="80" y="16"/>
                  </a:cubicBezTo>
                  <a:cubicBezTo>
                    <a:pt x="20" y="36"/>
                    <a:pt x="0" y="116"/>
                    <a:pt x="20" y="176"/>
                  </a:cubicBezTo>
                  <a:cubicBezTo>
                    <a:pt x="159" y="474"/>
                    <a:pt x="318" y="772"/>
                    <a:pt x="438" y="1071"/>
                  </a:cubicBezTo>
                  <a:cubicBezTo>
                    <a:pt x="446" y="1103"/>
                    <a:pt x="470" y="1115"/>
                    <a:pt x="494" y="1115"/>
                  </a:cubicBezTo>
                  <a:cubicBezTo>
                    <a:pt x="531" y="1115"/>
                    <a:pt x="569" y="1087"/>
                    <a:pt x="557" y="1051"/>
                  </a:cubicBezTo>
                  <a:cubicBezTo>
                    <a:pt x="438" y="733"/>
                    <a:pt x="338" y="414"/>
                    <a:pt x="239" y="96"/>
                  </a:cubicBezTo>
                  <a:cubicBezTo>
                    <a:pt x="224" y="38"/>
                    <a:pt x="188"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rot="-741037">
              <a:off x="387201" y="4451775"/>
              <a:ext cx="143390" cy="275427"/>
            </a:xfrm>
            <a:custGeom>
              <a:avLst/>
              <a:gdLst/>
              <a:ahLst/>
              <a:cxnLst/>
              <a:rect l="l" t="t" r="r" b="b"/>
              <a:pathLst>
                <a:path w="5254" h="10092" extrusionOk="0">
                  <a:moveTo>
                    <a:pt x="5004" y="1"/>
                  </a:moveTo>
                  <a:cubicBezTo>
                    <a:pt x="3017" y="1"/>
                    <a:pt x="1154" y="1349"/>
                    <a:pt x="438" y="3187"/>
                  </a:cubicBezTo>
                  <a:cubicBezTo>
                    <a:pt x="60" y="4182"/>
                    <a:pt x="0" y="5316"/>
                    <a:pt x="279" y="6371"/>
                  </a:cubicBezTo>
                  <a:cubicBezTo>
                    <a:pt x="558" y="7365"/>
                    <a:pt x="1154" y="8241"/>
                    <a:pt x="1950" y="8897"/>
                  </a:cubicBezTo>
                  <a:cubicBezTo>
                    <a:pt x="2826" y="9614"/>
                    <a:pt x="3880" y="10071"/>
                    <a:pt x="5014" y="10091"/>
                  </a:cubicBezTo>
                  <a:cubicBezTo>
                    <a:pt x="5193" y="10091"/>
                    <a:pt x="5193" y="9833"/>
                    <a:pt x="5014" y="9813"/>
                  </a:cubicBezTo>
                  <a:cubicBezTo>
                    <a:pt x="3084" y="9713"/>
                    <a:pt x="1314" y="8500"/>
                    <a:pt x="677" y="6649"/>
                  </a:cubicBezTo>
                  <a:cubicBezTo>
                    <a:pt x="359" y="5674"/>
                    <a:pt x="339" y="4620"/>
                    <a:pt x="617" y="3645"/>
                  </a:cubicBezTo>
                  <a:cubicBezTo>
                    <a:pt x="876" y="2710"/>
                    <a:pt x="1433" y="1874"/>
                    <a:pt x="2189" y="1257"/>
                  </a:cubicBezTo>
                  <a:cubicBezTo>
                    <a:pt x="3045" y="581"/>
                    <a:pt x="4099" y="203"/>
                    <a:pt x="5174" y="123"/>
                  </a:cubicBezTo>
                  <a:cubicBezTo>
                    <a:pt x="5253" y="123"/>
                    <a:pt x="5253" y="4"/>
                    <a:pt x="5174" y="4"/>
                  </a:cubicBezTo>
                  <a:cubicBezTo>
                    <a:pt x="5117" y="2"/>
                    <a:pt x="5060" y="1"/>
                    <a:pt x="5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rot="-741037">
              <a:off x="607122" y="4443119"/>
              <a:ext cx="59932" cy="189922"/>
            </a:xfrm>
            <a:custGeom>
              <a:avLst/>
              <a:gdLst/>
              <a:ahLst/>
              <a:cxnLst/>
              <a:rect l="l" t="t" r="r" b="b"/>
              <a:pathLst>
                <a:path w="2196" h="6959" extrusionOk="0">
                  <a:moveTo>
                    <a:pt x="107" y="0"/>
                  </a:moveTo>
                  <a:cubicBezTo>
                    <a:pt x="44" y="0"/>
                    <a:pt x="1" y="105"/>
                    <a:pt x="67" y="154"/>
                  </a:cubicBezTo>
                  <a:cubicBezTo>
                    <a:pt x="843" y="731"/>
                    <a:pt x="1420" y="1567"/>
                    <a:pt x="1678" y="2482"/>
                  </a:cubicBezTo>
                  <a:cubicBezTo>
                    <a:pt x="1957" y="3417"/>
                    <a:pt x="1897" y="4432"/>
                    <a:pt x="1539" y="5347"/>
                  </a:cubicBezTo>
                  <a:cubicBezTo>
                    <a:pt x="1340" y="5864"/>
                    <a:pt x="1022" y="6342"/>
                    <a:pt x="644" y="6760"/>
                  </a:cubicBezTo>
                  <a:cubicBezTo>
                    <a:pt x="552" y="6836"/>
                    <a:pt x="636" y="6959"/>
                    <a:pt x="725" y="6959"/>
                  </a:cubicBezTo>
                  <a:cubicBezTo>
                    <a:pt x="752" y="6959"/>
                    <a:pt x="780" y="6947"/>
                    <a:pt x="803" y="6919"/>
                  </a:cubicBezTo>
                  <a:cubicBezTo>
                    <a:pt x="1539" y="6163"/>
                    <a:pt x="1997" y="5168"/>
                    <a:pt x="2096" y="4114"/>
                  </a:cubicBezTo>
                  <a:cubicBezTo>
                    <a:pt x="2196" y="3099"/>
                    <a:pt x="1877" y="2044"/>
                    <a:pt x="1320" y="1209"/>
                  </a:cubicBezTo>
                  <a:cubicBezTo>
                    <a:pt x="1002" y="731"/>
                    <a:pt x="604" y="333"/>
                    <a:pt x="146" y="15"/>
                  </a:cubicBezTo>
                  <a:cubicBezTo>
                    <a:pt x="133" y="5"/>
                    <a:pt x="119"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5"/>
          <p:cNvGrpSpPr/>
          <p:nvPr/>
        </p:nvGrpSpPr>
        <p:grpSpPr>
          <a:xfrm>
            <a:off x="7862367" y="-46698"/>
            <a:ext cx="797136" cy="291763"/>
            <a:chOff x="3407100" y="1275750"/>
            <a:chExt cx="725725" cy="265625"/>
          </a:xfrm>
        </p:grpSpPr>
        <p:sp>
          <p:nvSpPr>
            <p:cNvPr id="685" name="Google Shape;685;p5"/>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5"/>
          <p:cNvSpPr/>
          <p:nvPr/>
        </p:nvSpPr>
        <p:spPr>
          <a:xfrm rot="4726685">
            <a:off x="1615349" y="4798123"/>
            <a:ext cx="102890" cy="101167"/>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a:off x="8630025" y="539363"/>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rot="3549358">
            <a:off x="8736369" y="3684949"/>
            <a:ext cx="102894" cy="101170"/>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a:off x="456225" y="188863"/>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849"/>
        <p:cNvGrpSpPr/>
        <p:nvPr/>
      </p:nvGrpSpPr>
      <p:grpSpPr>
        <a:xfrm>
          <a:off x="0" y="0"/>
          <a:ext cx="0" cy="0"/>
          <a:chOff x="0" y="0"/>
          <a:chExt cx="0" cy="0"/>
        </a:xfrm>
      </p:grpSpPr>
      <p:sp>
        <p:nvSpPr>
          <p:cNvPr id="850" name="Google Shape;850;p7"/>
          <p:cNvSpPr txBox="1">
            <a:spLocks noGrp="1"/>
          </p:cNvSpPr>
          <p:nvPr>
            <p:ph type="body" idx="1"/>
          </p:nvPr>
        </p:nvSpPr>
        <p:spPr>
          <a:xfrm>
            <a:off x="2148450" y="2077350"/>
            <a:ext cx="4847100" cy="2031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4"/>
              </a:buClr>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51" name="Google Shape;851;p7"/>
          <p:cNvSpPr txBox="1">
            <a:spLocks noGrp="1"/>
          </p:cNvSpPr>
          <p:nvPr>
            <p:ph type="title"/>
          </p:nvPr>
        </p:nvSpPr>
        <p:spPr>
          <a:xfrm>
            <a:off x="2148450" y="1035175"/>
            <a:ext cx="4847100" cy="1024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52" name="Google Shape;852;p7"/>
          <p:cNvGrpSpPr/>
          <p:nvPr/>
        </p:nvGrpSpPr>
        <p:grpSpPr>
          <a:xfrm rot="10800000" flipH="1">
            <a:off x="7872982" y="4899773"/>
            <a:ext cx="797136" cy="291763"/>
            <a:chOff x="3407100" y="1275750"/>
            <a:chExt cx="725725" cy="265625"/>
          </a:xfrm>
        </p:grpSpPr>
        <p:sp>
          <p:nvSpPr>
            <p:cNvPr id="853" name="Google Shape;853;p7"/>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7"/>
          <p:cNvGrpSpPr/>
          <p:nvPr/>
        </p:nvGrpSpPr>
        <p:grpSpPr>
          <a:xfrm flipH="1">
            <a:off x="7090930" y="-46698"/>
            <a:ext cx="2347347" cy="1322933"/>
            <a:chOff x="0" y="1"/>
            <a:chExt cx="2595475" cy="1462774"/>
          </a:xfrm>
        </p:grpSpPr>
        <p:sp>
          <p:nvSpPr>
            <p:cNvPr id="870" name="Google Shape;870;p7"/>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7"/>
          <p:cNvSpPr/>
          <p:nvPr/>
        </p:nvSpPr>
        <p:spPr>
          <a:xfrm rot="10800000">
            <a:off x="313887" y="2691334"/>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4944776">
            <a:off x="6286713" y="187899"/>
            <a:ext cx="102889" cy="10116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7235093">
            <a:off x="8688411" y="3216075"/>
            <a:ext cx="102888" cy="101165"/>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7"/>
          <p:cNvGrpSpPr/>
          <p:nvPr/>
        </p:nvGrpSpPr>
        <p:grpSpPr>
          <a:xfrm rot="10800000" flipH="1">
            <a:off x="-10510" y="4074226"/>
            <a:ext cx="2052650" cy="1070567"/>
            <a:chOff x="0" y="49"/>
            <a:chExt cx="2266119" cy="1181902"/>
          </a:xfrm>
        </p:grpSpPr>
        <p:sp>
          <p:nvSpPr>
            <p:cNvPr id="929" name="Google Shape;929;p7"/>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7"/>
          <p:cNvGrpSpPr/>
          <p:nvPr/>
        </p:nvGrpSpPr>
        <p:grpSpPr>
          <a:xfrm rot="10800000" flipH="1">
            <a:off x="-10510" y="3946533"/>
            <a:ext cx="2126213" cy="1198304"/>
            <a:chOff x="0" y="1"/>
            <a:chExt cx="2595475" cy="1462774"/>
          </a:xfrm>
        </p:grpSpPr>
        <p:sp>
          <p:nvSpPr>
            <p:cNvPr id="932" name="Google Shape;932;p7"/>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7"/>
          <p:cNvGrpSpPr/>
          <p:nvPr/>
        </p:nvGrpSpPr>
        <p:grpSpPr>
          <a:xfrm rot="9313732">
            <a:off x="59523" y="227775"/>
            <a:ext cx="875536" cy="822810"/>
            <a:chOff x="614825" y="539375"/>
            <a:chExt cx="875525" cy="822800"/>
          </a:xfrm>
        </p:grpSpPr>
        <p:sp>
          <p:nvSpPr>
            <p:cNvPr id="988" name="Google Shape;988;p7"/>
            <p:cNvSpPr/>
            <p:nvPr/>
          </p:nvSpPr>
          <p:spPr>
            <a:xfrm>
              <a:off x="804825" y="1022025"/>
              <a:ext cx="171250" cy="169475"/>
            </a:xfrm>
            <a:custGeom>
              <a:avLst/>
              <a:gdLst/>
              <a:ahLst/>
              <a:cxnLst/>
              <a:rect l="l" t="t" r="r" b="b"/>
              <a:pathLst>
                <a:path w="6850" h="6779" extrusionOk="0">
                  <a:moveTo>
                    <a:pt x="2432" y="0"/>
                  </a:moveTo>
                  <a:cubicBezTo>
                    <a:pt x="2284" y="0"/>
                    <a:pt x="2130" y="45"/>
                    <a:pt x="1972" y="152"/>
                  </a:cubicBezTo>
                  <a:cubicBezTo>
                    <a:pt x="1661" y="360"/>
                    <a:pt x="1376" y="723"/>
                    <a:pt x="1116" y="1008"/>
                  </a:cubicBezTo>
                  <a:cubicBezTo>
                    <a:pt x="831" y="1345"/>
                    <a:pt x="546" y="1708"/>
                    <a:pt x="312" y="2072"/>
                  </a:cubicBezTo>
                  <a:cubicBezTo>
                    <a:pt x="131" y="2357"/>
                    <a:pt x="1" y="2694"/>
                    <a:pt x="79" y="3031"/>
                  </a:cubicBezTo>
                  <a:cubicBezTo>
                    <a:pt x="157" y="3369"/>
                    <a:pt x="442" y="3654"/>
                    <a:pt x="675" y="3887"/>
                  </a:cubicBezTo>
                  <a:cubicBezTo>
                    <a:pt x="727" y="3939"/>
                    <a:pt x="805" y="3939"/>
                    <a:pt x="857" y="3939"/>
                  </a:cubicBezTo>
                  <a:cubicBezTo>
                    <a:pt x="1402" y="4484"/>
                    <a:pt x="1972" y="4977"/>
                    <a:pt x="2543" y="5522"/>
                  </a:cubicBezTo>
                  <a:cubicBezTo>
                    <a:pt x="2906" y="5859"/>
                    <a:pt x="3166" y="6352"/>
                    <a:pt x="3607" y="6585"/>
                  </a:cubicBezTo>
                  <a:cubicBezTo>
                    <a:pt x="3736" y="6663"/>
                    <a:pt x="3866" y="6689"/>
                    <a:pt x="3996" y="6689"/>
                  </a:cubicBezTo>
                  <a:cubicBezTo>
                    <a:pt x="3996" y="6715"/>
                    <a:pt x="4022" y="6715"/>
                    <a:pt x="4022" y="6741"/>
                  </a:cubicBezTo>
                  <a:cubicBezTo>
                    <a:pt x="4048" y="6767"/>
                    <a:pt x="4079" y="6778"/>
                    <a:pt x="4111" y="6778"/>
                  </a:cubicBezTo>
                  <a:cubicBezTo>
                    <a:pt x="4174" y="6778"/>
                    <a:pt x="4238" y="6732"/>
                    <a:pt x="4255" y="6663"/>
                  </a:cubicBezTo>
                  <a:cubicBezTo>
                    <a:pt x="4515" y="6637"/>
                    <a:pt x="4748" y="6507"/>
                    <a:pt x="4956" y="6352"/>
                  </a:cubicBezTo>
                  <a:cubicBezTo>
                    <a:pt x="5371" y="6041"/>
                    <a:pt x="5682" y="5625"/>
                    <a:pt x="5993" y="5236"/>
                  </a:cubicBezTo>
                  <a:cubicBezTo>
                    <a:pt x="6356" y="4795"/>
                    <a:pt x="6849" y="4380"/>
                    <a:pt x="6720" y="3758"/>
                  </a:cubicBezTo>
                  <a:cubicBezTo>
                    <a:pt x="6590" y="3135"/>
                    <a:pt x="5967" y="2720"/>
                    <a:pt x="5526" y="2331"/>
                  </a:cubicBezTo>
                  <a:cubicBezTo>
                    <a:pt x="4904" y="1786"/>
                    <a:pt x="4281" y="1267"/>
                    <a:pt x="3659" y="723"/>
                  </a:cubicBezTo>
                  <a:cubicBezTo>
                    <a:pt x="3305" y="428"/>
                    <a:pt x="2893" y="0"/>
                    <a:pt x="2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813925" y="1031625"/>
              <a:ext cx="153725" cy="147800"/>
            </a:xfrm>
            <a:custGeom>
              <a:avLst/>
              <a:gdLst/>
              <a:ahLst/>
              <a:cxnLst/>
              <a:rect l="l" t="t" r="r" b="b"/>
              <a:pathLst>
                <a:path w="6149" h="5912" extrusionOk="0">
                  <a:moveTo>
                    <a:pt x="2136" y="1"/>
                  </a:moveTo>
                  <a:cubicBezTo>
                    <a:pt x="1956" y="1"/>
                    <a:pt x="1802" y="104"/>
                    <a:pt x="1634" y="235"/>
                  </a:cubicBezTo>
                  <a:cubicBezTo>
                    <a:pt x="1141" y="728"/>
                    <a:pt x="675" y="1247"/>
                    <a:pt x="311" y="1817"/>
                  </a:cubicBezTo>
                  <a:cubicBezTo>
                    <a:pt x="156" y="2051"/>
                    <a:pt x="0" y="2310"/>
                    <a:pt x="78" y="2596"/>
                  </a:cubicBezTo>
                  <a:cubicBezTo>
                    <a:pt x="156" y="2855"/>
                    <a:pt x="389" y="3062"/>
                    <a:pt x="597" y="3244"/>
                  </a:cubicBezTo>
                  <a:cubicBezTo>
                    <a:pt x="649" y="3270"/>
                    <a:pt x="649" y="3322"/>
                    <a:pt x="649" y="3374"/>
                  </a:cubicBezTo>
                  <a:cubicBezTo>
                    <a:pt x="1245" y="3841"/>
                    <a:pt x="1816" y="4334"/>
                    <a:pt x="2387" y="4826"/>
                  </a:cubicBezTo>
                  <a:cubicBezTo>
                    <a:pt x="2568" y="5008"/>
                    <a:pt x="2750" y="5190"/>
                    <a:pt x="2905" y="5397"/>
                  </a:cubicBezTo>
                  <a:cubicBezTo>
                    <a:pt x="3061" y="5553"/>
                    <a:pt x="3243" y="5786"/>
                    <a:pt x="3476" y="5864"/>
                  </a:cubicBezTo>
                  <a:cubicBezTo>
                    <a:pt x="3552" y="5897"/>
                    <a:pt x="3631" y="5911"/>
                    <a:pt x="3709" y="5911"/>
                  </a:cubicBezTo>
                  <a:cubicBezTo>
                    <a:pt x="4006" y="5911"/>
                    <a:pt x="4309" y="5706"/>
                    <a:pt x="4514" y="5501"/>
                  </a:cubicBezTo>
                  <a:cubicBezTo>
                    <a:pt x="4825" y="5216"/>
                    <a:pt x="5084" y="4878"/>
                    <a:pt x="5370" y="4541"/>
                  </a:cubicBezTo>
                  <a:cubicBezTo>
                    <a:pt x="5655" y="4178"/>
                    <a:pt x="6148" y="3815"/>
                    <a:pt x="5915" y="3296"/>
                  </a:cubicBezTo>
                  <a:cubicBezTo>
                    <a:pt x="5811" y="3062"/>
                    <a:pt x="5603" y="2881"/>
                    <a:pt x="5422" y="2725"/>
                  </a:cubicBezTo>
                  <a:cubicBezTo>
                    <a:pt x="5188" y="2492"/>
                    <a:pt x="4929" y="2258"/>
                    <a:pt x="4669" y="2051"/>
                  </a:cubicBezTo>
                  <a:cubicBezTo>
                    <a:pt x="4151" y="1584"/>
                    <a:pt x="3606" y="1117"/>
                    <a:pt x="3087" y="676"/>
                  </a:cubicBezTo>
                  <a:cubicBezTo>
                    <a:pt x="2854" y="468"/>
                    <a:pt x="2620" y="209"/>
                    <a:pt x="2361" y="53"/>
                  </a:cubicBezTo>
                  <a:cubicBezTo>
                    <a:pt x="2280" y="17"/>
                    <a:pt x="2206" y="1"/>
                    <a:pt x="2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642050" y="765100"/>
              <a:ext cx="255550" cy="437775"/>
            </a:xfrm>
            <a:custGeom>
              <a:avLst/>
              <a:gdLst/>
              <a:ahLst/>
              <a:cxnLst/>
              <a:rect l="l" t="t" r="r" b="b"/>
              <a:pathLst>
                <a:path w="10222" h="17511" extrusionOk="0">
                  <a:moveTo>
                    <a:pt x="9210" y="1"/>
                  </a:moveTo>
                  <a:cubicBezTo>
                    <a:pt x="7913" y="1272"/>
                    <a:pt x="6616" y="2569"/>
                    <a:pt x="5396" y="3918"/>
                  </a:cubicBezTo>
                  <a:cubicBezTo>
                    <a:pt x="4307" y="5137"/>
                    <a:pt x="3243" y="6408"/>
                    <a:pt x="2335" y="7783"/>
                  </a:cubicBezTo>
                  <a:cubicBezTo>
                    <a:pt x="1479" y="9054"/>
                    <a:pt x="675" y="10429"/>
                    <a:pt x="312" y="11934"/>
                  </a:cubicBezTo>
                  <a:cubicBezTo>
                    <a:pt x="1" y="13282"/>
                    <a:pt x="79" y="14735"/>
                    <a:pt x="779" y="15954"/>
                  </a:cubicBezTo>
                  <a:cubicBezTo>
                    <a:pt x="1142" y="16525"/>
                    <a:pt x="1609" y="17018"/>
                    <a:pt x="2102" y="17511"/>
                  </a:cubicBezTo>
                  <a:cubicBezTo>
                    <a:pt x="1713" y="16655"/>
                    <a:pt x="1479" y="15747"/>
                    <a:pt x="1428" y="14839"/>
                  </a:cubicBezTo>
                  <a:cubicBezTo>
                    <a:pt x="1324" y="13568"/>
                    <a:pt x="1583" y="12323"/>
                    <a:pt x="2076" y="11155"/>
                  </a:cubicBezTo>
                  <a:cubicBezTo>
                    <a:pt x="2699" y="9651"/>
                    <a:pt x="3658" y="8276"/>
                    <a:pt x="4696" y="7005"/>
                  </a:cubicBezTo>
                  <a:cubicBezTo>
                    <a:pt x="5837" y="5578"/>
                    <a:pt x="7057" y="4255"/>
                    <a:pt x="8302" y="2932"/>
                  </a:cubicBezTo>
                  <a:cubicBezTo>
                    <a:pt x="8924" y="2284"/>
                    <a:pt x="9547" y="1635"/>
                    <a:pt x="10170" y="1012"/>
                  </a:cubicBezTo>
                  <a:cubicBezTo>
                    <a:pt x="10195" y="987"/>
                    <a:pt x="10195" y="961"/>
                    <a:pt x="10221" y="961"/>
                  </a:cubicBezTo>
                  <a:cubicBezTo>
                    <a:pt x="10118" y="909"/>
                    <a:pt x="10014" y="805"/>
                    <a:pt x="9962" y="779"/>
                  </a:cubicBezTo>
                  <a:cubicBezTo>
                    <a:pt x="9677" y="546"/>
                    <a:pt x="9443" y="286"/>
                    <a:pt x="9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660225" y="1217125"/>
              <a:ext cx="142050" cy="134925"/>
            </a:xfrm>
            <a:custGeom>
              <a:avLst/>
              <a:gdLst/>
              <a:ahLst/>
              <a:cxnLst/>
              <a:rect l="l" t="t" r="r" b="b"/>
              <a:pathLst>
                <a:path w="5682" h="5397" extrusionOk="0">
                  <a:moveTo>
                    <a:pt x="1505" y="1"/>
                  </a:moveTo>
                  <a:cubicBezTo>
                    <a:pt x="1193" y="260"/>
                    <a:pt x="882" y="571"/>
                    <a:pt x="597" y="883"/>
                  </a:cubicBezTo>
                  <a:cubicBezTo>
                    <a:pt x="363" y="1142"/>
                    <a:pt x="104" y="1453"/>
                    <a:pt x="78" y="1842"/>
                  </a:cubicBezTo>
                  <a:cubicBezTo>
                    <a:pt x="0" y="2439"/>
                    <a:pt x="441" y="2984"/>
                    <a:pt x="830" y="3399"/>
                  </a:cubicBezTo>
                  <a:cubicBezTo>
                    <a:pt x="1401" y="3969"/>
                    <a:pt x="2023" y="4462"/>
                    <a:pt x="2698" y="4903"/>
                  </a:cubicBezTo>
                  <a:cubicBezTo>
                    <a:pt x="2983" y="5111"/>
                    <a:pt x="3295" y="5292"/>
                    <a:pt x="3632" y="5370"/>
                  </a:cubicBezTo>
                  <a:cubicBezTo>
                    <a:pt x="3709" y="5388"/>
                    <a:pt x="3785" y="5396"/>
                    <a:pt x="3859" y="5396"/>
                  </a:cubicBezTo>
                  <a:cubicBezTo>
                    <a:pt x="4109" y="5396"/>
                    <a:pt x="4340" y="5303"/>
                    <a:pt x="4540" y="5163"/>
                  </a:cubicBezTo>
                  <a:cubicBezTo>
                    <a:pt x="5085" y="4774"/>
                    <a:pt x="5422" y="4229"/>
                    <a:pt x="5681" y="3632"/>
                  </a:cubicBezTo>
                  <a:cubicBezTo>
                    <a:pt x="5603" y="3580"/>
                    <a:pt x="5551" y="3554"/>
                    <a:pt x="5474" y="3503"/>
                  </a:cubicBezTo>
                  <a:cubicBezTo>
                    <a:pt x="5266" y="3399"/>
                    <a:pt x="5033" y="3269"/>
                    <a:pt x="4825" y="3165"/>
                  </a:cubicBezTo>
                  <a:cubicBezTo>
                    <a:pt x="4695" y="3503"/>
                    <a:pt x="4462" y="3788"/>
                    <a:pt x="4203" y="4047"/>
                  </a:cubicBezTo>
                  <a:cubicBezTo>
                    <a:pt x="4177" y="4073"/>
                    <a:pt x="4151" y="4099"/>
                    <a:pt x="4125" y="4099"/>
                  </a:cubicBezTo>
                  <a:cubicBezTo>
                    <a:pt x="3981" y="4243"/>
                    <a:pt x="3810" y="4298"/>
                    <a:pt x="3631" y="4298"/>
                  </a:cubicBezTo>
                  <a:cubicBezTo>
                    <a:pt x="3423" y="4298"/>
                    <a:pt x="3205" y="4223"/>
                    <a:pt x="3009" y="4125"/>
                  </a:cubicBezTo>
                  <a:cubicBezTo>
                    <a:pt x="2516" y="3892"/>
                    <a:pt x="2049" y="3554"/>
                    <a:pt x="1660" y="3191"/>
                  </a:cubicBezTo>
                  <a:cubicBezTo>
                    <a:pt x="1427" y="3010"/>
                    <a:pt x="1245" y="2802"/>
                    <a:pt x="1090" y="2569"/>
                  </a:cubicBezTo>
                  <a:cubicBezTo>
                    <a:pt x="960" y="2387"/>
                    <a:pt x="882" y="2180"/>
                    <a:pt x="934" y="1972"/>
                  </a:cubicBezTo>
                  <a:cubicBezTo>
                    <a:pt x="1038" y="1557"/>
                    <a:pt x="1505" y="1401"/>
                    <a:pt x="1712" y="1038"/>
                  </a:cubicBezTo>
                  <a:cubicBezTo>
                    <a:pt x="1751" y="980"/>
                    <a:pt x="1819" y="951"/>
                    <a:pt x="1884" y="951"/>
                  </a:cubicBezTo>
                  <a:cubicBezTo>
                    <a:pt x="1905" y="951"/>
                    <a:pt x="1926" y="954"/>
                    <a:pt x="1946" y="960"/>
                  </a:cubicBezTo>
                  <a:cubicBezTo>
                    <a:pt x="1920" y="934"/>
                    <a:pt x="1894" y="934"/>
                    <a:pt x="1894" y="908"/>
                  </a:cubicBezTo>
                  <a:cubicBezTo>
                    <a:pt x="1894" y="883"/>
                    <a:pt x="1868" y="857"/>
                    <a:pt x="1894" y="831"/>
                  </a:cubicBezTo>
                  <a:cubicBezTo>
                    <a:pt x="1868" y="805"/>
                    <a:pt x="1894" y="779"/>
                    <a:pt x="1894" y="753"/>
                  </a:cubicBezTo>
                  <a:cubicBezTo>
                    <a:pt x="1894" y="727"/>
                    <a:pt x="1920" y="701"/>
                    <a:pt x="1946" y="701"/>
                  </a:cubicBezTo>
                  <a:cubicBezTo>
                    <a:pt x="1972" y="649"/>
                    <a:pt x="1998" y="623"/>
                    <a:pt x="2049" y="597"/>
                  </a:cubicBezTo>
                  <a:cubicBezTo>
                    <a:pt x="1998" y="545"/>
                    <a:pt x="1972" y="493"/>
                    <a:pt x="1946" y="442"/>
                  </a:cubicBezTo>
                  <a:cubicBezTo>
                    <a:pt x="1790" y="286"/>
                    <a:pt x="1634" y="156"/>
                    <a:pt x="150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680325" y="764450"/>
              <a:ext cx="587575" cy="549350"/>
            </a:xfrm>
            <a:custGeom>
              <a:avLst/>
              <a:gdLst/>
              <a:ahLst/>
              <a:cxnLst/>
              <a:rect l="l" t="t" r="r" b="b"/>
              <a:pathLst>
                <a:path w="23503" h="21974" extrusionOk="0">
                  <a:moveTo>
                    <a:pt x="10195" y="1"/>
                  </a:moveTo>
                  <a:cubicBezTo>
                    <a:pt x="10195" y="1"/>
                    <a:pt x="10195" y="1"/>
                    <a:pt x="10195" y="27"/>
                  </a:cubicBezTo>
                  <a:cubicBezTo>
                    <a:pt x="9858" y="338"/>
                    <a:pt x="9546" y="649"/>
                    <a:pt x="9235" y="961"/>
                  </a:cubicBezTo>
                  <a:cubicBezTo>
                    <a:pt x="7990" y="2232"/>
                    <a:pt x="6745" y="3529"/>
                    <a:pt x="5552" y="4878"/>
                  </a:cubicBezTo>
                  <a:cubicBezTo>
                    <a:pt x="4410" y="6123"/>
                    <a:pt x="3295" y="7394"/>
                    <a:pt x="2361" y="8795"/>
                  </a:cubicBezTo>
                  <a:cubicBezTo>
                    <a:pt x="1505" y="10040"/>
                    <a:pt x="753" y="11415"/>
                    <a:pt x="441" y="12893"/>
                  </a:cubicBezTo>
                  <a:cubicBezTo>
                    <a:pt x="0" y="15098"/>
                    <a:pt x="649" y="17381"/>
                    <a:pt x="2076" y="19067"/>
                  </a:cubicBezTo>
                  <a:cubicBezTo>
                    <a:pt x="3554" y="20805"/>
                    <a:pt x="5759" y="21921"/>
                    <a:pt x="8068" y="21973"/>
                  </a:cubicBezTo>
                  <a:cubicBezTo>
                    <a:pt x="8113" y="21974"/>
                    <a:pt x="8157" y="21974"/>
                    <a:pt x="8202" y="21974"/>
                  </a:cubicBezTo>
                  <a:cubicBezTo>
                    <a:pt x="10952" y="21974"/>
                    <a:pt x="13472" y="20416"/>
                    <a:pt x="15591" y="18808"/>
                  </a:cubicBezTo>
                  <a:cubicBezTo>
                    <a:pt x="18392" y="16681"/>
                    <a:pt x="20960" y="14268"/>
                    <a:pt x="23503" y="11856"/>
                  </a:cubicBezTo>
                  <a:cubicBezTo>
                    <a:pt x="23503" y="11830"/>
                    <a:pt x="23503" y="11830"/>
                    <a:pt x="23477" y="11830"/>
                  </a:cubicBezTo>
                  <a:cubicBezTo>
                    <a:pt x="23477" y="11830"/>
                    <a:pt x="23477" y="11830"/>
                    <a:pt x="23477" y="11804"/>
                  </a:cubicBezTo>
                  <a:cubicBezTo>
                    <a:pt x="23451" y="11804"/>
                    <a:pt x="23425" y="11778"/>
                    <a:pt x="23399" y="11752"/>
                  </a:cubicBezTo>
                  <a:cubicBezTo>
                    <a:pt x="22517" y="11000"/>
                    <a:pt x="21635" y="10196"/>
                    <a:pt x="20753" y="9417"/>
                  </a:cubicBezTo>
                  <a:cubicBezTo>
                    <a:pt x="19404" y="8224"/>
                    <a:pt x="18081" y="7031"/>
                    <a:pt x="16732" y="5838"/>
                  </a:cubicBezTo>
                  <a:cubicBezTo>
                    <a:pt x="15435" y="4644"/>
                    <a:pt x="14112" y="3451"/>
                    <a:pt x="12789" y="2284"/>
                  </a:cubicBezTo>
                  <a:cubicBezTo>
                    <a:pt x="11959" y="1557"/>
                    <a:pt x="11155" y="805"/>
                    <a:pt x="10325" y="79"/>
                  </a:cubicBezTo>
                  <a:cubicBezTo>
                    <a:pt x="10273" y="53"/>
                    <a:pt x="10247" y="27"/>
                    <a:pt x="10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844400" y="1097150"/>
              <a:ext cx="424800" cy="237650"/>
            </a:xfrm>
            <a:custGeom>
              <a:avLst/>
              <a:gdLst/>
              <a:ahLst/>
              <a:cxnLst/>
              <a:rect l="l" t="t" r="r" b="b"/>
              <a:pathLst>
                <a:path w="16992" h="9506" extrusionOk="0">
                  <a:moveTo>
                    <a:pt x="16058" y="0"/>
                  </a:moveTo>
                  <a:cubicBezTo>
                    <a:pt x="15850" y="208"/>
                    <a:pt x="15643" y="390"/>
                    <a:pt x="15435" y="597"/>
                  </a:cubicBezTo>
                  <a:cubicBezTo>
                    <a:pt x="14112" y="1842"/>
                    <a:pt x="12763" y="3061"/>
                    <a:pt x="11362" y="4229"/>
                  </a:cubicBezTo>
                  <a:cubicBezTo>
                    <a:pt x="10143" y="5241"/>
                    <a:pt x="8872" y="6252"/>
                    <a:pt x="7497" y="7108"/>
                  </a:cubicBezTo>
                  <a:cubicBezTo>
                    <a:pt x="6304" y="7886"/>
                    <a:pt x="5007" y="8535"/>
                    <a:pt x="3606" y="8872"/>
                  </a:cubicBezTo>
                  <a:cubicBezTo>
                    <a:pt x="2981" y="9025"/>
                    <a:pt x="2333" y="9103"/>
                    <a:pt x="1683" y="9103"/>
                  </a:cubicBezTo>
                  <a:cubicBezTo>
                    <a:pt x="1120" y="9103"/>
                    <a:pt x="554" y="9045"/>
                    <a:pt x="0" y="8924"/>
                  </a:cubicBezTo>
                  <a:lnTo>
                    <a:pt x="0" y="8924"/>
                  </a:lnTo>
                  <a:cubicBezTo>
                    <a:pt x="234" y="9002"/>
                    <a:pt x="467" y="9080"/>
                    <a:pt x="701" y="9158"/>
                  </a:cubicBezTo>
                  <a:cubicBezTo>
                    <a:pt x="1572" y="9384"/>
                    <a:pt x="2467" y="9505"/>
                    <a:pt x="3362" y="9505"/>
                  </a:cubicBezTo>
                  <a:cubicBezTo>
                    <a:pt x="3799" y="9505"/>
                    <a:pt x="4236" y="9477"/>
                    <a:pt x="4670" y="9417"/>
                  </a:cubicBezTo>
                  <a:cubicBezTo>
                    <a:pt x="5344" y="9313"/>
                    <a:pt x="5993" y="9158"/>
                    <a:pt x="6615" y="8924"/>
                  </a:cubicBezTo>
                  <a:cubicBezTo>
                    <a:pt x="7367" y="8639"/>
                    <a:pt x="8042" y="8224"/>
                    <a:pt x="8716" y="7809"/>
                  </a:cubicBezTo>
                  <a:cubicBezTo>
                    <a:pt x="10221" y="6823"/>
                    <a:pt x="11674" y="5759"/>
                    <a:pt x="13074" y="4618"/>
                  </a:cubicBezTo>
                  <a:cubicBezTo>
                    <a:pt x="14475" y="3477"/>
                    <a:pt x="15824" y="2231"/>
                    <a:pt x="16992" y="831"/>
                  </a:cubicBezTo>
                  <a:cubicBezTo>
                    <a:pt x="16654" y="597"/>
                    <a:pt x="16343" y="312"/>
                    <a:pt x="16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1249725" y="1042675"/>
              <a:ext cx="123250" cy="74500"/>
            </a:xfrm>
            <a:custGeom>
              <a:avLst/>
              <a:gdLst/>
              <a:ahLst/>
              <a:cxnLst/>
              <a:rect l="l" t="t" r="r" b="b"/>
              <a:pathLst>
                <a:path w="4930" h="2980" extrusionOk="0">
                  <a:moveTo>
                    <a:pt x="3269" y="0"/>
                  </a:moveTo>
                  <a:cubicBezTo>
                    <a:pt x="3139" y="104"/>
                    <a:pt x="3035" y="182"/>
                    <a:pt x="2906" y="286"/>
                  </a:cubicBezTo>
                  <a:cubicBezTo>
                    <a:pt x="2491" y="585"/>
                    <a:pt x="1913" y="925"/>
                    <a:pt x="1371" y="925"/>
                  </a:cubicBezTo>
                  <a:cubicBezTo>
                    <a:pt x="1303" y="925"/>
                    <a:pt x="1235" y="920"/>
                    <a:pt x="1168" y="908"/>
                  </a:cubicBezTo>
                  <a:cubicBezTo>
                    <a:pt x="1168" y="934"/>
                    <a:pt x="1168" y="934"/>
                    <a:pt x="1142" y="960"/>
                  </a:cubicBezTo>
                  <a:cubicBezTo>
                    <a:pt x="753" y="1323"/>
                    <a:pt x="363" y="1687"/>
                    <a:pt x="0" y="2050"/>
                  </a:cubicBezTo>
                  <a:cubicBezTo>
                    <a:pt x="363" y="2361"/>
                    <a:pt x="779" y="2620"/>
                    <a:pt x="1194" y="2854"/>
                  </a:cubicBezTo>
                  <a:cubicBezTo>
                    <a:pt x="1353" y="2944"/>
                    <a:pt x="1513" y="2980"/>
                    <a:pt x="1671" y="2980"/>
                  </a:cubicBezTo>
                  <a:cubicBezTo>
                    <a:pt x="1924" y="2980"/>
                    <a:pt x="2173" y="2888"/>
                    <a:pt x="2413" y="2776"/>
                  </a:cubicBezTo>
                  <a:cubicBezTo>
                    <a:pt x="3295" y="2361"/>
                    <a:pt x="4151" y="1894"/>
                    <a:pt x="4929" y="1323"/>
                  </a:cubicBezTo>
                  <a:cubicBezTo>
                    <a:pt x="4358" y="882"/>
                    <a:pt x="3814" y="441"/>
                    <a:pt x="3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1339225" y="890925"/>
              <a:ext cx="136850" cy="167350"/>
            </a:xfrm>
            <a:custGeom>
              <a:avLst/>
              <a:gdLst/>
              <a:ahLst/>
              <a:cxnLst/>
              <a:rect l="l" t="t" r="r" b="b"/>
              <a:pathLst>
                <a:path w="5474" h="6694" extrusionOk="0">
                  <a:moveTo>
                    <a:pt x="4177" y="0"/>
                  </a:moveTo>
                  <a:cubicBezTo>
                    <a:pt x="3995" y="260"/>
                    <a:pt x="3787" y="493"/>
                    <a:pt x="3606" y="727"/>
                  </a:cubicBezTo>
                  <a:cubicBezTo>
                    <a:pt x="2983" y="1479"/>
                    <a:pt x="2309" y="2179"/>
                    <a:pt x="1634" y="2880"/>
                  </a:cubicBezTo>
                  <a:cubicBezTo>
                    <a:pt x="1946" y="3217"/>
                    <a:pt x="2127" y="3658"/>
                    <a:pt x="1868" y="4073"/>
                  </a:cubicBezTo>
                  <a:cubicBezTo>
                    <a:pt x="1738" y="4281"/>
                    <a:pt x="1531" y="4462"/>
                    <a:pt x="1349" y="4644"/>
                  </a:cubicBezTo>
                  <a:cubicBezTo>
                    <a:pt x="1142" y="4851"/>
                    <a:pt x="934" y="5059"/>
                    <a:pt x="701" y="5266"/>
                  </a:cubicBezTo>
                  <a:cubicBezTo>
                    <a:pt x="467" y="5448"/>
                    <a:pt x="260" y="5655"/>
                    <a:pt x="0" y="5837"/>
                  </a:cubicBezTo>
                  <a:cubicBezTo>
                    <a:pt x="415" y="6096"/>
                    <a:pt x="804" y="6382"/>
                    <a:pt x="1193" y="6693"/>
                  </a:cubicBezTo>
                  <a:cubicBezTo>
                    <a:pt x="1193" y="6693"/>
                    <a:pt x="1193" y="6667"/>
                    <a:pt x="1193" y="6667"/>
                  </a:cubicBezTo>
                  <a:cubicBezTo>
                    <a:pt x="1634" y="6148"/>
                    <a:pt x="2101" y="5681"/>
                    <a:pt x="2542" y="5188"/>
                  </a:cubicBezTo>
                  <a:cubicBezTo>
                    <a:pt x="3321" y="4306"/>
                    <a:pt x="4099" y="3399"/>
                    <a:pt x="4825" y="2491"/>
                  </a:cubicBezTo>
                  <a:cubicBezTo>
                    <a:pt x="5007" y="2257"/>
                    <a:pt x="5188" y="2050"/>
                    <a:pt x="5344" y="1816"/>
                  </a:cubicBezTo>
                  <a:cubicBezTo>
                    <a:pt x="5474" y="1609"/>
                    <a:pt x="5474" y="1427"/>
                    <a:pt x="5344" y="1220"/>
                  </a:cubicBezTo>
                  <a:cubicBezTo>
                    <a:pt x="5085" y="753"/>
                    <a:pt x="4618" y="389"/>
                    <a:pt x="4203" y="52"/>
                  </a:cubicBezTo>
                  <a:cubicBezTo>
                    <a:pt x="4203" y="26"/>
                    <a:pt x="4177" y="26"/>
                    <a:pt x="4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934550" y="651950"/>
              <a:ext cx="444900" cy="406650"/>
            </a:xfrm>
            <a:custGeom>
              <a:avLst/>
              <a:gdLst/>
              <a:ahLst/>
              <a:cxnLst/>
              <a:rect l="l" t="t" r="r" b="b"/>
              <a:pathLst>
                <a:path w="17796" h="16266" extrusionOk="0">
                  <a:moveTo>
                    <a:pt x="3040" y="1"/>
                  </a:moveTo>
                  <a:cubicBezTo>
                    <a:pt x="3004" y="1"/>
                    <a:pt x="2968" y="5"/>
                    <a:pt x="2931" y="13"/>
                  </a:cubicBezTo>
                  <a:cubicBezTo>
                    <a:pt x="2698" y="65"/>
                    <a:pt x="2542" y="324"/>
                    <a:pt x="2387" y="506"/>
                  </a:cubicBezTo>
                  <a:cubicBezTo>
                    <a:pt x="2205" y="713"/>
                    <a:pt x="2049" y="895"/>
                    <a:pt x="1868" y="1103"/>
                  </a:cubicBezTo>
                  <a:cubicBezTo>
                    <a:pt x="1531" y="1492"/>
                    <a:pt x="1193" y="1881"/>
                    <a:pt x="882" y="2296"/>
                  </a:cubicBezTo>
                  <a:cubicBezTo>
                    <a:pt x="467" y="2789"/>
                    <a:pt x="0" y="3515"/>
                    <a:pt x="259" y="4164"/>
                  </a:cubicBezTo>
                  <a:cubicBezTo>
                    <a:pt x="389" y="4267"/>
                    <a:pt x="519" y="4423"/>
                    <a:pt x="649" y="4527"/>
                  </a:cubicBezTo>
                  <a:cubicBezTo>
                    <a:pt x="1608" y="5357"/>
                    <a:pt x="2568" y="6239"/>
                    <a:pt x="3502" y="7095"/>
                  </a:cubicBezTo>
                  <a:cubicBezTo>
                    <a:pt x="4903" y="8340"/>
                    <a:pt x="6278" y="9585"/>
                    <a:pt x="7653" y="10830"/>
                  </a:cubicBezTo>
                  <a:cubicBezTo>
                    <a:pt x="8950" y="12024"/>
                    <a:pt x="10247" y="13191"/>
                    <a:pt x="11544" y="14384"/>
                  </a:cubicBezTo>
                  <a:cubicBezTo>
                    <a:pt x="12166" y="14981"/>
                    <a:pt x="12815" y="15552"/>
                    <a:pt x="13437" y="16148"/>
                  </a:cubicBezTo>
                  <a:cubicBezTo>
                    <a:pt x="13463" y="16174"/>
                    <a:pt x="13515" y="16200"/>
                    <a:pt x="13541" y="16200"/>
                  </a:cubicBezTo>
                  <a:cubicBezTo>
                    <a:pt x="13619" y="16200"/>
                    <a:pt x="13671" y="16226"/>
                    <a:pt x="13723" y="16252"/>
                  </a:cubicBezTo>
                  <a:cubicBezTo>
                    <a:pt x="13779" y="16261"/>
                    <a:pt x="13835" y="16266"/>
                    <a:pt x="13891" y="16266"/>
                  </a:cubicBezTo>
                  <a:cubicBezTo>
                    <a:pt x="14145" y="16266"/>
                    <a:pt x="14392" y="16177"/>
                    <a:pt x="14605" y="16070"/>
                  </a:cubicBezTo>
                  <a:cubicBezTo>
                    <a:pt x="15072" y="15837"/>
                    <a:pt x="15513" y="15474"/>
                    <a:pt x="15928" y="15137"/>
                  </a:cubicBezTo>
                  <a:cubicBezTo>
                    <a:pt x="16395" y="14747"/>
                    <a:pt x="16836" y="14332"/>
                    <a:pt x="17277" y="13917"/>
                  </a:cubicBezTo>
                  <a:cubicBezTo>
                    <a:pt x="17432" y="13736"/>
                    <a:pt x="17692" y="13528"/>
                    <a:pt x="17769" y="13269"/>
                  </a:cubicBezTo>
                  <a:cubicBezTo>
                    <a:pt x="17795" y="13087"/>
                    <a:pt x="17692" y="12906"/>
                    <a:pt x="17562" y="12750"/>
                  </a:cubicBezTo>
                  <a:cubicBezTo>
                    <a:pt x="17380" y="12568"/>
                    <a:pt x="17199" y="12413"/>
                    <a:pt x="16991" y="12257"/>
                  </a:cubicBezTo>
                  <a:cubicBezTo>
                    <a:pt x="16810" y="12076"/>
                    <a:pt x="16602" y="11894"/>
                    <a:pt x="16395" y="11712"/>
                  </a:cubicBezTo>
                  <a:cubicBezTo>
                    <a:pt x="15980" y="11323"/>
                    <a:pt x="15565" y="10960"/>
                    <a:pt x="15124" y="10571"/>
                  </a:cubicBezTo>
                  <a:cubicBezTo>
                    <a:pt x="14319" y="9845"/>
                    <a:pt x="13489" y="9092"/>
                    <a:pt x="12659" y="8366"/>
                  </a:cubicBezTo>
                  <a:cubicBezTo>
                    <a:pt x="10973" y="6861"/>
                    <a:pt x="9313" y="5357"/>
                    <a:pt x="7627" y="3878"/>
                  </a:cubicBezTo>
                  <a:cubicBezTo>
                    <a:pt x="6797" y="3126"/>
                    <a:pt x="5941" y="2348"/>
                    <a:pt x="5110" y="1595"/>
                  </a:cubicBezTo>
                  <a:cubicBezTo>
                    <a:pt x="4695" y="1232"/>
                    <a:pt x="4254" y="843"/>
                    <a:pt x="3839" y="454"/>
                  </a:cubicBezTo>
                  <a:cubicBezTo>
                    <a:pt x="3631" y="269"/>
                    <a:pt x="3340" y="1"/>
                    <a:pt x="3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1040250" y="566600"/>
              <a:ext cx="415725" cy="390500"/>
            </a:xfrm>
            <a:custGeom>
              <a:avLst/>
              <a:gdLst/>
              <a:ahLst/>
              <a:cxnLst/>
              <a:rect l="l" t="t" r="r" b="b"/>
              <a:pathLst>
                <a:path w="16629" h="15620" extrusionOk="0">
                  <a:moveTo>
                    <a:pt x="3786" y="0"/>
                  </a:moveTo>
                  <a:cubicBezTo>
                    <a:pt x="3760" y="0"/>
                    <a:pt x="3735" y="1"/>
                    <a:pt x="3710" y="3"/>
                  </a:cubicBezTo>
                  <a:cubicBezTo>
                    <a:pt x="3476" y="29"/>
                    <a:pt x="3269" y="159"/>
                    <a:pt x="3087" y="340"/>
                  </a:cubicBezTo>
                  <a:cubicBezTo>
                    <a:pt x="3156" y="454"/>
                    <a:pt x="3044" y="609"/>
                    <a:pt x="2909" y="609"/>
                  </a:cubicBezTo>
                  <a:cubicBezTo>
                    <a:pt x="2891" y="609"/>
                    <a:pt x="2873" y="606"/>
                    <a:pt x="2854" y="600"/>
                  </a:cubicBezTo>
                  <a:cubicBezTo>
                    <a:pt x="2802" y="651"/>
                    <a:pt x="2750" y="703"/>
                    <a:pt x="2698" y="755"/>
                  </a:cubicBezTo>
                  <a:cubicBezTo>
                    <a:pt x="2387" y="1066"/>
                    <a:pt x="2076" y="1404"/>
                    <a:pt x="1764" y="1741"/>
                  </a:cubicBezTo>
                  <a:cubicBezTo>
                    <a:pt x="1168" y="2363"/>
                    <a:pt x="571" y="2986"/>
                    <a:pt x="0" y="3609"/>
                  </a:cubicBezTo>
                  <a:cubicBezTo>
                    <a:pt x="26" y="3635"/>
                    <a:pt x="52" y="3661"/>
                    <a:pt x="52" y="3661"/>
                  </a:cubicBezTo>
                  <a:lnTo>
                    <a:pt x="1427" y="4880"/>
                  </a:lnTo>
                  <a:cubicBezTo>
                    <a:pt x="2335" y="5710"/>
                    <a:pt x="3243" y="6514"/>
                    <a:pt x="4151" y="7318"/>
                  </a:cubicBezTo>
                  <a:cubicBezTo>
                    <a:pt x="5967" y="8952"/>
                    <a:pt x="7783" y="10587"/>
                    <a:pt x="9598" y="12221"/>
                  </a:cubicBezTo>
                  <a:cubicBezTo>
                    <a:pt x="10506" y="13051"/>
                    <a:pt x="11414" y="13855"/>
                    <a:pt x="12322" y="14685"/>
                  </a:cubicBezTo>
                  <a:cubicBezTo>
                    <a:pt x="12660" y="14997"/>
                    <a:pt x="13023" y="15282"/>
                    <a:pt x="13360" y="15619"/>
                  </a:cubicBezTo>
                  <a:cubicBezTo>
                    <a:pt x="14060" y="14867"/>
                    <a:pt x="14735" y="14063"/>
                    <a:pt x="15409" y="13285"/>
                  </a:cubicBezTo>
                  <a:cubicBezTo>
                    <a:pt x="15746" y="12870"/>
                    <a:pt x="16084" y="12454"/>
                    <a:pt x="16369" y="12039"/>
                  </a:cubicBezTo>
                  <a:cubicBezTo>
                    <a:pt x="16499" y="11858"/>
                    <a:pt x="16628" y="11650"/>
                    <a:pt x="16551" y="11417"/>
                  </a:cubicBezTo>
                  <a:cubicBezTo>
                    <a:pt x="16499" y="11209"/>
                    <a:pt x="16317" y="11002"/>
                    <a:pt x="16187" y="10794"/>
                  </a:cubicBezTo>
                  <a:cubicBezTo>
                    <a:pt x="15124" y="9238"/>
                    <a:pt x="13905" y="7811"/>
                    <a:pt x="12556" y="6488"/>
                  </a:cubicBezTo>
                  <a:cubicBezTo>
                    <a:pt x="11181" y="5165"/>
                    <a:pt x="9728" y="3920"/>
                    <a:pt x="8224" y="2727"/>
                  </a:cubicBezTo>
                  <a:cubicBezTo>
                    <a:pt x="7497" y="2130"/>
                    <a:pt x="6771" y="1533"/>
                    <a:pt x="5993" y="1015"/>
                  </a:cubicBezTo>
                  <a:cubicBezTo>
                    <a:pt x="5604" y="755"/>
                    <a:pt x="5215" y="522"/>
                    <a:pt x="4799" y="314"/>
                  </a:cubicBezTo>
                  <a:cubicBezTo>
                    <a:pt x="4508" y="169"/>
                    <a:pt x="4149" y="0"/>
                    <a:pt x="3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935825" y="549450"/>
              <a:ext cx="168000" cy="141100"/>
            </a:xfrm>
            <a:custGeom>
              <a:avLst/>
              <a:gdLst/>
              <a:ahLst/>
              <a:cxnLst/>
              <a:rect l="l" t="t" r="r" b="b"/>
              <a:pathLst>
                <a:path w="6720" h="5644" extrusionOk="0">
                  <a:moveTo>
                    <a:pt x="5309" y="0"/>
                  </a:moveTo>
                  <a:cubicBezTo>
                    <a:pt x="5112" y="0"/>
                    <a:pt x="4939" y="212"/>
                    <a:pt x="4826" y="326"/>
                  </a:cubicBezTo>
                  <a:cubicBezTo>
                    <a:pt x="4618" y="533"/>
                    <a:pt x="4385" y="741"/>
                    <a:pt x="4177" y="974"/>
                  </a:cubicBezTo>
                  <a:cubicBezTo>
                    <a:pt x="3710" y="1389"/>
                    <a:pt x="3269" y="1804"/>
                    <a:pt x="2828" y="2245"/>
                  </a:cubicBezTo>
                  <a:cubicBezTo>
                    <a:pt x="1921" y="3101"/>
                    <a:pt x="1039" y="3931"/>
                    <a:pt x="105" y="4762"/>
                  </a:cubicBezTo>
                  <a:cubicBezTo>
                    <a:pt x="79" y="4788"/>
                    <a:pt x="53" y="4788"/>
                    <a:pt x="1" y="4788"/>
                  </a:cubicBezTo>
                  <a:cubicBezTo>
                    <a:pt x="338" y="5073"/>
                    <a:pt x="649" y="5358"/>
                    <a:pt x="961" y="5618"/>
                  </a:cubicBezTo>
                  <a:cubicBezTo>
                    <a:pt x="961" y="5618"/>
                    <a:pt x="961" y="5618"/>
                    <a:pt x="961" y="5644"/>
                  </a:cubicBezTo>
                  <a:cubicBezTo>
                    <a:pt x="1298" y="5229"/>
                    <a:pt x="1635" y="4839"/>
                    <a:pt x="1947" y="4450"/>
                  </a:cubicBezTo>
                  <a:cubicBezTo>
                    <a:pt x="2235" y="4090"/>
                    <a:pt x="2523" y="3663"/>
                    <a:pt x="2996" y="3663"/>
                  </a:cubicBezTo>
                  <a:cubicBezTo>
                    <a:pt x="3034" y="3663"/>
                    <a:pt x="3073" y="3666"/>
                    <a:pt x="3114" y="3672"/>
                  </a:cubicBezTo>
                  <a:cubicBezTo>
                    <a:pt x="3425" y="3698"/>
                    <a:pt x="3685" y="3880"/>
                    <a:pt x="3944" y="4087"/>
                  </a:cubicBezTo>
                  <a:cubicBezTo>
                    <a:pt x="4644" y="3309"/>
                    <a:pt x="5345" y="2557"/>
                    <a:pt x="6045" y="1804"/>
                  </a:cubicBezTo>
                  <a:cubicBezTo>
                    <a:pt x="6253" y="1545"/>
                    <a:pt x="6486" y="1286"/>
                    <a:pt x="6720" y="1026"/>
                  </a:cubicBezTo>
                  <a:cubicBezTo>
                    <a:pt x="6538" y="870"/>
                    <a:pt x="6330" y="715"/>
                    <a:pt x="6149" y="559"/>
                  </a:cubicBezTo>
                  <a:cubicBezTo>
                    <a:pt x="6019" y="455"/>
                    <a:pt x="5890" y="352"/>
                    <a:pt x="5734" y="274"/>
                  </a:cubicBezTo>
                  <a:cubicBezTo>
                    <a:pt x="5630" y="170"/>
                    <a:pt x="5526" y="92"/>
                    <a:pt x="5397" y="14"/>
                  </a:cubicBezTo>
                  <a:cubicBezTo>
                    <a:pt x="5367" y="5"/>
                    <a:pt x="5338" y="0"/>
                    <a:pt x="53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863200" y="661350"/>
              <a:ext cx="90175" cy="121950"/>
            </a:xfrm>
            <a:custGeom>
              <a:avLst/>
              <a:gdLst/>
              <a:ahLst/>
              <a:cxnLst/>
              <a:rect l="l" t="t" r="r" b="b"/>
              <a:pathLst>
                <a:path w="3607" h="4878" extrusionOk="0">
                  <a:moveTo>
                    <a:pt x="1998" y="0"/>
                  </a:moveTo>
                  <a:cubicBezTo>
                    <a:pt x="1401" y="830"/>
                    <a:pt x="779" y="1660"/>
                    <a:pt x="208" y="2542"/>
                  </a:cubicBezTo>
                  <a:cubicBezTo>
                    <a:pt x="78" y="2724"/>
                    <a:pt x="1" y="2906"/>
                    <a:pt x="78" y="3139"/>
                  </a:cubicBezTo>
                  <a:cubicBezTo>
                    <a:pt x="182" y="3347"/>
                    <a:pt x="338" y="3554"/>
                    <a:pt x="468" y="3762"/>
                  </a:cubicBezTo>
                  <a:cubicBezTo>
                    <a:pt x="623" y="3969"/>
                    <a:pt x="805" y="4177"/>
                    <a:pt x="986" y="4384"/>
                  </a:cubicBezTo>
                  <a:cubicBezTo>
                    <a:pt x="1090" y="4488"/>
                    <a:pt x="1168" y="4592"/>
                    <a:pt x="1272" y="4670"/>
                  </a:cubicBezTo>
                  <a:cubicBezTo>
                    <a:pt x="1324" y="4721"/>
                    <a:pt x="1375" y="4773"/>
                    <a:pt x="1427" y="4825"/>
                  </a:cubicBezTo>
                  <a:cubicBezTo>
                    <a:pt x="1427" y="4851"/>
                    <a:pt x="1453" y="4851"/>
                    <a:pt x="1453" y="4851"/>
                  </a:cubicBezTo>
                  <a:lnTo>
                    <a:pt x="1479" y="4851"/>
                  </a:lnTo>
                  <a:cubicBezTo>
                    <a:pt x="1487" y="4844"/>
                    <a:pt x="1497" y="4840"/>
                    <a:pt x="1508" y="4840"/>
                  </a:cubicBezTo>
                  <a:cubicBezTo>
                    <a:pt x="1536" y="4840"/>
                    <a:pt x="1572" y="4859"/>
                    <a:pt x="1609" y="4877"/>
                  </a:cubicBezTo>
                  <a:cubicBezTo>
                    <a:pt x="1816" y="4644"/>
                    <a:pt x="2050" y="4410"/>
                    <a:pt x="2283" y="4177"/>
                  </a:cubicBezTo>
                  <a:cubicBezTo>
                    <a:pt x="2387" y="4099"/>
                    <a:pt x="2465" y="3995"/>
                    <a:pt x="2543" y="3917"/>
                  </a:cubicBezTo>
                  <a:cubicBezTo>
                    <a:pt x="2621" y="3865"/>
                    <a:pt x="2698" y="3762"/>
                    <a:pt x="2776" y="3710"/>
                  </a:cubicBezTo>
                  <a:cubicBezTo>
                    <a:pt x="2750" y="3632"/>
                    <a:pt x="2750" y="3580"/>
                    <a:pt x="2724" y="3502"/>
                  </a:cubicBezTo>
                  <a:cubicBezTo>
                    <a:pt x="2647" y="2750"/>
                    <a:pt x="3139" y="2050"/>
                    <a:pt x="3606" y="1479"/>
                  </a:cubicBezTo>
                  <a:cubicBezTo>
                    <a:pt x="3580" y="1479"/>
                    <a:pt x="3580" y="1479"/>
                    <a:pt x="3554" y="1453"/>
                  </a:cubicBezTo>
                  <a:cubicBezTo>
                    <a:pt x="3036" y="960"/>
                    <a:pt x="2517" y="467"/>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a:off x="614825" y="539375"/>
              <a:ext cx="875525" cy="822800"/>
            </a:xfrm>
            <a:custGeom>
              <a:avLst/>
              <a:gdLst/>
              <a:ahLst/>
              <a:cxnLst/>
              <a:rect l="l" t="t" r="r" b="b"/>
              <a:pathLst>
                <a:path w="35021" h="32912" extrusionOk="0">
                  <a:moveTo>
                    <a:pt x="18150" y="403"/>
                  </a:moveTo>
                  <a:cubicBezTo>
                    <a:pt x="18178" y="403"/>
                    <a:pt x="18207" y="408"/>
                    <a:pt x="18237" y="417"/>
                  </a:cubicBezTo>
                  <a:cubicBezTo>
                    <a:pt x="18366" y="495"/>
                    <a:pt x="18470" y="573"/>
                    <a:pt x="18574" y="677"/>
                  </a:cubicBezTo>
                  <a:cubicBezTo>
                    <a:pt x="18730" y="755"/>
                    <a:pt x="18859" y="858"/>
                    <a:pt x="18989" y="962"/>
                  </a:cubicBezTo>
                  <a:cubicBezTo>
                    <a:pt x="19170" y="1118"/>
                    <a:pt x="19378" y="1273"/>
                    <a:pt x="19560" y="1429"/>
                  </a:cubicBezTo>
                  <a:cubicBezTo>
                    <a:pt x="19326" y="1689"/>
                    <a:pt x="19093" y="1948"/>
                    <a:pt x="18885" y="2207"/>
                  </a:cubicBezTo>
                  <a:cubicBezTo>
                    <a:pt x="18185" y="2960"/>
                    <a:pt x="17484" y="3712"/>
                    <a:pt x="16784" y="4490"/>
                  </a:cubicBezTo>
                  <a:cubicBezTo>
                    <a:pt x="16525" y="4283"/>
                    <a:pt x="16265" y="4101"/>
                    <a:pt x="15954" y="4075"/>
                  </a:cubicBezTo>
                  <a:cubicBezTo>
                    <a:pt x="15913" y="4069"/>
                    <a:pt x="15874" y="4066"/>
                    <a:pt x="15836" y="4066"/>
                  </a:cubicBezTo>
                  <a:cubicBezTo>
                    <a:pt x="15363" y="4066"/>
                    <a:pt x="15075" y="4493"/>
                    <a:pt x="14787" y="4853"/>
                  </a:cubicBezTo>
                  <a:cubicBezTo>
                    <a:pt x="14475" y="5242"/>
                    <a:pt x="14138" y="5632"/>
                    <a:pt x="13801" y="6047"/>
                  </a:cubicBezTo>
                  <a:cubicBezTo>
                    <a:pt x="13801" y="6021"/>
                    <a:pt x="13801" y="6021"/>
                    <a:pt x="13801" y="6021"/>
                  </a:cubicBezTo>
                  <a:cubicBezTo>
                    <a:pt x="13489" y="5761"/>
                    <a:pt x="13178" y="5476"/>
                    <a:pt x="12841" y="5191"/>
                  </a:cubicBezTo>
                  <a:cubicBezTo>
                    <a:pt x="12893" y="5191"/>
                    <a:pt x="12919" y="5191"/>
                    <a:pt x="12945" y="5165"/>
                  </a:cubicBezTo>
                  <a:cubicBezTo>
                    <a:pt x="13879" y="4334"/>
                    <a:pt x="14761" y="3504"/>
                    <a:pt x="15668" y="2648"/>
                  </a:cubicBezTo>
                  <a:cubicBezTo>
                    <a:pt x="16109" y="2207"/>
                    <a:pt x="16550" y="1792"/>
                    <a:pt x="17017" y="1377"/>
                  </a:cubicBezTo>
                  <a:cubicBezTo>
                    <a:pt x="17225" y="1144"/>
                    <a:pt x="17458" y="936"/>
                    <a:pt x="17666" y="729"/>
                  </a:cubicBezTo>
                  <a:cubicBezTo>
                    <a:pt x="17802" y="615"/>
                    <a:pt x="17958" y="403"/>
                    <a:pt x="18150" y="403"/>
                  </a:cubicBezTo>
                  <a:close/>
                  <a:moveTo>
                    <a:pt x="11933" y="4879"/>
                  </a:moveTo>
                  <a:cubicBezTo>
                    <a:pt x="12452" y="5346"/>
                    <a:pt x="12971" y="5839"/>
                    <a:pt x="13489" y="6332"/>
                  </a:cubicBezTo>
                  <a:cubicBezTo>
                    <a:pt x="13515" y="6358"/>
                    <a:pt x="13515" y="6358"/>
                    <a:pt x="13541" y="6358"/>
                  </a:cubicBezTo>
                  <a:cubicBezTo>
                    <a:pt x="13074" y="6929"/>
                    <a:pt x="12582" y="7629"/>
                    <a:pt x="12659" y="8381"/>
                  </a:cubicBezTo>
                  <a:cubicBezTo>
                    <a:pt x="12685" y="8433"/>
                    <a:pt x="12685" y="8511"/>
                    <a:pt x="12711" y="8589"/>
                  </a:cubicBezTo>
                  <a:cubicBezTo>
                    <a:pt x="12633" y="8641"/>
                    <a:pt x="12556" y="8744"/>
                    <a:pt x="12478" y="8796"/>
                  </a:cubicBezTo>
                  <a:lnTo>
                    <a:pt x="12218" y="9056"/>
                  </a:lnTo>
                  <a:cubicBezTo>
                    <a:pt x="11985" y="9289"/>
                    <a:pt x="11777" y="9523"/>
                    <a:pt x="11544" y="9756"/>
                  </a:cubicBezTo>
                  <a:cubicBezTo>
                    <a:pt x="11507" y="9738"/>
                    <a:pt x="11471" y="9719"/>
                    <a:pt x="11443" y="9719"/>
                  </a:cubicBezTo>
                  <a:cubicBezTo>
                    <a:pt x="11432" y="9719"/>
                    <a:pt x="11422" y="9723"/>
                    <a:pt x="11414" y="9730"/>
                  </a:cubicBezTo>
                  <a:lnTo>
                    <a:pt x="11388" y="9730"/>
                  </a:lnTo>
                  <a:cubicBezTo>
                    <a:pt x="11388" y="9730"/>
                    <a:pt x="11362" y="9730"/>
                    <a:pt x="11362" y="9704"/>
                  </a:cubicBezTo>
                  <a:cubicBezTo>
                    <a:pt x="11310" y="9652"/>
                    <a:pt x="11259" y="9600"/>
                    <a:pt x="11207" y="9549"/>
                  </a:cubicBezTo>
                  <a:cubicBezTo>
                    <a:pt x="11103" y="9471"/>
                    <a:pt x="11025" y="9367"/>
                    <a:pt x="10921" y="9263"/>
                  </a:cubicBezTo>
                  <a:cubicBezTo>
                    <a:pt x="10740" y="9056"/>
                    <a:pt x="10558" y="8848"/>
                    <a:pt x="10403" y="8641"/>
                  </a:cubicBezTo>
                  <a:cubicBezTo>
                    <a:pt x="10273" y="8433"/>
                    <a:pt x="10117" y="8226"/>
                    <a:pt x="10013" y="8018"/>
                  </a:cubicBezTo>
                  <a:cubicBezTo>
                    <a:pt x="9936" y="7785"/>
                    <a:pt x="10013" y="7603"/>
                    <a:pt x="10143" y="7421"/>
                  </a:cubicBezTo>
                  <a:cubicBezTo>
                    <a:pt x="10714" y="6539"/>
                    <a:pt x="11336" y="5709"/>
                    <a:pt x="11933" y="4879"/>
                  </a:cubicBezTo>
                  <a:close/>
                  <a:moveTo>
                    <a:pt x="20803" y="1089"/>
                  </a:moveTo>
                  <a:cubicBezTo>
                    <a:pt x="21166" y="1089"/>
                    <a:pt x="21525" y="1258"/>
                    <a:pt x="21816" y="1403"/>
                  </a:cubicBezTo>
                  <a:cubicBezTo>
                    <a:pt x="22232" y="1611"/>
                    <a:pt x="22621" y="1844"/>
                    <a:pt x="23010" y="2104"/>
                  </a:cubicBezTo>
                  <a:cubicBezTo>
                    <a:pt x="23788" y="2622"/>
                    <a:pt x="24514" y="3219"/>
                    <a:pt x="25241" y="3816"/>
                  </a:cubicBezTo>
                  <a:cubicBezTo>
                    <a:pt x="26745" y="5009"/>
                    <a:pt x="28198" y="6254"/>
                    <a:pt x="29573" y="7577"/>
                  </a:cubicBezTo>
                  <a:cubicBezTo>
                    <a:pt x="30922" y="8900"/>
                    <a:pt x="32141" y="10327"/>
                    <a:pt x="33204" y="11883"/>
                  </a:cubicBezTo>
                  <a:cubicBezTo>
                    <a:pt x="33334" y="12091"/>
                    <a:pt x="33516" y="12298"/>
                    <a:pt x="33568" y="12506"/>
                  </a:cubicBezTo>
                  <a:cubicBezTo>
                    <a:pt x="33645" y="12739"/>
                    <a:pt x="33516" y="12947"/>
                    <a:pt x="33386" y="13128"/>
                  </a:cubicBezTo>
                  <a:cubicBezTo>
                    <a:pt x="33101" y="13543"/>
                    <a:pt x="32763" y="13959"/>
                    <a:pt x="32426" y="14374"/>
                  </a:cubicBezTo>
                  <a:cubicBezTo>
                    <a:pt x="31778" y="15152"/>
                    <a:pt x="31077" y="15956"/>
                    <a:pt x="30377" y="16708"/>
                  </a:cubicBezTo>
                  <a:cubicBezTo>
                    <a:pt x="30040" y="16371"/>
                    <a:pt x="29677" y="16086"/>
                    <a:pt x="29339" y="15774"/>
                  </a:cubicBezTo>
                  <a:cubicBezTo>
                    <a:pt x="28431" y="14944"/>
                    <a:pt x="27523" y="14140"/>
                    <a:pt x="26615" y="13310"/>
                  </a:cubicBezTo>
                  <a:cubicBezTo>
                    <a:pt x="24800" y="11676"/>
                    <a:pt x="22984" y="10041"/>
                    <a:pt x="21168" y="8407"/>
                  </a:cubicBezTo>
                  <a:cubicBezTo>
                    <a:pt x="20260" y="7603"/>
                    <a:pt x="19352" y="6799"/>
                    <a:pt x="18444" y="5969"/>
                  </a:cubicBezTo>
                  <a:lnTo>
                    <a:pt x="17069" y="4750"/>
                  </a:lnTo>
                  <a:cubicBezTo>
                    <a:pt x="17069" y="4750"/>
                    <a:pt x="17043" y="4724"/>
                    <a:pt x="17017" y="4698"/>
                  </a:cubicBezTo>
                  <a:cubicBezTo>
                    <a:pt x="17588" y="4075"/>
                    <a:pt x="18185" y="3452"/>
                    <a:pt x="18781" y="2830"/>
                  </a:cubicBezTo>
                  <a:cubicBezTo>
                    <a:pt x="19093" y="2493"/>
                    <a:pt x="19404" y="2155"/>
                    <a:pt x="19715" y="1844"/>
                  </a:cubicBezTo>
                  <a:cubicBezTo>
                    <a:pt x="19767" y="1792"/>
                    <a:pt x="19819" y="1740"/>
                    <a:pt x="19871" y="1689"/>
                  </a:cubicBezTo>
                  <a:cubicBezTo>
                    <a:pt x="19890" y="1695"/>
                    <a:pt x="19908" y="1698"/>
                    <a:pt x="19926" y="1698"/>
                  </a:cubicBezTo>
                  <a:cubicBezTo>
                    <a:pt x="20061" y="1698"/>
                    <a:pt x="20173" y="1543"/>
                    <a:pt x="20104" y="1429"/>
                  </a:cubicBezTo>
                  <a:cubicBezTo>
                    <a:pt x="20286" y="1248"/>
                    <a:pt x="20493" y="1118"/>
                    <a:pt x="20727" y="1092"/>
                  </a:cubicBezTo>
                  <a:cubicBezTo>
                    <a:pt x="20752" y="1090"/>
                    <a:pt x="20777" y="1089"/>
                    <a:pt x="20803" y="1089"/>
                  </a:cubicBezTo>
                  <a:close/>
                  <a:moveTo>
                    <a:pt x="33153" y="14062"/>
                  </a:moveTo>
                  <a:cubicBezTo>
                    <a:pt x="33153" y="14088"/>
                    <a:pt x="33179" y="14088"/>
                    <a:pt x="33179" y="14114"/>
                  </a:cubicBezTo>
                  <a:cubicBezTo>
                    <a:pt x="33594" y="14451"/>
                    <a:pt x="34061" y="14815"/>
                    <a:pt x="34320" y="15256"/>
                  </a:cubicBezTo>
                  <a:cubicBezTo>
                    <a:pt x="34450" y="15489"/>
                    <a:pt x="34424" y="15671"/>
                    <a:pt x="34320" y="15878"/>
                  </a:cubicBezTo>
                  <a:cubicBezTo>
                    <a:pt x="34164" y="16112"/>
                    <a:pt x="33983" y="16319"/>
                    <a:pt x="33801" y="16553"/>
                  </a:cubicBezTo>
                  <a:cubicBezTo>
                    <a:pt x="33075" y="17461"/>
                    <a:pt x="32297" y="18368"/>
                    <a:pt x="31518" y="19250"/>
                  </a:cubicBezTo>
                  <a:cubicBezTo>
                    <a:pt x="31077" y="19743"/>
                    <a:pt x="30610" y="20210"/>
                    <a:pt x="30169" y="20729"/>
                  </a:cubicBezTo>
                  <a:cubicBezTo>
                    <a:pt x="30169" y="20729"/>
                    <a:pt x="30169" y="20755"/>
                    <a:pt x="30169" y="20755"/>
                  </a:cubicBezTo>
                  <a:cubicBezTo>
                    <a:pt x="29780" y="20444"/>
                    <a:pt x="29391" y="20158"/>
                    <a:pt x="28976" y="19899"/>
                  </a:cubicBezTo>
                  <a:cubicBezTo>
                    <a:pt x="29210" y="19717"/>
                    <a:pt x="29443" y="19510"/>
                    <a:pt x="29677" y="19328"/>
                  </a:cubicBezTo>
                  <a:cubicBezTo>
                    <a:pt x="29884" y="19121"/>
                    <a:pt x="30118" y="18913"/>
                    <a:pt x="30325" y="18706"/>
                  </a:cubicBezTo>
                  <a:cubicBezTo>
                    <a:pt x="30507" y="18524"/>
                    <a:pt x="30714" y="18343"/>
                    <a:pt x="30844" y="18135"/>
                  </a:cubicBezTo>
                  <a:cubicBezTo>
                    <a:pt x="31103" y="17694"/>
                    <a:pt x="30922" y="17279"/>
                    <a:pt x="30610" y="16942"/>
                  </a:cubicBezTo>
                  <a:cubicBezTo>
                    <a:pt x="31285" y="16241"/>
                    <a:pt x="31959" y="15541"/>
                    <a:pt x="32582" y="14789"/>
                  </a:cubicBezTo>
                  <a:cubicBezTo>
                    <a:pt x="32763" y="14555"/>
                    <a:pt x="32971" y="14322"/>
                    <a:pt x="33153" y="14062"/>
                  </a:cubicBezTo>
                  <a:close/>
                  <a:moveTo>
                    <a:pt x="15829" y="4504"/>
                  </a:moveTo>
                  <a:cubicBezTo>
                    <a:pt x="16129" y="4504"/>
                    <a:pt x="16420" y="4772"/>
                    <a:pt x="16628" y="4957"/>
                  </a:cubicBezTo>
                  <a:cubicBezTo>
                    <a:pt x="17043" y="5346"/>
                    <a:pt x="17484" y="5709"/>
                    <a:pt x="17899" y="6098"/>
                  </a:cubicBezTo>
                  <a:cubicBezTo>
                    <a:pt x="18730" y="6851"/>
                    <a:pt x="19586" y="7603"/>
                    <a:pt x="20416" y="8381"/>
                  </a:cubicBezTo>
                  <a:cubicBezTo>
                    <a:pt x="22102" y="9860"/>
                    <a:pt x="23762" y="11364"/>
                    <a:pt x="25448" y="12869"/>
                  </a:cubicBezTo>
                  <a:cubicBezTo>
                    <a:pt x="26278" y="13595"/>
                    <a:pt x="27108" y="14348"/>
                    <a:pt x="27913" y="15074"/>
                  </a:cubicBezTo>
                  <a:cubicBezTo>
                    <a:pt x="28354" y="15463"/>
                    <a:pt x="28769" y="15826"/>
                    <a:pt x="29184" y="16215"/>
                  </a:cubicBezTo>
                  <a:cubicBezTo>
                    <a:pt x="29391" y="16397"/>
                    <a:pt x="29599" y="16579"/>
                    <a:pt x="29780" y="16760"/>
                  </a:cubicBezTo>
                  <a:cubicBezTo>
                    <a:pt x="29988" y="16916"/>
                    <a:pt x="30169" y="17071"/>
                    <a:pt x="30351" y="17253"/>
                  </a:cubicBezTo>
                  <a:cubicBezTo>
                    <a:pt x="30481" y="17409"/>
                    <a:pt x="30584" y="17590"/>
                    <a:pt x="30558" y="17772"/>
                  </a:cubicBezTo>
                  <a:cubicBezTo>
                    <a:pt x="30481" y="18031"/>
                    <a:pt x="30221" y="18239"/>
                    <a:pt x="30066" y="18394"/>
                  </a:cubicBezTo>
                  <a:cubicBezTo>
                    <a:pt x="29625" y="18835"/>
                    <a:pt x="29184" y="19250"/>
                    <a:pt x="28717" y="19640"/>
                  </a:cubicBezTo>
                  <a:cubicBezTo>
                    <a:pt x="28302" y="19977"/>
                    <a:pt x="27861" y="20340"/>
                    <a:pt x="27394" y="20573"/>
                  </a:cubicBezTo>
                  <a:cubicBezTo>
                    <a:pt x="27181" y="20680"/>
                    <a:pt x="26934" y="20769"/>
                    <a:pt x="26680" y="20769"/>
                  </a:cubicBezTo>
                  <a:cubicBezTo>
                    <a:pt x="26624" y="20769"/>
                    <a:pt x="26568" y="20764"/>
                    <a:pt x="26512" y="20755"/>
                  </a:cubicBezTo>
                  <a:cubicBezTo>
                    <a:pt x="26460" y="20729"/>
                    <a:pt x="26408" y="20703"/>
                    <a:pt x="26330" y="20703"/>
                  </a:cubicBezTo>
                  <a:cubicBezTo>
                    <a:pt x="26304" y="20703"/>
                    <a:pt x="26252" y="20677"/>
                    <a:pt x="26226" y="20651"/>
                  </a:cubicBezTo>
                  <a:cubicBezTo>
                    <a:pt x="25604" y="20055"/>
                    <a:pt x="24955" y="19458"/>
                    <a:pt x="24333" y="18887"/>
                  </a:cubicBezTo>
                  <a:cubicBezTo>
                    <a:pt x="23036" y="17694"/>
                    <a:pt x="21739" y="16527"/>
                    <a:pt x="20442" y="15333"/>
                  </a:cubicBezTo>
                  <a:cubicBezTo>
                    <a:pt x="19067" y="14088"/>
                    <a:pt x="17692" y="12843"/>
                    <a:pt x="16291" y="11598"/>
                  </a:cubicBezTo>
                  <a:cubicBezTo>
                    <a:pt x="15357" y="10742"/>
                    <a:pt x="14397" y="9860"/>
                    <a:pt x="13438" y="9030"/>
                  </a:cubicBezTo>
                  <a:cubicBezTo>
                    <a:pt x="13308" y="8926"/>
                    <a:pt x="13178" y="8770"/>
                    <a:pt x="13048" y="8667"/>
                  </a:cubicBezTo>
                  <a:cubicBezTo>
                    <a:pt x="12789" y="8018"/>
                    <a:pt x="13256" y="7292"/>
                    <a:pt x="13671" y="6799"/>
                  </a:cubicBezTo>
                  <a:cubicBezTo>
                    <a:pt x="13982" y="6384"/>
                    <a:pt x="14320" y="5995"/>
                    <a:pt x="14657" y="5606"/>
                  </a:cubicBezTo>
                  <a:cubicBezTo>
                    <a:pt x="14838" y="5398"/>
                    <a:pt x="14994" y="5216"/>
                    <a:pt x="15176" y="5009"/>
                  </a:cubicBezTo>
                  <a:cubicBezTo>
                    <a:pt x="15331" y="4827"/>
                    <a:pt x="15487" y="4568"/>
                    <a:pt x="15720" y="4516"/>
                  </a:cubicBezTo>
                  <a:cubicBezTo>
                    <a:pt x="15757" y="4508"/>
                    <a:pt x="15793" y="4504"/>
                    <a:pt x="15829" y="4504"/>
                  </a:cubicBezTo>
                  <a:close/>
                  <a:moveTo>
                    <a:pt x="28665" y="20132"/>
                  </a:moveTo>
                  <a:cubicBezTo>
                    <a:pt x="29210" y="20573"/>
                    <a:pt x="29754" y="21014"/>
                    <a:pt x="30325" y="21455"/>
                  </a:cubicBezTo>
                  <a:cubicBezTo>
                    <a:pt x="29547" y="22026"/>
                    <a:pt x="28691" y="22493"/>
                    <a:pt x="27809" y="22908"/>
                  </a:cubicBezTo>
                  <a:cubicBezTo>
                    <a:pt x="27569" y="23020"/>
                    <a:pt x="27320" y="23112"/>
                    <a:pt x="27067" y="23112"/>
                  </a:cubicBezTo>
                  <a:cubicBezTo>
                    <a:pt x="26909" y="23112"/>
                    <a:pt x="26749" y="23076"/>
                    <a:pt x="26590" y="22986"/>
                  </a:cubicBezTo>
                  <a:cubicBezTo>
                    <a:pt x="26175" y="22752"/>
                    <a:pt x="25759" y="22493"/>
                    <a:pt x="25396" y="22182"/>
                  </a:cubicBezTo>
                  <a:cubicBezTo>
                    <a:pt x="25759" y="21819"/>
                    <a:pt x="26149" y="21455"/>
                    <a:pt x="26538" y="21092"/>
                  </a:cubicBezTo>
                  <a:cubicBezTo>
                    <a:pt x="26564" y="21066"/>
                    <a:pt x="26564" y="21066"/>
                    <a:pt x="26564" y="21040"/>
                  </a:cubicBezTo>
                  <a:cubicBezTo>
                    <a:pt x="26631" y="21052"/>
                    <a:pt x="26699" y="21057"/>
                    <a:pt x="26767" y="21057"/>
                  </a:cubicBezTo>
                  <a:cubicBezTo>
                    <a:pt x="27309" y="21057"/>
                    <a:pt x="27887" y="20717"/>
                    <a:pt x="28302" y="20418"/>
                  </a:cubicBezTo>
                  <a:cubicBezTo>
                    <a:pt x="28431" y="20314"/>
                    <a:pt x="28535" y="20236"/>
                    <a:pt x="28665" y="20132"/>
                  </a:cubicBezTo>
                  <a:close/>
                  <a:moveTo>
                    <a:pt x="10095" y="19691"/>
                  </a:moveTo>
                  <a:cubicBezTo>
                    <a:pt x="10168" y="19691"/>
                    <a:pt x="10244" y="19707"/>
                    <a:pt x="10325" y="19743"/>
                  </a:cubicBezTo>
                  <a:cubicBezTo>
                    <a:pt x="10584" y="19899"/>
                    <a:pt x="10818" y="20158"/>
                    <a:pt x="11051" y="20366"/>
                  </a:cubicBezTo>
                  <a:cubicBezTo>
                    <a:pt x="11570" y="20807"/>
                    <a:pt x="12115" y="21274"/>
                    <a:pt x="12633" y="21741"/>
                  </a:cubicBezTo>
                  <a:cubicBezTo>
                    <a:pt x="12893" y="21948"/>
                    <a:pt x="13152" y="22182"/>
                    <a:pt x="13386" y="22415"/>
                  </a:cubicBezTo>
                  <a:cubicBezTo>
                    <a:pt x="13567" y="22571"/>
                    <a:pt x="13775" y="22752"/>
                    <a:pt x="13879" y="22986"/>
                  </a:cubicBezTo>
                  <a:cubicBezTo>
                    <a:pt x="14112" y="23505"/>
                    <a:pt x="13619" y="23868"/>
                    <a:pt x="13334" y="24231"/>
                  </a:cubicBezTo>
                  <a:cubicBezTo>
                    <a:pt x="13048" y="24568"/>
                    <a:pt x="12789" y="24906"/>
                    <a:pt x="12478" y="25191"/>
                  </a:cubicBezTo>
                  <a:cubicBezTo>
                    <a:pt x="12273" y="25396"/>
                    <a:pt x="11970" y="25601"/>
                    <a:pt x="11673" y="25601"/>
                  </a:cubicBezTo>
                  <a:cubicBezTo>
                    <a:pt x="11595" y="25601"/>
                    <a:pt x="11516" y="25587"/>
                    <a:pt x="11440" y="25554"/>
                  </a:cubicBezTo>
                  <a:cubicBezTo>
                    <a:pt x="11207" y="25450"/>
                    <a:pt x="11025" y="25243"/>
                    <a:pt x="10869" y="25087"/>
                  </a:cubicBezTo>
                  <a:cubicBezTo>
                    <a:pt x="10714" y="24880"/>
                    <a:pt x="10532" y="24698"/>
                    <a:pt x="10351" y="24516"/>
                  </a:cubicBezTo>
                  <a:cubicBezTo>
                    <a:pt x="9780" y="24024"/>
                    <a:pt x="9209" y="23531"/>
                    <a:pt x="8613" y="23064"/>
                  </a:cubicBezTo>
                  <a:cubicBezTo>
                    <a:pt x="8613" y="23012"/>
                    <a:pt x="8613" y="22960"/>
                    <a:pt x="8561" y="22934"/>
                  </a:cubicBezTo>
                  <a:cubicBezTo>
                    <a:pt x="8353" y="22752"/>
                    <a:pt x="8120" y="22545"/>
                    <a:pt x="8042" y="22286"/>
                  </a:cubicBezTo>
                  <a:cubicBezTo>
                    <a:pt x="7964" y="22000"/>
                    <a:pt x="8120" y="21741"/>
                    <a:pt x="8275" y="21507"/>
                  </a:cubicBezTo>
                  <a:cubicBezTo>
                    <a:pt x="8639" y="20937"/>
                    <a:pt x="9105" y="20418"/>
                    <a:pt x="9598" y="19925"/>
                  </a:cubicBezTo>
                  <a:cubicBezTo>
                    <a:pt x="9747" y="19794"/>
                    <a:pt x="9910" y="19691"/>
                    <a:pt x="10095" y="19691"/>
                  </a:cubicBezTo>
                  <a:close/>
                  <a:moveTo>
                    <a:pt x="10032" y="19306"/>
                  </a:moveTo>
                  <a:cubicBezTo>
                    <a:pt x="9884" y="19306"/>
                    <a:pt x="9730" y="19351"/>
                    <a:pt x="9572" y="19458"/>
                  </a:cubicBezTo>
                  <a:cubicBezTo>
                    <a:pt x="9261" y="19691"/>
                    <a:pt x="8976" y="20029"/>
                    <a:pt x="8716" y="20314"/>
                  </a:cubicBezTo>
                  <a:cubicBezTo>
                    <a:pt x="8431" y="20651"/>
                    <a:pt x="8146" y="21014"/>
                    <a:pt x="7912" y="21378"/>
                  </a:cubicBezTo>
                  <a:cubicBezTo>
                    <a:pt x="7731" y="21663"/>
                    <a:pt x="7601" y="22000"/>
                    <a:pt x="7679" y="22337"/>
                  </a:cubicBezTo>
                  <a:cubicBezTo>
                    <a:pt x="7757" y="22675"/>
                    <a:pt x="8042" y="22960"/>
                    <a:pt x="8275" y="23193"/>
                  </a:cubicBezTo>
                  <a:cubicBezTo>
                    <a:pt x="8327" y="23245"/>
                    <a:pt x="8405" y="23245"/>
                    <a:pt x="8457" y="23245"/>
                  </a:cubicBezTo>
                  <a:cubicBezTo>
                    <a:pt x="9002" y="23790"/>
                    <a:pt x="9572" y="24283"/>
                    <a:pt x="10143" y="24828"/>
                  </a:cubicBezTo>
                  <a:cubicBezTo>
                    <a:pt x="10506" y="25165"/>
                    <a:pt x="10766" y="25658"/>
                    <a:pt x="11207" y="25891"/>
                  </a:cubicBezTo>
                  <a:cubicBezTo>
                    <a:pt x="11336" y="25969"/>
                    <a:pt x="11466" y="25995"/>
                    <a:pt x="11596" y="25995"/>
                  </a:cubicBezTo>
                  <a:cubicBezTo>
                    <a:pt x="11596" y="26021"/>
                    <a:pt x="11622" y="26021"/>
                    <a:pt x="11622" y="26047"/>
                  </a:cubicBezTo>
                  <a:cubicBezTo>
                    <a:pt x="11648" y="26073"/>
                    <a:pt x="11679" y="26084"/>
                    <a:pt x="11711" y="26084"/>
                  </a:cubicBezTo>
                  <a:cubicBezTo>
                    <a:pt x="11774" y="26084"/>
                    <a:pt x="11838" y="26038"/>
                    <a:pt x="11855" y="25969"/>
                  </a:cubicBezTo>
                  <a:cubicBezTo>
                    <a:pt x="12115" y="25943"/>
                    <a:pt x="12348" y="25813"/>
                    <a:pt x="12556" y="25658"/>
                  </a:cubicBezTo>
                  <a:cubicBezTo>
                    <a:pt x="12971" y="25347"/>
                    <a:pt x="13282" y="24931"/>
                    <a:pt x="13593" y="24542"/>
                  </a:cubicBezTo>
                  <a:cubicBezTo>
                    <a:pt x="13956" y="24101"/>
                    <a:pt x="14449" y="23686"/>
                    <a:pt x="14320" y="23064"/>
                  </a:cubicBezTo>
                  <a:cubicBezTo>
                    <a:pt x="14190" y="22441"/>
                    <a:pt x="13567" y="22026"/>
                    <a:pt x="13126" y="21637"/>
                  </a:cubicBezTo>
                  <a:cubicBezTo>
                    <a:pt x="12504" y="21092"/>
                    <a:pt x="11881" y="20573"/>
                    <a:pt x="11259" y="20029"/>
                  </a:cubicBezTo>
                  <a:cubicBezTo>
                    <a:pt x="10905" y="19734"/>
                    <a:pt x="10493" y="19306"/>
                    <a:pt x="10032" y="19306"/>
                  </a:cubicBezTo>
                  <a:close/>
                  <a:moveTo>
                    <a:pt x="10299" y="9030"/>
                  </a:moveTo>
                  <a:cubicBezTo>
                    <a:pt x="10532" y="9315"/>
                    <a:pt x="10766" y="9575"/>
                    <a:pt x="11051" y="9808"/>
                  </a:cubicBezTo>
                  <a:cubicBezTo>
                    <a:pt x="11103" y="9834"/>
                    <a:pt x="11207" y="9938"/>
                    <a:pt x="11310" y="9990"/>
                  </a:cubicBezTo>
                  <a:cubicBezTo>
                    <a:pt x="11284" y="9990"/>
                    <a:pt x="11284" y="10016"/>
                    <a:pt x="11259" y="10041"/>
                  </a:cubicBezTo>
                  <a:cubicBezTo>
                    <a:pt x="10636" y="10664"/>
                    <a:pt x="10013" y="11313"/>
                    <a:pt x="9391" y="11961"/>
                  </a:cubicBezTo>
                  <a:cubicBezTo>
                    <a:pt x="8146" y="13284"/>
                    <a:pt x="6926" y="14607"/>
                    <a:pt x="5785" y="16034"/>
                  </a:cubicBezTo>
                  <a:cubicBezTo>
                    <a:pt x="4747" y="17305"/>
                    <a:pt x="3788" y="18680"/>
                    <a:pt x="3165" y="20184"/>
                  </a:cubicBezTo>
                  <a:cubicBezTo>
                    <a:pt x="2672" y="21352"/>
                    <a:pt x="2413" y="22597"/>
                    <a:pt x="2517" y="23868"/>
                  </a:cubicBezTo>
                  <a:cubicBezTo>
                    <a:pt x="2568" y="24776"/>
                    <a:pt x="2802" y="25684"/>
                    <a:pt x="3191" y="26540"/>
                  </a:cubicBezTo>
                  <a:cubicBezTo>
                    <a:pt x="2698" y="26047"/>
                    <a:pt x="2231" y="25554"/>
                    <a:pt x="1868" y="24983"/>
                  </a:cubicBezTo>
                  <a:cubicBezTo>
                    <a:pt x="1168" y="23764"/>
                    <a:pt x="1090" y="22311"/>
                    <a:pt x="1401" y="20963"/>
                  </a:cubicBezTo>
                  <a:cubicBezTo>
                    <a:pt x="1764" y="19458"/>
                    <a:pt x="2568" y="18083"/>
                    <a:pt x="3424" y="16812"/>
                  </a:cubicBezTo>
                  <a:cubicBezTo>
                    <a:pt x="4332" y="15437"/>
                    <a:pt x="5396" y="14166"/>
                    <a:pt x="6485" y="12947"/>
                  </a:cubicBezTo>
                  <a:cubicBezTo>
                    <a:pt x="7705" y="11598"/>
                    <a:pt x="9002" y="10301"/>
                    <a:pt x="10299" y="9030"/>
                  </a:cubicBezTo>
                  <a:close/>
                  <a:moveTo>
                    <a:pt x="12815" y="9004"/>
                  </a:moveTo>
                  <a:cubicBezTo>
                    <a:pt x="12867" y="9030"/>
                    <a:pt x="12893" y="9056"/>
                    <a:pt x="12945" y="9082"/>
                  </a:cubicBezTo>
                  <a:cubicBezTo>
                    <a:pt x="13775" y="9808"/>
                    <a:pt x="14579" y="10560"/>
                    <a:pt x="15409" y="11287"/>
                  </a:cubicBezTo>
                  <a:cubicBezTo>
                    <a:pt x="16732" y="12454"/>
                    <a:pt x="18055" y="13647"/>
                    <a:pt x="19352" y="14841"/>
                  </a:cubicBezTo>
                  <a:cubicBezTo>
                    <a:pt x="20701" y="16034"/>
                    <a:pt x="22024" y="17227"/>
                    <a:pt x="23373" y="18420"/>
                  </a:cubicBezTo>
                  <a:cubicBezTo>
                    <a:pt x="24255" y="19199"/>
                    <a:pt x="25137" y="20003"/>
                    <a:pt x="26019" y="20755"/>
                  </a:cubicBezTo>
                  <a:cubicBezTo>
                    <a:pt x="26045" y="20781"/>
                    <a:pt x="26071" y="20807"/>
                    <a:pt x="26097" y="20807"/>
                  </a:cubicBezTo>
                  <a:cubicBezTo>
                    <a:pt x="26097" y="20833"/>
                    <a:pt x="26097" y="20833"/>
                    <a:pt x="26097" y="20833"/>
                  </a:cubicBezTo>
                  <a:cubicBezTo>
                    <a:pt x="26123" y="20833"/>
                    <a:pt x="26123" y="20833"/>
                    <a:pt x="26123" y="20859"/>
                  </a:cubicBezTo>
                  <a:cubicBezTo>
                    <a:pt x="23580" y="23271"/>
                    <a:pt x="21012" y="25684"/>
                    <a:pt x="18211" y="27811"/>
                  </a:cubicBezTo>
                  <a:cubicBezTo>
                    <a:pt x="16092" y="29419"/>
                    <a:pt x="13572" y="30977"/>
                    <a:pt x="10822" y="30977"/>
                  </a:cubicBezTo>
                  <a:cubicBezTo>
                    <a:pt x="10777" y="30977"/>
                    <a:pt x="10733" y="30977"/>
                    <a:pt x="10688" y="30976"/>
                  </a:cubicBezTo>
                  <a:cubicBezTo>
                    <a:pt x="8379" y="30924"/>
                    <a:pt x="6174" y="29808"/>
                    <a:pt x="4696" y="28070"/>
                  </a:cubicBezTo>
                  <a:cubicBezTo>
                    <a:pt x="3269" y="26384"/>
                    <a:pt x="2620" y="24101"/>
                    <a:pt x="3061" y="21896"/>
                  </a:cubicBezTo>
                  <a:cubicBezTo>
                    <a:pt x="3373" y="20418"/>
                    <a:pt x="4125" y="19043"/>
                    <a:pt x="4981" y="17798"/>
                  </a:cubicBezTo>
                  <a:cubicBezTo>
                    <a:pt x="5915" y="16397"/>
                    <a:pt x="7030" y="15126"/>
                    <a:pt x="8172" y="13881"/>
                  </a:cubicBezTo>
                  <a:cubicBezTo>
                    <a:pt x="9365" y="12532"/>
                    <a:pt x="10610" y="11235"/>
                    <a:pt x="11855" y="9964"/>
                  </a:cubicBezTo>
                  <a:cubicBezTo>
                    <a:pt x="12166" y="9652"/>
                    <a:pt x="12478" y="9341"/>
                    <a:pt x="12789" y="9030"/>
                  </a:cubicBezTo>
                  <a:cubicBezTo>
                    <a:pt x="12815" y="9004"/>
                    <a:pt x="12815" y="9004"/>
                    <a:pt x="12815" y="9004"/>
                  </a:cubicBezTo>
                  <a:close/>
                  <a:moveTo>
                    <a:pt x="4073" y="28018"/>
                  </a:moveTo>
                  <a:cubicBezTo>
                    <a:pt x="4721" y="28874"/>
                    <a:pt x="5526" y="29601"/>
                    <a:pt x="6434" y="30146"/>
                  </a:cubicBezTo>
                  <a:cubicBezTo>
                    <a:pt x="6226" y="30431"/>
                    <a:pt x="6019" y="30690"/>
                    <a:pt x="5759" y="30924"/>
                  </a:cubicBezTo>
                  <a:cubicBezTo>
                    <a:pt x="5733" y="30924"/>
                    <a:pt x="5707" y="30950"/>
                    <a:pt x="5681" y="30950"/>
                  </a:cubicBezTo>
                  <a:cubicBezTo>
                    <a:pt x="5605" y="31026"/>
                    <a:pt x="5511" y="31055"/>
                    <a:pt x="5412" y="31055"/>
                  </a:cubicBezTo>
                  <a:cubicBezTo>
                    <a:pt x="5209" y="31055"/>
                    <a:pt x="4982" y="30933"/>
                    <a:pt x="4825" y="30846"/>
                  </a:cubicBezTo>
                  <a:cubicBezTo>
                    <a:pt x="4436" y="30613"/>
                    <a:pt x="4021" y="30327"/>
                    <a:pt x="3658" y="30016"/>
                  </a:cubicBezTo>
                  <a:cubicBezTo>
                    <a:pt x="3502" y="29860"/>
                    <a:pt x="3321" y="29679"/>
                    <a:pt x="3191" y="29497"/>
                  </a:cubicBezTo>
                  <a:cubicBezTo>
                    <a:pt x="3087" y="29341"/>
                    <a:pt x="3035" y="29212"/>
                    <a:pt x="3139" y="29056"/>
                  </a:cubicBezTo>
                  <a:cubicBezTo>
                    <a:pt x="3347" y="28771"/>
                    <a:pt x="3684" y="28641"/>
                    <a:pt x="3865" y="28330"/>
                  </a:cubicBezTo>
                  <a:cubicBezTo>
                    <a:pt x="3917" y="28252"/>
                    <a:pt x="3865" y="28174"/>
                    <a:pt x="3814" y="28122"/>
                  </a:cubicBezTo>
                  <a:lnTo>
                    <a:pt x="3943" y="28122"/>
                  </a:lnTo>
                  <a:cubicBezTo>
                    <a:pt x="3969" y="28122"/>
                    <a:pt x="3995" y="28096"/>
                    <a:pt x="4021" y="28070"/>
                  </a:cubicBezTo>
                  <a:cubicBezTo>
                    <a:pt x="4047" y="28044"/>
                    <a:pt x="4073" y="28044"/>
                    <a:pt x="4073" y="28018"/>
                  </a:cubicBezTo>
                  <a:close/>
                  <a:moveTo>
                    <a:pt x="25241" y="22311"/>
                  </a:moveTo>
                  <a:cubicBezTo>
                    <a:pt x="25526" y="22623"/>
                    <a:pt x="25837" y="22908"/>
                    <a:pt x="26175" y="23142"/>
                  </a:cubicBezTo>
                  <a:cubicBezTo>
                    <a:pt x="25007" y="24542"/>
                    <a:pt x="23658" y="25788"/>
                    <a:pt x="22257" y="26929"/>
                  </a:cubicBezTo>
                  <a:cubicBezTo>
                    <a:pt x="20857" y="28070"/>
                    <a:pt x="19404" y="29134"/>
                    <a:pt x="17899" y="30120"/>
                  </a:cubicBezTo>
                  <a:cubicBezTo>
                    <a:pt x="17225" y="30535"/>
                    <a:pt x="16550" y="30950"/>
                    <a:pt x="15798" y="31235"/>
                  </a:cubicBezTo>
                  <a:cubicBezTo>
                    <a:pt x="15176" y="31469"/>
                    <a:pt x="14527" y="31624"/>
                    <a:pt x="13853" y="31728"/>
                  </a:cubicBezTo>
                  <a:cubicBezTo>
                    <a:pt x="13419" y="31788"/>
                    <a:pt x="12982" y="31816"/>
                    <a:pt x="12545" y="31816"/>
                  </a:cubicBezTo>
                  <a:cubicBezTo>
                    <a:pt x="11650" y="31816"/>
                    <a:pt x="10755" y="31695"/>
                    <a:pt x="9884" y="31469"/>
                  </a:cubicBezTo>
                  <a:cubicBezTo>
                    <a:pt x="9650" y="31391"/>
                    <a:pt x="9417" y="31313"/>
                    <a:pt x="9183" y="31235"/>
                  </a:cubicBezTo>
                  <a:lnTo>
                    <a:pt x="9183" y="31235"/>
                  </a:lnTo>
                  <a:cubicBezTo>
                    <a:pt x="9737" y="31356"/>
                    <a:pt x="10303" y="31414"/>
                    <a:pt x="10869" y="31414"/>
                  </a:cubicBezTo>
                  <a:cubicBezTo>
                    <a:pt x="11522" y="31414"/>
                    <a:pt x="12176" y="31336"/>
                    <a:pt x="12815" y="31183"/>
                  </a:cubicBezTo>
                  <a:cubicBezTo>
                    <a:pt x="14190" y="30846"/>
                    <a:pt x="15487" y="30197"/>
                    <a:pt x="16680" y="29419"/>
                  </a:cubicBezTo>
                  <a:cubicBezTo>
                    <a:pt x="18055" y="28563"/>
                    <a:pt x="19326" y="27552"/>
                    <a:pt x="20545" y="26540"/>
                  </a:cubicBezTo>
                  <a:cubicBezTo>
                    <a:pt x="21946" y="25372"/>
                    <a:pt x="23295" y="24153"/>
                    <a:pt x="24618" y="22908"/>
                  </a:cubicBezTo>
                  <a:cubicBezTo>
                    <a:pt x="24826" y="22701"/>
                    <a:pt x="25033" y="22519"/>
                    <a:pt x="25241" y="22311"/>
                  </a:cubicBezTo>
                  <a:close/>
                  <a:moveTo>
                    <a:pt x="3321" y="27111"/>
                  </a:moveTo>
                  <a:cubicBezTo>
                    <a:pt x="3450" y="27266"/>
                    <a:pt x="3606" y="27396"/>
                    <a:pt x="3762" y="27552"/>
                  </a:cubicBezTo>
                  <a:cubicBezTo>
                    <a:pt x="3788" y="27603"/>
                    <a:pt x="3814" y="27655"/>
                    <a:pt x="3865" y="27707"/>
                  </a:cubicBezTo>
                  <a:cubicBezTo>
                    <a:pt x="3814" y="27733"/>
                    <a:pt x="3788" y="27759"/>
                    <a:pt x="3762" y="27811"/>
                  </a:cubicBezTo>
                  <a:cubicBezTo>
                    <a:pt x="3736" y="27811"/>
                    <a:pt x="3710" y="27837"/>
                    <a:pt x="3710" y="27863"/>
                  </a:cubicBezTo>
                  <a:cubicBezTo>
                    <a:pt x="3710" y="27889"/>
                    <a:pt x="3684" y="27915"/>
                    <a:pt x="3684" y="27941"/>
                  </a:cubicBezTo>
                  <a:cubicBezTo>
                    <a:pt x="3684" y="27967"/>
                    <a:pt x="3710" y="27993"/>
                    <a:pt x="3710" y="28018"/>
                  </a:cubicBezTo>
                  <a:cubicBezTo>
                    <a:pt x="3710" y="28044"/>
                    <a:pt x="3736" y="28044"/>
                    <a:pt x="3762" y="28070"/>
                  </a:cubicBezTo>
                  <a:cubicBezTo>
                    <a:pt x="3742" y="28064"/>
                    <a:pt x="3721" y="28061"/>
                    <a:pt x="3700" y="28061"/>
                  </a:cubicBezTo>
                  <a:cubicBezTo>
                    <a:pt x="3635" y="28061"/>
                    <a:pt x="3567" y="28090"/>
                    <a:pt x="3528" y="28148"/>
                  </a:cubicBezTo>
                  <a:cubicBezTo>
                    <a:pt x="3321" y="28511"/>
                    <a:pt x="2854" y="28667"/>
                    <a:pt x="2750" y="29082"/>
                  </a:cubicBezTo>
                  <a:cubicBezTo>
                    <a:pt x="2698" y="29290"/>
                    <a:pt x="2776" y="29497"/>
                    <a:pt x="2906" y="29679"/>
                  </a:cubicBezTo>
                  <a:cubicBezTo>
                    <a:pt x="3061" y="29912"/>
                    <a:pt x="3243" y="30120"/>
                    <a:pt x="3476" y="30301"/>
                  </a:cubicBezTo>
                  <a:cubicBezTo>
                    <a:pt x="3865" y="30664"/>
                    <a:pt x="4332" y="31002"/>
                    <a:pt x="4825" y="31235"/>
                  </a:cubicBezTo>
                  <a:cubicBezTo>
                    <a:pt x="5021" y="31333"/>
                    <a:pt x="5231" y="31408"/>
                    <a:pt x="5437" y="31408"/>
                  </a:cubicBezTo>
                  <a:cubicBezTo>
                    <a:pt x="5613" y="31408"/>
                    <a:pt x="5785" y="31353"/>
                    <a:pt x="5941" y="31209"/>
                  </a:cubicBezTo>
                  <a:cubicBezTo>
                    <a:pt x="5967" y="31209"/>
                    <a:pt x="5993" y="31183"/>
                    <a:pt x="6019" y="31157"/>
                  </a:cubicBezTo>
                  <a:cubicBezTo>
                    <a:pt x="6278" y="30898"/>
                    <a:pt x="6511" y="30613"/>
                    <a:pt x="6641" y="30275"/>
                  </a:cubicBezTo>
                  <a:cubicBezTo>
                    <a:pt x="6849" y="30379"/>
                    <a:pt x="7056" y="30509"/>
                    <a:pt x="7290" y="30613"/>
                  </a:cubicBezTo>
                  <a:cubicBezTo>
                    <a:pt x="7367" y="30664"/>
                    <a:pt x="7419" y="30690"/>
                    <a:pt x="7497" y="30742"/>
                  </a:cubicBezTo>
                  <a:cubicBezTo>
                    <a:pt x="7238" y="31339"/>
                    <a:pt x="6901" y="31884"/>
                    <a:pt x="6356" y="32273"/>
                  </a:cubicBezTo>
                  <a:cubicBezTo>
                    <a:pt x="6156" y="32413"/>
                    <a:pt x="5925" y="32506"/>
                    <a:pt x="5675" y="32506"/>
                  </a:cubicBezTo>
                  <a:cubicBezTo>
                    <a:pt x="5601" y="32506"/>
                    <a:pt x="5525" y="32498"/>
                    <a:pt x="5448" y="32480"/>
                  </a:cubicBezTo>
                  <a:cubicBezTo>
                    <a:pt x="5111" y="32402"/>
                    <a:pt x="4799" y="32221"/>
                    <a:pt x="4514" y="32013"/>
                  </a:cubicBezTo>
                  <a:cubicBezTo>
                    <a:pt x="3839" y="31572"/>
                    <a:pt x="3217" y="31079"/>
                    <a:pt x="2646" y="30509"/>
                  </a:cubicBezTo>
                  <a:cubicBezTo>
                    <a:pt x="2257" y="30094"/>
                    <a:pt x="1790" y="29549"/>
                    <a:pt x="1868" y="28952"/>
                  </a:cubicBezTo>
                  <a:cubicBezTo>
                    <a:pt x="1920" y="28563"/>
                    <a:pt x="2179" y="28252"/>
                    <a:pt x="2413" y="27993"/>
                  </a:cubicBezTo>
                  <a:cubicBezTo>
                    <a:pt x="2698" y="27681"/>
                    <a:pt x="3009" y="27370"/>
                    <a:pt x="3321" y="27111"/>
                  </a:cubicBezTo>
                  <a:close/>
                  <a:moveTo>
                    <a:pt x="18120" y="0"/>
                  </a:moveTo>
                  <a:cubicBezTo>
                    <a:pt x="18039" y="0"/>
                    <a:pt x="17956" y="17"/>
                    <a:pt x="17873" y="54"/>
                  </a:cubicBezTo>
                  <a:cubicBezTo>
                    <a:pt x="17640" y="158"/>
                    <a:pt x="17458" y="391"/>
                    <a:pt x="17277" y="573"/>
                  </a:cubicBezTo>
                  <a:cubicBezTo>
                    <a:pt x="16291" y="1481"/>
                    <a:pt x="15331" y="2415"/>
                    <a:pt x="14371" y="3349"/>
                  </a:cubicBezTo>
                  <a:cubicBezTo>
                    <a:pt x="13827" y="3868"/>
                    <a:pt x="13282" y="4412"/>
                    <a:pt x="12737" y="4957"/>
                  </a:cubicBezTo>
                  <a:cubicBezTo>
                    <a:pt x="12711" y="5009"/>
                    <a:pt x="12711" y="5035"/>
                    <a:pt x="12711" y="5061"/>
                  </a:cubicBezTo>
                  <a:cubicBezTo>
                    <a:pt x="12478" y="4853"/>
                    <a:pt x="12244" y="4646"/>
                    <a:pt x="12037" y="4464"/>
                  </a:cubicBezTo>
                  <a:cubicBezTo>
                    <a:pt x="11991" y="4419"/>
                    <a:pt x="11941" y="4398"/>
                    <a:pt x="11892" y="4398"/>
                  </a:cubicBezTo>
                  <a:cubicBezTo>
                    <a:pt x="11829" y="4398"/>
                    <a:pt x="11769" y="4432"/>
                    <a:pt x="11725" y="4490"/>
                  </a:cubicBezTo>
                  <a:cubicBezTo>
                    <a:pt x="11388" y="4983"/>
                    <a:pt x="11077" y="5476"/>
                    <a:pt x="10740" y="5943"/>
                  </a:cubicBezTo>
                  <a:cubicBezTo>
                    <a:pt x="10428" y="6410"/>
                    <a:pt x="10065" y="6877"/>
                    <a:pt x="9780" y="7344"/>
                  </a:cubicBezTo>
                  <a:cubicBezTo>
                    <a:pt x="9676" y="7525"/>
                    <a:pt x="9624" y="7733"/>
                    <a:pt x="9650" y="7940"/>
                  </a:cubicBezTo>
                  <a:cubicBezTo>
                    <a:pt x="9676" y="8148"/>
                    <a:pt x="9832" y="8355"/>
                    <a:pt x="9936" y="8563"/>
                  </a:cubicBezTo>
                  <a:cubicBezTo>
                    <a:pt x="9987" y="8589"/>
                    <a:pt x="10013" y="8641"/>
                    <a:pt x="10039" y="8693"/>
                  </a:cubicBezTo>
                  <a:cubicBezTo>
                    <a:pt x="7653" y="11053"/>
                    <a:pt x="5240" y="13440"/>
                    <a:pt x="3321" y="16215"/>
                  </a:cubicBezTo>
                  <a:cubicBezTo>
                    <a:pt x="1686" y="18602"/>
                    <a:pt x="0" y="21689"/>
                    <a:pt x="1271" y="24594"/>
                  </a:cubicBezTo>
                  <a:cubicBezTo>
                    <a:pt x="1609" y="25398"/>
                    <a:pt x="2231" y="26047"/>
                    <a:pt x="2854" y="26670"/>
                  </a:cubicBezTo>
                  <a:cubicBezTo>
                    <a:pt x="2932" y="26721"/>
                    <a:pt x="2983" y="26799"/>
                    <a:pt x="3061" y="26877"/>
                  </a:cubicBezTo>
                  <a:cubicBezTo>
                    <a:pt x="2724" y="27136"/>
                    <a:pt x="2413" y="27422"/>
                    <a:pt x="2127" y="27733"/>
                  </a:cubicBezTo>
                  <a:cubicBezTo>
                    <a:pt x="1868" y="27993"/>
                    <a:pt x="1635" y="28330"/>
                    <a:pt x="1531" y="28693"/>
                  </a:cubicBezTo>
                  <a:cubicBezTo>
                    <a:pt x="1323" y="29393"/>
                    <a:pt x="1712" y="30068"/>
                    <a:pt x="2153" y="30587"/>
                  </a:cubicBezTo>
                  <a:cubicBezTo>
                    <a:pt x="2724" y="31261"/>
                    <a:pt x="3450" y="31832"/>
                    <a:pt x="4203" y="32325"/>
                  </a:cubicBezTo>
                  <a:cubicBezTo>
                    <a:pt x="4661" y="32618"/>
                    <a:pt x="5172" y="32912"/>
                    <a:pt x="5697" y="32912"/>
                  </a:cubicBezTo>
                  <a:cubicBezTo>
                    <a:pt x="5915" y="32912"/>
                    <a:pt x="6135" y="32861"/>
                    <a:pt x="6356" y="32740"/>
                  </a:cubicBezTo>
                  <a:cubicBezTo>
                    <a:pt x="7030" y="32377"/>
                    <a:pt x="7549" y="31650"/>
                    <a:pt x="7757" y="30898"/>
                  </a:cubicBezTo>
                  <a:cubicBezTo>
                    <a:pt x="9219" y="31720"/>
                    <a:pt x="10922" y="32140"/>
                    <a:pt x="12619" y="32140"/>
                  </a:cubicBezTo>
                  <a:cubicBezTo>
                    <a:pt x="12849" y="32140"/>
                    <a:pt x="13079" y="32133"/>
                    <a:pt x="13308" y="32117"/>
                  </a:cubicBezTo>
                  <a:cubicBezTo>
                    <a:pt x="14735" y="31987"/>
                    <a:pt x="16109" y="31572"/>
                    <a:pt x="17355" y="30846"/>
                  </a:cubicBezTo>
                  <a:cubicBezTo>
                    <a:pt x="18133" y="30379"/>
                    <a:pt x="18885" y="29860"/>
                    <a:pt x="19637" y="29341"/>
                  </a:cubicBezTo>
                  <a:cubicBezTo>
                    <a:pt x="20390" y="28797"/>
                    <a:pt x="21142" y="28252"/>
                    <a:pt x="21868" y="27681"/>
                  </a:cubicBezTo>
                  <a:cubicBezTo>
                    <a:pt x="23529" y="26410"/>
                    <a:pt x="25085" y="25009"/>
                    <a:pt x="26434" y="23401"/>
                  </a:cubicBezTo>
                  <a:cubicBezTo>
                    <a:pt x="26434" y="23375"/>
                    <a:pt x="26460" y="23375"/>
                    <a:pt x="26460" y="23349"/>
                  </a:cubicBezTo>
                  <a:cubicBezTo>
                    <a:pt x="26667" y="23459"/>
                    <a:pt x="26874" y="23505"/>
                    <a:pt x="27083" y="23505"/>
                  </a:cubicBezTo>
                  <a:cubicBezTo>
                    <a:pt x="27320" y="23505"/>
                    <a:pt x="27561" y="23446"/>
                    <a:pt x="27809" y="23349"/>
                  </a:cubicBezTo>
                  <a:cubicBezTo>
                    <a:pt x="28872" y="22934"/>
                    <a:pt x="29858" y="22311"/>
                    <a:pt x="30766" y="21663"/>
                  </a:cubicBezTo>
                  <a:cubicBezTo>
                    <a:pt x="30870" y="21585"/>
                    <a:pt x="30922" y="21429"/>
                    <a:pt x="30818" y="21326"/>
                  </a:cubicBezTo>
                  <a:cubicBezTo>
                    <a:pt x="30662" y="21170"/>
                    <a:pt x="30481" y="21040"/>
                    <a:pt x="30325" y="20885"/>
                  </a:cubicBezTo>
                  <a:cubicBezTo>
                    <a:pt x="31337" y="20081"/>
                    <a:pt x="32193" y="19095"/>
                    <a:pt x="33023" y="18135"/>
                  </a:cubicBezTo>
                  <a:cubicBezTo>
                    <a:pt x="33464" y="17642"/>
                    <a:pt x="33879" y="17149"/>
                    <a:pt x="34268" y="16630"/>
                  </a:cubicBezTo>
                  <a:cubicBezTo>
                    <a:pt x="34605" y="16215"/>
                    <a:pt x="35020" y="15774"/>
                    <a:pt x="34787" y="15230"/>
                  </a:cubicBezTo>
                  <a:cubicBezTo>
                    <a:pt x="34683" y="14944"/>
                    <a:pt x="34476" y="14711"/>
                    <a:pt x="34268" y="14477"/>
                  </a:cubicBezTo>
                  <a:cubicBezTo>
                    <a:pt x="34009" y="14218"/>
                    <a:pt x="33749" y="13984"/>
                    <a:pt x="33438" y="13777"/>
                  </a:cubicBezTo>
                  <a:cubicBezTo>
                    <a:pt x="33438" y="13751"/>
                    <a:pt x="33412" y="13751"/>
                    <a:pt x="33412" y="13751"/>
                  </a:cubicBezTo>
                  <a:cubicBezTo>
                    <a:pt x="33438" y="13699"/>
                    <a:pt x="33490" y="13647"/>
                    <a:pt x="33516" y="13595"/>
                  </a:cubicBezTo>
                  <a:cubicBezTo>
                    <a:pt x="33775" y="13284"/>
                    <a:pt x="34061" y="12921"/>
                    <a:pt x="33983" y="12480"/>
                  </a:cubicBezTo>
                  <a:cubicBezTo>
                    <a:pt x="33957" y="12298"/>
                    <a:pt x="33827" y="12143"/>
                    <a:pt x="33723" y="11987"/>
                  </a:cubicBezTo>
                  <a:cubicBezTo>
                    <a:pt x="33594" y="11754"/>
                    <a:pt x="33438" y="11546"/>
                    <a:pt x="33282" y="11338"/>
                  </a:cubicBezTo>
                  <a:cubicBezTo>
                    <a:pt x="32971" y="10923"/>
                    <a:pt x="32660" y="10560"/>
                    <a:pt x="32348" y="10171"/>
                  </a:cubicBezTo>
                  <a:cubicBezTo>
                    <a:pt x="31726" y="9393"/>
                    <a:pt x="31077" y="8667"/>
                    <a:pt x="30403" y="7966"/>
                  </a:cubicBezTo>
                  <a:cubicBezTo>
                    <a:pt x="29002" y="6514"/>
                    <a:pt x="27497" y="5165"/>
                    <a:pt x="25941" y="3868"/>
                  </a:cubicBezTo>
                  <a:cubicBezTo>
                    <a:pt x="25189" y="3245"/>
                    <a:pt x="24436" y="2622"/>
                    <a:pt x="23658" y="2052"/>
                  </a:cubicBezTo>
                  <a:cubicBezTo>
                    <a:pt x="23269" y="1766"/>
                    <a:pt x="22854" y="1481"/>
                    <a:pt x="22439" y="1248"/>
                  </a:cubicBezTo>
                  <a:cubicBezTo>
                    <a:pt x="22050" y="1040"/>
                    <a:pt x="21661" y="807"/>
                    <a:pt x="21246" y="703"/>
                  </a:cubicBezTo>
                  <a:cubicBezTo>
                    <a:pt x="21133" y="679"/>
                    <a:pt x="21024" y="668"/>
                    <a:pt x="20917" y="668"/>
                  </a:cubicBezTo>
                  <a:cubicBezTo>
                    <a:pt x="20556" y="668"/>
                    <a:pt x="20229" y="800"/>
                    <a:pt x="19949" y="1040"/>
                  </a:cubicBezTo>
                  <a:cubicBezTo>
                    <a:pt x="19923" y="1066"/>
                    <a:pt x="19871" y="1118"/>
                    <a:pt x="19819" y="1144"/>
                  </a:cubicBezTo>
                  <a:cubicBezTo>
                    <a:pt x="19430" y="807"/>
                    <a:pt x="18989" y="469"/>
                    <a:pt x="18548" y="158"/>
                  </a:cubicBezTo>
                  <a:cubicBezTo>
                    <a:pt x="18414" y="57"/>
                    <a:pt x="18269" y="0"/>
                    <a:pt x="18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a:off x="815875" y="1068500"/>
              <a:ext cx="117025" cy="107025"/>
            </a:xfrm>
            <a:custGeom>
              <a:avLst/>
              <a:gdLst/>
              <a:ahLst/>
              <a:cxnLst/>
              <a:rect l="l" t="t" r="r" b="b"/>
              <a:pathLst>
                <a:path w="4681" h="4281" extrusionOk="0">
                  <a:moveTo>
                    <a:pt x="201" y="0"/>
                  </a:moveTo>
                  <a:cubicBezTo>
                    <a:pt x="94" y="0"/>
                    <a:pt x="1" y="136"/>
                    <a:pt x="104" y="239"/>
                  </a:cubicBezTo>
                  <a:cubicBezTo>
                    <a:pt x="804" y="913"/>
                    <a:pt x="1530" y="1613"/>
                    <a:pt x="2257" y="2288"/>
                  </a:cubicBezTo>
                  <a:cubicBezTo>
                    <a:pt x="2620" y="2625"/>
                    <a:pt x="2983" y="2962"/>
                    <a:pt x="3346" y="3300"/>
                  </a:cubicBezTo>
                  <a:cubicBezTo>
                    <a:pt x="3528" y="3455"/>
                    <a:pt x="3709" y="3611"/>
                    <a:pt x="3891" y="3792"/>
                  </a:cubicBezTo>
                  <a:cubicBezTo>
                    <a:pt x="4073" y="3948"/>
                    <a:pt x="4254" y="4130"/>
                    <a:pt x="4462" y="4259"/>
                  </a:cubicBezTo>
                  <a:cubicBezTo>
                    <a:pt x="4481" y="4274"/>
                    <a:pt x="4502" y="4280"/>
                    <a:pt x="4522" y="4280"/>
                  </a:cubicBezTo>
                  <a:cubicBezTo>
                    <a:pt x="4607" y="4280"/>
                    <a:pt x="4681" y="4162"/>
                    <a:pt x="4617" y="4078"/>
                  </a:cubicBezTo>
                  <a:cubicBezTo>
                    <a:pt x="4488" y="3896"/>
                    <a:pt x="4306" y="3741"/>
                    <a:pt x="4124" y="3585"/>
                  </a:cubicBezTo>
                  <a:cubicBezTo>
                    <a:pt x="3969" y="3403"/>
                    <a:pt x="3787" y="3248"/>
                    <a:pt x="3606" y="3066"/>
                  </a:cubicBezTo>
                  <a:cubicBezTo>
                    <a:pt x="3242" y="2729"/>
                    <a:pt x="2853" y="2392"/>
                    <a:pt x="2490" y="2028"/>
                  </a:cubicBezTo>
                  <a:cubicBezTo>
                    <a:pt x="1764" y="1354"/>
                    <a:pt x="1038" y="705"/>
                    <a:pt x="285" y="31"/>
                  </a:cubicBezTo>
                  <a:cubicBezTo>
                    <a:pt x="258" y="10"/>
                    <a:pt x="229"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a:off x="659575" y="1106525"/>
              <a:ext cx="42725" cy="97675"/>
            </a:xfrm>
            <a:custGeom>
              <a:avLst/>
              <a:gdLst/>
              <a:ahLst/>
              <a:cxnLst/>
              <a:rect l="l" t="t" r="r" b="b"/>
              <a:pathLst>
                <a:path w="1709" h="3907" extrusionOk="0">
                  <a:moveTo>
                    <a:pt x="150" y="0"/>
                  </a:moveTo>
                  <a:cubicBezTo>
                    <a:pt x="113" y="0"/>
                    <a:pt x="78" y="21"/>
                    <a:pt x="78" y="66"/>
                  </a:cubicBezTo>
                  <a:cubicBezTo>
                    <a:pt x="0" y="715"/>
                    <a:pt x="78" y="1389"/>
                    <a:pt x="311" y="2012"/>
                  </a:cubicBezTo>
                  <a:cubicBezTo>
                    <a:pt x="545" y="2686"/>
                    <a:pt x="960" y="3283"/>
                    <a:pt x="1375" y="3854"/>
                  </a:cubicBezTo>
                  <a:cubicBezTo>
                    <a:pt x="1412" y="3891"/>
                    <a:pt x="1458" y="3907"/>
                    <a:pt x="1502" y="3907"/>
                  </a:cubicBezTo>
                  <a:cubicBezTo>
                    <a:pt x="1611" y="3907"/>
                    <a:pt x="1708" y="3809"/>
                    <a:pt x="1634" y="3698"/>
                  </a:cubicBezTo>
                  <a:cubicBezTo>
                    <a:pt x="1245" y="3127"/>
                    <a:pt x="830" y="2583"/>
                    <a:pt x="571" y="1960"/>
                  </a:cubicBezTo>
                  <a:cubicBezTo>
                    <a:pt x="337" y="1364"/>
                    <a:pt x="208" y="741"/>
                    <a:pt x="234" y="92"/>
                  </a:cubicBezTo>
                  <a:cubicBezTo>
                    <a:pt x="248" y="34"/>
                    <a:pt x="197"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a:off x="736400" y="772075"/>
              <a:ext cx="151100" cy="168825"/>
            </a:xfrm>
            <a:custGeom>
              <a:avLst/>
              <a:gdLst/>
              <a:ahLst/>
              <a:cxnLst/>
              <a:rect l="l" t="t" r="r" b="b"/>
              <a:pathLst>
                <a:path w="6044" h="6753" extrusionOk="0">
                  <a:moveTo>
                    <a:pt x="5737" y="1"/>
                  </a:moveTo>
                  <a:cubicBezTo>
                    <a:pt x="5689" y="1"/>
                    <a:pt x="5638" y="18"/>
                    <a:pt x="5591" y="59"/>
                  </a:cubicBezTo>
                  <a:cubicBezTo>
                    <a:pt x="4787" y="837"/>
                    <a:pt x="4061" y="1667"/>
                    <a:pt x="3335" y="2523"/>
                  </a:cubicBezTo>
                  <a:cubicBezTo>
                    <a:pt x="2582" y="3353"/>
                    <a:pt x="1882" y="4210"/>
                    <a:pt x="1207" y="5092"/>
                  </a:cubicBezTo>
                  <a:cubicBezTo>
                    <a:pt x="818" y="5584"/>
                    <a:pt x="429" y="6103"/>
                    <a:pt x="40" y="6596"/>
                  </a:cubicBezTo>
                  <a:cubicBezTo>
                    <a:pt x="1" y="6675"/>
                    <a:pt x="65" y="6753"/>
                    <a:pt x="122" y="6753"/>
                  </a:cubicBezTo>
                  <a:cubicBezTo>
                    <a:pt x="140" y="6753"/>
                    <a:pt x="157" y="6745"/>
                    <a:pt x="170" y="6726"/>
                  </a:cubicBezTo>
                  <a:cubicBezTo>
                    <a:pt x="1545" y="4962"/>
                    <a:pt x="3023" y="3302"/>
                    <a:pt x="4554" y="1693"/>
                  </a:cubicBezTo>
                  <a:cubicBezTo>
                    <a:pt x="4995" y="1226"/>
                    <a:pt x="5462" y="811"/>
                    <a:pt x="5903" y="344"/>
                  </a:cubicBezTo>
                  <a:cubicBezTo>
                    <a:pt x="6043" y="204"/>
                    <a:pt x="5904" y="1"/>
                    <a:pt x="5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a:off x="880450" y="745225"/>
              <a:ext cx="37875" cy="34075"/>
            </a:xfrm>
            <a:custGeom>
              <a:avLst/>
              <a:gdLst/>
              <a:ahLst/>
              <a:cxnLst/>
              <a:rect l="l" t="t" r="r" b="b"/>
              <a:pathLst>
                <a:path w="1515" h="1363" extrusionOk="0">
                  <a:moveTo>
                    <a:pt x="137" y="0"/>
                  </a:moveTo>
                  <a:cubicBezTo>
                    <a:pt x="67" y="0"/>
                    <a:pt x="0" y="74"/>
                    <a:pt x="37" y="147"/>
                  </a:cubicBezTo>
                  <a:cubicBezTo>
                    <a:pt x="193" y="407"/>
                    <a:pt x="348" y="614"/>
                    <a:pt x="530" y="822"/>
                  </a:cubicBezTo>
                  <a:cubicBezTo>
                    <a:pt x="634" y="925"/>
                    <a:pt x="737" y="1003"/>
                    <a:pt x="841" y="1107"/>
                  </a:cubicBezTo>
                  <a:cubicBezTo>
                    <a:pt x="893" y="1133"/>
                    <a:pt x="971" y="1185"/>
                    <a:pt x="1023" y="1237"/>
                  </a:cubicBezTo>
                  <a:cubicBezTo>
                    <a:pt x="1075" y="1263"/>
                    <a:pt x="1152" y="1315"/>
                    <a:pt x="1204" y="1341"/>
                  </a:cubicBezTo>
                  <a:cubicBezTo>
                    <a:pt x="1235" y="1356"/>
                    <a:pt x="1265" y="1363"/>
                    <a:pt x="1291" y="1363"/>
                  </a:cubicBezTo>
                  <a:cubicBezTo>
                    <a:pt x="1444" y="1363"/>
                    <a:pt x="1514" y="1143"/>
                    <a:pt x="1360" y="1055"/>
                  </a:cubicBezTo>
                  <a:cubicBezTo>
                    <a:pt x="1308" y="1003"/>
                    <a:pt x="1256" y="977"/>
                    <a:pt x="1178" y="951"/>
                  </a:cubicBezTo>
                  <a:cubicBezTo>
                    <a:pt x="1126" y="925"/>
                    <a:pt x="1075" y="900"/>
                    <a:pt x="1023" y="848"/>
                  </a:cubicBezTo>
                  <a:cubicBezTo>
                    <a:pt x="919" y="796"/>
                    <a:pt x="815" y="718"/>
                    <a:pt x="711" y="640"/>
                  </a:cubicBezTo>
                  <a:cubicBezTo>
                    <a:pt x="530" y="459"/>
                    <a:pt x="348" y="277"/>
                    <a:pt x="219" y="43"/>
                  </a:cubicBezTo>
                  <a:cubicBezTo>
                    <a:pt x="196" y="13"/>
                    <a:pt x="166"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a:off x="895475" y="741875"/>
              <a:ext cx="30000" cy="27025"/>
            </a:xfrm>
            <a:custGeom>
              <a:avLst/>
              <a:gdLst/>
              <a:ahLst/>
              <a:cxnLst/>
              <a:rect l="l" t="t" r="r" b="b"/>
              <a:pathLst>
                <a:path w="1200" h="1081" extrusionOk="0">
                  <a:moveTo>
                    <a:pt x="154" y="1"/>
                  </a:moveTo>
                  <a:cubicBezTo>
                    <a:pt x="69" y="1"/>
                    <a:pt x="0" y="115"/>
                    <a:pt x="84" y="177"/>
                  </a:cubicBezTo>
                  <a:cubicBezTo>
                    <a:pt x="370" y="437"/>
                    <a:pt x="655" y="696"/>
                    <a:pt x="889" y="1008"/>
                  </a:cubicBezTo>
                  <a:cubicBezTo>
                    <a:pt x="919" y="1053"/>
                    <a:pt x="966" y="1081"/>
                    <a:pt x="1016" y="1081"/>
                  </a:cubicBezTo>
                  <a:cubicBezTo>
                    <a:pt x="1052" y="1081"/>
                    <a:pt x="1089" y="1066"/>
                    <a:pt x="1122" y="1034"/>
                  </a:cubicBezTo>
                  <a:cubicBezTo>
                    <a:pt x="1174" y="982"/>
                    <a:pt x="1200" y="878"/>
                    <a:pt x="1122" y="800"/>
                  </a:cubicBezTo>
                  <a:cubicBezTo>
                    <a:pt x="811" y="541"/>
                    <a:pt x="525" y="281"/>
                    <a:pt x="214" y="22"/>
                  </a:cubicBezTo>
                  <a:cubicBezTo>
                    <a:pt x="194" y="7"/>
                    <a:pt x="174"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a:off x="905675" y="726550"/>
              <a:ext cx="30175" cy="26850"/>
            </a:xfrm>
            <a:custGeom>
              <a:avLst/>
              <a:gdLst/>
              <a:ahLst/>
              <a:cxnLst/>
              <a:rect l="l" t="t" r="r" b="b"/>
              <a:pathLst>
                <a:path w="1207" h="1074" extrusionOk="0">
                  <a:moveTo>
                    <a:pt x="131" y="0"/>
                  </a:moveTo>
                  <a:cubicBezTo>
                    <a:pt x="63" y="0"/>
                    <a:pt x="0" y="102"/>
                    <a:pt x="66" y="168"/>
                  </a:cubicBezTo>
                  <a:cubicBezTo>
                    <a:pt x="221" y="272"/>
                    <a:pt x="377" y="427"/>
                    <a:pt x="507" y="557"/>
                  </a:cubicBezTo>
                  <a:cubicBezTo>
                    <a:pt x="584" y="635"/>
                    <a:pt x="636" y="687"/>
                    <a:pt x="688" y="765"/>
                  </a:cubicBezTo>
                  <a:cubicBezTo>
                    <a:pt x="766" y="842"/>
                    <a:pt x="818" y="972"/>
                    <a:pt x="896" y="1024"/>
                  </a:cubicBezTo>
                  <a:cubicBezTo>
                    <a:pt x="938" y="1052"/>
                    <a:pt x="981" y="1073"/>
                    <a:pt x="1024" y="1073"/>
                  </a:cubicBezTo>
                  <a:cubicBezTo>
                    <a:pt x="1059" y="1073"/>
                    <a:pt x="1094" y="1059"/>
                    <a:pt x="1129" y="1024"/>
                  </a:cubicBezTo>
                  <a:cubicBezTo>
                    <a:pt x="1207" y="972"/>
                    <a:pt x="1207" y="868"/>
                    <a:pt x="1181" y="790"/>
                  </a:cubicBezTo>
                  <a:cubicBezTo>
                    <a:pt x="1103" y="713"/>
                    <a:pt x="1025" y="635"/>
                    <a:pt x="922" y="583"/>
                  </a:cubicBezTo>
                  <a:cubicBezTo>
                    <a:pt x="844" y="505"/>
                    <a:pt x="766" y="427"/>
                    <a:pt x="688" y="375"/>
                  </a:cubicBezTo>
                  <a:cubicBezTo>
                    <a:pt x="532" y="246"/>
                    <a:pt x="351" y="116"/>
                    <a:pt x="169" y="12"/>
                  </a:cubicBezTo>
                  <a:cubicBezTo>
                    <a:pt x="157" y="4"/>
                    <a:pt x="144"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a:off x="897075" y="672075"/>
              <a:ext cx="51850" cy="42425"/>
            </a:xfrm>
            <a:custGeom>
              <a:avLst/>
              <a:gdLst/>
              <a:ahLst/>
              <a:cxnLst/>
              <a:rect l="l" t="t" r="r" b="b"/>
              <a:pathLst>
                <a:path w="2074" h="1697" extrusionOk="0">
                  <a:moveTo>
                    <a:pt x="233" y="0"/>
                  </a:moveTo>
                  <a:cubicBezTo>
                    <a:pt x="106" y="0"/>
                    <a:pt x="1" y="169"/>
                    <a:pt x="124" y="272"/>
                  </a:cubicBezTo>
                  <a:cubicBezTo>
                    <a:pt x="695" y="739"/>
                    <a:pt x="1266" y="1206"/>
                    <a:pt x="1862" y="1672"/>
                  </a:cubicBezTo>
                  <a:cubicBezTo>
                    <a:pt x="1884" y="1689"/>
                    <a:pt x="1908" y="1696"/>
                    <a:pt x="1930" y="1696"/>
                  </a:cubicBezTo>
                  <a:cubicBezTo>
                    <a:pt x="2011" y="1696"/>
                    <a:pt x="2074" y="1598"/>
                    <a:pt x="1992" y="1517"/>
                  </a:cubicBezTo>
                  <a:cubicBezTo>
                    <a:pt x="1447" y="1024"/>
                    <a:pt x="902" y="531"/>
                    <a:pt x="332" y="38"/>
                  </a:cubicBezTo>
                  <a:cubicBezTo>
                    <a:pt x="300" y="11"/>
                    <a:pt x="265"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a:off x="1005475" y="594550"/>
              <a:ext cx="46825" cy="44550"/>
            </a:xfrm>
            <a:custGeom>
              <a:avLst/>
              <a:gdLst/>
              <a:ahLst/>
              <a:cxnLst/>
              <a:rect l="l" t="t" r="r" b="b"/>
              <a:pathLst>
                <a:path w="1873" h="1782" extrusionOk="0">
                  <a:moveTo>
                    <a:pt x="216" y="1"/>
                  </a:moveTo>
                  <a:cubicBezTo>
                    <a:pt x="95" y="1"/>
                    <a:pt x="1" y="166"/>
                    <a:pt x="120" y="286"/>
                  </a:cubicBezTo>
                  <a:cubicBezTo>
                    <a:pt x="354" y="545"/>
                    <a:pt x="639" y="804"/>
                    <a:pt x="899" y="1038"/>
                  </a:cubicBezTo>
                  <a:cubicBezTo>
                    <a:pt x="1158" y="1297"/>
                    <a:pt x="1443" y="1531"/>
                    <a:pt x="1729" y="1764"/>
                  </a:cubicBezTo>
                  <a:cubicBezTo>
                    <a:pt x="1741" y="1776"/>
                    <a:pt x="1756" y="1781"/>
                    <a:pt x="1771" y="1781"/>
                  </a:cubicBezTo>
                  <a:cubicBezTo>
                    <a:pt x="1820" y="1781"/>
                    <a:pt x="1872" y="1726"/>
                    <a:pt x="1832" y="1686"/>
                  </a:cubicBezTo>
                  <a:cubicBezTo>
                    <a:pt x="1599" y="1401"/>
                    <a:pt x="1365" y="1116"/>
                    <a:pt x="1106" y="856"/>
                  </a:cubicBezTo>
                  <a:cubicBezTo>
                    <a:pt x="847" y="571"/>
                    <a:pt x="613" y="286"/>
                    <a:pt x="328" y="52"/>
                  </a:cubicBezTo>
                  <a:cubicBezTo>
                    <a:pt x="292" y="16"/>
                    <a:pt x="253"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1386125" y="945750"/>
              <a:ext cx="49775" cy="47475"/>
            </a:xfrm>
            <a:custGeom>
              <a:avLst/>
              <a:gdLst/>
              <a:ahLst/>
              <a:cxnLst/>
              <a:rect l="l" t="t" r="r" b="b"/>
              <a:pathLst>
                <a:path w="1991" h="1899" extrusionOk="0">
                  <a:moveTo>
                    <a:pt x="111" y="0"/>
                  </a:moveTo>
                  <a:cubicBezTo>
                    <a:pt x="48" y="0"/>
                    <a:pt x="0" y="102"/>
                    <a:pt x="44" y="168"/>
                  </a:cubicBezTo>
                  <a:cubicBezTo>
                    <a:pt x="329" y="453"/>
                    <a:pt x="588" y="713"/>
                    <a:pt x="848" y="998"/>
                  </a:cubicBezTo>
                  <a:cubicBezTo>
                    <a:pt x="978" y="1128"/>
                    <a:pt x="1133" y="1283"/>
                    <a:pt x="1263" y="1413"/>
                  </a:cubicBezTo>
                  <a:cubicBezTo>
                    <a:pt x="1393" y="1569"/>
                    <a:pt x="1496" y="1724"/>
                    <a:pt x="1652" y="1854"/>
                  </a:cubicBezTo>
                  <a:cubicBezTo>
                    <a:pt x="1689" y="1885"/>
                    <a:pt x="1730" y="1898"/>
                    <a:pt x="1768" y="1898"/>
                  </a:cubicBezTo>
                  <a:cubicBezTo>
                    <a:pt x="1889" y="1898"/>
                    <a:pt x="1990" y="1765"/>
                    <a:pt x="1911" y="1647"/>
                  </a:cubicBezTo>
                  <a:cubicBezTo>
                    <a:pt x="1808" y="1465"/>
                    <a:pt x="1652" y="1335"/>
                    <a:pt x="1522" y="1180"/>
                  </a:cubicBezTo>
                  <a:cubicBezTo>
                    <a:pt x="1367" y="1050"/>
                    <a:pt x="1237" y="894"/>
                    <a:pt x="1081" y="765"/>
                  </a:cubicBezTo>
                  <a:cubicBezTo>
                    <a:pt x="796" y="505"/>
                    <a:pt x="485" y="246"/>
                    <a:pt x="147" y="12"/>
                  </a:cubicBezTo>
                  <a:cubicBezTo>
                    <a:pt x="135" y="4"/>
                    <a:pt x="123"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1255925" y="1075875"/>
              <a:ext cx="32950" cy="29025"/>
            </a:xfrm>
            <a:custGeom>
              <a:avLst/>
              <a:gdLst/>
              <a:ahLst/>
              <a:cxnLst/>
              <a:rect l="l" t="t" r="r" b="b"/>
              <a:pathLst>
                <a:path w="1318" h="1161" extrusionOk="0">
                  <a:moveTo>
                    <a:pt x="174" y="0"/>
                  </a:moveTo>
                  <a:cubicBezTo>
                    <a:pt x="74" y="0"/>
                    <a:pt x="0" y="123"/>
                    <a:pt x="64" y="229"/>
                  </a:cubicBezTo>
                  <a:cubicBezTo>
                    <a:pt x="115" y="333"/>
                    <a:pt x="219" y="385"/>
                    <a:pt x="297" y="462"/>
                  </a:cubicBezTo>
                  <a:cubicBezTo>
                    <a:pt x="401" y="540"/>
                    <a:pt x="479" y="618"/>
                    <a:pt x="582" y="696"/>
                  </a:cubicBezTo>
                  <a:cubicBezTo>
                    <a:pt x="764" y="851"/>
                    <a:pt x="946" y="1007"/>
                    <a:pt x="1127" y="1137"/>
                  </a:cubicBezTo>
                  <a:cubicBezTo>
                    <a:pt x="1144" y="1154"/>
                    <a:pt x="1163" y="1161"/>
                    <a:pt x="1182" y="1161"/>
                  </a:cubicBezTo>
                  <a:cubicBezTo>
                    <a:pt x="1251" y="1161"/>
                    <a:pt x="1318" y="1068"/>
                    <a:pt x="1257" y="1007"/>
                  </a:cubicBezTo>
                  <a:cubicBezTo>
                    <a:pt x="1075" y="851"/>
                    <a:pt x="920" y="670"/>
                    <a:pt x="764" y="488"/>
                  </a:cubicBezTo>
                  <a:cubicBezTo>
                    <a:pt x="686" y="410"/>
                    <a:pt x="608" y="333"/>
                    <a:pt x="531" y="255"/>
                  </a:cubicBezTo>
                  <a:cubicBezTo>
                    <a:pt x="453" y="177"/>
                    <a:pt x="349" y="73"/>
                    <a:pt x="245" y="21"/>
                  </a:cubicBezTo>
                  <a:cubicBezTo>
                    <a:pt x="221" y="7"/>
                    <a:pt x="197"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1267300" y="1067600"/>
              <a:ext cx="28075" cy="25625"/>
            </a:xfrm>
            <a:custGeom>
              <a:avLst/>
              <a:gdLst/>
              <a:ahLst/>
              <a:cxnLst/>
              <a:rect l="l" t="t" r="r" b="b"/>
              <a:pathLst>
                <a:path w="1123" h="1025" extrusionOk="0">
                  <a:moveTo>
                    <a:pt x="203" y="0"/>
                  </a:moveTo>
                  <a:cubicBezTo>
                    <a:pt x="104" y="0"/>
                    <a:pt x="1" y="148"/>
                    <a:pt x="101" y="249"/>
                  </a:cubicBezTo>
                  <a:cubicBezTo>
                    <a:pt x="387" y="508"/>
                    <a:pt x="672" y="741"/>
                    <a:pt x="932" y="1001"/>
                  </a:cubicBezTo>
                  <a:cubicBezTo>
                    <a:pt x="954" y="1017"/>
                    <a:pt x="976" y="1025"/>
                    <a:pt x="996" y="1025"/>
                  </a:cubicBezTo>
                  <a:cubicBezTo>
                    <a:pt x="1071" y="1025"/>
                    <a:pt x="1123" y="927"/>
                    <a:pt x="1061" y="845"/>
                  </a:cubicBezTo>
                  <a:cubicBezTo>
                    <a:pt x="802" y="586"/>
                    <a:pt x="542" y="326"/>
                    <a:pt x="283" y="41"/>
                  </a:cubicBezTo>
                  <a:cubicBezTo>
                    <a:pt x="260" y="12"/>
                    <a:pt x="232"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1286675" y="1059925"/>
              <a:ext cx="21425" cy="23875"/>
            </a:xfrm>
            <a:custGeom>
              <a:avLst/>
              <a:gdLst/>
              <a:ahLst/>
              <a:cxnLst/>
              <a:rect l="l" t="t" r="r" b="b"/>
              <a:pathLst>
                <a:path w="857" h="955" extrusionOk="0">
                  <a:moveTo>
                    <a:pt x="193" y="1"/>
                  </a:moveTo>
                  <a:cubicBezTo>
                    <a:pt x="146" y="1"/>
                    <a:pt x="102" y="13"/>
                    <a:pt x="79" y="37"/>
                  </a:cubicBezTo>
                  <a:cubicBezTo>
                    <a:pt x="1" y="115"/>
                    <a:pt x="27" y="244"/>
                    <a:pt x="105" y="296"/>
                  </a:cubicBezTo>
                  <a:cubicBezTo>
                    <a:pt x="131" y="296"/>
                    <a:pt x="131" y="322"/>
                    <a:pt x="131" y="322"/>
                  </a:cubicBezTo>
                  <a:cubicBezTo>
                    <a:pt x="157" y="322"/>
                    <a:pt x="157" y="348"/>
                    <a:pt x="182" y="348"/>
                  </a:cubicBezTo>
                  <a:cubicBezTo>
                    <a:pt x="208" y="374"/>
                    <a:pt x="234" y="400"/>
                    <a:pt x="260" y="426"/>
                  </a:cubicBezTo>
                  <a:cubicBezTo>
                    <a:pt x="312" y="478"/>
                    <a:pt x="364" y="530"/>
                    <a:pt x="390" y="582"/>
                  </a:cubicBezTo>
                  <a:cubicBezTo>
                    <a:pt x="416" y="582"/>
                    <a:pt x="416" y="582"/>
                    <a:pt x="416" y="607"/>
                  </a:cubicBezTo>
                  <a:cubicBezTo>
                    <a:pt x="416" y="607"/>
                    <a:pt x="442" y="633"/>
                    <a:pt x="442" y="633"/>
                  </a:cubicBezTo>
                  <a:cubicBezTo>
                    <a:pt x="468" y="659"/>
                    <a:pt x="494" y="685"/>
                    <a:pt x="520" y="737"/>
                  </a:cubicBezTo>
                  <a:cubicBezTo>
                    <a:pt x="546" y="789"/>
                    <a:pt x="598" y="841"/>
                    <a:pt x="623" y="893"/>
                  </a:cubicBezTo>
                  <a:cubicBezTo>
                    <a:pt x="642" y="931"/>
                    <a:pt x="689" y="955"/>
                    <a:pt x="733" y="955"/>
                  </a:cubicBezTo>
                  <a:cubicBezTo>
                    <a:pt x="749" y="955"/>
                    <a:pt x="765" y="952"/>
                    <a:pt x="779" y="945"/>
                  </a:cubicBezTo>
                  <a:cubicBezTo>
                    <a:pt x="831" y="893"/>
                    <a:pt x="857" y="841"/>
                    <a:pt x="831" y="789"/>
                  </a:cubicBezTo>
                  <a:cubicBezTo>
                    <a:pt x="753" y="659"/>
                    <a:pt x="675" y="530"/>
                    <a:pt x="598" y="400"/>
                  </a:cubicBezTo>
                  <a:cubicBezTo>
                    <a:pt x="546" y="348"/>
                    <a:pt x="520" y="296"/>
                    <a:pt x="468" y="244"/>
                  </a:cubicBezTo>
                  <a:cubicBezTo>
                    <a:pt x="442" y="218"/>
                    <a:pt x="442" y="192"/>
                    <a:pt x="416" y="192"/>
                  </a:cubicBezTo>
                  <a:cubicBezTo>
                    <a:pt x="416" y="192"/>
                    <a:pt x="400" y="176"/>
                    <a:pt x="390" y="166"/>
                  </a:cubicBezTo>
                  <a:cubicBezTo>
                    <a:pt x="364" y="141"/>
                    <a:pt x="338" y="115"/>
                    <a:pt x="338" y="63"/>
                  </a:cubicBezTo>
                  <a:cubicBezTo>
                    <a:pt x="310" y="20"/>
                    <a:pt x="250"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983450" y="664975"/>
              <a:ext cx="382625" cy="344600"/>
            </a:xfrm>
            <a:custGeom>
              <a:avLst/>
              <a:gdLst/>
              <a:ahLst/>
              <a:cxnLst/>
              <a:rect l="l" t="t" r="r" b="b"/>
              <a:pathLst>
                <a:path w="15305" h="13784" extrusionOk="0">
                  <a:moveTo>
                    <a:pt x="113" y="0"/>
                  </a:moveTo>
                  <a:cubicBezTo>
                    <a:pt x="49" y="0"/>
                    <a:pt x="0" y="122"/>
                    <a:pt x="67" y="167"/>
                  </a:cubicBezTo>
                  <a:cubicBezTo>
                    <a:pt x="612" y="556"/>
                    <a:pt x="1131" y="945"/>
                    <a:pt x="1624" y="1386"/>
                  </a:cubicBezTo>
                  <a:cubicBezTo>
                    <a:pt x="2117" y="1801"/>
                    <a:pt x="2610" y="2216"/>
                    <a:pt x="3103" y="2631"/>
                  </a:cubicBezTo>
                  <a:cubicBezTo>
                    <a:pt x="4088" y="3461"/>
                    <a:pt x="5048" y="4343"/>
                    <a:pt x="6008" y="5225"/>
                  </a:cubicBezTo>
                  <a:cubicBezTo>
                    <a:pt x="7953" y="7041"/>
                    <a:pt x="9847" y="8883"/>
                    <a:pt x="11793" y="10698"/>
                  </a:cubicBezTo>
                  <a:cubicBezTo>
                    <a:pt x="12882" y="11736"/>
                    <a:pt x="13946" y="12800"/>
                    <a:pt x="15087" y="13760"/>
                  </a:cubicBezTo>
                  <a:cubicBezTo>
                    <a:pt x="15109" y="13776"/>
                    <a:pt x="15133" y="13783"/>
                    <a:pt x="15155" y="13783"/>
                  </a:cubicBezTo>
                  <a:cubicBezTo>
                    <a:pt x="15237" y="13783"/>
                    <a:pt x="15304" y="13686"/>
                    <a:pt x="15243" y="13604"/>
                  </a:cubicBezTo>
                  <a:cubicBezTo>
                    <a:pt x="14335" y="12618"/>
                    <a:pt x="13349" y="11710"/>
                    <a:pt x="12363" y="10776"/>
                  </a:cubicBezTo>
                  <a:cubicBezTo>
                    <a:pt x="11404" y="9842"/>
                    <a:pt x="10444" y="8909"/>
                    <a:pt x="9458" y="7975"/>
                  </a:cubicBezTo>
                  <a:cubicBezTo>
                    <a:pt x="7564" y="6159"/>
                    <a:pt x="5697" y="4291"/>
                    <a:pt x="3699" y="2579"/>
                  </a:cubicBezTo>
                  <a:cubicBezTo>
                    <a:pt x="3154" y="2112"/>
                    <a:pt x="2584" y="1645"/>
                    <a:pt x="2013" y="1256"/>
                  </a:cubicBezTo>
                  <a:cubicBezTo>
                    <a:pt x="1390" y="841"/>
                    <a:pt x="768" y="426"/>
                    <a:pt x="145" y="11"/>
                  </a:cubicBezTo>
                  <a:cubicBezTo>
                    <a:pt x="134" y="4"/>
                    <a:pt x="124"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1179675" y="673150"/>
              <a:ext cx="154375" cy="150725"/>
            </a:xfrm>
            <a:custGeom>
              <a:avLst/>
              <a:gdLst/>
              <a:ahLst/>
              <a:cxnLst/>
              <a:rect l="l" t="t" r="r" b="b"/>
              <a:pathLst>
                <a:path w="6175" h="6029" extrusionOk="0">
                  <a:moveTo>
                    <a:pt x="1241" y="388"/>
                  </a:moveTo>
                  <a:lnTo>
                    <a:pt x="1241" y="388"/>
                  </a:lnTo>
                  <a:cubicBezTo>
                    <a:pt x="2277" y="1135"/>
                    <a:pt x="3287" y="1932"/>
                    <a:pt x="4203" y="2823"/>
                  </a:cubicBezTo>
                  <a:cubicBezTo>
                    <a:pt x="4696" y="3290"/>
                    <a:pt x="5137" y="3783"/>
                    <a:pt x="5578" y="4275"/>
                  </a:cubicBezTo>
                  <a:cubicBezTo>
                    <a:pt x="5604" y="4301"/>
                    <a:pt x="5708" y="4379"/>
                    <a:pt x="5708" y="4431"/>
                  </a:cubicBezTo>
                  <a:cubicBezTo>
                    <a:pt x="5708" y="4483"/>
                    <a:pt x="5604" y="4561"/>
                    <a:pt x="5578" y="4587"/>
                  </a:cubicBezTo>
                  <a:cubicBezTo>
                    <a:pt x="5474" y="4716"/>
                    <a:pt x="5370" y="4846"/>
                    <a:pt x="5267" y="4976"/>
                  </a:cubicBezTo>
                  <a:cubicBezTo>
                    <a:pt x="5050" y="5193"/>
                    <a:pt x="4810" y="5432"/>
                    <a:pt x="4569" y="5632"/>
                  </a:cubicBezTo>
                  <a:lnTo>
                    <a:pt x="4569" y="5632"/>
                  </a:lnTo>
                  <a:cubicBezTo>
                    <a:pt x="3871" y="4955"/>
                    <a:pt x="3192" y="4278"/>
                    <a:pt x="2491" y="3601"/>
                  </a:cubicBezTo>
                  <a:cubicBezTo>
                    <a:pt x="2128" y="3238"/>
                    <a:pt x="1765" y="2901"/>
                    <a:pt x="1401" y="2537"/>
                  </a:cubicBezTo>
                  <a:cubicBezTo>
                    <a:pt x="1079" y="2214"/>
                    <a:pt x="756" y="1932"/>
                    <a:pt x="433" y="1637"/>
                  </a:cubicBezTo>
                  <a:lnTo>
                    <a:pt x="433" y="1637"/>
                  </a:lnTo>
                  <a:cubicBezTo>
                    <a:pt x="583" y="1437"/>
                    <a:pt x="707" y="1214"/>
                    <a:pt x="831" y="1007"/>
                  </a:cubicBezTo>
                  <a:cubicBezTo>
                    <a:pt x="975" y="801"/>
                    <a:pt x="1103" y="595"/>
                    <a:pt x="1241" y="388"/>
                  </a:cubicBezTo>
                  <a:close/>
                  <a:moveTo>
                    <a:pt x="1207" y="0"/>
                  </a:moveTo>
                  <a:cubicBezTo>
                    <a:pt x="1153" y="0"/>
                    <a:pt x="1102" y="43"/>
                    <a:pt x="1064" y="99"/>
                  </a:cubicBezTo>
                  <a:cubicBezTo>
                    <a:pt x="883" y="332"/>
                    <a:pt x="701" y="592"/>
                    <a:pt x="545" y="851"/>
                  </a:cubicBezTo>
                  <a:cubicBezTo>
                    <a:pt x="364" y="1085"/>
                    <a:pt x="182" y="1318"/>
                    <a:pt x="27" y="1578"/>
                  </a:cubicBezTo>
                  <a:cubicBezTo>
                    <a:pt x="1" y="1655"/>
                    <a:pt x="27" y="1759"/>
                    <a:pt x="104" y="1811"/>
                  </a:cubicBezTo>
                  <a:cubicBezTo>
                    <a:pt x="545" y="2044"/>
                    <a:pt x="883" y="2434"/>
                    <a:pt x="1246" y="2797"/>
                  </a:cubicBezTo>
                  <a:cubicBezTo>
                    <a:pt x="1609" y="3134"/>
                    <a:pt x="1972" y="3497"/>
                    <a:pt x="2335" y="3834"/>
                  </a:cubicBezTo>
                  <a:cubicBezTo>
                    <a:pt x="3062" y="4561"/>
                    <a:pt x="3788" y="5287"/>
                    <a:pt x="4514" y="5987"/>
                  </a:cubicBezTo>
                  <a:cubicBezTo>
                    <a:pt x="4543" y="6016"/>
                    <a:pt x="4576" y="6029"/>
                    <a:pt x="4608" y="6029"/>
                  </a:cubicBezTo>
                  <a:cubicBezTo>
                    <a:pt x="4699" y="6029"/>
                    <a:pt x="4783" y="5932"/>
                    <a:pt x="4759" y="5841"/>
                  </a:cubicBezTo>
                  <a:lnTo>
                    <a:pt x="4759" y="5841"/>
                  </a:lnTo>
                  <a:cubicBezTo>
                    <a:pt x="5170" y="5524"/>
                    <a:pt x="5578" y="5181"/>
                    <a:pt x="5941" y="4794"/>
                  </a:cubicBezTo>
                  <a:cubicBezTo>
                    <a:pt x="6097" y="4613"/>
                    <a:pt x="6175" y="4405"/>
                    <a:pt x="6019" y="4198"/>
                  </a:cubicBezTo>
                  <a:cubicBezTo>
                    <a:pt x="5863" y="3964"/>
                    <a:pt x="5630" y="3757"/>
                    <a:pt x="5448" y="3575"/>
                  </a:cubicBezTo>
                  <a:cubicBezTo>
                    <a:pt x="4644" y="2719"/>
                    <a:pt x="3788" y="1915"/>
                    <a:pt x="2880" y="1188"/>
                  </a:cubicBezTo>
                  <a:cubicBezTo>
                    <a:pt x="2361" y="773"/>
                    <a:pt x="1842" y="384"/>
                    <a:pt x="1272" y="21"/>
                  </a:cubicBezTo>
                  <a:cubicBezTo>
                    <a:pt x="1250" y="7"/>
                    <a:pt x="1228" y="0"/>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1363825" y="874925"/>
              <a:ext cx="54375" cy="60325"/>
            </a:xfrm>
            <a:custGeom>
              <a:avLst/>
              <a:gdLst/>
              <a:ahLst/>
              <a:cxnLst/>
              <a:rect l="l" t="t" r="r" b="b"/>
              <a:pathLst>
                <a:path w="2175" h="2413" extrusionOk="0">
                  <a:moveTo>
                    <a:pt x="1951" y="0"/>
                  </a:moveTo>
                  <a:cubicBezTo>
                    <a:pt x="1900" y="0"/>
                    <a:pt x="1850" y="21"/>
                    <a:pt x="1818" y="70"/>
                  </a:cubicBezTo>
                  <a:cubicBezTo>
                    <a:pt x="1558" y="459"/>
                    <a:pt x="1247" y="796"/>
                    <a:pt x="962" y="1159"/>
                  </a:cubicBezTo>
                  <a:cubicBezTo>
                    <a:pt x="676" y="1496"/>
                    <a:pt x="365" y="1860"/>
                    <a:pt x="80" y="2223"/>
                  </a:cubicBezTo>
                  <a:cubicBezTo>
                    <a:pt x="0" y="2302"/>
                    <a:pt x="73" y="2413"/>
                    <a:pt x="158" y="2413"/>
                  </a:cubicBezTo>
                  <a:cubicBezTo>
                    <a:pt x="184" y="2413"/>
                    <a:pt x="211" y="2402"/>
                    <a:pt x="235" y="2378"/>
                  </a:cubicBezTo>
                  <a:cubicBezTo>
                    <a:pt x="573" y="2015"/>
                    <a:pt x="884" y="1678"/>
                    <a:pt x="1221" y="1315"/>
                  </a:cubicBezTo>
                  <a:cubicBezTo>
                    <a:pt x="1506" y="978"/>
                    <a:pt x="1870" y="640"/>
                    <a:pt x="2103" y="225"/>
                  </a:cubicBezTo>
                  <a:cubicBezTo>
                    <a:pt x="2174" y="100"/>
                    <a:pt x="2062" y="0"/>
                    <a:pt x="1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a:off x="1416400" y="852650"/>
              <a:ext cx="15575" cy="16675"/>
            </a:xfrm>
            <a:custGeom>
              <a:avLst/>
              <a:gdLst/>
              <a:ahLst/>
              <a:cxnLst/>
              <a:rect l="l" t="t" r="r" b="b"/>
              <a:pathLst>
                <a:path w="623" h="667" extrusionOk="0">
                  <a:moveTo>
                    <a:pt x="467" y="1"/>
                  </a:moveTo>
                  <a:cubicBezTo>
                    <a:pt x="415" y="1"/>
                    <a:pt x="389" y="27"/>
                    <a:pt x="363" y="79"/>
                  </a:cubicBezTo>
                  <a:lnTo>
                    <a:pt x="337" y="130"/>
                  </a:lnTo>
                  <a:cubicBezTo>
                    <a:pt x="311" y="130"/>
                    <a:pt x="311" y="130"/>
                    <a:pt x="311" y="156"/>
                  </a:cubicBezTo>
                  <a:cubicBezTo>
                    <a:pt x="285" y="208"/>
                    <a:pt x="234" y="234"/>
                    <a:pt x="208" y="260"/>
                  </a:cubicBezTo>
                  <a:cubicBezTo>
                    <a:pt x="156" y="338"/>
                    <a:pt x="104" y="416"/>
                    <a:pt x="52" y="494"/>
                  </a:cubicBezTo>
                  <a:cubicBezTo>
                    <a:pt x="26" y="546"/>
                    <a:pt x="0" y="597"/>
                    <a:pt x="52" y="649"/>
                  </a:cubicBezTo>
                  <a:cubicBezTo>
                    <a:pt x="73" y="660"/>
                    <a:pt x="95" y="666"/>
                    <a:pt x="116" y="666"/>
                  </a:cubicBezTo>
                  <a:cubicBezTo>
                    <a:pt x="147" y="666"/>
                    <a:pt x="177" y="654"/>
                    <a:pt x="208" y="623"/>
                  </a:cubicBezTo>
                  <a:cubicBezTo>
                    <a:pt x="311" y="494"/>
                    <a:pt x="441" y="338"/>
                    <a:pt x="571" y="208"/>
                  </a:cubicBezTo>
                  <a:cubicBezTo>
                    <a:pt x="623" y="156"/>
                    <a:pt x="597" y="79"/>
                    <a:pt x="545" y="27"/>
                  </a:cubicBezTo>
                  <a:cubicBezTo>
                    <a:pt x="519" y="1"/>
                    <a:pt x="493"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a:off x="1370150" y="897650"/>
              <a:ext cx="9400" cy="6650"/>
            </a:xfrm>
            <a:custGeom>
              <a:avLst/>
              <a:gdLst/>
              <a:ahLst/>
              <a:cxnLst/>
              <a:rect l="l" t="t" r="r" b="b"/>
              <a:pathLst>
                <a:path w="376" h="266" extrusionOk="0">
                  <a:moveTo>
                    <a:pt x="180" y="1"/>
                  </a:moveTo>
                  <a:cubicBezTo>
                    <a:pt x="62" y="1"/>
                    <a:pt x="0" y="183"/>
                    <a:pt x="112" y="250"/>
                  </a:cubicBezTo>
                  <a:cubicBezTo>
                    <a:pt x="134" y="261"/>
                    <a:pt x="155" y="266"/>
                    <a:pt x="175" y="266"/>
                  </a:cubicBezTo>
                  <a:cubicBezTo>
                    <a:pt x="298" y="266"/>
                    <a:pt x="376" y="84"/>
                    <a:pt x="242" y="17"/>
                  </a:cubicBezTo>
                  <a:cubicBezTo>
                    <a:pt x="220" y="6"/>
                    <a:pt x="19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1387525" y="880325"/>
              <a:ext cx="7175" cy="5025"/>
            </a:xfrm>
            <a:custGeom>
              <a:avLst/>
              <a:gdLst/>
              <a:ahLst/>
              <a:cxnLst/>
              <a:rect l="l" t="t" r="r" b="b"/>
              <a:pathLst>
                <a:path w="287" h="201" extrusionOk="0">
                  <a:moveTo>
                    <a:pt x="150" y="0"/>
                  </a:moveTo>
                  <a:cubicBezTo>
                    <a:pt x="49" y="0"/>
                    <a:pt x="0" y="145"/>
                    <a:pt x="91" y="191"/>
                  </a:cubicBezTo>
                  <a:cubicBezTo>
                    <a:pt x="104" y="197"/>
                    <a:pt x="117" y="200"/>
                    <a:pt x="129" y="200"/>
                  </a:cubicBezTo>
                  <a:cubicBezTo>
                    <a:pt x="218" y="200"/>
                    <a:pt x="286" y="55"/>
                    <a:pt x="195" y="9"/>
                  </a:cubicBezTo>
                  <a:cubicBezTo>
                    <a:pt x="179" y="3"/>
                    <a:pt x="164"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1059375" y="583875"/>
              <a:ext cx="68600" cy="76875"/>
            </a:xfrm>
            <a:custGeom>
              <a:avLst/>
              <a:gdLst/>
              <a:ahLst/>
              <a:cxnLst/>
              <a:rect l="l" t="t" r="r" b="b"/>
              <a:pathLst>
                <a:path w="2744" h="3075" extrusionOk="0">
                  <a:moveTo>
                    <a:pt x="2590" y="0"/>
                  </a:moveTo>
                  <a:cubicBezTo>
                    <a:pt x="2561" y="0"/>
                    <a:pt x="2531" y="11"/>
                    <a:pt x="2504" y="38"/>
                  </a:cubicBezTo>
                  <a:cubicBezTo>
                    <a:pt x="1622" y="946"/>
                    <a:pt x="792" y="1906"/>
                    <a:pt x="40" y="2944"/>
                  </a:cubicBezTo>
                  <a:cubicBezTo>
                    <a:pt x="1" y="3002"/>
                    <a:pt x="49" y="3075"/>
                    <a:pt x="109" y="3075"/>
                  </a:cubicBezTo>
                  <a:cubicBezTo>
                    <a:pt x="129" y="3075"/>
                    <a:pt x="150" y="3067"/>
                    <a:pt x="169" y="3047"/>
                  </a:cubicBezTo>
                  <a:cubicBezTo>
                    <a:pt x="1025" y="2113"/>
                    <a:pt x="1855" y="1154"/>
                    <a:pt x="2686" y="168"/>
                  </a:cubicBezTo>
                  <a:cubicBezTo>
                    <a:pt x="2743" y="91"/>
                    <a:pt x="2673" y="0"/>
                    <a:pt x="2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953775" y="720975"/>
              <a:ext cx="18400" cy="26925"/>
            </a:xfrm>
            <a:custGeom>
              <a:avLst/>
              <a:gdLst/>
              <a:ahLst/>
              <a:cxnLst/>
              <a:rect l="l" t="t" r="r" b="b"/>
              <a:pathLst>
                <a:path w="736" h="1077" extrusionOk="0">
                  <a:moveTo>
                    <a:pt x="622" y="1"/>
                  </a:moveTo>
                  <a:cubicBezTo>
                    <a:pt x="583" y="1"/>
                    <a:pt x="545" y="29"/>
                    <a:pt x="528" y="80"/>
                  </a:cubicBezTo>
                  <a:cubicBezTo>
                    <a:pt x="321" y="339"/>
                    <a:pt x="165" y="650"/>
                    <a:pt x="35" y="962"/>
                  </a:cubicBezTo>
                  <a:cubicBezTo>
                    <a:pt x="1" y="1031"/>
                    <a:pt x="47" y="1077"/>
                    <a:pt x="97" y="1077"/>
                  </a:cubicBezTo>
                  <a:cubicBezTo>
                    <a:pt x="122" y="1077"/>
                    <a:pt x="148" y="1065"/>
                    <a:pt x="165" y="1039"/>
                  </a:cubicBezTo>
                  <a:cubicBezTo>
                    <a:pt x="321" y="728"/>
                    <a:pt x="502" y="469"/>
                    <a:pt x="710" y="183"/>
                  </a:cubicBezTo>
                  <a:cubicBezTo>
                    <a:pt x="736" y="131"/>
                    <a:pt x="736" y="80"/>
                    <a:pt x="684" y="28"/>
                  </a:cubicBezTo>
                  <a:cubicBezTo>
                    <a:pt x="665" y="9"/>
                    <a:pt x="644"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979775" y="701125"/>
              <a:ext cx="8800" cy="6025"/>
            </a:xfrm>
            <a:custGeom>
              <a:avLst/>
              <a:gdLst/>
              <a:ahLst/>
              <a:cxnLst/>
              <a:rect l="l" t="t" r="r" b="b"/>
              <a:pathLst>
                <a:path w="352" h="241" extrusionOk="0">
                  <a:moveTo>
                    <a:pt x="173" y="0"/>
                  </a:moveTo>
                  <a:cubicBezTo>
                    <a:pt x="58" y="0"/>
                    <a:pt x="1" y="159"/>
                    <a:pt x="111" y="225"/>
                  </a:cubicBezTo>
                  <a:cubicBezTo>
                    <a:pt x="133" y="236"/>
                    <a:pt x="153" y="241"/>
                    <a:pt x="173" y="241"/>
                  </a:cubicBezTo>
                  <a:cubicBezTo>
                    <a:pt x="291" y="241"/>
                    <a:pt x="352" y="62"/>
                    <a:pt x="240" y="18"/>
                  </a:cubicBezTo>
                  <a:cubicBezTo>
                    <a:pt x="216" y="6"/>
                    <a:pt x="194"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708850" y="853750"/>
              <a:ext cx="172600" cy="346375"/>
            </a:xfrm>
            <a:custGeom>
              <a:avLst/>
              <a:gdLst/>
              <a:ahLst/>
              <a:cxnLst/>
              <a:rect l="l" t="t" r="r" b="b"/>
              <a:pathLst>
                <a:path w="6904" h="13855" extrusionOk="0">
                  <a:moveTo>
                    <a:pt x="6731" y="1"/>
                  </a:moveTo>
                  <a:cubicBezTo>
                    <a:pt x="6702" y="1"/>
                    <a:pt x="6671" y="11"/>
                    <a:pt x="6642" y="35"/>
                  </a:cubicBezTo>
                  <a:cubicBezTo>
                    <a:pt x="5811" y="891"/>
                    <a:pt x="5033" y="1747"/>
                    <a:pt x="4229" y="2629"/>
                  </a:cubicBezTo>
                  <a:cubicBezTo>
                    <a:pt x="3451" y="3511"/>
                    <a:pt x="2724" y="4393"/>
                    <a:pt x="2076" y="5352"/>
                  </a:cubicBezTo>
                  <a:cubicBezTo>
                    <a:pt x="986" y="6961"/>
                    <a:pt x="130" y="8777"/>
                    <a:pt x="53" y="10748"/>
                  </a:cubicBezTo>
                  <a:cubicBezTo>
                    <a:pt x="1" y="11786"/>
                    <a:pt x="208" y="12849"/>
                    <a:pt x="623" y="13809"/>
                  </a:cubicBezTo>
                  <a:cubicBezTo>
                    <a:pt x="633" y="13840"/>
                    <a:pt x="664" y="13854"/>
                    <a:pt x="695" y="13854"/>
                  </a:cubicBezTo>
                  <a:cubicBezTo>
                    <a:pt x="744" y="13854"/>
                    <a:pt x="795" y="13820"/>
                    <a:pt x="779" y="13757"/>
                  </a:cubicBezTo>
                  <a:cubicBezTo>
                    <a:pt x="156" y="12045"/>
                    <a:pt x="338" y="10100"/>
                    <a:pt x="909" y="8388"/>
                  </a:cubicBezTo>
                  <a:cubicBezTo>
                    <a:pt x="1609" y="6364"/>
                    <a:pt x="2854" y="4678"/>
                    <a:pt x="4255" y="3096"/>
                  </a:cubicBezTo>
                  <a:cubicBezTo>
                    <a:pt x="5085" y="2110"/>
                    <a:pt x="6019" y="1202"/>
                    <a:pt x="6823" y="216"/>
                  </a:cubicBezTo>
                  <a:cubicBezTo>
                    <a:pt x="6903" y="116"/>
                    <a:pt x="6829" y="1"/>
                    <a:pt x="6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893025" y="821200"/>
              <a:ext cx="13650" cy="15600"/>
            </a:xfrm>
            <a:custGeom>
              <a:avLst/>
              <a:gdLst/>
              <a:ahLst/>
              <a:cxnLst/>
              <a:rect l="l" t="t" r="r" b="b"/>
              <a:pathLst>
                <a:path w="546" h="624" extrusionOk="0">
                  <a:moveTo>
                    <a:pt x="432" y="1"/>
                  </a:moveTo>
                  <a:cubicBezTo>
                    <a:pt x="403" y="1"/>
                    <a:pt x="377" y="14"/>
                    <a:pt x="364" y="40"/>
                  </a:cubicBezTo>
                  <a:cubicBezTo>
                    <a:pt x="260" y="169"/>
                    <a:pt x="131" y="299"/>
                    <a:pt x="27" y="455"/>
                  </a:cubicBezTo>
                  <a:cubicBezTo>
                    <a:pt x="1" y="481"/>
                    <a:pt x="1" y="558"/>
                    <a:pt x="27" y="584"/>
                  </a:cubicBezTo>
                  <a:cubicBezTo>
                    <a:pt x="53" y="610"/>
                    <a:pt x="85" y="623"/>
                    <a:pt x="114" y="623"/>
                  </a:cubicBezTo>
                  <a:cubicBezTo>
                    <a:pt x="144" y="623"/>
                    <a:pt x="169" y="610"/>
                    <a:pt x="182" y="584"/>
                  </a:cubicBezTo>
                  <a:cubicBezTo>
                    <a:pt x="286" y="455"/>
                    <a:pt x="416" y="325"/>
                    <a:pt x="520" y="195"/>
                  </a:cubicBezTo>
                  <a:cubicBezTo>
                    <a:pt x="546" y="143"/>
                    <a:pt x="546" y="65"/>
                    <a:pt x="520" y="40"/>
                  </a:cubicBezTo>
                  <a:cubicBezTo>
                    <a:pt x="494" y="14"/>
                    <a:pt x="461"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910450" y="806225"/>
              <a:ext cx="9950" cy="6650"/>
            </a:xfrm>
            <a:custGeom>
              <a:avLst/>
              <a:gdLst/>
              <a:ahLst/>
              <a:cxnLst/>
              <a:rect l="l" t="t" r="r" b="b"/>
              <a:pathLst>
                <a:path w="398" h="266" extrusionOk="0">
                  <a:moveTo>
                    <a:pt x="201" y="0"/>
                  </a:moveTo>
                  <a:cubicBezTo>
                    <a:pt x="77" y="0"/>
                    <a:pt x="0" y="182"/>
                    <a:pt x="134" y="249"/>
                  </a:cubicBezTo>
                  <a:cubicBezTo>
                    <a:pt x="156" y="260"/>
                    <a:pt x="177" y="265"/>
                    <a:pt x="197" y="265"/>
                  </a:cubicBezTo>
                  <a:cubicBezTo>
                    <a:pt x="320" y="265"/>
                    <a:pt x="398" y="83"/>
                    <a:pt x="264" y="16"/>
                  </a:cubicBezTo>
                  <a:cubicBezTo>
                    <a:pt x="242" y="5"/>
                    <a:pt x="22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918250" y="797825"/>
              <a:ext cx="11200" cy="7875"/>
            </a:xfrm>
            <a:custGeom>
              <a:avLst/>
              <a:gdLst/>
              <a:ahLst/>
              <a:cxnLst/>
              <a:rect l="l" t="t" r="r" b="b"/>
              <a:pathLst>
                <a:path w="448" h="315" extrusionOk="0">
                  <a:moveTo>
                    <a:pt x="223" y="0"/>
                  </a:moveTo>
                  <a:cubicBezTo>
                    <a:pt x="79" y="0"/>
                    <a:pt x="1" y="210"/>
                    <a:pt x="159" y="300"/>
                  </a:cubicBezTo>
                  <a:cubicBezTo>
                    <a:pt x="179" y="310"/>
                    <a:pt x="199" y="314"/>
                    <a:pt x="218" y="314"/>
                  </a:cubicBezTo>
                  <a:cubicBezTo>
                    <a:pt x="349" y="314"/>
                    <a:pt x="447" y="105"/>
                    <a:pt x="289" y="15"/>
                  </a:cubicBezTo>
                  <a:cubicBezTo>
                    <a:pt x="266" y="5"/>
                    <a:pt x="24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809575" y="1141000"/>
              <a:ext cx="326875" cy="148550"/>
            </a:xfrm>
            <a:custGeom>
              <a:avLst/>
              <a:gdLst/>
              <a:ahLst/>
              <a:cxnLst/>
              <a:rect l="l" t="t" r="r" b="b"/>
              <a:pathLst>
                <a:path w="13075" h="5942" extrusionOk="0">
                  <a:moveTo>
                    <a:pt x="12792" y="1"/>
                  </a:moveTo>
                  <a:cubicBezTo>
                    <a:pt x="12745" y="1"/>
                    <a:pt x="12695" y="19"/>
                    <a:pt x="12652" y="62"/>
                  </a:cubicBezTo>
                  <a:cubicBezTo>
                    <a:pt x="11147" y="1385"/>
                    <a:pt x="9694" y="2760"/>
                    <a:pt x="7982" y="3798"/>
                  </a:cubicBezTo>
                  <a:cubicBezTo>
                    <a:pt x="6478" y="4732"/>
                    <a:pt x="4792" y="5406"/>
                    <a:pt x="3028" y="5614"/>
                  </a:cubicBezTo>
                  <a:cubicBezTo>
                    <a:pt x="2731" y="5646"/>
                    <a:pt x="2431" y="5663"/>
                    <a:pt x="2132" y="5663"/>
                  </a:cubicBezTo>
                  <a:cubicBezTo>
                    <a:pt x="1463" y="5663"/>
                    <a:pt x="793" y="5577"/>
                    <a:pt x="148" y="5380"/>
                  </a:cubicBezTo>
                  <a:cubicBezTo>
                    <a:pt x="141" y="5379"/>
                    <a:pt x="133" y="5378"/>
                    <a:pt x="126" y="5378"/>
                  </a:cubicBezTo>
                  <a:cubicBezTo>
                    <a:pt x="16" y="5378"/>
                    <a:pt x="0" y="5565"/>
                    <a:pt x="122" y="5614"/>
                  </a:cubicBezTo>
                  <a:cubicBezTo>
                    <a:pt x="881" y="5836"/>
                    <a:pt x="1667" y="5942"/>
                    <a:pt x="2455" y="5942"/>
                  </a:cubicBezTo>
                  <a:cubicBezTo>
                    <a:pt x="3417" y="5942"/>
                    <a:pt x="4383" y="5783"/>
                    <a:pt x="5310" y="5484"/>
                  </a:cubicBezTo>
                  <a:cubicBezTo>
                    <a:pt x="7152" y="4913"/>
                    <a:pt x="8786" y="3798"/>
                    <a:pt x="10317" y="2605"/>
                  </a:cubicBezTo>
                  <a:cubicBezTo>
                    <a:pt x="11199" y="1878"/>
                    <a:pt x="12081" y="1100"/>
                    <a:pt x="12937" y="322"/>
                  </a:cubicBezTo>
                  <a:cubicBezTo>
                    <a:pt x="13075" y="184"/>
                    <a:pt x="12943" y="1"/>
                    <a:pt x="12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a:off x="1137600" y="1125150"/>
              <a:ext cx="12275" cy="8875"/>
            </a:xfrm>
            <a:custGeom>
              <a:avLst/>
              <a:gdLst/>
              <a:ahLst/>
              <a:cxnLst/>
              <a:rect l="l" t="t" r="r" b="b"/>
              <a:pathLst>
                <a:path w="491" h="355" extrusionOk="0">
                  <a:moveTo>
                    <a:pt x="252" y="1"/>
                  </a:moveTo>
                  <a:cubicBezTo>
                    <a:pt x="91" y="1"/>
                    <a:pt x="1" y="244"/>
                    <a:pt x="179" y="333"/>
                  </a:cubicBezTo>
                  <a:cubicBezTo>
                    <a:pt x="204" y="348"/>
                    <a:pt x="229" y="354"/>
                    <a:pt x="253" y="354"/>
                  </a:cubicBezTo>
                  <a:cubicBezTo>
                    <a:pt x="398" y="354"/>
                    <a:pt x="491" y="111"/>
                    <a:pt x="335" y="22"/>
                  </a:cubicBezTo>
                  <a:cubicBezTo>
                    <a:pt x="306" y="7"/>
                    <a:pt x="278"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a:off x="1179025" y="1085000"/>
              <a:ext cx="16250" cy="13475"/>
            </a:xfrm>
            <a:custGeom>
              <a:avLst/>
              <a:gdLst/>
              <a:ahLst/>
              <a:cxnLst/>
              <a:rect l="l" t="t" r="r" b="b"/>
              <a:pathLst>
                <a:path w="650" h="539" extrusionOk="0">
                  <a:moveTo>
                    <a:pt x="468" y="0"/>
                  </a:moveTo>
                  <a:cubicBezTo>
                    <a:pt x="448" y="0"/>
                    <a:pt x="429" y="7"/>
                    <a:pt x="416" y="20"/>
                  </a:cubicBezTo>
                  <a:cubicBezTo>
                    <a:pt x="312" y="97"/>
                    <a:pt x="208" y="201"/>
                    <a:pt x="79" y="279"/>
                  </a:cubicBezTo>
                  <a:cubicBezTo>
                    <a:pt x="53" y="305"/>
                    <a:pt x="27" y="331"/>
                    <a:pt x="27" y="357"/>
                  </a:cubicBezTo>
                  <a:cubicBezTo>
                    <a:pt x="1" y="409"/>
                    <a:pt x="27" y="435"/>
                    <a:pt x="27" y="486"/>
                  </a:cubicBezTo>
                  <a:cubicBezTo>
                    <a:pt x="53" y="512"/>
                    <a:pt x="79" y="538"/>
                    <a:pt x="130" y="538"/>
                  </a:cubicBezTo>
                  <a:cubicBezTo>
                    <a:pt x="156" y="538"/>
                    <a:pt x="208" y="538"/>
                    <a:pt x="234" y="512"/>
                  </a:cubicBezTo>
                  <a:cubicBezTo>
                    <a:pt x="338" y="435"/>
                    <a:pt x="468" y="357"/>
                    <a:pt x="571" y="253"/>
                  </a:cubicBezTo>
                  <a:cubicBezTo>
                    <a:pt x="597" y="253"/>
                    <a:pt x="623" y="201"/>
                    <a:pt x="623" y="175"/>
                  </a:cubicBezTo>
                  <a:cubicBezTo>
                    <a:pt x="649" y="149"/>
                    <a:pt x="623" y="97"/>
                    <a:pt x="623" y="71"/>
                  </a:cubicBezTo>
                  <a:cubicBezTo>
                    <a:pt x="597" y="45"/>
                    <a:pt x="571" y="20"/>
                    <a:pt x="520" y="20"/>
                  </a:cubicBezTo>
                  <a:cubicBezTo>
                    <a:pt x="507" y="7"/>
                    <a:pt x="487"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1197825" y="1075225"/>
              <a:ext cx="11825" cy="8650"/>
            </a:xfrm>
            <a:custGeom>
              <a:avLst/>
              <a:gdLst/>
              <a:ahLst/>
              <a:cxnLst/>
              <a:rect l="l" t="t" r="r" b="b"/>
              <a:pathLst>
                <a:path w="473" h="346" extrusionOk="0">
                  <a:moveTo>
                    <a:pt x="239" y="1"/>
                  </a:moveTo>
                  <a:cubicBezTo>
                    <a:pt x="94" y="1"/>
                    <a:pt x="0" y="243"/>
                    <a:pt x="157" y="333"/>
                  </a:cubicBezTo>
                  <a:cubicBezTo>
                    <a:pt x="181" y="342"/>
                    <a:pt x="204" y="346"/>
                    <a:pt x="226" y="346"/>
                  </a:cubicBezTo>
                  <a:cubicBezTo>
                    <a:pt x="390" y="346"/>
                    <a:pt x="473" y="113"/>
                    <a:pt x="312" y="21"/>
                  </a:cubicBezTo>
                  <a:cubicBezTo>
                    <a:pt x="287" y="7"/>
                    <a:pt x="262"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1167150" y="1102350"/>
              <a:ext cx="91575" cy="87975"/>
            </a:xfrm>
            <a:custGeom>
              <a:avLst/>
              <a:gdLst/>
              <a:ahLst/>
              <a:cxnLst/>
              <a:rect l="l" t="t" r="r" b="b"/>
              <a:pathLst>
                <a:path w="3663" h="3519" extrusionOk="0">
                  <a:moveTo>
                    <a:pt x="3430" y="1"/>
                  </a:moveTo>
                  <a:cubicBezTo>
                    <a:pt x="3389" y="1"/>
                    <a:pt x="3345" y="16"/>
                    <a:pt x="3303" y="52"/>
                  </a:cubicBezTo>
                  <a:cubicBezTo>
                    <a:pt x="3018" y="311"/>
                    <a:pt x="2759" y="597"/>
                    <a:pt x="2525" y="882"/>
                  </a:cubicBezTo>
                  <a:cubicBezTo>
                    <a:pt x="2240" y="1193"/>
                    <a:pt x="1980" y="1479"/>
                    <a:pt x="1721" y="1764"/>
                  </a:cubicBezTo>
                  <a:cubicBezTo>
                    <a:pt x="1176" y="2335"/>
                    <a:pt x="631" y="2879"/>
                    <a:pt x="61" y="3398"/>
                  </a:cubicBezTo>
                  <a:cubicBezTo>
                    <a:pt x="0" y="3459"/>
                    <a:pt x="65" y="3519"/>
                    <a:pt x="121" y="3519"/>
                  </a:cubicBezTo>
                  <a:cubicBezTo>
                    <a:pt x="137" y="3519"/>
                    <a:pt x="153" y="3514"/>
                    <a:pt x="164" y="3502"/>
                  </a:cubicBezTo>
                  <a:cubicBezTo>
                    <a:pt x="761" y="2983"/>
                    <a:pt x="1332" y="2464"/>
                    <a:pt x="1902" y="1946"/>
                  </a:cubicBezTo>
                  <a:cubicBezTo>
                    <a:pt x="2473" y="1427"/>
                    <a:pt x="3096" y="908"/>
                    <a:pt x="3563" y="285"/>
                  </a:cubicBezTo>
                  <a:cubicBezTo>
                    <a:pt x="3662" y="166"/>
                    <a:pt x="3563" y="1"/>
                    <a:pt x="3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769825" y="1250850"/>
              <a:ext cx="16225" cy="16025"/>
            </a:xfrm>
            <a:custGeom>
              <a:avLst/>
              <a:gdLst/>
              <a:ahLst/>
              <a:cxnLst/>
              <a:rect l="l" t="t" r="r" b="b"/>
              <a:pathLst>
                <a:path w="649" h="641" extrusionOk="0">
                  <a:moveTo>
                    <a:pt x="156" y="0"/>
                  </a:moveTo>
                  <a:cubicBezTo>
                    <a:pt x="104" y="0"/>
                    <a:pt x="78" y="26"/>
                    <a:pt x="52" y="26"/>
                  </a:cubicBezTo>
                  <a:cubicBezTo>
                    <a:pt x="0" y="104"/>
                    <a:pt x="26" y="156"/>
                    <a:pt x="78" y="208"/>
                  </a:cubicBezTo>
                  <a:cubicBezTo>
                    <a:pt x="182" y="338"/>
                    <a:pt x="311" y="493"/>
                    <a:pt x="441" y="623"/>
                  </a:cubicBezTo>
                  <a:cubicBezTo>
                    <a:pt x="452" y="634"/>
                    <a:pt x="471" y="640"/>
                    <a:pt x="495" y="640"/>
                  </a:cubicBezTo>
                  <a:cubicBezTo>
                    <a:pt x="527" y="640"/>
                    <a:pt x="566" y="627"/>
                    <a:pt x="597" y="597"/>
                  </a:cubicBezTo>
                  <a:cubicBezTo>
                    <a:pt x="649" y="545"/>
                    <a:pt x="623" y="493"/>
                    <a:pt x="597" y="441"/>
                  </a:cubicBezTo>
                  <a:cubicBezTo>
                    <a:pt x="467" y="312"/>
                    <a:pt x="363" y="182"/>
                    <a:pt x="234" y="26"/>
                  </a:cubicBezTo>
                  <a:cubicBezTo>
                    <a:pt x="208" y="0"/>
                    <a:pt x="182"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1083025" y="983850"/>
              <a:ext cx="106925" cy="110300"/>
            </a:xfrm>
            <a:custGeom>
              <a:avLst/>
              <a:gdLst/>
              <a:ahLst/>
              <a:cxnLst/>
              <a:rect l="l" t="t" r="r" b="b"/>
              <a:pathLst>
                <a:path w="4277" h="4412" extrusionOk="0">
                  <a:moveTo>
                    <a:pt x="4071" y="0"/>
                  </a:moveTo>
                  <a:cubicBezTo>
                    <a:pt x="4037" y="0"/>
                    <a:pt x="4001" y="14"/>
                    <a:pt x="3970" y="45"/>
                  </a:cubicBezTo>
                  <a:cubicBezTo>
                    <a:pt x="3348" y="771"/>
                    <a:pt x="2673" y="1471"/>
                    <a:pt x="2051" y="2172"/>
                  </a:cubicBezTo>
                  <a:cubicBezTo>
                    <a:pt x="1402" y="2872"/>
                    <a:pt x="754" y="3573"/>
                    <a:pt x="79" y="4247"/>
                  </a:cubicBezTo>
                  <a:cubicBezTo>
                    <a:pt x="0" y="4307"/>
                    <a:pt x="72" y="4411"/>
                    <a:pt x="157" y="4411"/>
                  </a:cubicBezTo>
                  <a:cubicBezTo>
                    <a:pt x="183" y="4411"/>
                    <a:pt x="210" y="4401"/>
                    <a:pt x="235" y="4377"/>
                  </a:cubicBezTo>
                  <a:cubicBezTo>
                    <a:pt x="909" y="3728"/>
                    <a:pt x="1610" y="3080"/>
                    <a:pt x="2284" y="2405"/>
                  </a:cubicBezTo>
                  <a:cubicBezTo>
                    <a:pt x="2959" y="1705"/>
                    <a:pt x="3581" y="979"/>
                    <a:pt x="4178" y="252"/>
                  </a:cubicBezTo>
                  <a:cubicBezTo>
                    <a:pt x="4277" y="134"/>
                    <a:pt x="4180" y="0"/>
                    <a:pt x="4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a:off x="891725" y="812375"/>
              <a:ext cx="197900" cy="279800"/>
            </a:xfrm>
            <a:custGeom>
              <a:avLst/>
              <a:gdLst/>
              <a:ahLst/>
              <a:cxnLst/>
              <a:rect l="l" t="t" r="r" b="b"/>
              <a:pathLst>
                <a:path w="7916" h="11192" extrusionOk="0">
                  <a:moveTo>
                    <a:pt x="4131" y="0"/>
                  </a:moveTo>
                  <a:cubicBezTo>
                    <a:pt x="4093" y="0"/>
                    <a:pt x="4054" y="16"/>
                    <a:pt x="4022" y="55"/>
                  </a:cubicBezTo>
                  <a:cubicBezTo>
                    <a:pt x="3347" y="756"/>
                    <a:pt x="2699" y="1482"/>
                    <a:pt x="2024" y="2182"/>
                  </a:cubicBezTo>
                  <a:cubicBezTo>
                    <a:pt x="1376" y="2883"/>
                    <a:pt x="701" y="3609"/>
                    <a:pt x="53" y="4310"/>
                  </a:cubicBezTo>
                  <a:cubicBezTo>
                    <a:pt x="1" y="4387"/>
                    <a:pt x="1" y="4465"/>
                    <a:pt x="53" y="4543"/>
                  </a:cubicBezTo>
                  <a:cubicBezTo>
                    <a:pt x="546" y="4958"/>
                    <a:pt x="1039" y="5399"/>
                    <a:pt x="1531" y="5840"/>
                  </a:cubicBezTo>
                  <a:cubicBezTo>
                    <a:pt x="2024" y="6281"/>
                    <a:pt x="2517" y="6696"/>
                    <a:pt x="3010" y="7137"/>
                  </a:cubicBezTo>
                  <a:cubicBezTo>
                    <a:pt x="3970" y="7993"/>
                    <a:pt x="4956" y="8875"/>
                    <a:pt x="5941" y="9731"/>
                  </a:cubicBezTo>
                  <a:cubicBezTo>
                    <a:pt x="6512" y="10198"/>
                    <a:pt x="7057" y="10717"/>
                    <a:pt x="7654" y="11158"/>
                  </a:cubicBezTo>
                  <a:cubicBezTo>
                    <a:pt x="7683" y="11182"/>
                    <a:pt x="7714" y="11192"/>
                    <a:pt x="7743" y="11192"/>
                  </a:cubicBezTo>
                  <a:cubicBezTo>
                    <a:pt x="7841" y="11192"/>
                    <a:pt x="7915" y="11076"/>
                    <a:pt x="7835" y="10976"/>
                  </a:cubicBezTo>
                  <a:cubicBezTo>
                    <a:pt x="7368" y="10509"/>
                    <a:pt x="6875" y="10094"/>
                    <a:pt x="6382" y="9653"/>
                  </a:cubicBezTo>
                  <a:cubicBezTo>
                    <a:pt x="5890" y="9212"/>
                    <a:pt x="5397" y="8797"/>
                    <a:pt x="4904" y="8356"/>
                  </a:cubicBezTo>
                  <a:cubicBezTo>
                    <a:pt x="3918" y="7500"/>
                    <a:pt x="2932" y="6644"/>
                    <a:pt x="1947" y="5762"/>
                  </a:cubicBezTo>
                  <a:cubicBezTo>
                    <a:pt x="1440" y="5304"/>
                    <a:pt x="912" y="4869"/>
                    <a:pt x="382" y="4414"/>
                  </a:cubicBezTo>
                  <a:lnTo>
                    <a:pt x="382" y="4414"/>
                  </a:lnTo>
                  <a:cubicBezTo>
                    <a:pt x="1001" y="3748"/>
                    <a:pt x="1641" y="3081"/>
                    <a:pt x="2258" y="2390"/>
                  </a:cubicBezTo>
                  <a:cubicBezTo>
                    <a:pt x="2932" y="1690"/>
                    <a:pt x="3607" y="989"/>
                    <a:pt x="4255" y="263"/>
                  </a:cubicBezTo>
                  <a:cubicBezTo>
                    <a:pt x="4353" y="146"/>
                    <a:pt x="4246" y="0"/>
                    <a:pt x="4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a:off x="917375" y="891675"/>
              <a:ext cx="203425" cy="172550"/>
            </a:xfrm>
            <a:custGeom>
              <a:avLst/>
              <a:gdLst/>
              <a:ahLst/>
              <a:cxnLst/>
              <a:rect l="l" t="t" r="r" b="b"/>
              <a:pathLst>
                <a:path w="8137" h="6902" extrusionOk="0">
                  <a:moveTo>
                    <a:pt x="278" y="0"/>
                  </a:moveTo>
                  <a:cubicBezTo>
                    <a:pt x="128" y="0"/>
                    <a:pt x="0" y="186"/>
                    <a:pt x="142" y="308"/>
                  </a:cubicBezTo>
                  <a:cubicBezTo>
                    <a:pt x="2218" y="1916"/>
                    <a:pt x="4241" y="3602"/>
                    <a:pt x="6212" y="5366"/>
                  </a:cubicBezTo>
                  <a:cubicBezTo>
                    <a:pt x="6783" y="5859"/>
                    <a:pt x="7328" y="6378"/>
                    <a:pt x="7899" y="6871"/>
                  </a:cubicBezTo>
                  <a:cubicBezTo>
                    <a:pt x="7920" y="6892"/>
                    <a:pt x="7944" y="6902"/>
                    <a:pt x="7968" y="6902"/>
                  </a:cubicBezTo>
                  <a:cubicBezTo>
                    <a:pt x="8056" y="6902"/>
                    <a:pt x="8136" y="6771"/>
                    <a:pt x="8054" y="6689"/>
                  </a:cubicBezTo>
                  <a:cubicBezTo>
                    <a:pt x="6212" y="4821"/>
                    <a:pt x="4189" y="3109"/>
                    <a:pt x="2140" y="1449"/>
                  </a:cubicBezTo>
                  <a:cubicBezTo>
                    <a:pt x="1569" y="982"/>
                    <a:pt x="972" y="515"/>
                    <a:pt x="402" y="48"/>
                  </a:cubicBezTo>
                  <a:cubicBezTo>
                    <a:pt x="362" y="14"/>
                    <a:pt x="31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1132975" y="1004525"/>
              <a:ext cx="28575" cy="26775"/>
            </a:xfrm>
            <a:custGeom>
              <a:avLst/>
              <a:gdLst/>
              <a:ahLst/>
              <a:cxnLst/>
              <a:rect l="l" t="t" r="r" b="b"/>
              <a:pathLst>
                <a:path w="1143" h="1071" extrusionOk="0">
                  <a:moveTo>
                    <a:pt x="694" y="1"/>
                  </a:moveTo>
                  <a:cubicBezTo>
                    <a:pt x="493" y="1"/>
                    <a:pt x="297" y="92"/>
                    <a:pt x="183" y="255"/>
                  </a:cubicBezTo>
                  <a:cubicBezTo>
                    <a:pt x="1" y="515"/>
                    <a:pt x="53" y="878"/>
                    <a:pt x="312" y="1060"/>
                  </a:cubicBezTo>
                  <a:cubicBezTo>
                    <a:pt x="320" y="1067"/>
                    <a:pt x="330" y="1070"/>
                    <a:pt x="340" y="1070"/>
                  </a:cubicBezTo>
                  <a:cubicBezTo>
                    <a:pt x="366" y="1070"/>
                    <a:pt x="398" y="1052"/>
                    <a:pt x="416" y="1034"/>
                  </a:cubicBezTo>
                  <a:cubicBezTo>
                    <a:pt x="442" y="1008"/>
                    <a:pt x="442" y="956"/>
                    <a:pt x="416" y="930"/>
                  </a:cubicBezTo>
                  <a:cubicBezTo>
                    <a:pt x="338" y="852"/>
                    <a:pt x="312" y="748"/>
                    <a:pt x="312" y="670"/>
                  </a:cubicBezTo>
                  <a:cubicBezTo>
                    <a:pt x="312" y="593"/>
                    <a:pt x="312" y="567"/>
                    <a:pt x="312" y="515"/>
                  </a:cubicBezTo>
                  <a:cubicBezTo>
                    <a:pt x="325" y="502"/>
                    <a:pt x="325" y="502"/>
                    <a:pt x="325" y="502"/>
                  </a:cubicBezTo>
                  <a:cubicBezTo>
                    <a:pt x="325" y="502"/>
                    <a:pt x="325" y="502"/>
                    <a:pt x="338" y="489"/>
                  </a:cubicBezTo>
                  <a:cubicBezTo>
                    <a:pt x="338" y="489"/>
                    <a:pt x="338" y="463"/>
                    <a:pt x="338" y="463"/>
                  </a:cubicBezTo>
                  <a:cubicBezTo>
                    <a:pt x="364" y="463"/>
                    <a:pt x="364" y="437"/>
                    <a:pt x="364" y="437"/>
                  </a:cubicBezTo>
                  <a:cubicBezTo>
                    <a:pt x="364" y="437"/>
                    <a:pt x="364" y="411"/>
                    <a:pt x="390" y="411"/>
                  </a:cubicBezTo>
                  <a:cubicBezTo>
                    <a:pt x="416" y="359"/>
                    <a:pt x="442" y="359"/>
                    <a:pt x="494" y="333"/>
                  </a:cubicBezTo>
                  <a:cubicBezTo>
                    <a:pt x="520" y="307"/>
                    <a:pt x="520" y="307"/>
                    <a:pt x="546" y="307"/>
                  </a:cubicBezTo>
                  <a:lnTo>
                    <a:pt x="598" y="307"/>
                  </a:lnTo>
                  <a:cubicBezTo>
                    <a:pt x="615" y="307"/>
                    <a:pt x="632" y="296"/>
                    <a:pt x="649" y="296"/>
                  </a:cubicBezTo>
                  <a:cubicBezTo>
                    <a:pt x="658" y="296"/>
                    <a:pt x="667" y="299"/>
                    <a:pt x="675" y="307"/>
                  </a:cubicBezTo>
                  <a:cubicBezTo>
                    <a:pt x="667" y="299"/>
                    <a:pt x="667" y="296"/>
                    <a:pt x="671" y="296"/>
                  </a:cubicBezTo>
                  <a:cubicBezTo>
                    <a:pt x="678" y="296"/>
                    <a:pt x="701" y="307"/>
                    <a:pt x="701" y="307"/>
                  </a:cubicBezTo>
                  <a:lnTo>
                    <a:pt x="753" y="307"/>
                  </a:lnTo>
                  <a:cubicBezTo>
                    <a:pt x="779" y="307"/>
                    <a:pt x="779" y="333"/>
                    <a:pt x="779" y="333"/>
                  </a:cubicBezTo>
                  <a:cubicBezTo>
                    <a:pt x="805" y="333"/>
                    <a:pt x="805" y="333"/>
                    <a:pt x="831" y="359"/>
                  </a:cubicBezTo>
                  <a:cubicBezTo>
                    <a:pt x="866" y="382"/>
                    <a:pt x="911" y="395"/>
                    <a:pt x="956" y="395"/>
                  </a:cubicBezTo>
                  <a:cubicBezTo>
                    <a:pt x="1010" y="395"/>
                    <a:pt x="1062" y="376"/>
                    <a:pt x="1090" y="333"/>
                  </a:cubicBezTo>
                  <a:cubicBezTo>
                    <a:pt x="1142" y="255"/>
                    <a:pt x="1116" y="152"/>
                    <a:pt x="1039" y="100"/>
                  </a:cubicBezTo>
                  <a:cubicBezTo>
                    <a:pt x="933" y="32"/>
                    <a:pt x="813"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949825" y="841200"/>
              <a:ext cx="32725" cy="32550"/>
            </a:xfrm>
            <a:custGeom>
              <a:avLst/>
              <a:gdLst/>
              <a:ahLst/>
              <a:cxnLst/>
              <a:rect l="l" t="t" r="r" b="b"/>
              <a:pathLst>
                <a:path w="1309" h="1302" extrusionOk="0">
                  <a:moveTo>
                    <a:pt x="878" y="1"/>
                  </a:moveTo>
                  <a:cubicBezTo>
                    <a:pt x="757" y="1"/>
                    <a:pt x="680" y="167"/>
                    <a:pt x="790" y="277"/>
                  </a:cubicBezTo>
                  <a:cubicBezTo>
                    <a:pt x="790" y="277"/>
                    <a:pt x="816" y="303"/>
                    <a:pt x="842" y="329"/>
                  </a:cubicBezTo>
                  <a:cubicBezTo>
                    <a:pt x="842" y="329"/>
                    <a:pt x="868" y="355"/>
                    <a:pt x="868" y="355"/>
                  </a:cubicBezTo>
                  <a:cubicBezTo>
                    <a:pt x="875" y="362"/>
                    <a:pt x="884" y="371"/>
                    <a:pt x="894" y="381"/>
                  </a:cubicBezTo>
                  <a:cubicBezTo>
                    <a:pt x="894" y="381"/>
                    <a:pt x="894" y="407"/>
                    <a:pt x="894" y="407"/>
                  </a:cubicBezTo>
                  <a:cubicBezTo>
                    <a:pt x="894" y="407"/>
                    <a:pt x="920" y="433"/>
                    <a:pt x="920" y="433"/>
                  </a:cubicBezTo>
                  <a:cubicBezTo>
                    <a:pt x="920" y="459"/>
                    <a:pt x="920" y="485"/>
                    <a:pt x="946" y="511"/>
                  </a:cubicBezTo>
                  <a:cubicBezTo>
                    <a:pt x="946" y="511"/>
                    <a:pt x="946" y="537"/>
                    <a:pt x="946" y="537"/>
                  </a:cubicBezTo>
                  <a:cubicBezTo>
                    <a:pt x="946" y="563"/>
                    <a:pt x="946" y="563"/>
                    <a:pt x="946" y="563"/>
                  </a:cubicBezTo>
                  <a:cubicBezTo>
                    <a:pt x="946" y="588"/>
                    <a:pt x="946" y="614"/>
                    <a:pt x="946" y="640"/>
                  </a:cubicBezTo>
                  <a:cubicBezTo>
                    <a:pt x="946" y="660"/>
                    <a:pt x="946" y="665"/>
                    <a:pt x="946" y="665"/>
                  </a:cubicBezTo>
                  <a:cubicBezTo>
                    <a:pt x="946" y="665"/>
                    <a:pt x="946" y="666"/>
                    <a:pt x="946" y="666"/>
                  </a:cubicBezTo>
                  <a:cubicBezTo>
                    <a:pt x="946" y="692"/>
                    <a:pt x="946" y="692"/>
                    <a:pt x="946" y="718"/>
                  </a:cubicBezTo>
                  <a:cubicBezTo>
                    <a:pt x="946" y="718"/>
                    <a:pt x="946" y="744"/>
                    <a:pt x="946" y="744"/>
                  </a:cubicBezTo>
                  <a:cubicBezTo>
                    <a:pt x="946" y="762"/>
                    <a:pt x="933" y="781"/>
                    <a:pt x="925" y="781"/>
                  </a:cubicBezTo>
                  <a:cubicBezTo>
                    <a:pt x="922" y="781"/>
                    <a:pt x="920" y="778"/>
                    <a:pt x="920" y="770"/>
                  </a:cubicBezTo>
                  <a:cubicBezTo>
                    <a:pt x="920" y="796"/>
                    <a:pt x="920" y="822"/>
                    <a:pt x="894" y="848"/>
                  </a:cubicBezTo>
                  <a:cubicBezTo>
                    <a:pt x="868" y="874"/>
                    <a:pt x="868" y="874"/>
                    <a:pt x="868" y="900"/>
                  </a:cubicBezTo>
                  <a:cubicBezTo>
                    <a:pt x="842" y="900"/>
                    <a:pt x="842" y="926"/>
                    <a:pt x="816" y="926"/>
                  </a:cubicBezTo>
                  <a:cubicBezTo>
                    <a:pt x="790" y="952"/>
                    <a:pt x="764" y="978"/>
                    <a:pt x="738" y="978"/>
                  </a:cubicBezTo>
                  <a:lnTo>
                    <a:pt x="712" y="978"/>
                  </a:lnTo>
                  <a:cubicBezTo>
                    <a:pt x="712" y="978"/>
                    <a:pt x="686" y="1004"/>
                    <a:pt x="686" y="1004"/>
                  </a:cubicBezTo>
                  <a:lnTo>
                    <a:pt x="479" y="1004"/>
                  </a:lnTo>
                  <a:cubicBezTo>
                    <a:pt x="453" y="1004"/>
                    <a:pt x="427" y="1004"/>
                    <a:pt x="401" y="978"/>
                  </a:cubicBezTo>
                  <a:lnTo>
                    <a:pt x="375" y="978"/>
                  </a:lnTo>
                  <a:cubicBezTo>
                    <a:pt x="349" y="978"/>
                    <a:pt x="323" y="978"/>
                    <a:pt x="323" y="952"/>
                  </a:cubicBezTo>
                  <a:cubicBezTo>
                    <a:pt x="271" y="926"/>
                    <a:pt x="271" y="926"/>
                    <a:pt x="245" y="900"/>
                  </a:cubicBezTo>
                  <a:cubicBezTo>
                    <a:pt x="219" y="900"/>
                    <a:pt x="193" y="874"/>
                    <a:pt x="141" y="874"/>
                  </a:cubicBezTo>
                  <a:lnTo>
                    <a:pt x="167" y="874"/>
                  </a:lnTo>
                  <a:cubicBezTo>
                    <a:pt x="152" y="851"/>
                    <a:pt x="130" y="842"/>
                    <a:pt x="108" y="842"/>
                  </a:cubicBezTo>
                  <a:cubicBezTo>
                    <a:pt x="55" y="842"/>
                    <a:pt x="1" y="897"/>
                    <a:pt x="38" y="952"/>
                  </a:cubicBezTo>
                  <a:cubicBezTo>
                    <a:pt x="38" y="952"/>
                    <a:pt x="38" y="952"/>
                    <a:pt x="38" y="952"/>
                  </a:cubicBezTo>
                  <a:lnTo>
                    <a:pt x="38" y="952"/>
                  </a:lnTo>
                  <a:cubicBezTo>
                    <a:pt x="38" y="963"/>
                    <a:pt x="38" y="970"/>
                    <a:pt x="40" y="976"/>
                  </a:cubicBezTo>
                  <a:lnTo>
                    <a:pt x="40" y="976"/>
                  </a:lnTo>
                  <a:cubicBezTo>
                    <a:pt x="53" y="1045"/>
                    <a:pt x="121" y="1113"/>
                    <a:pt x="167" y="1159"/>
                  </a:cubicBezTo>
                  <a:cubicBezTo>
                    <a:pt x="219" y="1185"/>
                    <a:pt x="297" y="1237"/>
                    <a:pt x="375" y="1263"/>
                  </a:cubicBezTo>
                  <a:cubicBezTo>
                    <a:pt x="453" y="1289"/>
                    <a:pt x="530" y="1302"/>
                    <a:pt x="605" y="1302"/>
                  </a:cubicBezTo>
                  <a:cubicBezTo>
                    <a:pt x="680" y="1302"/>
                    <a:pt x="751" y="1289"/>
                    <a:pt x="816" y="1263"/>
                  </a:cubicBezTo>
                  <a:cubicBezTo>
                    <a:pt x="1127" y="1159"/>
                    <a:pt x="1309" y="822"/>
                    <a:pt x="1257" y="485"/>
                  </a:cubicBezTo>
                  <a:cubicBezTo>
                    <a:pt x="1231" y="329"/>
                    <a:pt x="1127" y="96"/>
                    <a:pt x="946" y="18"/>
                  </a:cubicBezTo>
                  <a:cubicBezTo>
                    <a:pt x="922" y="6"/>
                    <a:pt x="89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1272600" y="1000225"/>
              <a:ext cx="63500" cy="44500"/>
            </a:xfrm>
            <a:custGeom>
              <a:avLst/>
              <a:gdLst/>
              <a:ahLst/>
              <a:cxnLst/>
              <a:rect l="l" t="t" r="r" b="b"/>
              <a:pathLst>
                <a:path w="2540" h="1780" extrusionOk="0">
                  <a:moveTo>
                    <a:pt x="2344" y="0"/>
                  </a:moveTo>
                  <a:cubicBezTo>
                    <a:pt x="2314" y="0"/>
                    <a:pt x="2282" y="12"/>
                    <a:pt x="2250" y="38"/>
                  </a:cubicBezTo>
                  <a:cubicBezTo>
                    <a:pt x="2068" y="168"/>
                    <a:pt x="1913" y="350"/>
                    <a:pt x="1757" y="479"/>
                  </a:cubicBezTo>
                  <a:cubicBezTo>
                    <a:pt x="1576" y="635"/>
                    <a:pt x="1394" y="765"/>
                    <a:pt x="1212" y="894"/>
                  </a:cubicBezTo>
                  <a:cubicBezTo>
                    <a:pt x="1031" y="1024"/>
                    <a:pt x="849" y="1154"/>
                    <a:pt x="668" y="1257"/>
                  </a:cubicBezTo>
                  <a:cubicBezTo>
                    <a:pt x="460" y="1387"/>
                    <a:pt x="253" y="1491"/>
                    <a:pt x="71" y="1621"/>
                  </a:cubicBezTo>
                  <a:cubicBezTo>
                    <a:pt x="0" y="1668"/>
                    <a:pt x="37" y="1780"/>
                    <a:pt x="122" y="1780"/>
                  </a:cubicBezTo>
                  <a:cubicBezTo>
                    <a:pt x="131" y="1780"/>
                    <a:pt x="140" y="1779"/>
                    <a:pt x="149" y="1776"/>
                  </a:cubicBezTo>
                  <a:cubicBezTo>
                    <a:pt x="356" y="1724"/>
                    <a:pt x="564" y="1621"/>
                    <a:pt x="771" y="1517"/>
                  </a:cubicBezTo>
                  <a:cubicBezTo>
                    <a:pt x="979" y="1387"/>
                    <a:pt x="1186" y="1283"/>
                    <a:pt x="1368" y="1154"/>
                  </a:cubicBezTo>
                  <a:cubicBezTo>
                    <a:pt x="1576" y="1024"/>
                    <a:pt x="1757" y="894"/>
                    <a:pt x="1939" y="765"/>
                  </a:cubicBezTo>
                  <a:cubicBezTo>
                    <a:pt x="2120" y="609"/>
                    <a:pt x="2302" y="453"/>
                    <a:pt x="2458" y="272"/>
                  </a:cubicBezTo>
                  <a:cubicBezTo>
                    <a:pt x="2540" y="169"/>
                    <a:pt x="2459" y="0"/>
                    <a:pt x="2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1262325" y="1017775"/>
              <a:ext cx="28925" cy="16100"/>
            </a:xfrm>
            <a:custGeom>
              <a:avLst/>
              <a:gdLst/>
              <a:ahLst/>
              <a:cxnLst/>
              <a:rect l="l" t="t" r="r" b="b"/>
              <a:pathLst>
                <a:path w="1157" h="644" extrusionOk="0">
                  <a:moveTo>
                    <a:pt x="1021" y="1"/>
                  </a:moveTo>
                  <a:cubicBezTo>
                    <a:pt x="1005" y="1"/>
                    <a:pt x="989" y="4"/>
                    <a:pt x="975" y="11"/>
                  </a:cubicBezTo>
                  <a:cubicBezTo>
                    <a:pt x="871" y="37"/>
                    <a:pt x="793" y="89"/>
                    <a:pt x="715" y="114"/>
                  </a:cubicBezTo>
                  <a:cubicBezTo>
                    <a:pt x="664" y="166"/>
                    <a:pt x="586" y="218"/>
                    <a:pt x="508" y="244"/>
                  </a:cubicBezTo>
                  <a:cubicBezTo>
                    <a:pt x="352" y="322"/>
                    <a:pt x="223" y="400"/>
                    <a:pt x="67" y="478"/>
                  </a:cubicBezTo>
                  <a:cubicBezTo>
                    <a:pt x="0" y="522"/>
                    <a:pt x="48" y="644"/>
                    <a:pt x="113" y="644"/>
                  </a:cubicBezTo>
                  <a:cubicBezTo>
                    <a:pt x="123" y="644"/>
                    <a:pt x="134" y="641"/>
                    <a:pt x="145" y="633"/>
                  </a:cubicBezTo>
                  <a:cubicBezTo>
                    <a:pt x="300" y="581"/>
                    <a:pt x="456" y="504"/>
                    <a:pt x="612" y="452"/>
                  </a:cubicBezTo>
                  <a:cubicBezTo>
                    <a:pt x="690" y="426"/>
                    <a:pt x="741" y="374"/>
                    <a:pt x="819" y="348"/>
                  </a:cubicBezTo>
                  <a:cubicBezTo>
                    <a:pt x="923" y="322"/>
                    <a:pt x="1001" y="296"/>
                    <a:pt x="1079" y="244"/>
                  </a:cubicBezTo>
                  <a:cubicBezTo>
                    <a:pt x="1131" y="192"/>
                    <a:pt x="1156" y="140"/>
                    <a:pt x="1131" y="63"/>
                  </a:cubicBezTo>
                  <a:cubicBezTo>
                    <a:pt x="1112" y="25"/>
                    <a:pt x="1065" y="1"/>
                    <a:pt x="1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1257500" y="1018025"/>
              <a:ext cx="10400" cy="8450"/>
            </a:xfrm>
            <a:custGeom>
              <a:avLst/>
              <a:gdLst/>
              <a:ahLst/>
              <a:cxnLst/>
              <a:rect l="l" t="t" r="r" b="b"/>
              <a:pathLst>
                <a:path w="416" h="338" extrusionOk="0">
                  <a:moveTo>
                    <a:pt x="286" y="1"/>
                  </a:moveTo>
                  <a:cubicBezTo>
                    <a:pt x="260" y="1"/>
                    <a:pt x="234" y="1"/>
                    <a:pt x="208" y="27"/>
                  </a:cubicBezTo>
                  <a:cubicBezTo>
                    <a:pt x="156" y="27"/>
                    <a:pt x="130" y="53"/>
                    <a:pt x="78" y="79"/>
                  </a:cubicBezTo>
                  <a:cubicBezTo>
                    <a:pt x="52" y="104"/>
                    <a:pt x="52" y="104"/>
                    <a:pt x="27" y="130"/>
                  </a:cubicBezTo>
                  <a:cubicBezTo>
                    <a:pt x="27" y="130"/>
                    <a:pt x="27" y="156"/>
                    <a:pt x="1" y="182"/>
                  </a:cubicBezTo>
                  <a:cubicBezTo>
                    <a:pt x="1" y="182"/>
                    <a:pt x="1" y="208"/>
                    <a:pt x="1" y="234"/>
                  </a:cubicBezTo>
                  <a:cubicBezTo>
                    <a:pt x="27" y="234"/>
                    <a:pt x="27" y="260"/>
                    <a:pt x="27" y="286"/>
                  </a:cubicBezTo>
                  <a:cubicBezTo>
                    <a:pt x="27" y="286"/>
                    <a:pt x="52" y="286"/>
                    <a:pt x="52" y="312"/>
                  </a:cubicBezTo>
                  <a:cubicBezTo>
                    <a:pt x="78" y="312"/>
                    <a:pt x="104" y="338"/>
                    <a:pt x="130" y="338"/>
                  </a:cubicBezTo>
                  <a:lnTo>
                    <a:pt x="156" y="338"/>
                  </a:lnTo>
                  <a:cubicBezTo>
                    <a:pt x="182" y="338"/>
                    <a:pt x="208" y="338"/>
                    <a:pt x="208" y="312"/>
                  </a:cubicBezTo>
                  <a:cubicBezTo>
                    <a:pt x="260" y="286"/>
                    <a:pt x="312" y="260"/>
                    <a:pt x="364" y="260"/>
                  </a:cubicBezTo>
                  <a:cubicBezTo>
                    <a:pt x="364" y="234"/>
                    <a:pt x="390" y="234"/>
                    <a:pt x="390" y="208"/>
                  </a:cubicBezTo>
                  <a:cubicBezTo>
                    <a:pt x="416" y="208"/>
                    <a:pt x="416" y="182"/>
                    <a:pt x="416" y="156"/>
                  </a:cubicBezTo>
                  <a:cubicBezTo>
                    <a:pt x="416" y="130"/>
                    <a:pt x="416" y="130"/>
                    <a:pt x="416" y="104"/>
                  </a:cubicBezTo>
                  <a:cubicBezTo>
                    <a:pt x="416" y="79"/>
                    <a:pt x="416" y="79"/>
                    <a:pt x="390" y="53"/>
                  </a:cubicBezTo>
                  <a:cubicBezTo>
                    <a:pt x="390" y="53"/>
                    <a:pt x="390" y="53"/>
                    <a:pt x="390" y="27"/>
                  </a:cubicBezTo>
                  <a:cubicBezTo>
                    <a:pt x="364" y="27"/>
                    <a:pt x="338"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1396925" y="927400"/>
              <a:ext cx="23225" cy="26875"/>
            </a:xfrm>
            <a:custGeom>
              <a:avLst/>
              <a:gdLst/>
              <a:ahLst/>
              <a:cxnLst/>
              <a:rect l="l" t="t" r="r" b="b"/>
              <a:pathLst>
                <a:path w="929" h="1075" extrusionOk="0">
                  <a:moveTo>
                    <a:pt x="144" y="0"/>
                  </a:moveTo>
                  <a:cubicBezTo>
                    <a:pt x="111" y="0"/>
                    <a:pt x="79" y="7"/>
                    <a:pt x="53" y="20"/>
                  </a:cubicBezTo>
                  <a:cubicBezTo>
                    <a:pt x="1" y="72"/>
                    <a:pt x="1" y="124"/>
                    <a:pt x="27" y="176"/>
                  </a:cubicBezTo>
                  <a:cubicBezTo>
                    <a:pt x="53" y="227"/>
                    <a:pt x="79" y="253"/>
                    <a:pt x="131" y="305"/>
                  </a:cubicBezTo>
                  <a:cubicBezTo>
                    <a:pt x="156" y="331"/>
                    <a:pt x="182" y="383"/>
                    <a:pt x="208" y="435"/>
                  </a:cubicBezTo>
                  <a:cubicBezTo>
                    <a:pt x="286" y="487"/>
                    <a:pt x="338" y="565"/>
                    <a:pt x="416" y="642"/>
                  </a:cubicBezTo>
                  <a:cubicBezTo>
                    <a:pt x="546" y="798"/>
                    <a:pt x="675" y="928"/>
                    <a:pt x="805" y="1058"/>
                  </a:cubicBezTo>
                  <a:cubicBezTo>
                    <a:pt x="817" y="1070"/>
                    <a:pt x="831" y="1075"/>
                    <a:pt x="844" y="1075"/>
                  </a:cubicBezTo>
                  <a:cubicBezTo>
                    <a:pt x="887" y="1075"/>
                    <a:pt x="929" y="1020"/>
                    <a:pt x="909" y="980"/>
                  </a:cubicBezTo>
                  <a:cubicBezTo>
                    <a:pt x="805" y="824"/>
                    <a:pt x="701" y="642"/>
                    <a:pt x="572" y="487"/>
                  </a:cubicBezTo>
                  <a:cubicBezTo>
                    <a:pt x="520" y="409"/>
                    <a:pt x="468" y="331"/>
                    <a:pt x="416" y="253"/>
                  </a:cubicBezTo>
                  <a:cubicBezTo>
                    <a:pt x="390" y="227"/>
                    <a:pt x="364" y="176"/>
                    <a:pt x="338" y="150"/>
                  </a:cubicBezTo>
                  <a:cubicBezTo>
                    <a:pt x="286" y="98"/>
                    <a:pt x="260" y="72"/>
                    <a:pt x="234" y="20"/>
                  </a:cubicBezTo>
                  <a:cubicBezTo>
                    <a:pt x="208" y="7"/>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1409250" y="921300"/>
              <a:ext cx="16250" cy="18700"/>
            </a:xfrm>
            <a:custGeom>
              <a:avLst/>
              <a:gdLst/>
              <a:ahLst/>
              <a:cxnLst/>
              <a:rect l="l" t="t" r="r" b="b"/>
              <a:pathLst>
                <a:path w="650" h="748" extrusionOk="0">
                  <a:moveTo>
                    <a:pt x="116" y="0"/>
                  </a:moveTo>
                  <a:cubicBezTo>
                    <a:pt x="96" y="0"/>
                    <a:pt x="75" y="9"/>
                    <a:pt x="53" y="30"/>
                  </a:cubicBezTo>
                  <a:cubicBezTo>
                    <a:pt x="1" y="56"/>
                    <a:pt x="1" y="108"/>
                    <a:pt x="1" y="160"/>
                  </a:cubicBezTo>
                  <a:cubicBezTo>
                    <a:pt x="27" y="212"/>
                    <a:pt x="79" y="264"/>
                    <a:pt x="104" y="316"/>
                  </a:cubicBezTo>
                  <a:cubicBezTo>
                    <a:pt x="156" y="368"/>
                    <a:pt x="182" y="420"/>
                    <a:pt x="234" y="471"/>
                  </a:cubicBezTo>
                  <a:cubicBezTo>
                    <a:pt x="312" y="549"/>
                    <a:pt x="390" y="627"/>
                    <a:pt x="494" y="731"/>
                  </a:cubicBezTo>
                  <a:cubicBezTo>
                    <a:pt x="504" y="742"/>
                    <a:pt x="524" y="748"/>
                    <a:pt x="545" y="748"/>
                  </a:cubicBezTo>
                  <a:cubicBezTo>
                    <a:pt x="575" y="748"/>
                    <a:pt x="608" y="735"/>
                    <a:pt x="623" y="705"/>
                  </a:cubicBezTo>
                  <a:cubicBezTo>
                    <a:pt x="649" y="679"/>
                    <a:pt x="649" y="627"/>
                    <a:pt x="623" y="575"/>
                  </a:cubicBezTo>
                  <a:cubicBezTo>
                    <a:pt x="545" y="497"/>
                    <a:pt x="468" y="420"/>
                    <a:pt x="390" y="316"/>
                  </a:cubicBezTo>
                  <a:cubicBezTo>
                    <a:pt x="364" y="290"/>
                    <a:pt x="338" y="238"/>
                    <a:pt x="312" y="186"/>
                  </a:cubicBezTo>
                  <a:cubicBezTo>
                    <a:pt x="286" y="160"/>
                    <a:pt x="260" y="134"/>
                    <a:pt x="260" y="134"/>
                  </a:cubicBezTo>
                  <a:cubicBezTo>
                    <a:pt x="234" y="82"/>
                    <a:pt x="208" y="56"/>
                    <a:pt x="182" y="30"/>
                  </a:cubicBezTo>
                  <a:cubicBezTo>
                    <a:pt x="167" y="15"/>
                    <a:pt x="144"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a:off x="1418325" y="910775"/>
              <a:ext cx="15600" cy="18050"/>
            </a:xfrm>
            <a:custGeom>
              <a:avLst/>
              <a:gdLst/>
              <a:ahLst/>
              <a:cxnLst/>
              <a:rect l="l" t="t" r="r" b="b"/>
              <a:pathLst>
                <a:path w="624" h="722" extrusionOk="0">
                  <a:moveTo>
                    <a:pt x="120" y="0"/>
                  </a:moveTo>
                  <a:cubicBezTo>
                    <a:pt x="107" y="0"/>
                    <a:pt x="93" y="3"/>
                    <a:pt x="79" y="10"/>
                  </a:cubicBezTo>
                  <a:cubicBezTo>
                    <a:pt x="27" y="36"/>
                    <a:pt x="1" y="88"/>
                    <a:pt x="27" y="140"/>
                  </a:cubicBezTo>
                  <a:cubicBezTo>
                    <a:pt x="53" y="270"/>
                    <a:pt x="131" y="374"/>
                    <a:pt x="234" y="477"/>
                  </a:cubicBezTo>
                  <a:cubicBezTo>
                    <a:pt x="312" y="555"/>
                    <a:pt x="390" y="633"/>
                    <a:pt x="494" y="711"/>
                  </a:cubicBezTo>
                  <a:cubicBezTo>
                    <a:pt x="501" y="718"/>
                    <a:pt x="511" y="722"/>
                    <a:pt x="522" y="722"/>
                  </a:cubicBezTo>
                  <a:cubicBezTo>
                    <a:pt x="548" y="722"/>
                    <a:pt x="579" y="703"/>
                    <a:pt x="598" y="685"/>
                  </a:cubicBezTo>
                  <a:cubicBezTo>
                    <a:pt x="623" y="659"/>
                    <a:pt x="623" y="607"/>
                    <a:pt x="572" y="581"/>
                  </a:cubicBezTo>
                  <a:cubicBezTo>
                    <a:pt x="494" y="529"/>
                    <a:pt x="416" y="451"/>
                    <a:pt x="364" y="348"/>
                  </a:cubicBezTo>
                  <a:cubicBezTo>
                    <a:pt x="338" y="322"/>
                    <a:pt x="312" y="270"/>
                    <a:pt x="286" y="218"/>
                  </a:cubicBezTo>
                  <a:cubicBezTo>
                    <a:pt x="286" y="218"/>
                    <a:pt x="286" y="192"/>
                    <a:pt x="260" y="192"/>
                  </a:cubicBezTo>
                  <a:cubicBezTo>
                    <a:pt x="260" y="192"/>
                    <a:pt x="260" y="166"/>
                    <a:pt x="260" y="140"/>
                  </a:cubicBezTo>
                  <a:cubicBezTo>
                    <a:pt x="234" y="114"/>
                    <a:pt x="234" y="88"/>
                    <a:pt x="208" y="62"/>
                  </a:cubicBezTo>
                  <a:cubicBezTo>
                    <a:pt x="189" y="24"/>
                    <a:pt x="157"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a:off x="1426125" y="899300"/>
              <a:ext cx="20125" cy="18875"/>
            </a:xfrm>
            <a:custGeom>
              <a:avLst/>
              <a:gdLst/>
              <a:ahLst/>
              <a:cxnLst/>
              <a:rect l="l" t="t" r="r" b="b"/>
              <a:pathLst>
                <a:path w="805" h="755" extrusionOk="0">
                  <a:moveTo>
                    <a:pt x="127" y="0"/>
                  </a:moveTo>
                  <a:cubicBezTo>
                    <a:pt x="99" y="0"/>
                    <a:pt x="72" y="9"/>
                    <a:pt x="52" y="28"/>
                  </a:cubicBezTo>
                  <a:cubicBezTo>
                    <a:pt x="0" y="80"/>
                    <a:pt x="0" y="132"/>
                    <a:pt x="26" y="210"/>
                  </a:cubicBezTo>
                  <a:cubicBezTo>
                    <a:pt x="130" y="444"/>
                    <a:pt x="363" y="651"/>
                    <a:pt x="623" y="755"/>
                  </a:cubicBezTo>
                  <a:cubicBezTo>
                    <a:pt x="675" y="755"/>
                    <a:pt x="752" y="755"/>
                    <a:pt x="778" y="703"/>
                  </a:cubicBezTo>
                  <a:cubicBezTo>
                    <a:pt x="804" y="625"/>
                    <a:pt x="778" y="547"/>
                    <a:pt x="727" y="521"/>
                  </a:cubicBezTo>
                  <a:cubicBezTo>
                    <a:pt x="675" y="495"/>
                    <a:pt x="623" y="469"/>
                    <a:pt x="571" y="444"/>
                  </a:cubicBezTo>
                  <a:lnTo>
                    <a:pt x="545" y="444"/>
                  </a:lnTo>
                  <a:cubicBezTo>
                    <a:pt x="545" y="444"/>
                    <a:pt x="545" y="444"/>
                    <a:pt x="545" y="418"/>
                  </a:cubicBezTo>
                  <a:cubicBezTo>
                    <a:pt x="519" y="418"/>
                    <a:pt x="519" y="418"/>
                    <a:pt x="519" y="392"/>
                  </a:cubicBezTo>
                  <a:cubicBezTo>
                    <a:pt x="493" y="392"/>
                    <a:pt x="467" y="366"/>
                    <a:pt x="441" y="340"/>
                  </a:cubicBezTo>
                  <a:cubicBezTo>
                    <a:pt x="415" y="314"/>
                    <a:pt x="389" y="288"/>
                    <a:pt x="363" y="288"/>
                  </a:cubicBezTo>
                  <a:cubicBezTo>
                    <a:pt x="363" y="262"/>
                    <a:pt x="363" y="262"/>
                    <a:pt x="363" y="262"/>
                  </a:cubicBezTo>
                  <a:cubicBezTo>
                    <a:pt x="337" y="236"/>
                    <a:pt x="337" y="236"/>
                    <a:pt x="337" y="210"/>
                  </a:cubicBezTo>
                  <a:cubicBezTo>
                    <a:pt x="286" y="184"/>
                    <a:pt x="260" y="132"/>
                    <a:pt x="234" y="54"/>
                  </a:cubicBezTo>
                  <a:cubicBezTo>
                    <a:pt x="218" y="22"/>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1045100" y="609025"/>
              <a:ext cx="21825" cy="22050"/>
            </a:xfrm>
            <a:custGeom>
              <a:avLst/>
              <a:gdLst/>
              <a:ahLst/>
              <a:cxnLst/>
              <a:rect l="l" t="t" r="r" b="b"/>
              <a:pathLst>
                <a:path w="873" h="882" extrusionOk="0">
                  <a:moveTo>
                    <a:pt x="79" y="1"/>
                  </a:moveTo>
                  <a:cubicBezTo>
                    <a:pt x="37" y="1"/>
                    <a:pt x="0" y="56"/>
                    <a:pt x="40" y="96"/>
                  </a:cubicBezTo>
                  <a:cubicBezTo>
                    <a:pt x="118" y="225"/>
                    <a:pt x="196" y="355"/>
                    <a:pt x="299" y="485"/>
                  </a:cubicBezTo>
                  <a:cubicBezTo>
                    <a:pt x="377" y="615"/>
                    <a:pt x="481" y="744"/>
                    <a:pt x="611" y="848"/>
                  </a:cubicBezTo>
                  <a:cubicBezTo>
                    <a:pt x="634" y="872"/>
                    <a:pt x="662" y="882"/>
                    <a:pt x="690" y="882"/>
                  </a:cubicBezTo>
                  <a:cubicBezTo>
                    <a:pt x="782" y="882"/>
                    <a:pt x="872" y="767"/>
                    <a:pt x="792" y="666"/>
                  </a:cubicBezTo>
                  <a:cubicBezTo>
                    <a:pt x="714" y="537"/>
                    <a:pt x="585" y="433"/>
                    <a:pt x="481" y="329"/>
                  </a:cubicBezTo>
                  <a:cubicBezTo>
                    <a:pt x="351" y="225"/>
                    <a:pt x="247" y="122"/>
                    <a:pt x="118" y="18"/>
                  </a:cubicBezTo>
                  <a:cubicBezTo>
                    <a:pt x="106" y="6"/>
                    <a:pt x="92"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1055175" y="599300"/>
              <a:ext cx="18825" cy="17150"/>
            </a:xfrm>
            <a:custGeom>
              <a:avLst/>
              <a:gdLst/>
              <a:ahLst/>
              <a:cxnLst/>
              <a:rect l="l" t="t" r="r" b="b"/>
              <a:pathLst>
                <a:path w="753" h="686" extrusionOk="0">
                  <a:moveTo>
                    <a:pt x="88" y="1"/>
                  </a:moveTo>
                  <a:cubicBezTo>
                    <a:pt x="65" y="1"/>
                    <a:pt x="41" y="13"/>
                    <a:pt x="26" y="44"/>
                  </a:cubicBezTo>
                  <a:cubicBezTo>
                    <a:pt x="0" y="70"/>
                    <a:pt x="0" y="122"/>
                    <a:pt x="26" y="148"/>
                  </a:cubicBezTo>
                  <a:cubicBezTo>
                    <a:pt x="130" y="225"/>
                    <a:pt x="234" y="303"/>
                    <a:pt x="311" y="381"/>
                  </a:cubicBezTo>
                  <a:cubicBezTo>
                    <a:pt x="389" y="485"/>
                    <a:pt x="441" y="589"/>
                    <a:pt x="545" y="666"/>
                  </a:cubicBezTo>
                  <a:cubicBezTo>
                    <a:pt x="558" y="679"/>
                    <a:pt x="584" y="686"/>
                    <a:pt x="613" y="686"/>
                  </a:cubicBezTo>
                  <a:cubicBezTo>
                    <a:pt x="642" y="686"/>
                    <a:pt x="675" y="679"/>
                    <a:pt x="700" y="666"/>
                  </a:cubicBezTo>
                  <a:cubicBezTo>
                    <a:pt x="752" y="614"/>
                    <a:pt x="752" y="563"/>
                    <a:pt x="726" y="511"/>
                  </a:cubicBezTo>
                  <a:cubicBezTo>
                    <a:pt x="649" y="381"/>
                    <a:pt x="545" y="303"/>
                    <a:pt x="441" y="225"/>
                  </a:cubicBezTo>
                  <a:cubicBezTo>
                    <a:pt x="337" y="148"/>
                    <a:pt x="234" y="70"/>
                    <a:pt x="130" y="18"/>
                  </a:cubicBezTo>
                  <a:cubicBezTo>
                    <a:pt x="119" y="7"/>
                    <a:pt x="104"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994850" y="650250"/>
              <a:ext cx="24200" cy="22175"/>
            </a:xfrm>
            <a:custGeom>
              <a:avLst/>
              <a:gdLst/>
              <a:ahLst/>
              <a:cxnLst/>
              <a:rect l="l" t="t" r="r" b="b"/>
              <a:pathLst>
                <a:path w="968" h="887" extrusionOk="0">
                  <a:moveTo>
                    <a:pt x="172" y="1"/>
                  </a:moveTo>
                  <a:cubicBezTo>
                    <a:pt x="126" y="1"/>
                    <a:pt x="85" y="23"/>
                    <a:pt x="52" y="55"/>
                  </a:cubicBezTo>
                  <a:cubicBezTo>
                    <a:pt x="1" y="133"/>
                    <a:pt x="26" y="211"/>
                    <a:pt x="104" y="263"/>
                  </a:cubicBezTo>
                  <a:cubicBezTo>
                    <a:pt x="338" y="418"/>
                    <a:pt x="571" y="626"/>
                    <a:pt x="753" y="859"/>
                  </a:cubicBezTo>
                  <a:cubicBezTo>
                    <a:pt x="772" y="878"/>
                    <a:pt x="795" y="886"/>
                    <a:pt x="819" y="886"/>
                  </a:cubicBezTo>
                  <a:cubicBezTo>
                    <a:pt x="893" y="886"/>
                    <a:pt x="967" y="808"/>
                    <a:pt x="908" y="730"/>
                  </a:cubicBezTo>
                  <a:cubicBezTo>
                    <a:pt x="727" y="470"/>
                    <a:pt x="493" y="237"/>
                    <a:pt x="260" y="29"/>
                  </a:cubicBezTo>
                  <a:cubicBezTo>
                    <a:pt x="230" y="9"/>
                    <a:pt x="201"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1342225" y="964250"/>
              <a:ext cx="33975" cy="34375"/>
            </a:xfrm>
            <a:custGeom>
              <a:avLst/>
              <a:gdLst/>
              <a:ahLst/>
              <a:cxnLst/>
              <a:rect l="l" t="t" r="r" b="b"/>
              <a:pathLst>
                <a:path w="1359" h="1375" extrusionOk="0">
                  <a:moveTo>
                    <a:pt x="127" y="1"/>
                  </a:moveTo>
                  <a:cubicBezTo>
                    <a:pt x="52" y="1"/>
                    <a:pt x="0" y="99"/>
                    <a:pt x="62" y="180"/>
                  </a:cubicBezTo>
                  <a:cubicBezTo>
                    <a:pt x="217" y="362"/>
                    <a:pt x="399" y="543"/>
                    <a:pt x="555" y="751"/>
                  </a:cubicBezTo>
                  <a:cubicBezTo>
                    <a:pt x="710" y="932"/>
                    <a:pt x="892" y="1114"/>
                    <a:pt x="1047" y="1296"/>
                  </a:cubicBezTo>
                  <a:cubicBezTo>
                    <a:pt x="1081" y="1346"/>
                    <a:pt x="1136" y="1375"/>
                    <a:pt x="1192" y="1375"/>
                  </a:cubicBezTo>
                  <a:cubicBezTo>
                    <a:pt x="1223" y="1375"/>
                    <a:pt x="1253" y="1366"/>
                    <a:pt x="1281" y="1348"/>
                  </a:cubicBezTo>
                  <a:cubicBezTo>
                    <a:pt x="1359" y="1296"/>
                    <a:pt x="1359" y="1166"/>
                    <a:pt x="1281" y="1088"/>
                  </a:cubicBezTo>
                  <a:cubicBezTo>
                    <a:pt x="1099" y="932"/>
                    <a:pt x="918" y="751"/>
                    <a:pt x="736" y="569"/>
                  </a:cubicBezTo>
                  <a:lnTo>
                    <a:pt x="191" y="25"/>
                  </a:lnTo>
                  <a:cubicBezTo>
                    <a:pt x="169" y="8"/>
                    <a:pt x="147"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7"/>
          <p:cNvGrpSpPr/>
          <p:nvPr/>
        </p:nvGrpSpPr>
        <p:grpSpPr>
          <a:xfrm rot="-531173">
            <a:off x="8053399" y="4265445"/>
            <a:ext cx="882290" cy="925870"/>
            <a:chOff x="7989629" y="4265670"/>
            <a:chExt cx="882278" cy="925857"/>
          </a:xfrm>
        </p:grpSpPr>
        <p:sp>
          <p:nvSpPr>
            <p:cNvPr id="1049" name="Google Shape;1049;p7"/>
            <p:cNvSpPr/>
            <p:nvPr/>
          </p:nvSpPr>
          <p:spPr>
            <a:xfrm rot="1691386">
              <a:off x="8772735" y="4535861"/>
              <a:ext cx="66301" cy="60501"/>
            </a:xfrm>
            <a:custGeom>
              <a:avLst/>
              <a:gdLst/>
              <a:ahLst/>
              <a:cxnLst/>
              <a:rect l="l" t="t" r="r" b="b"/>
              <a:pathLst>
                <a:path w="2652" h="2420" extrusionOk="0">
                  <a:moveTo>
                    <a:pt x="2058" y="0"/>
                  </a:moveTo>
                  <a:cubicBezTo>
                    <a:pt x="1915" y="0"/>
                    <a:pt x="1754" y="49"/>
                    <a:pt x="1615" y="75"/>
                  </a:cubicBezTo>
                  <a:cubicBezTo>
                    <a:pt x="1071" y="177"/>
                    <a:pt x="544" y="279"/>
                    <a:pt x="1" y="381"/>
                  </a:cubicBezTo>
                  <a:cubicBezTo>
                    <a:pt x="238" y="924"/>
                    <a:pt x="629" y="1417"/>
                    <a:pt x="1088" y="1791"/>
                  </a:cubicBezTo>
                  <a:cubicBezTo>
                    <a:pt x="1547" y="2148"/>
                    <a:pt x="2090" y="2352"/>
                    <a:pt x="2651" y="2420"/>
                  </a:cubicBezTo>
                  <a:cubicBezTo>
                    <a:pt x="2600" y="1944"/>
                    <a:pt x="2549" y="1468"/>
                    <a:pt x="2498" y="992"/>
                  </a:cubicBezTo>
                  <a:cubicBezTo>
                    <a:pt x="2464" y="738"/>
                    <a:pt x="2481" y="432"/>
                    <a:pt x="2379" y="194"/>
                  </a:cubicBezTo>
                  <a:cubicBezTo>
                    <a:pt x="2313" y="44"/>
                    <a:pt x="2194" y="0"/>
                    <a:pt x="205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rot="1691386">
              <a:off x="8123501" y="4368056"/>
              <a:ext cx="614534" cy="721085"/>
            </a:xfrm>
            <a:custGeom>
              <a:avLst/>
              <a:gdLst/>
              <a:ahLst/>
              <a:cxnLst/>
              <a:rect l="l" t="t" r="r" b="b"/>
              <a:pathLst>
                <a:path w="24581" h="28843" extrusionOk="0">
                  <a:moveTo>
                    <a:pt x="23177" y="395"/>
                  </a:moveTo>
                  <a:cubicBezTo>
                    <a:pt x="23313" y="395"/>
                    <a:pt x="23432" y="439"/>
                    <a:pt x="23498" y="589"/>
                  </a:cubicBezTo>
                  <a:cubicBezTo>
                    <a:pt x="23600" y="827"/>
                    <a:pt x="23583" y="1133"/>
                    <a:pt x="23617" y="1387"/>
                  </a:cubicBezTo>
                  <a:cubicBezTo>
                    <a:pt x="23668" y="1863"/>
                    <a:pt x="23719" y="2339"/>
                    <a:pt x="23770" y="2815"/>
                  </a:cubicBezTo>
                  <a:cubicBezTo>
                    <a:pt x="23209" y="2747"/>
                    <a:pt x="22666" y="2543"/>
                    <a:pt x="22207" y="2186"/>
                  </a:cubicBezTo>
                  <a:cubicBezTo>
                    <a:pt x="21748" y="1812"/>
                    <a:pt x="21357" y="1319"/>
                    <a:pt x="21120" y="776"/>
                  </a:cubicBezTo>
                  <a:cubicBezTo>
                    <a:pt x="21663" y="674"/>
                    <a:pt x="22190" y="572"/>
                    <a:pt x="22734" y="470"/>
                  </a:cubicBezTo>
                  <a:cubicBezTo>
                    <a:pt x="22873" y="444"/>
                    <a:pt x="23034" y="395"/>
                    <a:pt x="23177" y="395"/>
                  </a:cubicBezTo>
                  <a:close/>
                  <a:moveTo>
                    <a:pt x="20746" y="844"/>
                  </a:moveTo>
                  <a:cubicBezTo>
                    <a:pt x="20950" y="1523"/>
                    <a:pt x="21357" y="2084"/>
                    <a:pt x="21918" y="2509"/>
                  </a:cubicBezTo>
                  <a:cubicBezTo>
                    <a:pt x="22479" y="2917"/>
                    <a:pt x="23124" y="3205"/>
                    <a:pt x="23821" y="3256"/>
                  </a:cubicBezTo>
                  <a:cubicBezTo>
                    <a:pt x="23940" y="4395"/>
                    <a:pt x="24059" y="5533"/>
                    <a:pt x="24178" y="6672"/>
                  </a:cubicBezTo>
                  <a:cubicBezTo>
                    <a:pt x="22853" y="6247"/>
                    <a:pt x="21595" y="5652"/>
                    <a:pt x="20491" y="4786"/>
                  </a:cubicBezTo>
                  <a:cubicBezTo>
                    <a:pt x="19947" y="4361"/>
                    <a:pt x="19437" y="3885"/>
                    <a:pt x="18979" y="3375"/>
                  </a:cubicBezTo>
                  <a:cubicBezTo>
                    <a:pt x="18520" y="2832"/>
                    <a:pt x="18146" y="2254"/>
                    <a:pt x="17789" y="1659"/>
                  </a:cubicBezTo>
                  <a:cubicBezTo>
                    <a:pt x="17908" y="1574"/>
                    <a:pt x="18044" y="1472"/>
                    <a:pt x="18197" y="1404"/>
                  </a:cubicBezTo>
                  <a:cubicBezTo>
                    <a:pt x="18639" y="1217"/>
                    <a:pt x="19115" y="1150"/>
                    <a:pt x="19573" y="1065"/>
                  </a:cubicBezTo>
                  <a:cubicBezTo>
                    <a:pt x="19964" y="980"/>
                    <a:pt x="20355" y="912"/>
                    <a:pt x="20746" y="844"/>
                  </a:cubicBezTo>
                  <a:close/>
                  <a:moveTo>
                    <a:pt x="17416" y="1982"/>
                  </a:moveTo>
                  <a:cubicBezTo>
                    <a:pt x="18044" y="3239"/>
                    <a:pt x="19081" y="4344"/>
                    <a:pt x="20185" y="5176"/>
                  </a:cubicBezTo>
                  <a:cubicBezTo>
                    <a:pt x="21306" y="6026"/>
                    <a:pt x="22598" y="6655"/>
                    <a:pt x="23974" y="6926"/>
                  </a:cubicBezTo>
                  <a:cubicBezTo>
                    <a:pt x="23430" y="7470"/>
                    <a:pt x="22921" y="8048"/>
                    <a:pt x="22411" y="8625"/>
                  </a:cubicBezTo>
                  <a:cubicBezTo>
                    <a:pt x="22156" y="8388"/>
                    <a:pt x="21918" y="8167"/>
                    <a:pt x="21748" y="7844"/>
                  </a:cubicBezTo>
                  <a:cubicBezTo>
                    <a:pt x="21578" y="7555"/>
                    <a:pt x="21476" y="7198"/>
                    <a:pt x="21459" y="6858"/>
                  </a:cubicBezTo>
                  <a:cubicBezTo>
                    <a:pt x="21459" y="6775"/>
                    <a:pt x="21384" y="6734"/>
                    <a:pt x="21310" y="6734"/>
                  </a:cubicBezTo>
                  <a:cubicBezTo>
                    <a:pt x="21279" y="6734"/>
                    <a:pt x="21247" y="6741"/>
                    <a:pt x="21222" y="6756"/>
                  </a:cubicBezTo>
                  <a:cubicBezTo>
                    <a:pt x="20915" y="6950"/>
                    <a:pt x="20540" y="7044"/>
                    <a:pt x="20163" y="7044"/>
                  </a:cubicBezTo>
                  <a:cubicBezTo>
                    <a:pt x="19746" y="7044"/>
                    <a:pt x="19326" y="6929"/>
                    <a:pt x="18996" y="6705"/>
                  </a:cubicBezTo>
                  <a:cubicBezTo>
                    <a:pt x="18418" y="6298"/>
                    <a:pt x="18095" y="5550"/>
                    <a:pt x="18299" y="4854"/>
                  </a:cubicBezTo>
                  <a:cubicBezTo>
                    <a:pt x="18329" y="4734"/>
                    <a:pt x="18253" y="4627"/>
                    <a:pt x="18130" y="4627"/>
                  </a:cubicBezTo>
                  <a:cubicBezTo>
                    <a:pt x="18113" y="4627"/>
                    <a:pt x="18096" y="4629"/>
                    <a:pt x="18078" y="4633"/>
                  </a:cubicBezTo>
                  <a:cubicBezTo>
                    <a:pt x="17946" y="4674"/>
                    <a:pt x="17816" y="4694"/>
                    <a:pt x="17691" y="4694"/>
                  </a:cubicBezTo>
                  <a:cubicBezTo>
                    <a:pt x="16946" y="4694"/>
                    <a:pt x="16367" y="4008"/>
                    <a:pt x="16498" y="3222"/>
                  </a:cubicBezTo>
                  <a:cubicBezTo>
                    <a:pt x="16515" y="3171"/>
                    <a:pt x="16498" y="3137"/>
                    <a:pt x="16481" y="3120"/>
                  </a:cubicBezTo>
                  <a:cubicBezTo>
                    <a:pt x="16685" y="2849"/>
                    <a:pt x="16889" y="2577"/>
                    <a:pt x="17110" y="2305"/>
                  </a:cubicBezTo>
                  <a:cubicBezTo>
                    <a:pt x="17212" y="2186"/>
                    <a:pt x="17314" y="2084"/>
                    <a:pt x="17416" y="1982"/>
                  </a:cubicBezTo>
                  <a:close/>
                  <a:moveTo>
                    <a:pt x="16175" y="3511"/>
                  </a:moveTo>
                  <a:lnTo>
                    <a:pt x="16175" y="3511"/>
                  </a:lnTo>
                  <a:cubicBezTo>
                    <a:pt x="16125" y="4351"/>
                    <a:pt x="16821" y="5058"/>
                    <a:pt x="17641" y="5058"/>
                  </a:cubicBezTo>
                  <a:cubicBezTo>
                    <a:pt x="17651" y="5058"/>
                    <a:pt x="17661" y="5058"/>
                    <a:pt x="17670" y="5057"/>
                  </a:cubicBezTo>
                  <a:lnTo>
                    <a:pt x="17670" y="5057"/>
                  </a:lnTo>
                  <a:cubicBezTo>
                    <a:pt x="16124" y="6807"/>
                    <a:pt x="14646" y="8625"/>
                    <a:pt x="13151" y="10409"/>
                  </a:cubicBezTo>
                  <a:cubicBezTo>
                    <a:pt x="11639" y="12244"/>
                    <a:pt x="10127" y="14096"/>
                    <a:pt x="8665" y="15982"/>
                  </a:cubicBezTo>
                  <a:cubicBezTo>
                    <a:pt x="7833" y="17036"/>
                    <a:pt x="6966" y="18072"/>
                    <a:pt x="6236" y="19177"/>
                  </a:cubicBezTo>
                  <a:cubicBezTo>
                    <a:pt x="6219" y="19211"/>
                    <a:pt x="6202" y="19228"/>
                    <a:pt x="6219" y="19262"/>
                  </a:cubicBezTo>
                  <a:cubicBezTo>
                    <a:pt x="5913" y="18786"/>
                    <a:pt x="5675" y="18293"/>
                    <a:pt x="5488" y="17766"/>
                  </a:cubicBezTo>
                  <a:cubicBezTo>
                    <a:pt x="5488" y="17749"/>
                    <a:pt x="5471" y="17732"/>
                    <a:pt x="5454" y="17715"/>
                  </a:cubicBezTo>
                  <a:cubicBezTo>
                    <a:pt x="5471" y="17698"/>
                    <a:pt x="5505" y="17681"/>
                    <a:pt x="5522" y="17665"/>
                  </a:cubicBezTo>
                  <a:cubicBezTo>
                    <a:pt x="5573" y="17614"/>
                    <a:pt x="5556" y="17529"/>
                    <a:pt x="5505" y="17495"/>
                  </a:cubicBezTo>
                  <a:cubicBezTo>
                    <a:pt x="6813" y="15897"/>
                    <a:pt x="8054" y="14249"/>
                    <a:pt x="9311" y="12601"/>
                  </a:cubicBezTo>
                  <a:cubicBezTo>
                    <a:pt x="10619" y="10885"/>
                    <a:pt x="11928" y="9135"/>
                    <a:pt x="13253" y="7402"/>
                  </a:cubicBezTo>
                  <a:cubicBezTo>
                    <a:pt x="13899" y="6553"/>
                    <a:pt x="14561" y="5686"/>
                    <a:pt x="15207" y="4837"/>
                  </a:cubicBezTo>
                  <a:cubicBezTo>
                    <a:pt x="15530" y="4395"/>
                    <a:pt x="15852" y="3953"/>
                    <a:pt x="16175" y="3511"/>
                  </a:cubicBezTo>
                  <a:close/>
                  <a:moveTo>
                    <a:pt x="17908" y="5329"/>
                  </a:moveTo>
                  <a:cubicBezTo>
                    <a:pt x="17908" y="5975"/>
                    <a:pt x="18197" y="6604"/>
                    <a:pt x="18724" y="6994"/>
                  </a:cubicBezTo>
                  <a:cubicBezTo>
                    <a:pt x="19102" y="7273"/>
                    <a:pt x="19527" y="7388"/>
                    <a:pt x="19957" y="7388"/>
                  </a:cubicBezTo>
                  <a:cubicBezTo>
                    <a:pt x="20262" y="7388"/>
                    <a:pt x="20569" y="7331"/>
                    <a:pt x="20865" y="7232"/>
                  </a:cubicBezTo>
                  <a:lnTo>
                    <a:pt x="20865" y="7232"/>
                  </a:lnTo>
                  <a:cubicBezTo>
                    <a:pt x="19200" y="8948"/>
                    <a:pt x="17653" y="10783"/>
                    <a:pt x="16090" y="12584"/>
                  </a:cubicBezTo>
                  <a:cubicBezTo>
                    <a:pt x="14476" y="14470"/>
                    <a:pt x="12879" y="16373"/>
                    <a:pt x="11316" y="18327"/>
                  </a:cubicBezTo>
                  <a:cubicBezTo>
                    <a:pt x="10449" y="19415"/>
                    <a:pt x="9583" y="20519"/>
                    <a:pt x="8699" y="21623"/>
                  </a:cubicBezTo>
                  <a:cubicBezTo>
                    <a:pt x="8682" y="21640"/>
                    <a:pt x="8682" y="21657"/>
                    <a:pt x="8682" y="21674"/>
                  </a:cubicBezTo>
                  <a:cubicBezTo>
                    <a:pt x="8648" y="21657"/>
                    <a:pt x="8631" y="21640"/>
                    <a:pt x="8614" y="21623"/>
                  </a:cubicBezTo>
                  <a:cubicBezTo>
                    <a:pt x="7663" y="21046"/>
                    <a:pt x="6864" y="20264"/>
                    <a:pt x="6270" y="19330"/>
                  </a:cubicBezTo>
                  <a:lnTo>
                    <a:pt x="6270" y="19330"/>
                  </a:lnTo>
                  <a:cubicBezTo>
                    <a:pt x="6285" y="19345"/>
                    <a:pt x="6304" y="19353"/>
                    <a:pt x="6324" y="19353"/>
                  </a:cubicBezTo>
                  <a:cubicBezTo>
                    <a:pt x="6349" y="19353"/>
                    <a:pt x="6378" y="19341"/>
                    <a:pt x="6406" y="19313"/>
                  </a:cubicBezTo>
                  <a:cubicBezTo>
                    <a:pt x="7204" y="18429"/>
                    <a:pt x="7901" y="17427"/>
                    <a:pt x="8648" y="16492"/>
                  </a:cubicBezTo>
                  <a:cubicBezTo>
                    <a:pt x="9379" y="15558"/>
                    <a:pt x="10127" y="14640"/>
                    <a:pt x="10857" y="13723"/>
                  </a:cubicBezTo>
                  <a:cubicBezTo>
                    <a:pt x="12352" y="11854"/>
                    <a:pt x="13882" y="10019"/>
                    <a:pt x="15411" y="8201"/>
                  </a:cubicBezTo>
                  <a:cubicBezTo>
                    <a:pt x="16243" y="7232"/>
                    <a:pt x="17076" y="6298"/>
                    <a:pt x="17908" y="5329"/>
                  </a:cubicBezTo>
                  <a:close/>
                  <a:moveTo>
                    <a:pt x="21171" y="7164"/>
                  </a:moveTo>
                  <a:cubicBezTo>
                    <a:pt x="21205" y="7861"/>
                    <a:pt x="21561" y="8574"/>
                    <a:pt x="22173" y="8897"/>
                  </a:cubicBezTo>
                  <a:cubicBezTo>
                    <a:pt x="21493" y="9679"/>
                    <a:pt x="20831" y="10477"/>
                    <a:pt x="20151" y="11259"/>
                  </a:cubicBezTo>
                  <a:cubicBezTo>
                    <a:pt x="18894" y="12737"/>
                    <a:pt x="17636" y="14198"/>
                    <a:pt x="16379" y="15660"/>
                  </a:cubicBezTo>
                  <a:cubicBezTo>
                    <a:pt x="15122" y="17138"/>
                    <a:pt x="13848" y="18616"/>
                    <a:pt x="12590" y="20094"/>
                  </a:cubicBezTo>
                  <a:cubicBezTo>
                    <a:pt x="12284" y="20451"/>
                    <a:pt x="11962" y="20825"/>
                    <a:pt x="11656" y="21182"/>
                  </a:cubicBezTo>
                  <a:cubicBezTo>
                    <a:pt x="11401" y="21487"/>
                    <a:pt x="11129" y="21895"/>
                    <a:pt x="10772" y="22082"/>
                  </a:cubicBezTo>
                  <a:cubicBezTo>
                    <a:pt x="10592" y="22183"/>
                    <a:pt x="10399" y="22225"/>
                    <a:pt x="10202" y="22225"/>
                  </a:cubicBezTo>
                  <a:cubicBezTo>
                    <a:pt x="9801" y="22225"/>
                    <a:pt x="9380" y="22054"/>
                    <a:pt x="9005" y="21861"/>
                  </a:cubicBezTo>
                  <a:cubicBezTo>
                    <a:pt x="12013" y="17902"/>
                    <a:pt x="15207" y="14079"/>
                    <a:pt x="18452" y="10325"/>
                  </a:cubicBezTo>
                  <a:cubicBezTo>
                    <a:pt x="19353" y="9271"/>
                    <a:pt x="20287" y="8252"/>
                    <a:pt x="21171" y="7164"/>
                  </a:cubicBezTo>
                  <a:close/>
                  <a:moveTo>
                    <a:pt x="5199" y="17919"/>
                  </a:moveTo>
                  <a:cubicBezTo>
                    <a:pt x="5675" y="19398"/>
                    <a:pt x="6609" y="20689"/>
                    <a:pt x="7850" y="21606"/>
                  </a:cubicBezTo>
                  <a:cubicBezTo>
                    <a:pt x="8444" y="22048"/>
                    <a:pt x="9124" y="22473"/>
                    <a:pt x="9872" y="22609"/>
                  </a:cubicBezTo>
                  <a:cubicBezTo>
                    <a:pt x="9987" y="22636"/>
                    <a:pt x="10108" y="22650"/>
                    <a:pt x="10230" y="22650"/>
                  </a:cubicBezTo>
                  <a:cubicBezTo>
                    <a:pt x="10413" y="22650"/>
                    <a:pt x="10599" y="22619"/>
                    <a:pt x="10772" y="22558"/>
                  </a:cubicBezTo>
                  <a:lnTo>
                    <a:pt x="10772" y="22558"/>
                  </a:lnTo>
                  <a:cubicBezTo>
                    <a:pt x="10738" y="23186"/>
                    <a:pt x="10296" y="23696"/>
                    <a:pt x="9702" y="23917"/>
                  </a:cubicBezTo>
                  <a:cubicBezTo>
                    <a:pt x="9486" y="24004"/>
                    <a:pt x="9261" y="24042"/>
                    <a:pt x="9035" y="24042"/>
                  </a:cubicBezTo>
                  <a:cubicBezTo>
                    <a:pt x="8423" y="24042"/>
                    <a:pt x="7797" y="23768"/>
                    <a:pt x="7289" y="23458"/>
                  </a:cubicBezTo>
                  <a:cubicBezTo>
                    <a:pt x="6576" y="23017"/>
                    <a:pt x="5930" y="22439"/>
                    <a:pt x="5369" y="21810"/>
                  </a:cubicBezTo>
                  <a:cubicBezTo>
                    <a:pt x="4859" y="21233"/>
                    <a:pt x="4248" y="20502"/>
                    <a:pt x="4129" y="19720"/>
                  </a:cubicBezTo>
                  <a:cubicBezTo>
                    <a:pt x="3993" y="18871"/>
                    <a:pt x="4622" y="18395"/>
                    <a:pt x="5199" y="17919"/>
                  </a:cubicBezTo>
                  <a:close/>
                  <a:moveTo>
                    <a:pt x="3806" y="20077"/>
                  </a:moveTo>
                  <a:cubicBezTo>
                    <a:pt x="3993" y="20740"/>
                    <a:pt x="4452" y="21351"/>
                    <a:pt x="4859" y="21861"/>
                  </a:cubicBezTo>
                  <a:cubicBezTo>
                    <a:pt x="5488" y="22643"/>
                    <a:pt x="6253" y="23339"/>
                    <a:pt x="7119" y="23849"/>
                  </a:cubicBezTo>
                  <a:cubicBezTo>
                    <a:pt x="7595" y="24121"/>
                    <a:pt x="8139" y="24359"/>
                    <a:pt x="8699" y="24427"/>
                  </a:cubicBezTo>
                  <a:cubicBezTo>
                    <a:pt x="8377" y="24869"/>
                    <a:pt x="8054" y="25310"/>
                    <a:pt x="7714" y="25735"/>
                  </a:cubicBezTo>
                  <a:cubicBezTo>
                    <a:pt x="6660" y="25395"/>
                    <a:pt x="5658" y="24971"/>
                    <a:pt x="4859" y="24172"/>
                  </a:cubicBezTo>
                  <a:cubicBezTo>
                    <a:pt x="4452" y="23781"/>
                    <a:pt x="4061" y="23339"/>
                    <a:pt x="3721" y="22881"/>
                  </a:cubicBezTo>
                  <a:cubicBezTo>
                    <a:pt x="3534" y="22643"/>
                    <a:pt x="3364" y="22371"/>
                    <a:pt x="3211" y="22116"/>
                  </a:cubicBezTo>
                  <a:cubicBezTo>
                    <a:pt x="3041" y="21844"/>
                    <a:pt x="2939" y="21504"/>
                    <a:pt x="2736" y="21267"/>
                  </a:cubicBezTo>
                  <a:cubicBezTo>
                    <a:pt x="3092" y="20859"/>
                    <a:pt x="3449" y="20468"/>
                    <a:pt x="3806" y="20077"/>
                  </a:cubicBezTo>
                  <a:close/>
                  <a:moveTo>
                    <a:pt x="2481" y="21572"/>
                  </a:moveTo>
                  <a:cubicBezTo>
                    <a:pt x="2549" y="22099"/>
                    <a:pt x="2990" y="22660"/>
                    <a:pt x="3296" y="23051"/>
                  </a:cubicBezTo>
                  <a:cubicBezTo>
                    <a:pt x="3670" y="23543"/>
                    <a:pt x="4078" y="24019"/>
                    <a:pt x="4571" y="24410"/>
                  </a:cubicBezTo>
                  <a:cubicBezTo>
                    <a:pt x="5420" y="25106"/>
                    <a:pt x="6372" y="25786"/>
                    <a:pt x="7442" y="26058"/>
                  </a:cubicBezTo>
                  <a:cubicBezTo>
                    <a:pt x="7085" y="26483"/>
                    <a:pt x="6711" y="26890"/>
                    <a:pt x="6321" y="27281"/>
                  </a:cubicBezTo>
                  <a:cubicBezTo>
                    <a:pt x="5607" y="27967"/>
                    <a:pt x="4749" y="28400"/>
                    <a:pt x="3788" y="28400"/>
                  </a:cubicBezTo>
                  <a:cubicBezTo>
                    <a:pt x="3605" y="28400"/>
                    <a:pt x="3418" y="28384"/>
                    <a:pt x="3228" y="28352"/>
                  </a:cubicBezTo>
                  <a:cubicBezTo>
                    <a:pt x="2175" y="28182"/>
                    <a:pt x="1291" y="27485"/>
                    <a:pt x="867" y="26500"/>
                  </a:cubicBezTo>
                  <a:cubicBezTo>
                    <a:pt x="408" y="25412"/>
                    <a:pt x="578" y="24274"/>
                    <a:pt x="1189" y="23305"/>
                  </a:cubicBezTo>
                  <a:cubicBezTo>
                    <a:pt x="1580" y="22711"/>
                    <a:pt x="2022" y="22133"/>
                    <a:pt x="2481" y="21572"/>
                  </a:cubicBezTo>
                  <a:close/>
                  <a:moveTo>
                    <a:pt x="23197" y="0"/>
                  </a:moveTo>
                  <a:cubicBezTo>
                    <a:pt x="23029" y="0"/>
                    <a:pt x="22852" y="34"/>
                    <a:pt x="22683" y="62"/>
                  </a:cubicBezTo>
                  <a:cubicBezTo>
                    <a:pt x="22105" y="164"/>
                    <a:pt x="21544" y="266"/>
                    <a:pt x="20967" y="368"/>
                  </a:cubicBezTo>
                  <a:cubicBezTo>
                    <a:pt x="20423" y="453"/>
                    <a:pt x="19879" y="555"/>
                    <a:pt x="19319" y="657"/>
                  </a:cubicBezTo>
                  <a:cubicBezTo>
                    <a:pt x="18860" y="742"/>
                    <a:pt x="18384" y="827"/>
                    <a:pt x="17959" y="1031"/>
                  </a:cubicBezTo>
                  <a:cubicBezTo>
                    <a:pt x="17059" y="1472"/>
                    <a:pt x="16515" y="2339"/>
                    <a:pt x="15937" y="3103"/>
                  </a:cubicBezTo>
                  <a:cubicBezTo>
                    <a:pt x="15241" y="4021"/>
                    <a:pt x="14544" y="4938"/>
                    <a:pt x="13865" y="5873"/>
                  </a:cubicBezTo>
                  <a:cubicBezTo>
                    <a:pt x="12488" y="7708"/>
                    <a:pt x="11095" y="9543"/>
                    <a:pt x="9719" y="11378"/>
                  </a:cubicBezTo>
                  <a:cubicBezTo>
                    <a:pt x="8173" y="13451"/>
                    <a:pt x="6609" y="15507"/>
                    <a:pt x="5148" y="17631"/>
                  </a:cubicBezTo>
                  <a:cubicBezTo>
                    <a:pt x="4486" y="17970"/>
                    <a:pt x="3840" y="18565"/>
                    <a:pt x="3738" y="19296"/>
                  </a:cubicBezTo>
                  <a:cubicBezTo>
                    <a:pt x="3721" y="19483"/>
                    <a:pt x="3721" y="19652"/>
                    <a:pt x="3755" y="19822"/>
                  </a:cubicBezTo>
                  <a:cubicBezTo>
                    <a:pt x="2753" y="20808"/>
                    <a:pt x="1767" y="21861"/>
                    <a:pt x="969" y="23000"/>
                  </a:cubicBezTo>
                  <a:cubicBezTo>
                    <a:pt x="255" y="24002"/>
                    <a:pt x="0" y="25157"/>
                    <a:pt x="374" y="26330"/>
                  </a:cubicBezTo>
                  <a:cubicBezTo>
                    <a:pt x="697" y="27434"/>
                    <a:pt x="1563" y="28318"/>
                    <a:pt x="2651" y="28657"/>
                  </a:cubicBezTo>
                  <a:cubicBezTo>
                    <a:pt x="3042" y="28780"/>
                    <a:pt x="3448" y="28843"/>
                    <a:pt x="3851" y="28843"/>
                  </a:cubicBezTo>
                  <a:cubicBezTo>
                    <a:pt x="4620" y="28843"/>
                    <a:pt x="5380" y="28616"/>
                    <a:pt x="6015" y="28148"/>
                  </a:cubicBezTo>
                  <a:cubicBezTo>
                    <a:pt x="6643" y="27689"/>
                    <a:pt x="7170" y="27077"/>
                    <a:pt x="7680" y="26483"/>
                  </a:cubicBezTo>
                  <a:cubicBezTo>
                    <a:pt x="8241" y="25837"/>
                    <a:pt x="8750" y="25157"/>
                    <a:pt x="9209" y="24444"/>
                  </a:cubicBezTo>
                  <a:cubicBezTo>
                    <a:pt x="9430" y="24427"/>
                    <a:pt x="9651" y="24376"/>
                    <a:pt x="9855" y="24291"/>
                  </a:cubicBezTo>
                  <a:cubicBezTo>
                    <a:pt x="10602" y="23985"/>
                    <a:pt x="11231" y="23220"/>
                    <a:pt x="11095" y="22388"/>
                  </a:cubicBezTo>
                  <a:cubicBezTo>
                    <a:pt x="11367" y="22201"/>
                    <a:pt x="11588" y="21946"/>
                    <a:pt x="11809" y="21708"/>
                  </a:cubicBezTo>
                  <a:cubicBezTo>
                    <a:pt x="14459" y="18599"/>
                    <a:pt x="17110" y="15490"/>
                    <a:pt x="19777" y="12380"/>
                  </a:cubicBezTo>
                  <a:cubicBezTo>
                    <a:pt x="20508" y="11514"/>
                    <a:pt x="21238" y="10664"/>
                    <a:pt x="21969" y="9798"/>
                  </a:cubicBezTo>
                  <a:cubicBezTo>
                    <a:pt x="22717" y="8897"/>
                    <a:pt x="23498" y="8014"/>
                    <a:pt x="24195" y="7079"/>
                  </a:cubicBezTo>
                  <a:cubicBezTo>
                    <a:pt x="24229" y="7045"/>
                    <a:pt x="24229" y="6994"/>
                    <a:pt x="24212" y="6960"/>
                  </a:cubicBezTo>
                  <a:cubicBezTo>
                    <a:pt x="24229" y="6943"/>
                    <a:pt x="24246" y="6943"/>
                    <a:pt x="24263" y="6926"/>
                  </a:cubicBezTo>
                  <a:cubicBezTo>
                    <a:pt x="24292" y="6951"/>
                    <a:pt x="24331" y="6963"/>
                    <a:pt x="24372" y="6963"/>
                  </a:cubicBezTo>
                  <a:cubicBezTo>
                    <a:pt x="24472" y="6963"/>
                    <a:pt x="24581" y="6890"/>
                    <a:pt x="24569" y="6756"/>
                  </a:cubicBezTo>
                  <a:cubicBezTo>
                    <a:pt x="24450" y="5601"/>
                    <a:pt x="24331" y="4463"/>
                    <a:pt x="24212" y="3307"/>
                  </a:cubicBezTo>
                  <a:cubicBezTo>
                    <a:pt x="24212" y="3239"/>
                    <a:pt x="24195" y="3154"/>
                    <a:pt x="24195" y="3086"/>
                  </a:cubicBezTo>
                  <a:cubicBezTo>
                    <a:pt x="24195" y="3035"/>
                    <a:pt x="24195" y="2985"/>
                    <a:pt x="24178" y="2934"/>
                  </a:cubicBezTo>
                  <a:cubicBezTo>
                    <a:pt x="24127" y="2509"/>
                    <a:pt x="24093" y="2084"/>
                    <a:pt x="24042" y="1642"/>
                  </a:cubicBezTo>
                  <a:cubicBezTo>
                    <a:pt x="23991" y="1217"/>
                    <a:pt x="24025" y="691"/>
                    <a:pt x="23804" y="317"/>
                  </a:cubicBezTo>
                  <a:cubicBezTo>
                    <a:pt x="23655" y="68"/>
                    <a:pt x="23435" y="0"/>
                    <a:pt x="23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rot="1691386">
              <a:off x="8297855" y="4456234"/>
              <a:ext cx="305429" cy="393780"/>
            </a:xfrm>
            <a:custGeom>
              <a:avLst/>
              <a:gdLst/>
              <a:ahLst/>
              <a:cxnLst/>
              <a:rect l="l" t="t" r="r" b="b"/>
              <a:pathLst>
                <a:path w="12217" h="15751" extrusionOk="0">
                  <a:moveTo>
                    <a:pt x="10721" y="0"/>
                  </a:moveTo>
                  <a:lnTo>
                    <a:pt x="10721" y="0"/>
                  </a:lnTo>
                  <a:cubicBezTo>
                    <a:pt x="10398" y="442"/>
                    <a:pt x="10076" y="884"/>
                    <a:pt x="9753" y="1326"/>
                  </a:cubicBezTo>
                  <a:cubicBezTo>
                    <a:pt x="9107" y="2175"/>
                    <a:pt x="8445" y="3042"/>
                    <a:pt x="7799" y="3891"/>
                  </a:cubicBezTo>
                  <a:cubicBezTo>
                    <a:pt x="6474" y="5624"/>
                    <a:pt x="5165" y="7374"/>
                    <a:pt x="3857" y="9090"/>
                  </a:cubicBezTo>
                  <a:cubicBezTo>
                    <a:pt x="2600" y="10738"/>
                    <a:pt x="1359" y="12386"/>
                    <a:pt x="51" y="13984"/>
                  </a:cubicBezTo>
                  <a:cubicBezTo>
                    <a:pt x="102" y="14018"/>
                    <a:pt x="119" y="14103"/>
                    <a:pt x="68" y="14154"/>
                  </a:cubicBezTo>
                  <a:cubicBezTo>
                    <a:pt x="51" y="14170"/>
                    <a:pt x="17" y="14187"/>
                    <a:pt x="0" y="14204"/>
                  </a:cubicBezTo>
                  <a:cubicBezTo>
                    <a:pt x="17" y="14221"/>
                    <a:pt x="34" y="14238"/>
                    <a:pt x="34" y="14255"/>
                  </a:cubicBezTo>
                  <a:cubicBezTo>
                    <a:pt x="221" y="14782"/>
                    <a:pt x="459" y="15275"/>
                    <a:pt x="765" y="15751"/>
                  </a:cubicBezTo>
                  <a:cubicBezTo>
                    <a:pt x="748" y="15717"/>
                    <a:pt x="765" y="15700"/>
                    <a:pt x="782" y="15666"/>
                  </a:cubicBezTo>
                  <a:cubicBezTo>
                    <a:pt x="1512" y="14561"/>
                    <a:pt x="2379" y="13525"/>
                    <a:pt x="3211" y="12471"/>
                  </a:cubicBezTo>
                  <a:cubicBezTo>
                    <a:pt x="4673" y="10585"/>
                    <a:pt x="6185" y="8733"/>
                    <a:pt x="7697" y="6898"/>
                  </a:cubicBezTo>
                  <a:cubicBezTo>
                    <a:pt x="9192" y="5114"/>
                    <a:pt x="10670" y="3296"/>
                    <a:pt x="12216" y="1546"/>
                  </a:cubicBezTo>
                  <a:lnTo>
                    <a:pt x="12216" y="1546"/>
                  </a:lnTo>
                  <a:cubicBezTo>
                    <a:pt x="12207" y="1547"/>
                    <a:pt x="12197" y="1547"/>
                    <a:pt x="12187" y="1547"/>
                  </a:cubicBezTo>
                  <a:cubicBezTo>
                    <a:pt x="11367" y="1547"/>
                    <a:pt x="10671" y="840"/>
                    <a:pt x="10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rot="1691386">
              <a:off x="8287302" y="4519085"/>
              <a:ext cx="364905" cy="408656"/>
            </a:xfrm>
            <a:custGeom>
              <a:avLst/>
              <a:gdLst/>
              <a:ahLst/>
              <a:cxnLst/>
              <a:rect l="l" t="t" r="r" b="b"/>
              <a:pathLst>
                <a:path w="14596" h="16346" extrusionOk="0">
                  <a:moveTo>
                    <a:pt x="11639" y="0"/>
                  </a:moveTo>
                  <a:cubicBezTo>
                    <a:pt x="10807" y="969"/>
                    <a:pt x="9974" y="1903"/>
                    <a:pt x="9142" y="2872"/>
                  </a:cubicBezTo>
                  <a:cubicBezTo>
                    <a:pt x="7613" y="4690"/>
                    <a:pt x="6083" y="6525"/>
                    <a:pt x="4588" y="8394"/>
                  </a:cubicBezTo>
                  <a:cubicBezTo>
                    <a:pt x="3858" y="9311"/>
                    <a:pt x="3110" y="10229"/>
                    <a:pt x="2379" y="11163"/>
                  </a:cubicBezTo>
                  <a:cubicBezTo>
                    <a:pt x="1632" y="12098"/>
                    <a:pt x="935" y="13100"/>
                    <a:pt x="137" y="13984"/>
                  </a:cubicBezTo>
                  <a:cubicBezTo>
                    <a:pt x="109" y="14012"/>
                    <a:pt x="80" y="14024"/>
                    <a:pt x="55" y="14024"/>
                  </a:cubicBezTo>
                  <a:cubicBezTo>
                    <a:pt x="35" y="14024"/>
                    <a:pt x="16" y="14016"/>
                    <a:pt x="1" y="14001"/>
                  </a:cubicBezTo>
                  <a:lnTo>
                    <a:pt x="1" y="14001"/>
                  </a:lnTo>
                  <a:cubicBezTo>
                    <a:pt x="595" y="14935"/>
                    <a:pt x="1394" y="15717"/>
                    <a:pt x="2345" y="16294"/>
                  </a:cubicBezTo>
                  <a:cubicBezTo>
                    <a:pt x="2362" y="16311"/>
                    <a:pt x="2379" y="16328"/>
                    <a:pt x="2413" y="16345"/>
                  </a:cubicBezTo>
                  <a:cubicBezTo>
                    <a:pt x="2413" y="16328"/>
                    <a:pt x="2413" y="16311"/>
                    <a:pt x="2430" y="16294"/>
                  </a:cubicBezTo>
                  <a:cubicBezTo>
                    <a:pt x="3314" y="15190"/>
                    <a:pt x="4180" y="14086"/>
                    <a:pt x="5047" y="12998"/>
                  </a:cubicBezTo>
                  <a:cubicBezTo>
                    <a:pt x="6610" y="11044"/>
                    <a:pt x="8207" y="9141"/>
                    <a:pt x="9821" y="7255"/>
                  </a:cubicBezTo>
                  <a:cubicBezTo>
                    <a:pt x="11384" y="5454"/>
                    <a:pt x="12931" y="3619"/>
                    <a:pt x="14596" y="1903"/>
                  </a:cubicBezTo>
                  <a:lnTo>
                    <a:pt x="14596" y="1903"/>
                  </a:lnTo>
                  <a:cubicBezTo>
                    <a:pt x="14300" y="2002"/>
                    <a:pt x="13993" y="2059"/>
                    <a:pt x="13688" y="2059"/>
                  </a:cubicBezTo>
                  <a:cubicBezTo>
                    <a:pt x="13258" y="2059"/>
                    <a:pt x="12833" y="1944"/>
                    <a:pt x="12455" y="1665"/>
                  </a:cubicBezTo>
                  <a:cubicBezTo>
                    <a:pt x="11928" y="1275"/>
                    <a:pt x="11639" y="646"/>
                    <a:pt x="11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rot="1691386">
              <a:off x="8033716" y="4777239"/>
              <a:ext cx="175902" cy="170702"/>
            </a:xfrm>
            <a:custGeom>
              <a:avLst/>
              <a:gdLst/>
              <a:ahLst/>
              <a:cxnLst/>
              <a:rect l="l" t="t" r="r" b="b"/>
              <a:pathLst>
                <a:path w="7036" h="6828" extrusionOk="0">
                  <a:moveTo>
                    <a:pt x="2074" y="0"/>
                  </a:moveTo>
                  <a:cubicBezTo>
                    <a:pt x="1615" y="561"/>
                    <a:pt x="1173" y="1139"/>
                    <a:pt x="782" y="1733"/>
                  </a:cubicBezTo>
                  <a:cubicBezTo>
                    <a:pt x="171" y="2702"/>
                    <a:pt x="1" y="3840"/>
                    <a:pt x="460" y="4928"/>
                  </a:cubicBezTo>
                  <a:cubicBezTo>
                    <a:pt x="884" y="5913"/>
                    <a:pt x="1768" y="6610"/>
                    <a:pt x="2821" y="6780"/>
                  </a:cubicBezTo>
                  <a:cubicBezTo>
                    <a:pt x="3011" y="6812"/>
                    <a:pt x="3198" y="6828"/>
                    <a:pt x="3381" y="6828"/>
                  </a:cubicBezTo>
                  <a:cubicBezTo>
                    <a:pt x="4342" y="6828"/>
                    <a:pt x="5200" y="6395"/>
                    <a:pt x="5914" y="5709"/>
                  </a:cubicBezTo>
                  <a:cubicBezTo>
                    <a:pt x="6304" y="5318"/>
                    <a:pt x="6678" y="4911"/>
                    <a:pt x="7035" y="4486"/>
                  </a:cubicBezTo>
                  <a:cubicBezTo>
                    <a:pt x="5965" y="4214"/>
                    <a:pt x="5013" y="3534"/>
                    <a:pt x="4164" y="2838"/>
                  </a:cubicBezTo>
                  <a:cubicBezTo>
                    <a:pt x="3671" y="2447"/>
                    <a:pt x="3263" y="1971"/>
                    <a:pt x="2889" y="1479"/>
                  </a:cubicBezTo>
                  <a:cubicBezTo>
                    <a:pt x="2583" y="1088"/>
                    <a:pt x="2142" y="527"/>
                    <a:pt x="2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rot="1691386">
              <a:off x="8111160" y="4767200"/>
              <a:ext cx="149127" cy="141477"/>
            </a:xfrm>
            <a:custGeom>
              <a:avLst/>
              <a:gdLst/>
              <a:ahLst/>
              <a:cxnLst/>
              <a:rect l="l" t="t" r="r" b="b"/>
              <a:pathLst>
                <a:path w="5965" h="5659" extrusionOk="0">
                  <a:moveTo>
                    <a:pt x="1071" y="0"/>
                  </a:moveTo>
                  <a:cubicBezTo>
                    <a:pt x="714" y="391"/>
                    <a:pt x="357" y="782"/>
                    <a:pt x="1" y="1190"/>
                  </a:cubicBezTo>
                  <a:cubicBezTo>
                    <a:pt x="204" y="1427"/>
                    <a:pt x="306" y="1767"/>
                    <a:pt x="476" y="2039"/>
                  </a:cubicBezTo>
                  <a:cubicBezTo>
                    <a:pt x="629" y="2294"/>
                    <a:pt x="799" y="2566"/>
                    <a:pt x="986" y="2804"/>
                  </a:cubicBezTo>
                  <a:cubicBezTo>
                    <a:pt x="1326" y="3262"/>
                    <a:pt x="1717" y="3704"/>
                    <a:pt x="2124" y="4095"/>
                  </a:cubicBezTo>
                  <a:cubicBezTo>
                    <a:pt x="2923" y="4894"/>
                    <a:pt x="3925" y="5318"/>
                    <a:pt x="4979" y="5658"/>
                  </a:cubicBezTo>
                  <a:cubicBezTo>
                    <a:pt x="5319" y="5233"/>
                    <a:pt x="5642" y="4792"/>
                    <a:pt x="5964" y="4350"/>
                  </a:cubicBezTo>
                  <a:cubicBezTo>
                    <a:pt x="5404" y="4282"/>
                    <a:pt x="4860" y="4044"/>
                    <a:pt x="4384" y="3772"/>
                  </a:cubicBezTo>
                  <a:cubicBezTo>
                    <a:pt x="3518" y="3262"/>
                    <a:pt x="2753" y="2566"/>
                    <a:pt x="2124" y="1784"/>
                  </a:cubicBezTo>
                  <a:cubicBezTo>
                    <a:pt x="1717" y="1274"/>
                    <a:pt x="1258" y="663"/>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rot="1691386">
              <a:off x="8160395" y="4738624"/>
              <a:ext cx="169527" cy="153077"/>
            </a:xfrm>
            <a:custGeom>
              <a:avLst/>
              <a:gdLst/>
              <a:ahLst/>
              <a:cxnLst/>
              <a:rect l="l" t="t" r="r" b="b"/>
              <a:pathLst>
                <a:path w="6781" h="6123" extrusionOk="0">
                  <a:moveTo>
                    <a:pt x="1207" y="0"/>
                  </a:moveTo>
                  <a:cubicBezTo>
                    <a:pt x="630" y="476"/>
                    <a:pt x="1" y="952"/>
                    <a:pt x="137" y="1801"/>
                  </a:cubicBezTo>
                  <a:cubicBezTo>
                    <a:pt x="256" y="2583"/>
                    <a:pt x="867" y="3314"/>
                    <a:pt x="1377" y="3891"/>
                  </a:cubicBezTo>
                  <a:cubicBezTo>
                    <a:pt x="1938" y="4520"/>
                    <a:pt x="2584" y="5098"/>
                    <a:pt x="3297" y="5539"/>
                  </a:cubicBezTo>
                  <a:cubicBezTo>
                    <a:pt x="3805" y="5849"/>
                    <a:pt x="4431" y="6123"/>
                    <a:pt x="5043" y="6123"/>
                  </a:cubicBezTo>
                  <a:cubicBezTo>
                    <a:pt x="5269" y="6123"/>
                    <a:pt x="5494" y="6085"/>
                    <a:pt x="5710" y="5998"/>
                  </a:cubicBezTo>
                  <a:cubicBezTo>
                    <a:pt x="6304" y="5777"/>
                    <a:pt x="6746" y="5267"/>
                    <a:pt x="6780" y="4639"/>
                  </a:cubicBezTo>
                  <a:lnTo>
                    <a:pt x="6780" y="4639"/>
                  </a:lnTo>
                  <a:cubicBezTo>
                    <a:pt x="6607" y="4700"/>
                    <a:pt x="6421" y="4731"/>
                    <a:pt x="6238" y="4731"/>
                  </a:cubicBezTo>
                  <a:cubicBezTo>
                    <a:pt x="6116" y="4731"/>
                    <a:pt x="5995" y="4717"/>
                    <a:pt x="5880" y="4690"/>
                  </a:cubicBezTo>
                  <a:cubicBezTo>
                    <a:pt x="5132" y="4554"/>
                    <a:pt x="4452" y="4129"/>
                    <a:pt x="3858" y="3687"/>
                  </a:cubicBezTo>
                  <a:cubicBezTo>
                    <a:pt x="2617" y="2770"/>
                    <a:pt x="1683" y="1479"/>
                    <a:pt x="1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
            <p:cNvSpPr/>
            <p:nvPr/>
          </p:nvSpPr>
          <p:spPr>
            <a:xfrm rot="1691386">
              <a:off x="8335624" y="4585304"/>
              <a:ext cx="329205" cy="376530"/>
            </a:xfrm>
            <a:custGeom>
              <a:avLst/>
              <a:gdLst/>
              <a:ahLst/>
              <a:cxnLst/>
              <a:rect l="l" t="t" r="r" b="b"/>
              <a:pathLst>
                <a:path w="13168" h="15061" extrusionOk="0">
                  <a:moveTo>
                    <a:pt x="12166" y="0"/>
                  </a:moveTo>
                  <a:cubicBezTo>
                    <a:pt x="11282" y="1088"/>
                    <a:pt x="10348" y="2107"/>
                    <a:pt x="9447" y="3161"/>
                  </a:cubicBezTo>
                  <a:cubicBezTo>
                    <a:pt x="6202" y="6915"/>
                    <a:pt x="3008" y="10738"/>
                    <a:pt x="0" y="14697"/>
                  </a:cubicBezTo>
                  <a:cubicBezTo>
                    <a:pt x="375" y="14890"/>
                    <a:pt x="796" y="15061"/>
                    <a:pt x="1197" y="15061"/>
                  </a:cubicBezTo>
                  <a:cubicBezTo>
                    <a:pt x="1394" y="15061"/>
                    <a:pt x="1587" y="15019"/>
                    <a:pt x="1767" y="14918"/>
                  </a:cubicBezTo>
                  <a:cubicBezTo>
                    <a:pt x="2124" y="14731"/>
                    <a:pt x="2396" y="14323"/>
                    <a:pt x="2651" y="14018"/>
                  </a:cubicBezTo>
                  <a:cubicBezTo>
                    <a:pt x="2957" y="13661"/>
                    <a:pt x="3279" y="13287"/>
                    <a:pt x="3585" y="12930"/>
                  </a:cubicBezTo>
                  <a:cubicBezTo>
                    <a:pt x="4843" y="11452"/>
                    <a:pt x="6117" y="9974"/>
                    <a:pt x="7374" y="8496"/>
                  </a:cubicBezTo>
                  <a:cubicBezTo>
                    <a:pt x="8631" y="7034"/>
                    <a:pt x="9889" y="5573"/>
                    <a:pt x="11146" y="4095"/>
                  </a:cubicBezTo>
                  <a:cubicBezTo>
                    <a:pt x="11826" y="3313"/>
                    <a:pt x="12488" y="2515"/>
                    <a:pt x="13168" y="1733"/>
                  </a:cubicBezTo>
                  <a:cubicBezTo>
                    <a:pt x="12556" y="1410"/>
                    <a:pt x="12200" y="697"/>
                    <a:pt x="12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
            <p:cNvSpPr/>
            <p:nvPr/>
          </p:nvSpPr>
          <p:spPr>
            <a:xfrm rot="1691386">
              <a:off x="8616992" y="4537706"/>
              <a:ext cx="190178" cy="166102"/>
            </a:xfrm>
            <a:custGeom>
              <a:avLst/>
              <a:gdLst/>
              <a:ahLst/>
              <a:cxnLst/>
              <a:rect l="l" t="t" r="r" b="b"/>
              <a:pathLst>
                <a:path w="7607" h="6644" extrusionOk="0">
                  <a:moveTo>
                    <a:pt x="1049" y="0"/>
                  </a:moveTo>
                  <a:cubicBezTo>
                    <a:pt x="947" y="102"/>
                    <a:pt x="845" y="204"/>
                    <a:pt x="743" y="323"/>
                  </a:cubicBezTo>
                  <a:cubicBezTo>
                    <a:pt x="522" y="595"/>
                    <a:pt x="318" y="867"/>
                    <a:pt x="114" y="1138"/>
                  </a:cubicBezTo>
                  <a:cubicBezTo>
                    <a:pt x="131" y="1155"/>
                    <a:pt x="148" y="1189"/>
                    <a:pt x="131" y="1240"/>
                  </a:cubicBezTo>
                  <a:cubicBezTo>
                    <a:pt x="0" y="2026"/>
                    <a:pt x="579" y="2712"/>
                    <a:pt x="1324" y="2712"/>
                  </a:cubicBezTo>
                  <a:cubicBezTo>
                    <a:pt x="1449" y="2712"/>
                    <a:pt x="1579" y="2692"/>
                    <a:pt x="1711" y="2651"/>
                  </a:cubicBezTo>
                  <a:cubicBezTo>
                    <a:pt x="1729" y="2647"/>
                    <a:pt x="1746" y="2645"/>
                    <a:pt x="1763" y="2645"/>
                  </a:cubicBezTo>
                  <a:cubicBezTo>
                    <a:pt x="1886" y="2645"/>
                    <a:pt x="1962" y="2752"/>
                    <a:pt x="1932" y="2872"/>
                  </a:cubicBezTo>
                  <a:cubicBezTo>
                    <a:pt x="1728" y="3568"/>
                    <a:pt x="2051" y="4316"/>
                    <a:pt x="2629" y="4723"/>
                  </a:cubicBezTo>
                  <a:cubicBezTo>
                    <a:pt x="2959" y="4947"/>
                    <a:pt x="3379" y="5062"/>
                    <a:pt x="3796" y="5062"/>
                  </a:cubicBezTo>
                  <a:cubicBezTo>
                    <a:pt x="4173" y="5062"/>
                    <a:pt x="4548" y="4968"/>
                    <a:pt x="4855" y="4774"/>
                  </a:cubicBezTo>
                  <a:cubicBezTo>
                    <a:pt x="4880" y="4759"/>
                    <a:pt x="4912" y="4752"/>
                    <a:pt x="4943" y="4752"/>
                  </a:cubicBezTo>
                  <a:cubicBezTo>
                    <a:pt x="5017" y="4752"/>
                    <a:pt x="5092" y="4793"/>
                    <a:pt x="5092" y="4876"/>
                  </a:cubicBezTo>
                  <a:cubicBezTo>
                    <a:pt x="5109" y="5216"/>
                    <a:pt x="5211" y="5573"/>
                    <a:pt x="5381" y="5862"/>
                  </a:cubicBezTo>
                  <a:cubicBezTo>
                    <a:pt x="5551" y="6185"/>
                    <a:pt x="5789" y="6406"/>
                    <a:pt x="6044" y="6643"/>
                  </a:cubicBezTo>
                  <a:cubicBezTo>
                    <a:pt x="6554" y="6066"/>
                    <a:pt x="7063" y="5488"/>
                    <a:pt x="7607" y="4944"/>
                  </a:cubicBezTo>
                  <a:cubicBezTo>
                    <a:pt x="6231" y="4673"/>
                    <a:pt x="4939" y="4044"/>
                    <a:pt x="3818" y="3194"/>
                  </a:cubicBezTo>
                  <a:cubicBezTo>
                    <a:pt x="2714" y="2362"/>
                    <a:pt x="1677" y="1257"/>
                    <a:pt x="1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
            <p:cNvSpPr/>
            <p:nvPr/>
          </p:nvSpPr>
          <p:spPr>
            <a:xfrm rot="1691386">
              <a:off x="8668396" y="4523418"/>
              <a:ext cx="159727" cy="145727"/>
            </a:xfrm>
            <a:custGeom>
              <a:avLst/>
              <a:gdLst/>
              <a:ahLst/>
              <a:cxnLst/>
              <a:rect l="l" t="t" r="r" b="b"/>
              <a:pathLst>
                <a:path w="6389" h="5829" extrusionOk="0">
                  <a:moveTo>
                    <a:pt x="2957" y="1"/>
                  </a:moveTo>
                  <a:cubicBezTo>
                    <a:pt x="2566" y="69"/>
                    <a:pt x="2175" y="137"/>
                    <a:pt x="1784" y="222"/>
                  </a:cubicBezTo>
                  <a:cubicBezTo>
                    <a:pt x="1326" y="307"/>
                    <a:pt x="850" y="374"/>
                    <a:pt x="408" y="561"/>
                  </a:cubicBezTo>
                  <a:cubicBezTo>
                    <a:pt x="255" y="629"/>
                    <a:pt x="119" y="731"/>
                    <a:pt x="0" y="816"/>
                  </a:cubicBezTo>
                  <a:cubicBezTo>
                    <a:pt x="357" y="1411"/>
                    <a:pt x="731" y="1989"/>
                    <a:pt x="1190" y="2532"/>
                  </a:cubicBezTo>
                  <a:cubicBezTo>
                    <a:pt x="1648" y="3042"/>
                    <a:pt x="2158" y="3518"/>
                    <a:pt x="2702" y="3943"/>
                  </a:cubicBezTo>
                  <a:cubicBezTo>
                    <a:pt x="3806" y="4809"/>
                    <a:pt x="5064" y="5404"/>
                    <a:pt x="6389" y="5829"/>
                  </a:cubicBezTo>
                  <a:cubicBezTo>
                    <a:pt x="6270" y="4690"/>
                    <a:pt x="6151" y="3552"/>
                    <a:pt x="6032" y="2413"/>
                  </a:cubicBezTo>
                  <a:cubicBezTo>
                    <a:pt x="5335" y="2362"/>
                    <a:pt x="4690" y="2074"/>
                    <a:pt x="4129" y="1666"/>
                  </a:cubicBezTo>
                  <a:cubicBezTo>
                    <a:pt x="3568" y="1241"/>
                    <a:pt x="3161" y="680"/>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
            <p:cNvSpPr/>
            <p:nvPr/>
          </p:nvSpPr>
          <p:spPr>
            <a:xfrm rot="1691386">
              <a:off x="8314648" y="4572491"/>
              <a:ext cx="251428" cy="296204"/>
            </a:xfrm>
            <a:custGeom>
              <a:avLst/>
              <a:gdLst/>
              <a:ahLst/>
              <a:cxnLst/>
              <a:rect l="l" t="t" r="r" b="b"/>
              <a:pathLst>
                <a:path w="10057" h="11848" extrusionOk="0">
                  <a:moveTo>
                    <a:pt x="9874" y="0"/>
                  </a:moveTo>
                  <a:cubicBezTo>
                    <a:pt x="9842" y="0"/>
                    <a:pt x="9809" y="14"/>
                    <a:pt x="9780" y="48"/>
                  </a:cubicBezTo>
                  <a:cubicBezTo>
                    <a:pt x="8471" y="1475"/>
                    <a:pt x="7197" y="2936"/>
                    <a:pt x="5940" y="4397"/>
                  </a:cubicBezTo>
                  <a:cubicBezTo>
                    <a:pt x="4648" y="5876"/>
                    <a:pt x="3425" y="7405"/>
                    <a:pt x="2185" y="8900"/>
                  </a:cubicBezTo>
                  <a:cubicBezTo>
                    <a:pt x="1488" y="9732"/>
                    <a:pt x="758" y="10565"/>
                    <a:pt x="129" y="11449"/>
                  </a:cubicBezTo>
                  <a:cubicBezTo>
                    <a:pt x="0" y="11629"/>
                    <a:pt x="193" y="11848"/>
                    <a:pt x="375" y="11848"/>
                  </a:cubicBezTo>
                  <a:cubicBezTo>
                    <a:pt x="434" y="11848"/>
                    <a:pt x="491" y="11825"/>
                    <a:pt x="537" y="11771"/>
                  </a:cubicBezTo>
                  <a:cubicBezTo>
                    <a:pt x="1148" y="11041"/>
                    <a:pt x="1692" y="10242"/>
                    <a:pt x="2270" y="9478"/>
                  </a:cubicBezTo>
                  <a:cubicBezTo>
                    <a:pt x="2864" y="8696"/>
                    <a:pt x="3493" y="7931"/>
                    <a:pt x="4105" y="7167"/>
                  </a:cubicBezTo>
                  <a:cubicBezTo>
                    <a:pt x="5328" y="5689"/>
                    <a:pt x="6534" y="4193"/>
                    <a:pt x="7792" y="2732"/>
                  </a:cubicBezTo>
                  <a:cubicBezTo>
                    <a:pt x="8505" y="1883"/>
                    <a:pt x="9236" y="1050"/>
                    <a:pt x="9967" y="235"/>
                  </a:cubicBezTo>
                  <a:cubicBezTo>
                    <a:pt x="10056" y="132"/>
                    <a:pt x="9972" y="0"/>
                    <a:pt x="9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rot="1691386">
              <a:off x="8580873" y="4716630"/>
              <a:ext cx="44801" cy="48051"/>
            </a:xfrm>
            <a:custGeom>
              <a:avLst/>
              <a:gdLst/>
              <a:ahLst/>
              <a:cxnLst/>
              <a:rect l="l" t="t" r="r" b="b"/>
              <a:pathLst>
                <a:path w="1792" h="1922" extrusionOk="0">
                  <a:moveTo>
                    <a:pt x="1591" y="0"/>
                  </a:moveTo>
                  <a:cubicBezTo>
                    <a:pt x="1560" y="0"/>
                    <a:pt x="1526" y="12"/>
                    <a:pt x="1496" y="38"/>
                  </a:cubicBezTo>
                  <a:cubicBezTo>
                    <a:pt x="969" y="514"/>
                    <a:pt x="459" y="1024"/>
                    <a:pt x="68" y="1618"/>
                  </a:cubicBezTo>
                  <a:cubicBezTo>
                    <a:pt x="0" y="1703"/>
                    <a:pt x="51" y="1839"/>
                    <a:pt x="136" y="1890"/>
                  </a:cubicBezTo>
                  <a:cubicBezTo>
                    <a:pt x="169" y="1912"/>
                    <a:pt x="204" y="1922"/>
                    <a:pt x="238" y="1922"/>
                  </a:cubicBezTo>
                  <a:cubicBezTo>
                    <a:pt x="308" y="1922"/>
                    <a:pt x="374" y="1880"/>
                    <a:pt x="408" y="1822"/>
                  </a:cubicBezTo>
                  <a:cubicBezTo>
                    <a:pt x="612" y="1534"/>
                    <a:pt x="799" y="1262"/>
                    <a:pt x="1003" y="990"/>
                  </a:cubicBezTo>
                  <a:cubicBezTo>
                    <a:pt x="1207" y="718"/>
                    <a:pt x="1445" y="463"/>
                    <a:pt x="1700" y="225"/>
                  </a:cubicBezTo>
                  <a:cubicBezTo>
                    <a:pt x="1792" y="133"/>
                    <a:pt x="1700" y="0"/>
                    <a:pt x="1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p:nvPr/>
          </p:nvSpPr>
          <p:spPr>
            <a:xfrm rot="1691386">
              <a:off x="8530894" y="4765336"/>
              <a:ext cx="13600" cy="10650"/>
            </a:xfrm>
            <a:custGeom>
              <a:avLst/>
              <a:gdLst/>
              <a:ahLst/>
              <a:cxnLst/>
              <a:rect l="l" t="t" r="r" b="b"/>
              <a:pathLst>
                <a:path w="544" h="426" extrusionOk="0">
                  <a:moveTo>
                    <a:pt x="272" y="1"/>
                  </a:moveTo>
                  <a:cubicBezTo>
                    <a:pt x="0" y="1"/>
                    <a:pt x="0" y="425"/>
                    <a:pt x="272" y="425"/>
                  </a:cubicBezTo>
                  <a:cubicBezTo>
                    <a:pt x="544" y="425"/>
                    <a:pt x="544"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
            <p:cNvSpPr/>
            <p:nvPr/>
          </p:nvSpPr>
          <p:spPr>
            <a:xfrm rot="1691386">
              <a:off x="8489145" y="4782957"/>
              <a:ext cx="10650" cy="8100"/>
            </a:xfrm>
            <a:custGeom>
              <a:avLst/>
              <a:gdLst/>
              <a:ahLst/>
              <a:cxnLst/>
              <a:rect l="l" t="t" r="r" b="b"/>
              <a:pathLst>
                <a:path w="426" h="324" extrusionOk="0">
                  <a:moveTo>
                    <a:pt x="222" y="1"/>
                  </a:moveTo>
                  <a:cubicBezTo>
                    <a:pt x="1" y="1"/>
                    <a:pt x="1" y="324"/>
                    <a:pt x="222" y="324"/>
                  </a:cubicBezTo>
                  <a:cubicBezTo>
                    <a:pt x="425" y="324"/>
                    <a:pt x="425"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
            <p:cNvSpPr/>
            <p:nvPr/>
          </p:nvSpPr>
          <p:spPr>
            <a:xfrm rot="1691386">
              <a:off x="8461641" y="4793888"/>
              <a:ext cx="17000" cy="13200"/>
            </a:xfrm>
            <a:custGeom>
              <a:avLst/>
              <a:gdLst/>
              <a:ahLst/>
              <a:cxnLst/>
              <a:rect l="l" t="t" r="r" b="b"/>
              <a:pathLst>
                <a:path w="680" h="528" extrusionOk="0">
                  <a:moveTo>
                    <a:pt x="340" y="0"/>
                  </a:moveTo>
                  <a:cubicBezTo>
                    <a:pt x="17" y="0"/>
                    <a:pt x="0" y="527"/>
                    <a:pt x="340" y="527"/>
                  </a:cubicBezTo>
                  <a:cubicBezTo>
                    <a:pt x="680" y="527"/>
                    <a:pt x="680"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
            <p:cNvSpPr/>
            <p:nvPr/>
          </p:nvSpPr>
          <p:spPr>
            <a:xfrm rot="1691386">
              <a:off x="8554805" y="4551903"/>
              <a:ext cx="52676" cy="59301"/>
            </a:xfrm>
            <a:custGeom>
              <a:avLst/>
              <a:gdLst/>
              <a:ahLst/>
              <a:cxnLst/>
              <a:rect l="l" t="t" r="r" b="b"/>
              <a:pathLst>
                <a:path w="2107" h="2372" extrusionOk="0">
                  <a:moveTo>
                    <a:pt x="1946" y="1"/>
                  </a:moveTo>
                  <a:cubicBezTo>
                    <a:pt x="1921" y="1"/>
                    <a:pt x="1895" y="11"/>
                    <a:pt x="1872" y="34"/>
                  </a:cubicBezTo>
                  <a:cubicBezTo>
                    <a:pt x="1226" y="731"/>
                    <a:pt x="631" y="1445"/>
                    <a:pt x="71" y="2192"/>
                  </a:cubicBezTo>
                  <a:cubicBezTo>
                    <a:pt x="0" y="2286"/>
                    <a:pt x="83" y="2371"/>
                    <a:pt x="175" y="2371"/>
                  </a:cubicBezTo>
                  <a:cubicBezTo>
                    <a:pt x="216" y="2371"/>
                    <a:pt x="260" y="2353"/>
                    <a:pt x="291" y="2311"/>
                  </a:cubicBezTo>
                  <a:cubicBezTo>
                    <a:pt x="835" y="1597"/>
                    <a:pt x="1430" y="884"/>
                    <a:pt x="2041" y="204"/>
                  </a:cubicBezTo>
                  <a:cubicBezTo>
                    <a:pt x="2107" y="113"/>
                    <a:pt x="2031" y="1"/>
                    <a:pt x="1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
            <p:cNvSpPr/>
            <p:nvPr/>
          </p:nvSpPr>
          <p:spPr>
            <a:xfrm rot="1691386">
              <a:off x="8508876" y="4608699"/>
              <a:ext cx="9775" cy="7675"/>
            </a:xfrm>
            <a:custGeom>
              <a:avLst/>
              <a:gdLst/>
              <a:ahLst/>
              <a:cxnLst/>
              <a:rect l="l" t="t" r="r" b="b"/>
              <a:pathLst>
                <a:path w="391" h="307" extrusionOk="0">
                  <a:moveTo>
                    <a:pt x="187" y="0"/>
                  </a:moveTo>
                  <a:cubicBezTo>
                    <a:pt x="0" y="0"/>
                    <a:pt x="0" y="306"/>
                    <a:pt x="187" y="306"/>
                  </a:cubicBezTo>
                  <a:cubicBezTo>
                    <a:pt x="391" y="306"/>
                    <a:pt x="391"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
            <p:cNvSpPr/>
            <p:nvPr/>
          </p:nvSpPr>
          <p:spPr>
            <a:xfrm rot="1691386">
              <a:off x="8177851" y="4760259"/>
              <a:ext cx="80126" cy="93876"/>
            </a:xfrm>
            <a:custGeom>
              <a:avLst/>
              <a:gdLst/>
              <a:ahLst/>
              <a:cxnLst/>
              <a:rect l="l" t="t" r="r" b="b"/>
              <a:pathLst>
                <a:path w="3205" h="3755" extrusionOk="0">
                  <a:moveTo>
                    <a:pt x="105" y="0"/>
                  </a:moveTo>
                  <a:cubicBezTo>
                    <a:pt x="52" y="0"/>
                    <a:pt x="0" y="41"/>
                    <a:pt x="21" y="112"/>
                  </a:cubicBezTo>
                  <a:cubicBezTo>
                    <a:pt x="547" y="1556"/>
                    <a:pt x="1550" y="2966"/>
                    <a:pt x="2892" y="3731"/>
                  </a:cubicBezTo>
                  <a:cubicBezTo>
                    <a:pt x="2922" y="3747"/>
                    <a:pt x="2951" y="3754"/>
                    <a:pt x="2978" y="3754"/>
                  </a:cubicBezTo>
                  <a:cubicBezTo>
                    <a:pt x="3120" y="3754"/>
                    <a:pt x="3204" y="3559"/>
                    <a:pt x="3062" y="3459"/>
                  </a:cubicBezTo>
                  <a:cubicBezTo>
                    <a:pt x="2450" y="3034"/>
                    <a:pt x="1873" y="2575"/>
                    <a:pt x="1380" y="1997"/>
                  </a:cubicBezTo>
                  <a:cubicBezTo>
                    <a:pt x="870" y="1420"/>
                    <a:pt x="479" y="774"/>
                    <a:pt x="190" y="61"/>
                  </a:cubicBezTo>
                  <a:cubicBezTo>
                    <a:pt x="177" y="19"/>
                    <a:pt x="140"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
            <p:cNvSpPr/>
            <p:nvPr/>
          </p:nvSpPr>
          <p:spPr>
            <a:xfrm rot="1691386">
              <a:off x="8240561" y="4873814"/>
              <a:ext cx="16600" cy="12775"/>
            </a:xfrm>
            <a:custGeom>
              <a:avLst/>
              <a:gdLst/>
              <a:ahLst/>
              <a:cxnLst/>
              <a:rect l="l" t="t" r="r" b="b"/>
              <a:pathLst>
                <a:path w="664" h="511" extrusionOk="0">
                  <a:moveTo>
                    <a:pt x="340" y="1"/>
                  </a:moveTo>
                  <a:cubicBezTo>
                    <a:pt x="1" y="1"/>
                    <a:pt x="1" y="510"/>
                    <a:pt x="340" y="510"/>
                  </a:cubicBezTo>
                  <a:cubicBezTo>
                    <a:pt x="663" y="510"/>
                    <a:pt x="663"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
            <p:cNvSpPr/>
            <p:nvPr/>
          </p:nvSpPr>
          <p:spPr>
            <a:xfrm rot="1691386">
              <a:off x="8080626" y="4817737"/>
              <a:ext cx="85326" cy="81801"/>
            </a:xfrm>
            <a:custGeom>
              <a:avLst/>
              <a:gdLst/>
              <a:ahLst/>
              <a:cxnLst/>
              <a:rect l="l" t="t" r="r" b="b"/>
              <a:pathLst>
                <a:path w="3413" h="3272" extrusionOk="0">
                  <a:moveTo>
                    <a:pt x="202" y="0"/>
                  </a:moveTo>
                  <a:cubicBezTo>
                    <a:pt x="104" y="0"/>
                    <a:pt x="0" y="110"/>
                    <a:pt x="59" y="227"/>
                  </a:cubicBezTo>
                  <a:cubicBezTo>
                    <a:pt x="721" y="1502"/>
                    <a:pt x="1792" y="2555"/>
                    <a:pt x="3049" y="3252"/>
                  </a:cubicBezTo>
                  <a:cubicBezTo>
                    <a:pt x="3076" y="3265"/>
                    <a:pt x="3103" y="3271"/>
                    <a:pt x="3129" y="3271"/>
                  </a:cubicBezTo>
                  <a:cubicBezTo>
                    <a:pt x="3296" y="3271"/>
                    <a:pt x="3413" y="3017"/>
                    <a:pt x="3236" y="2929"/>
                  </a:cubicBezTo>
                  <a:cubicBezTo>
                    <a:pt x="1979" y="2317"/>
                    <a:pt x="976" y="1315"/>
                    <a:pt x="314" y="74"/>
                  </a:cubicBezTo>
                  <a:cubicBezTo>
                    <a:pt x="288" y="22"/>
                    <a:pt x="245"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
            <p:cNvSpPr/>
            <p:nvPr/>
          </p:nvSpPr>
          <p:spPr>
            <a:xfrm rot="1691386">
              <a:off x="8142423" y="4914505"/>
              <a:ext cx="14475" cy="11075"/>
            </a:xfrm>
            <a:custGeom>
              <a:avLst/>
              <a:gdLst/>
              <a:ahLst/>
              <a:cxnLst/>
              <a:rect l="l" t="t" r="r" b="b"/>
              <a:pathLst>
                <a:path w="579" h="443" extrusionOk="0">
                  <a:moveTo>
                    <a:pt x="290" y="1"/>
                  </a:moveTo>
                  <a:cubicBezTo>
                    <a:pt x="1" y="1"/>
                    <a:pt x="1" y="443"/>
                    <a:pt x="290" y="443"/>
                  </a:cubicBezTo>
                  <a:cubicBezTo>
                    <a:pt x="579" y="443"/>
                    <a:pt x="579"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
            <p:cNvSpPr/>
            <p:nvPr/>
          </p:nvSpPr>
          <p:spPr>
            <a:xfrm rot="1691386">
              <a:off x="8062701" y="4864146"/>
              <a:ext cx="65701" cy="46076"/>
            </a:xfrm>
            <a:custGeom>
              <a:avLst/>
              <a:gdLst/>
              <a:ahLst/>
              <a:cxnLst/>
              <a:rect l="l" t="t" r="r" b="b"/>
              <a:pathLst>
                <a:path w="2628" h="1843" extrusionOk="0">
                  <a:moveTo>
                    <a:pt x="119" y="1"/>
                  </a:moveTo>
                  <a:cubicBezTo>
                    <a:pt x="53" y="1"/>
                    <a:pt x="0" y="86"/>
                    <a:pt x="54" y="140"/>
                  </a:cubicBezTo>
                  <a:cubicBezTo>
                    <a:pt x="734" y="803"/>
                    <a:pt x="1498" y="1347"/>
                    <a:pt x="2314" y="1822"/>
                  </a:cubicBezTo>
                  <a:cubicBezTo>
                    <a:pt x="2340" y="1837"/>
                    <a:pt x="2366" y="1843"/>
                    <a:pt x="2390" y="1843"/>
                  </a:cubicBezTo>
                  <a:cubicBezTo>
                    <a:pt x="2537" y="1843"/>
                    <a:pt x="2627" y="1609"/>
                    <a:pt x="2467" y="1550"/>
                  </a:cubicBezTo>
                  <a:cubicBezTo>
                    <a:pt x="1617" y="1194"/>
                    <a:pt x="852" y="650"/>
                    <a:pt x="173" y="21"/>
                  </a:cubicBezTo>
                  <a:cubicBezTo>
                    <a:pt x="155" y="7"/>
                    <a:pt x="13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7"/>
            <p:cNvSpPr/>
            <p:nvPr/>
          </p:nvSpPr>
          <p:spPr>
            <a:xfrm rot="1691386">
              <a:off x="8125579" y="4925350"/>
              <a:ext cx="7250" cy="5550"/>
            </a:xfrm>
            <a:custGeom>
              <a:avLst/>
              <a:gdLst/>
              <a:ahLst/>
              <a:cxnLst/>
              <a:rect l="l" t="t" r="r" b="b"/>
              <a:pathLst>
                <a:path w="290" h="222" extrusionOk="0">
                  <a:moveTo>
                    <a:pt x="153" y="0"/>
                  </a:moveTo>
                  <a:cubicBezTo>
                    <a:pt x="0" y="0"/>
                    <a:pt x="0" y="221"/>
                    <a:pt x="153" y="221"/>
                  </a:cubicBezTo>
                  <a:cubicBezTo>
                    <a:pt x="289" y="221"/>
                    <a:pt x="28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2" name="Google Shape;1072;p7"/>
          <p:cNvSpPr/>
          <p:nvPr/>
        </p:nvSpPr>
        <p:spPr>
          <a:xfrm rot="-3909814">
            <a:off x="1328910" y="236720"/>
            <a:ext cx="102890" cy="101167"/>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1073"/>
        <p:cNvGrpSpPr/>
        <p:nvPr/>
      </p:nvGrpSpPr>
      <p:grpSpPr>
        <a:xfrm>
          <a:off x="0" y="0"/>
          <a:ext cx="0" cy="0"/>
          <a:chOff x="0" y="0"/>
          <a:chExt cx="0" cy="0"/>
        </a:xfrm>
      </p:grpSpPr>
      <p:sp>
        <p:nvSpPr>
          <p:cNvPr id="1074" name="Google Shape;1074;p8"/>
          <p:cNvSpPr txBox="1">
            <a:spLocks noGrp="1"/>
          </p:cNvSpPr>
          <p:nvPr>
            <p:ph type="title"/>
          </p:nvPr>
        </p:nvSpPr>
        <p:spPr>
          <a:xfrm>
            <a:off x="1388100" y="1480800"/>
            <a:ext cx="6367800" cy="218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075" name="Google Shape;1075;p8"/>
          <p:cNvGrpSpPr/>
          <p:nvPr/>
        </p:nvGrpSpPr>
        <p:grpSpPr>
          <a:xfrm>
            <a:off x="7316077" y="4356397"/>
            <a:ext cx="1838856" cy="797114"/>
            <a:chOff x="7044626" y="4238720"/>
            <a:chExt cx="2110474" cy="914855"/>
          </a:xfrm>
        </p:grpSpPr>
        <p:sp>
          <p:nvSpPr>
            <p:cNvPr id="1076" name="Google Shape;1076;p8"/>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8"/>
          <p:cNvGrpSpPr/>
          <p:nvPr/>
        </p:nvGrpSpPr>
        <p:grpSpPr>
          <a:xfrm rot="10800000" flipH="1">
            <a:off x="5960650" y="4406056"/>
            <a:ext cx="3184400" cy="747504"/>
            <a:chOff x="3032900" y="-144500"/>
            <a:chExt cx="2432325" cy="571050"/>
          </a:xfrm>
        </p:grpSpPr>
        <p:sp>
          <p:nvSpPr>
            <p:cNvPr id="1079" name="Google Shape;1079;p8"/>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8"/>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8"/>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8"/>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8"/>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8"/>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8"/>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8"/>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8"/>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8"/>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8"/>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8"/>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8"/>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8"/>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8"/>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8"/>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8"/>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8"/>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8"/>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8"/>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8"/>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8"/>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8"/>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8"/>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8"/>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8"/>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8"/>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8"/>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8"/>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8"/>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8"/>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8"/>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8"/>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8"/>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8"/>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8"/>
          <p:cNvGrpSpPr/>
          <p:nvPr/>
        </p:nvGrpSpPr>
        <p:grpSpPr>
          <a:xfrm>
            <a:off x="0" y="44"/>
            <a:ext cx="2052650" cy="1070567"/>
            <a:chOff x="0" y="49"/>
            <a:chExt cx="2266119" cy="1181902"/>
          </a:xfrm>
        </p:grpSpPr>
        <p:sp>
          <p:nvSpPr>
            <p:cNvPr id="1131" name="Google Shape;1131;p8"/>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8"/>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8"/>
          <p:cNvGrpSpPr/>
          <p:nvPr/>
        </p:nvGrpSpPr>
        <p:grpSpPr>
          <a:xfrm>
            <a:off x="0" y="0"/>
            <a:ext cx="2126213" cy="1198304"/>
            <a:chOff x="0" y="1"/>
            <a:chExt cx="2595475" cy="1462774"/>
          </a:xfrm>
        </p:grpSpPr>
        <p:sp>
          <p:nvSpPr>
            <p:cNvPr id="1134" name="Google Shape;1134;p8"/>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8"/>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8"/>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8"/>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8"/>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8"/>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8"/>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8"/>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8"/>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8"/>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8"/>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8"/>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8"/>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8"/>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8"/>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8"/>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8"/>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8"/>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8"/>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8"/>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8"/>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8"/>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8"/>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8"/>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8"/>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8"/>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8"/>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8"/>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8"/>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8"/>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8"/>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8"/>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8"/>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8"/>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8"/>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8"/>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8"/>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8"/>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8"/>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8"/>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8"/>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8"/>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8"/>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8"/>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8"/>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8"/>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8"/>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9" name="Google Shape;1189;p8"/>
          <p:cNvGrpSpPr/>
          <p:nvPr/>
        </p:nvGrpSpPr>
        <p:grpSpPr>
          <a:xfrm rot="-128327">
            <a:off x="7986252" y="-45055"/>
            <a:ext cx="974304" cy="1160876"/>
            <a:chOff x="4629053" y="-303458"/>
            <a:chExt cx="990765" cy="1180490"/>
          </a:xfrm>
        </p:grpSpPr>
        <p:sp>
          <p:nvSpPr>
            <p:cNvPr id="1190" name="Google Shape;1190;p8"/>
            <p:cNvSpPr/>
            <p:nvPr/>
          </p:nvSpPr>
          <p:spPr>
            <a:xfrm rot="1197798">
              <a:off x="4719635" y="227869"/>
              <a:ext cx="515534" cy="507543"/>
            </a:xfrm>
            <a:custGeom>
              <a:avLst/>
              <a:gdLst/>
              <a:ahLst/>
              <a:cxnLst/>
              <a:rect l="l" t="t" r="r" b="b"/>
              <a:pathLst>
                <a:path w="14386" h="14163" extrusionOk="0">
                  <a:moveTo>
                    <a:pt x="7190" y="1"/>
                  </a:moveTo>
                  <a:cubicBezTo>
                    <a:pt x="6732" y="1"/>
                    <a:pt x="6277" y="51"/>
                    <a:pt x="5831" y="155"/>
                  </a:cubicBezTo>
                  <a:cubicBezTo>
                    <a:pt x="2806" y="852"/>
                    <a:pt x="479" y="3677"/>
                    <a:pt x="61" y="6701"/>
                  </a:cubicBezTo>
                  <a:cubicBezTo>
                    <a:pt x="61" y="6721"/>
                    <a:pt x="61" y="6721"/>
                    <a:pt x="41" y="6741"/>
                  </a:cubicBezTo>
                  <a:cubicBezTo>
                    <a:pt x="1" y="7119"/>
                    <a:pt x="1" y="7477"/>
                    <a:pt x="41" y="7855"/>
                  </a:cubicBezTo>
                  <a:cubicBezTo>
                    <a:pt x="160" y="9407"/>
                    <a:pt x="837" y="10959"/>
                    <a:pt x="1991" y="12013"/>
                  </a:cubicBezTo>
                  <a:cubicBezTo>
                    <a:pt x="3065" y="13028"/>
                    <a:pt x="4517" y="13744"/>
                    <a:pt x="5970" y="14043"/>
                  </a:cubicBezTo>
                  <a:cubicBezTo>
                    <a:pt x="6370" y="14124"/>
                    <a:pt x="6775" y="14163"/>
                    <a:pt x="7178" y="14163"/>
                  </a:cubicBezTo>
                  <a:cubicBezTo>
                    <a:pt x="9442" y="14163"/>
                    <a:pt x="11676" y="12939"/>
                    <a:pt x="12993" y="11098"/>
                  </a:cubicBezTo>
                  <a:cubicBezTo>
                    <a:pt x="13749" y="10024"/>
                    <a:pt x="14227" y="8750"/>
                    <a:pt x="14306" y="7437"/>
                  </a:cubicBezTo>
                  <a:cubicBezTo>
                    <a:pt x="14386" y="6025"/>
                    <a:pt x="14028" y="4592"/>
                    <a:pt x="13272" y="3378"/>
                  </a:cubicBezTo>
                  <a:cubicBezTo>
                    <a:pt x="12257" y="1807"/>
                    <a:pt x="10566" y="613"/>
                    <a:pt x="8735" y="175"/>
                  </a:cubicBezTo>
                  <a:lnTo>
                    <a:pt x="8696" y="175"/>
                  </a:lnTo>
                  <a:cubicBezTo>
                    <a:pt x="8196" y="61"/>
                    <a:pt x="7692" y="1"/>
                    <a:pt x="7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
            <p:cNvSpPr/>
            <p:nvPr/>
          </p:nvSpPr>
          <p:spPr>
            <a:xfrm rot="1197798">
              <a:off x="4793618" y="300876"/>
              <a:ext cx="368643" cy="362874"/>
            </a:xfrm>
            <a:custGeom>
              <a:avLst/>
              <a:gdLst/>
              <a:ahLst/>
              <a:cxnLst/>
              <a:rect l="l" t="t" r="r" b="b"/>
              <a:pathLst>
                <a:path w="10287" h="10126" extrusionOk="0">
                  <a:moveTo>
                    <a:pt x="5144" y="0"/>
                  </a:moveTo>
                  <a:cubicBezTo>
                    <a:pt x="4813" y="0"/>
                    <a:pt x="4483" y="37"/>
                    <a:pt x="4159" y="114"/>
                  </a:cubicBezTo>
                  <a:cubicBezTo>
                    <a:pt x="1990" y="611"/>
                    <a:pt x="338" y="2641"/>
                    <a:pt x="40" y="4809"/>
                  </a:cubicBezTo>
                  <a:cubicBezTo>
                    <a:pt x="20" y="4809"/>
                    <a:pt x="20" y="4829"/>
                    <a:pt x="20" y="4829"/>
                  </a:cubicBezTo>
                  <a:cubicBezTo>
                    <a:pt x="0" y="5088"/>
                    <a:pt x="0" y="5347"/>
                    <a:pt x="20" y="5605"/>
                  </a:cubicBezTo>
                  <a:cubicBezTo>
                    <a:pt x="100" y="6719"/>
                    <a:pt x="617" y="7853"/>
                    <a:pt x="1433" y="8610"/>
                  </a:cubicBezTo>
                  <a:cubicBezTo>
                    <a:pt x="2209" y="9326"/>
                    <a:pt x="3243" y="9823"/>
                    <a:pt x="4278" y="10042"/>
                  </a:cubicBezTo>
                  <a:cubicBezTo>
                    <a:pt x="4561" y="10099"/>
                    <a:pt x="4847" y="10126"/>
                    <a:pt x="5132" y="10126"/>
                  </a:cubicBezTo>
                  <a:cubicBezTo>
                    <a:pt x="6750" y="10126"/>
                    <a:pt x="8342" y="9252"/>
                    <a:pt x="9272" y="7933"/>
                  </a:cubicBezTo>
                  <a:cubicBezTo>
                    <a:pt x="9829" y="7157"/>
                    <a:pt x="10167" y="6262"/>
                    <a:pt x="10227" y="5307"/>
                  </a:cubicBezTo>
                  <a:cubicBezTo>
                    <a:pt x="10287" y="4312"/>
                    <a:pt x="10028" y="3297"/>
                    <a:pt x="9491" y="2422"/>
                  </a:cubicBezTo>
                  <a:cubicBezTo>
                    <a:pt x="8573" y="987"/>
                    <a:pt x="6858" y="0"/>
                    <a:pt x="5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8"/>
            <p:cNvSpPr/>
            <p:nvPr/>
          </p:nvSpPr>
          <p:spPr>
            <a:xfrm rot="1197798">
              <a:off x="4780053" y="-216097"/>
              <a:ext cx="688764" cy="1005768"/>
            </a:xfrm>
            <a:custGeom>
              <a:avLst/>
              <a:gdLst/>
              <a:ahLst/>
              <a:cxnLst/>
              <a:rect l="l" t="t" r="r" b="b"/>
              <a:pathLst>
                <a:path w="19220" h="28066" extrusionOk="0">
                  <a:moveTo>
                    <a:pt x="16082" y="400"/>
                  </a:moveTo>
                  <a:cubicBezTo>
                    <a:pt x="16453" y="400"/>
                    <a:pt x="16844" y="510"/>
                    <a:pt x="17191" y="666"/>
                  </a:cubicBezTo>
                  <a:cubicBezTo>
                    <a:pt x="17867" y="964"/>
                    <a:pt x="18663" y="1561"/>
                    <a:pt x="18723" y="2357"/>
                  </a:cubicBezTo>
                  <a:cubicBezTo>
                    <a:pt x="18762" y="2815"/>
                    <a:pt x="18543" y="3252"/>
                    <a:pt x="18325" y="3650"/>
                  </a:cubicBezTo>
                  <a:cubicBezTo>
                    <a:pt x="18106" y="4068"/>
                    <a:pt x="17867" y="4486"/>
                    <a:pt x="17628" y="4904"/>
                  </a:cubicBezTo>
                  <a:cubicBezTo>
                    <a:pt x="17151" y="5739"/>
                    <a:pt x="16653" y="6575"/>
                    <a:pt x="16136" y="7391"/>
                  </a:cubicBezTo>
                  <a:cubicBezTo>
                    <a:pt x="15619" y="8207"/>
                    <a:pt x="15082" y="9002"/>
                    <a:pt x="14524" y="9798"/>
                  </a:cubicBezTo>
                  <a:cubicBezTo>
                    <a:pt x="14246" y="10196"/>
                    <a:pt x="13947" y="10594"/>
                    <a:pt x="13669" y="10992"/>
                  </a:cubicBezTo>
                  <a:cubicBezTo>
                    <a:pt x="13390" y="11370"/>
                    <a:pt x="13072" y="11748"/>
                    <a:pt x="12813" y="12146"/>
                  </a:cubicBezTo>
                  <a:cubicBezTo>
                    <a:pt x="12694" y="12305"/>
                    <a:pt x="12595" y="12464"/>
                    <a:pt x="12475" y="12623"/>
                  </a:cubicBezTo>
                  <a:cubicBezTo>
                    <a:pt x="12376" y="12504"/>
                    <a:pt x="12256" y="12385"/>
                    <a:pt x="12117" y="12285"/>
                  </a:cubicBezTo>
                  <a:cubicBezTo>
                    <a:pt x="11759" y="11987"/>
                    <a:pt x="11341" y="11768"/>
                    <a:pt x="10903" y="11629"/>
                  </a:cubicBezTo>
                  <a:cubicBezTo>
                    <a:pt x="10764" y="11569"/>
                    <a:pt x="10625" y="11549"/>
                    <a:pt x="10466" y="11509"/>
                  </a:cubicBezTo>
                  <a:cubicBezTo>
                    <a:pt x="11222" y="9619"/>
                    <a:pt x="11958" y="7709"/>
                    <a:pt x="12694" y="5819"/>
                  </a:cubicBezTo>
                  <a:cubicBezTo>
                    <a:pt x="13072" y="4844"/>
                    <a:pt x="13450" y="3889"/>
                    <a:pt x="13848" y="2934"/>
                  </a:cubicBezTo>
                  <a:cubicBezTo>
                    <a:pt x="14127" y="2218"/>
                    <a:pt x="14385" y="1442"/>
                    <a:pt x="14942" y="905"/>
                  </a:cubicBezTo>
                  <a:cubicBezTo>
                    <a:pt x="15201" y="646"/>
                    <a:pt x="15539" y="467"/>
                    <a:pt x="15917" y="407"/>
                  </a:cubicBezTo>
                  <a:cubicBezTo>
                    <a:pt x="15972" y="402"/>
                    <a:pt x="16027" y="400"/>
                    <a:pt x="16082" y="400"/>
                  </a:cubicBezTo>
                  <a:close/>
                  <a:moveTo>
                    <a:pt x="9958" y="11802"/>
                  </a:moveTo>
                  <a:cubicBezTo>
                    <a:pt x="10005" y="11802"/>
                    <a:pt x="10072" y="11828"/>
                    <a:pt x="10088" y="11828"/>
                  </a:cubicBezTo>
                  <a:cubicBezTo>
                    <a:pt x="10167" y="11828"/>
                    <a:pt x="10227" y="11828"/>
                    <a:pt x="10287" y="11848"/>
                  </a:cubicBezTo>
                  <a:cubicBezTo>
                    <a:pt x="10406" y="11867"/>
                    <a:pt x="10505" y="11887"/>
                    <a:pt x="10625" y="11907"/>
                  </a:cubicBezTo>
                  <a:cubicBezTo>
                    <a:pt x="10864" y="11967"/>
                    <a:pt x="11082" y="12066"/>
                    <a:pt x="11301" y="12166"/>
                  </a:cubicBezTo>
                  <a:cubicBezTo>
                    <a:pt x="11719" y="12385"/>
                    <a:pt x="12117" y="12703"/>
                    <a:pt x="12415" y="13081"/>
                  </a:cubicBezTo>
                  <a:cubicBezTo>
                    <a:pt x="12495" y="13200"/>
                    <a:pt x="12495" y="13240"/>
                    <a:pt x="12415" y="13360"/>
                  </a:cubicBezTo>
                  <a:cubicBezTo>
                    <a:pt x="12316" y="13499"/>
                    <a:pt x="12236" y="13618"/>
                    <a:pt x="12137" y="13758"/>
                  </a:cubicBezTo>
                  <a:cubicBezTo>
                    <a:pt x="11998" y="13976"/>
                    <a:pt x="11838" y="14175"/>
                    <a:pt x="11719" y="14414"/>
                  </a:cubicBezTo>
                  <a:cubicBezTo>
                    <a:pt x="11679" y="14394"/>
                    <a:pt x="11639" y="14354"/>
                    <a:pt x="11600" y="14335"/>
                  </a:cubicBezTo>
                  <a:cubicBezTo>
                    <a:pt x="10943" y="13917"/>
                    <a:pt x="10187" y="13598"/>
                    <a:pt x="9411" y="13399"/>
                  </a:cubicBezTo>
                  <a:cubicBezTo>
                    <a:pt x="9491" y="13141"/>
                    <a:pt x="9570" y="12902"/>
                    <a:pt x="9650" y="12643"/>
                  </a:cubicBezTo>
                  <a:cubicBezTo>
                    <a:pt x="9710" y="12504"/>
                    <a:pt x="9749" y="12345"/>
                    <a:pt x="9809" y="12186"/>
                  </a:cubicBezTo>
                  <a:cubicBezTo>
                    <a:pt x="9829" y="12126"/>
                    <a:pt x="9849" y="12046"/>
                    <a:pt x="9889" y="11987"/>
                  </a:cubicBezTo>
                  <a:cubicBezTo>
                    <a:pt x="9889" y="11947"/>
                    <a:pt x="9909" y="11828"/>
                    <a:pt x="9928" y="11808"/>
                  </a:cubicBezTo>
                  <a:cubicBezTo>
                    <a:pt x="9936" y="11804"/>
                    <a:pt x="9947" y="11802"/>
                    <a:pt x="9958" y="11802"/>
                  </a:cubicBezTo>
                  <a:close/>
                  <a:moveTo>
                    <a:pt x="7631" y="15494"/>
                  </a:moveTo>
                  <a:cubicBezTo>
                    <a:pt x="9345" y="15494"/>
                    <a:pt x="11060" y="16481"/>
                    <a:pt x="11978" y="17916"/>
                  </a:cubicBezTo>
                  <a:cubicBezTo>
                    <a:pt x="12515" y="18791"/>
                    <a:pt x="12774" y="19806"/>
                    <a:pt x="12714" y="20801"/>
                  </a:cubicBezTo>
                  <a:cubicBezTo>
                    <a:pt x="12654" y="21756"/>
                    <a:pt x="12316" y="22651"/>
                    <a:pt x="11759" y="23427"/>
                  </a:cubicBezTo>
                  <a:cubicBezTo>
                    <a:pt x="10829" y="24746"/>
                    <a:pt x="9237" y="25620"/>
                    <a:pt x="7619" y="25620"/>
                  </a:cubicBezTo>
                  <a:cubicBezTo>
                    <a:pt x="7334" y="25620"/>
                    <a:pt x="7048" y="25593"/>
                    <a:pt x="6765" y="25536"/>
                  </a:cubicBezTo>
                  <a:cubicBezTo>
                    <a:pt x="5730" y="25317"/>
                    <a:pt x="4696" y="24820"/>
                    <a:pt x="3920" y="24104"/>
                  </a:cubicBezTo>
                  <a:cubicBezTo>
                    <a:pt x="3104" y="23347"/>
                    <a:pt x="2587" y="22213"/>
                    <a:pt x="2507" y="21099"/>
                  </a:cubicBezTo>
                  <a:cubicBezTo>
                    <a:pt x="2487" y="20841"/>
                    <a:pt x="2487" y="20582"/>
                    <a:pt x="2507" y="20323"/>
                  </a:cubicBezTo>
                  <a:cubicBezTo>
                    <a:pt x="2507" y="20323"/>
                    <a:pt x="2507" y="20303"/>
                    <a:pt x="2527" y="20303"/>
                  </a:cubicBezTo>
                  <a:cubicBezTo>
                    <a:pt x="2825" y="18135"/>
                    <a:pt x="4477" y="16105"/>
                    <a:pt x="6646" y="15608"/>
                  </a:cubicBezTo>
                  <a:cubicBezTo>
                    <a:pt x="6970" y="15531"/>
                    <a:pt x="7300" y="15494"/>
                    <a:pt x="7631" y="15494"/>
                  </a:cubicBezTo>
                  <a:close/>
                  <a:moveTo>
                    <a:pt x="7682" y="15183"/>
                  </a:moveTo>
                  <a:cubicBezTo>
                    <a:pt x="7595" y="15183"/>
                    <a:pt x="7508" y="15185"/>
                    <a:pt x="7421" y="15190"/>
                  </a:cubicBezTo>
                  <a:cubicBezTo>
                    <a:pt x="5153" y="15309"/>
                    <a:pt x="3184" y="17120"/>
                    <a:pt x="2487" y="19229"/>
                  </a:cubicBezTo>
                  <a:cubicBezTo>
                    <a:pt x="2388" y="19547"/>
                    <a:pt x="2308" y="19886"/>
                    <a:pt x="2248" y="20224"/>
                  </a:cubicBezTo>
                  <a:cubicBezTo>
                    <a:pt x="2248" y="20244"/>
                    <a:pt x="2248" y="20264"/>
                    <a:pt x="2268" y="20283"/>
                  </a:cubicBezTo>
                  <a:cubicBezTo>
                    <a:pt x="2089" y="21497"/>
                    <a:pt x="2388" y="22751"/>
                    <a:pt x="3084" y="23726"/>
                  </a:cubicBezTo>
                  <a:cubicBezTo>
                    <a:pt x="3741" y="24681"/>
                    <a:pt x="4755" y="25317"/>
                    <a:pt x="5830" y="25715"/>
                  </a:cubicBezTo>
                  <a:cubicBezTo>
                    <a:pt x="6423" y="25932"/>
                    <a:pt x="7029" y="26044"/>
                    <a:pt x="7641" y="26044"/>
                  </a:cubicBezTo>
                  <a:cubicBezTo>
                    <a:pt x="8096" y="26044"/>
                    <a:pt x="8555" y="25982"/>
                    <a:pt x="9013" y="25854"/>
                  </a:cubicBezTo>
                  <a:cubicBezTo>
                    <a:pt x="9988" y="25576"/>
                    <a:pt x="10903" y="25019"/>
                    <a:pt x="11600" y="24283"/>
                  </a:cubicBezTo>
                  <a:cubicBezTo>
                    <a:pt x="13072" y="22711"/>
                    <a:pt x="13530" y="20423"/>
                    <a:pt x="12654" y="18453"/>
                  </a:cubicBezTo>
                  <a:cubicBezTo>
                    <a:pt x="11833" y="16543"/>
                    <a:pt x="9764" y="15183"/>
                    <a:pt x="7682" y="15183"/>
                  </a:cubicBezTo>
                  <a:close/>
                  <a:moveTo>
                    <a:pt x="7607" y="13464"/>
                  </a:moveTo>
                  <a:cubicBezTo>
                    <a:pt x="8109" y="13464"/>
                    <a:pt x="8613" y="13524"/>
                    <a:pt x="9113" y="13638"/>
                  </a:cubicBezTo>
                  <a:lnTo>
                    <a:pt x="9152" y="13638"/>
                  </a:lnTo>
                  <a:cubicBezTo>
                    <a:pt x="10983" y="14076"/>
                    <a:pt x="12674" y="15270"/>
                    <a:pt x="13689" y="16841"/>
                  </a:cubicBezTo>
                  <a:cubicBezTo>
                    <a:pt x="14445" y="18055"/>
                    <a:pt x="14803" y="19488"/>
                    <a:pt x="14723" y="20900"/>
                  </a:cubicBezTo>
                  <a:cubicBezTo>
                    <a:pt x="14644" y="22213"/>
                    <a:pt x="14166" y="23487"/>
                    <a:pt x="13410" y="24561"/>
                  </a:cubicBezTo>
                  <a:cubicBezTo>
                    <a:pt x="12093" y="26402"/>
                    <a:pt x="9859" y="27626"/>
                    <a:pt x="7595" y="27626"/>
                  </a:cubicBezTo>
                  <a:cubicBezTo>
                    <a:pt x="7192" y="27626"/>
                    <a:pt x="6787" y="27587"/>
                    <a:pt x="6387" y="27506"/>
                  </a:cubicBezTo>
                  <a:cubicBezTo>
                    <a:pt x="4934" y="27207"/>
                    <a:pt x="3482" y="26491"/>
                    <a:pt x="2408" y="25476"/>
                  </a:cubicBezTo>
                  <a:cubicBezTo>
                    <a:pt x="1254" y="24422"/>
                    <a:pt x="577" y="22870"/>
                    <a:pt x="458" y="21318"/>
                  </a:cubicBezTo>
                  <a:cubicBezTo>
                    <a:pt x="418" y="20940"/>
                    <a:pt x="418" y="20582"/>
                    <a:pt x="458" y="20204"/>
                  </a:cubicBezTo>
                  <a:cubicBezTo>
                    <a:pt x="478" y="20184"/>
                    <a:pt x="478" y="20184"/>
                    <a:pt x="478" y="20164"/>
                  </a:cubicBezTo>
                  <a:cubicBezTo>
                    <a:pt x="896" y="17140"/>
                    <a:pt x="3223" y="14315"/>
                    <a:pt x="6248" y="13618"/>
                  </a:cubicBezTo>
                  <a:cubicBezTo>
                    <a:pt x="6694" y="13514"/>
                    <a:pt x="7149" y="13464"/>
                    <a:pt x="7607" y="13464"/>
                  </a:cubicBezTo>
                  <a:close/>
                  <a:moveTo>
                    <a:pt x="16117" y="0"/>
                  </a:moveTo>
                  <a:cubicBezTo>
                    <a:pt x="15854" y="0"/>
                    <a:pt x="15592" y="45"/>
                    <a:pt x="15340" y="149"/>
                  </a:cubicBezTo>
                  <a:cubicBezTo>
                    <a:pt x="14624" y="447"/>
                    <a:pt x="14166" y="1143"/>
                    <a:pt x="13868" y="1840"/>
                  </a:cubicBezTo>
                  <a:cubicBezTo>
                    <a:pt x="13470" y="2755"/>
                    <a:pt x="13152" y="3710"/>
                    <a:pt x="12793" y="4645"/>
                  </a:cubicBezTo>
                  <a:cubicBezTo>
                    <a:pt x="12018" y="6694"/>
                    <a:pt x="11222" y="8744"/>
                    <a:pt x="10466" y="10793"/>
                  </a:cubicBezTo>
                  <a:cubicBezTo>
                    <a:pt x="10366" y="11012"/>
                    <a:pt x="10287" y="11251"/>
                    <a:pt x="10207" y="11469"/>
                  </a:cubicBezTo>
                  <a:cubicBezTo>
                    <a:pt x="10134" y="11462"/>
                    <a:pt x="10057" y="11452"/>
                    <a:pt x="9981" y="11452"/>
                  </a:cubicBezTo>
                  <a:cubicBezTo>
                    <a:pt x="9850" y="11452"/>
                    <a:pt x="9726" y="11482"/>
                    <a:pt x="9650" y="11609"/>
                  </a:cubicBezTo>
                  <a:cubicBezTo>
                    <a:pt x="9570" y="11708"/>
                    <a:pt x="9530" y="11867"/>
                    <a:pt x="9491" y="12007"/>
                  </a:cubicBezTo>
                  <a:cubicBezTo>
                    <a:pt x="9431" y="12166"/>
                    <a:pt x="9391" y="12305"/>
                    <a:pt x="9332" y="12464"/>
                  </a:cubicBezTo>
                  <a:cubicBezTo>
                    <a:pt x="9232" y="12743"/>
                    <a:pt x="9133" y="13021"/>
                    <a:pt x="9033" y="13300"/>
                  </a:cubicBezTo>
                  <a:cubicBezTo>
                    <a:pt x="8566" y="13200"/>
                    <a:pt x="8086" y="13156"/>
                    <a:pt x="7603" y="13156"/>
                  </a:cubicBezTo>
                  <a:cubicBezTo>
                    <a:pt x="7509" y="13156"/>
                    <a:pt x="7416" y="13157"/>
                    <a:pt x="7322" y="13161"/>
                  </a:cubicBezTo>
                  <a:cubicBezTo>
                    <a:pt x="5790" y="13240"/>
                    <a:pt x="4377" y="13897"/>
                    <a:pt x="3203" y="14852"/>
                  </a:cubicBezTo>
                  <a:cubicBezTo>
                    <a:pt x="1990" y="15847"/>
                    <a:pt x="1055" y="17200"/>
                    <a:pt x="537" y="18692"/>
                  </a:cubicBezTo>
                  <a:cubicBezTo>
                    <a:pt x="398" y="19149"/>
                    <a:pt x="279" y="19627"/>
                    <a:pt x="219" y="20104"/>
                  </a:cubicBezTo>
                  <a:cubicBezTo>
                    <a:pt x="219" y="20124"/>
                    <a:pt x="219" y="20144"/>
                    <a:pt x="219" y="20164"/>
                  </a:cubicBezTo>
                  <a:cubicBezTo>
                    <a:pt x="0" y="21796"/>
                    <a:pt x="418" y="23507"/>
                    <a:pt x="1373" y="24879"/>
                  </a:cubicBezTo>
                  <a:cubicBezTo>
                    <a:pt x="2268" y="26153"/>
                    <a:pt x="3661" y="27048"/>
                    <a:pt x="5114" y="27585"/>
                  </a:cubicBezTo>
                  <a:cubicBezTo>
                    <a:pt x="5830" y="27844"/>
                    <a:pt x="6586" y="28043"/>
                    <a:pt x="7362" y="28063"/>
                  </a:cubicBezTo>
                  <a:cubicBezTo>
                    <a:pt x="7422" y="28065"/>
                    <a:pt x="7482" y="28065"/>
                    <a:pt x="7542" y="28065"/>
                  </a:cubicBezTo>
                  <a:cubicBezTo>
                    <a:pt x="8201" y="28065"/>
                    <a:pt x="8873" y="27967"/>
                    <a:pt x="9511" y="27784"/>
                  </a:cubicBezTo>
                  <a:cubicBezTo>
                    <a:pt x="10883" y="27406"/>
                    <a:pt x="12117" y="26650"/>
                    <a:pt x="13072" y="25616"/>
                  </a:cubicBezTo>
                  <a:cubicBezTo>
                    <a:pt x="14027" y="24601"/>
                    <a:pt x="14704" y="23328"/>
                    <a:pt x="14982" y="21975"/>
                  </a:cubicBezTo>
                  <a:cubicBezTo>
                    <a:pt x="15261" y="20522"/>
                    <a:pt x="15101" y="19010"/>
                    <a:pt x="14524" y="17677"/>
                  </a:cubicBezTo>
                  <a:cubicBezTo>
                    <a:pt x="13967" y="16384"/>
                    <a:pt x="13032" y="15309"/>
                    <a:pt x="11878" y="14514"/>
                  </a:cubicBezTo>
                  <a:cubicBezTo>
                    <a:pt x="12057" y="14354"/>
                    <a:pt x="12197" y="14155"/>
                    <a:pt x="12356" y="13957"/>
                  </a:cubicBezTo>
                  <a:cubicBezTo>
                    <a:pt x="12515" y="13777"/>
                    <a:pt x="12734" y="13578"/>
                    <a:pt x="12813" y="13340"/>
                  </a:cubicBezTo>
                  <a:cubicBezTo>
                    <a:pt x="12893" y="13121"/>
                    <a:pt x="12754" y="12942"/>
                    <a:pt x="12614" y="12783"/>
                  </a:cubicBezTo>
                  <a:cubicBezTo>
                    <a:pt x="12933" y="12425"/>
                    <a:pt x="13251" y="12066"/>
                    <a:pt x="13530" y="11688"/>
                  </a:cubicBezTo>
                  <a:cubicBezTo>
                    <a:pt x="13848" y="11290"/>
                    <a:pt x="14146" y="10893"/>
                    <a:pt x="14445" y="10475"/>
                  </a:cubicBezTo>
                  <a:cubicBezTo>
                    <a:pt x="15042" y="9659"/>
                    <a:pt x="15619" y="8803"/>
                    <a:pt x="16176" y="7968"/>
                  </a:cubicBezTo>
                  <a:cubicBezTo>
                    <a:pt x="16733" y="7112"/>
                    <a:pt x="17270" y="6257"/>
                    <a:pt x="17768" y="5381"/>
                  </a:cubicBezTo>
                  <a:cubicBezTo>
                    <a:pt x="18026" y="4944"/>
                    <a:pt x="18285" y="4506"/>
                    <a:pt x="18524" y="4048"/>
                  </a:cubicBezTo>
                  <a:cubicBezTo>
                    <a:pt x="18762" y="3630"/>
                    <a:pt x="19021" y="3193"/>
                    <a:pt x="19081" y="2715"/>
                  </a:cubicBezTo>
                  <a:cubicBezTo>
                    <a:pt x="19220" y="1840"/>
                    <a:pt x="18623" y="1104"/>
                    <a:pt x="17927" y="646"/>
                  </a:cubicBezTo>
                  <a:cubicBezTo>
                    <a:pt x="17417" y="278"/>
                    <a:pt x="16765" y="0"/>
                    <a:pt x="16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8"/>
            <p:cNvSpPr/>
            <p:nvPr/>
          </p:nvSpPr>
          <p:spPr>
            <a:xfrm rot="1197798">
              <a:off x="5125723" y="225266"/>
              <a:ext cx="110554" cy="93639"/>
            </a:xfrm>
            <a:custGeom>
              <a:avLst/>
              <a:gdLst/>
              <a:ahLst/>
              <a:cxnLst/>
              <a:rect l="l" t="t" r="r" b="b"/>
              <a:pathLst>
                <a:path w="3085" h="2613" extrusionOk="0">
                  <a:moveTo>
                    <a:pt x="547" y="0"/>
                  </a:moveTo>
                  <a:cubicBezTo>
                    <a:pt x="536" y="0"/>
                    <a:pt x="525" y="2"/>
                    <a:pt x="517" y="6"/>
                  </a:cubicBezTo>
                  <a:cubicBezTo>
                    <a:pt x="498" y="26"/>
                    <a:pt x="478" y="145"/>
                    <a:pt x="478" y="185"/>
                  </a:cubicBezTo>
                  <a:cubicBezTo>
                    <a:pt x="438" y="244"/>
                    <a:pt x="418" y="324"/>
                    <a:pt x="398" y="384"/>
                  </a:cubicBezTo>
                  <a:cubicBezTo>
                    <a:pt x="338" y="543"/>
                    <a:pt x="299" y="702"/>
                    <a:pt x="239" y="841"/>
                  </a:cubicBezTo>
                  <a:cubicBezTo>
                    <a:pt x="159" y="1100"/>
                    <a:pt x="80" y="1339"/>
                    <a:pt x="0" y="1597"/>
                  </a:cubicBezTo>
                  <a:cubicBezTo>
                    <a:pt x="776" y="1796"/>
                    <a:pt x="1532" y="2115"/>
                    <a:pt x="2189" y="2533"/>
                  </a:cubicBezTo>
                  <a:cubicBezTo>
                    <a:pt x="2228" y="2552"/>
                    <a:pt x="2268" y="2592"/>
                    <a:pt x="2308" y="2612"/>
                  </a:cubicBezTo>
                  <a:cubicBezTo>
                    <a:pt x="2427" y="2373"/>
                    <a:pt x="2587" y="2174"/>
                    <a:pt x="2726" y="1956"/>
                  </a:cubicBezTo>
                  <a:cubicBezTo>
                    <a:pt x="2825" y="1816"/>
                    <a:pt x="2905" y="1697"/>
                    <a:pt x="3004" y="1558"/>
                  </a:cubicBezTo>
                  <a:cubicBezTo>
                    <a:pt x="3084" y="1438"/>
                    <a:pt x="3084" y="1398"/>
                    <a:pt x="3004" y="1279"/>
                  </a:cubicBezTo>
                  <a:cubicBezTo>
                    <a:pt x="2706" y="901"/>
                    <a:pt x="2308" y="583"/>
                    <a:pt x="1890" y="364"/>
                  </a:cubicBezTo>
                  <a:cubicBezTo>
                    <a:pt x="1671" y="264"/>
                    <a:pt x="1453" y="165"/>
                    <a:pt x="1214" y="105"/>
                  </a:cubicBezTo>
                  <a:cubicBezTo>
                    <a:pt x="1094" y="85"/>
                    <a:pt x="995" y="65"/>
                    <a:pt x="876" y="46"/>
                  </a:cubicBezTo>
                  <a:cubicBezTo>
                    <a:pt x="816" y="26"/>
                    <a:pt x="756" y="26"/>
                    <a:pt x="677" y="26"/>
                  </a:cubicBezTo>
                  <a:cubicBezTo>
                    <a:pt x="661" y="26"/>
                    <a:pt x="594"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8"/>
            <p:cNvSpPr/>
            <p:nvPr/>
          </p:nvSpPr>
          <p:spPr>
            <a:xfrm rot="1197798">
              <a:off x="5236326" y="-124378"/>
              <a:ext cx="297366" cy="438093"/>
            </a:xfrm>
            <a:custGeom>
              <a:avLst/>
              <a:gdLst/>
              <a:ahLst/>
              <a:cxnLst/>
              <a:rect l="l" t="t" r="r" b="b"/>
              <a:pathLst>
                <a:path w="8298" h="12225" extrusionOk="0">
                  <a:moveTo>
                    <a:pt x="5617" y="1"/>
                  </a:moveTo>
                  <a:cubicBezTo>
                    <a:pt x="5562" y="1"/>
                    <a:pt x="5507" y="3"/>
                    <a:pt x="5452" y="8"/>
                  </a:cubicBezTo>
                  <a:cubicBezTo>
                    <a:pt x="5074" y="68"/>
                    <a:pt x="4736" y="247"/>
                    <a:pt x="4477" y="506"/>
                  </a:cubicBezTo>
                  <a:cubicBezTo>
                    <a:pt x="3920" y="1043"/>
                    <a:pt x="3662" y="1819"/>
                    <a:pt x="3383" y="2535"/>
                  </a:cubicBezTo>
                  <a:cubicBezTo>
                    <a:pt x="2985" y="3490"/>
                    <a:pt x="2607" y="4445"/>
                    <a:pt x="2229" y="5420"/>
                  </a:cubicBezTo>
                  <a:cubicBezTo>
                    <a:pt x="1493" y="7310"/>
                    <a:pt x="757" y="9220"/>
                    <a:pt x="1" y="11110"/>
                  </a:cubicBezTo>
                  <a:cubicBezTo>
                    <a:pt x="160" y="11150"/>
                    <a:pt x="299" y="11170"/>
                    <a:pt x="438" y="11230"/>
                  </a:cubicBezTo>
                  <a:cubicBezTo>
                    <a:pt x="876" y="11369"/>
                    <a:pt x="1294" y="11588"/>
                    <a:pt x="1652" y="11886"/>
                  </a:cubicBezTo>
                  <a:cubicBezTo>
                    <a:pt x="1791" y="11986"/>
                    <a:pt x="1911" y="12105"/>
                    <a:pt x="2010" y="12224"/>
                  </a:cubicBezTo>
                  <a:cubicBezTo>
                    <a:pt x="2130" y="12065"/>
                    <a:pt x="2229" y="11906"/>
                    <a:pt x="2348" y="11747"/>
                  </a:cubicBezTo>
                  <a:cubicBezTo>
                    <a:pt x="2607" y="11349"/>
                    <a:pt x="2925" y="10971"/>
                    <a:pt x="3204" y="10593"/>
                  </a:cubicBezTo>
                  <a:cubicBezTo>
                    <a:pt x="3482" y="10195"/>
                    <a:pt x="3781" y="9797"/>
                    <a:pt x="4059" y="9399"/>
                  </a:cubicBezTo>
                  <a:cubicBezTo>
                    <a:pt x="4617" y="8603"/>
                    <a:pt x="5154" y="7808"/>
                    <a:pt x="5671" y="6992"/>
                  </a:cubicBezTo>
                  <a:cubicBezTo>
                    <a:pt x="6188" y="6176"/>
                    <a:pt x="6686" y="5340"/>
                    <a:pt x="7163" y="4505"/>
                  </a:cubicBezTo>
                  <a:cubicBezTo>
                    <a:pt x="7402" y="4087"/>
                    <a:pt x="7641" y="3669"/>
                    <a:pt x="7860" y="3251"/>
                  </a:cubicBezTo>
                  <a:cubicBezTo>
                    <a:pt x="8078" y="2853"/>
                    <a:pt x="8297" y="2416"/>
                    <a:pt x="8258" y="1958"/>
                  </a:cubicBezTo>
                  <a:cubicBezTo>
                    <a:pt x="8198" y="1162"/>
                    <a:pt x="7402" y="565"/>
                    <a:pt x="6726" y="267"/>
                  </a:cubicBezTo>
                  <a:cubicBezTo>
                    <a:pt x="6379" y="111"/>
                    <a:pt x="5988" y="1"/>
                    <a:pt x="5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8"/>
            <p:cNvSpPr/>
            <p:nvPr/>
          </p:nvSpPr>
          <p:spPr>
            <a:xfrm rot="1197798">
              <a:off x="5448193" y="-55891"/>
              <a:ext cx="131553" cy="87009"/>
            </a:xfrm>
            <a:custGeom>
              <a:avLst/>
              <a:gdLst/>
              <a:ahLst/>
              <a:cxnLst/>
              <a:rect l="l" t="t" r="r" b="b"/>
              <a:pathLst>
                <a:path w="3671" h="2428" extrusionOk="0">
                  <a:moveTo>
                    <a:pt x="141" y="0"/>
                  </a:moveTo>
                  <a:cubicBezTo>
                    <a:pt x="121" y="0"/>
                    <a:pt x="100" y="1"/>
                    <a:pt x="80" y="2"/>
                  </a:cubicBezTo>
                  <a:cubicBezTo>
                    <a:pt x="0" y="22"/>
                    <a:pt x="0" y="141"/>
                    <a:pt x="80" y="141"/>
                  </a:cubicBezTo>
                  <a:cubicBezTo>
                    <a:pt x="97" y="140"/>
                    <a:pt x="113" y="140"/>
                    <a:pt x="130" y="140"/>
                  </a:cubicBezTo>
                  <a:cubicBezTo>
                    <a:pt x="468" y="140"/>
                    <a:pt x="771" y="328"/>
                    <a:pt x="1075" y="499"/>
                  </a:cubicBezTo>
                  <a:cubicBezTo>
                    <a:pt x="1353" y="658"/>
                    <a:pt x="1632" y="837"/>
                    <a:pt x="1910" y="1016"/>
                  </a:cubicBezTo>
                  <a:cubicBezTo>
                    <a:pt x="2467" y="1375"/>
                    <a:pt x="2865" y="1872"/>
                    <a:pt x="3303" y="2369"/>
                  </a:cubicBezTo>
                  <a:cubicBezTo>
                    <a:pt x="3334" y="2410"/>
                    <a:pt x="3375" y="2428"/>
                    <a:pt x="3417" y="2428"/>
                  </a:cubicBezTo>
                  <a:cubicBezTo>
                    <a:pt x="3539" y="2428"/>
                    <a:pt x="3670" y="2284"/>
                    <a:pt x="3582" y="2151"/>
                  </a:cubicBezTo>
                  <a:cubicBezTo>
                    <a:pt x="3184" y="1593"/>
                    <a:pt x="2547" y="1215"/>
                    <a:pt x="1970" y="837"/>
                  </a:cubicBezTo>
                  <a:cubicBezTo>
                    <a:pt x="1672" y="658"/>
                    <a:pt x="1373" y="479"/>
                    <a:pt x="1055" y="300"/>
                  </a:cubicBezTo>
                  <a:cubicBezTo>
                    <a:pt x="773" y="150"/>
                    <a:pt x="474"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8"/>
            <p:cNvSpPr/>
            <p:nvPr/>
          </p:nvSpPr>
          <p:spPr>
            <a:xfrm rot="1197798">
              <a:off x="5267567" y="-32880"/>
              <a:ext cx="122451" cy="259702"/>
            </a:xfrm>
            <a:custGeom>
              <a:avLst/>
              <a:gdLst/>
              <a:ahLst/>
              <a:cxnLst/>
              <a:rect l="l" t="t" r="r" b="b"/>
              <a:pathLst>
                <a:path w="3417" h="7247" extrusionOk="0">
                  <a:moveTo>
                    <a:pt x="3228" y="1"/>
                  </a:moveTo>
                  <a:cubicBezTo>
                    <a:pt x="3182" y="1"/>
                    <a:pt x="3138" y="20"/>
                    <a:pt x="3111" y="67"/>
                  </a:cubicBezTo>
                  <a:cubicBezTo>
                    <a:pt x="2932" y="345"/>
                    <a:pt x="2813" y="684"/>
                    <a:pt x="2693" y="982"/>
                  </a:cubicBezTo>
                  <a:cubicBezTo>
                    <a:pt x="2574" y="1261"/>
                    <a:pt x="2435" y="1539"/>
                    <a:pt x="2315" y="1838"/>
                  </a:cubicBezTo>
                  <a:cubicBezTo>
                    <a:pt x="2057" y="2415"/>
                    <a:pt x="1798" y="3011"/>
                    <a:pt x="1559" y="3588"/>
                  </a:cubicBezTo>
                  <a:cubicBezTo>
                    <a:pt x="1042" y="4782"/>
                    <a:pt x="545" y="5956"/>
                    <a:pt x="27" y="7130"/>
                  </a:cubicBezTo>
                  <a:cubicBezTo>
                    <a:pt x="0" y="7197"/>
                    <a:pt x="46" y="7246"/>
                    <a:pt x="91" y="7246"/>
                  </a:cubicBezTo>
                  <a:cubicBezTo>
                    <a:pt x="113" y="7246"/>
                    <a:pt x="134" y="7235"/>
                    <a:pt x="147" y="7210"/>
                  </a:cubicBezTo>
                  <a:cubicBezTo>
                    <a:pt x="684" y="6036"/>
                    <a:pt x="1241" y="4862"/>
                    <a:pt x="1778" y="3708"/>
                  </a:cubicBezTo>
                  <a:cubicBezTo>
                    <a:pt x="2057" y="3111"/>
                    <a:pt x="2335" y="2534"/>
                    <a:pt x="2594" y="1957"/>
                  </a:cubicBezTo>
                  <a:cubicBezTo>
                    <a:pt x="2733" y="1659"/>
                    <a:pt x="2872" y="1380"/>
                    <a:pt x="2992" y="1082"/>
                  </a:cubicBezTo>
                  <a:cubicBezTo>
                    <a:pt x="3131" y="783"/>
                    <a:pt x="3290" y="505"/>
                    <a:pt x="3390" y="186"/>
                  </a:cubicBezTo>
                  <a:cubicBezTo>
                    <a:pt x="3416" y="80"/>
                    <a:pt x="3319" y="1"/>
                    <a:pt x="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
            <p:cNvSpPr/>
            <p:nvPr/>
          </p:nvSpPr>
          <p:spPr>
            <a:xfrm rot="1197798">
              <a:off x="5450124" y="-30749"/>
              <a:ext cx="12148" cy="9281"/>
            </a:xfrm>
            <a:custGeom>
              <a:avLst/>
              <a:gdLst/>
              <a:ahLst/>
              <a:cxnLst/>
              <a:rect l="l" t="t" r="r" b="b"/>
              <a:pathLst>
                <a:path w="339" h="259" extrusionOk="0">
                  <a:moveTo>
                    <a:pt x="179" y="0"/>
                  </a:moveTo>
                  <a:cubicBezTo>
                    <a:pt x="0" y="0"/>
                    <a:pt x="0" y="259"/>
                    <a:pt x="179" y="259"/>
                  </a:cubicBezTo>
                  <a:cubicBezTo>
                    <a:pt x="338" y="259"/>
                    <a:pt x="338"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8"/>
            <p:cNvSpPr/>
            <p:nvPr/>
          </p:nvSpPr>
          <p:spPr>
            <a:xfrm rot="1197798">
              <a:off x="5476624" y="-1659"/>
              <a:ext cx="36409" cy="22326"/>
            </a:xfrm>
            <a:custGeom>
              <a:avLst/>
              <a:gdLst/>
              <a:ahLst/>
              <a:cxnLst/>
              <a:rect l="l" t="t" r="r" b="b"/>
              <a:pathLst>
                <a:path w="1016" h="623" extrusionOk="0">
                  <a:moveTo>
                    <a:pt x="89" y="1"/>
                  </a:moveTo>
                  <a:cubicBezTo>
                    <a:pt x="58" y="1"/>
                    <a:pt x="32" y="11"/>
                    <a:pt x="21" y="34"/>
                  </a:cubicBezTo>
                  <a:cubicBezTo>
                    <a:pt x="1" y="94"/>
                    <a:pt x="21" y="153"/>
                    <a:pt x="61" y="173"/>
                  </a:cubicBezTo>
                  <a:cubicBezTo>
                    <a:pt x="180" y="253"/>
                    <a:pt x="319" y="312"/>
                    <a:pt x="439" y="392"/>
                  </a:cubicBezTo>
                  <a:cubicBezTo>
                    <a:pt x="558" y="472"/>
                    <a:pt x="677" y="551"/>
                    <a:pt x="817" y="611"/>
                  </a:cubicBezTo>
                  <a:cubicBezTo>
                    <a:pt x="838" y="618"/>
                    <a:pt x="863" y="623"/>
                    <a:pt x="887" y="623"/>
                  </a:cubicBezTo>
                  <a:cubicBezTo>
                    <a:pt x="929" y="623"/>
                    <a:pt x="970" y="609"/>
                    <a:pt x="996" y="571"/>
                  </a:cubicBezTo>
                  <a:cubicBezTo>
                    <a:pt x="1016" y="511"/>
                    <a:pt x="1016" y="412"/>
                    <a:pt x="956" y="392"/>
                  </a:cubicBezTo>
                  <a:cubicBezTo>
                    <a:pt x="817" y="312"/>
                    <a:pt x="677" y="253"/>
                    <a:pt x="558" y="193"/>
                  </a:cubicBezTo>
                  <a:cubicBezTo>
                    <a:pt x="419" y="133"/>
                    <a:pt x="279" y="74"/>
                    <a:pt x="160" y="14"/>
                  </a:cubicBezTo>
                  <a:cubicBezTo>
                    <a:pt x="135" y="6"/>
                    <a:pt x="111"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8"/>
            <p:cNvSpPr/>
            <p:nvPr/>
          </p:nvSpPr>
          <p:spPr>
            <a:xfrm rot="1197798">
              <a:off x="5509293" y="33856"/>
              <a:ext cx="11467" cy="9281"/>
            </a:xfrm>
            <a:custGeom>
              <a:avLst/>
              <a:gdLst/>
              <a:ahLst/>
              <a:cxnLst/>
              <a:rect l="l" t="t" r="r" b="b"/>
              <a:pathLst>
                <a:path w="320" h="259" extrusionOk="0">
                  <a:moveTo>
                    <a:pt x="160" y="0"/>
                  </a:moveTo>
                  <a:cubicBezTo>
                    <a:pt x="1" y="0"/>
                    <a:pt x="1" y="259"/>
                    <a:pt x="160" y="259"/>
                  </a:cubicBezTo>
                  <a:cubicBezTo>
                    <a:pt x="319" y="259"/>
                    <a:pt x="31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8"/>
            <p:cNvSpPr/>
            <p:nvPr/>
          </p:nvSpPr>
          <p:spPr>
            <a:xfrm rot="1197798">
              <a:off x="5508192" y="56075"/>
              <a:ext cx="3619" cy="2903"/>
            </a:xfrm>
            <a:custGeom>
              <a:avLst/>
              <a:gdLst/>
              <a:ahLst/>
              <a:cxnLst/>
              <a:rect l="l" t="t" r="r" b="b"/>
              <a:pathLst>
                <a:path w="101" h="81" extrusionOk="0">
                  <a:moveTo>
                    <a:pt x="41" y="1"/>
                  </a:moveTo>
                  <a:cubicBezTo>
                    <a:pt x="1" y="1"/>
                    <a:pt x="1" y="80"/>
                    <a:pt x="41" y="80"/>
                  </a:cubicBezTo>
                  <a:cubicBezTo>
                    <a:pt x="100" y="80"/>
                    <a:pt x="100"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
            <p:cNvSpPr/>
            <p:nvPr/>
          </p:nvSpPr>
          <p:spPr>
            <a:xfrm rot="1197798">
              <a:off x="5347196" y="111142"/>
              <a:ext cx="49633" cy="67264"/>
            </a:xfrm>
            <a:custGeom>
              <a:avLst/>
              <a:gdLst/>
              <a:ahLst/>
              <a:cxnLst/>
              <a:rect l="l" t="t" r="r" b="b"/>
              <a:pathLst>
                <a:path w="1385" h="1877" extrusionOk="0">
                  <a:moveTo>
                    <a:pt x="1246" y="0"/>
                  </a:moveTo>
                  <a:cubicBezTo>
                    <a:pt x="1216" y="0"/>
                    <a:pt x="1186" y="12"/>
                    <a:pt x="1163" y="42"/>
                  </a:cubicBezTo>
                  <a:cubicBezTo>
                    <a:pt x="785" y="619"/>
                    <a:pt x="427" y="1196"/>
                    <a:pt x="29" y="1773"/>
                  </a:cubicBezTo>
                  <a:cubicBezTo>
                    <a:pt x="0" y="1830"/>
                    <a:pt x="53" y="1876"/>
                    <a:pt x="101" y="1876"/>
                  </a:cubicBezTo>
                  <a:cubicBezTo>
                    <a:pt x="119" y="1876"/>
                    <a:pt x="137" y="1869"/>
                    <a:pt x="148" y="1852"/>
                  </a:cubicBezTo>
                  <a:cubicBezTo>
                    <a:pt x="566" y="1275"/>
                    <a:pt x="964" y="718"/>
                    <a:pt x="1342" y="141"/>
                  </a:cubicBezTo>
                  <a:cubicBezTo>
                    <a:pt x="1384" y="71"/>
                    <a:pt x="1317" y="0"/>
                    <a:pt x="1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8"/>
            <p:cNvSpPr/>
            <p:nvPr/>
          </p:nvSpPr>
          <p:spPr>
            <a:xfrm rot="1197798">
              <a:off x="4778362" y="217329"/>
              <a:ext cx="213223" cy="260813"/>
            </a:xfrm>
            <a:custGeom>
              <a:avLst/>
              <a:gdLst/>
              <a:ahLst/>
              <a:cxnLst/>
              <a:rect l="l" t="t" r="r" b="b"/>
              <a:pathLst>
                <a:path w="5950" h="7278" extrusionOk="0">
                  <a:moveTo>
                    <a:pt x="5810" y="1"/>
                  </a:moveTo>
                  <a:cubicBezTo>
                    <a:pt x="4537" y="180"/>
                    <a:pt x="3303" y="757"/>
                    <a:pt x="2328" y="1593"/>
                  </a:cubicBezTo>
                  <a:cubicBezTo>
                    <a:pt x="1313" y="2448"/>
                    <a:pt x="597" y="3642"/>
                    <a:pt x="259" y="4915"/>
                  </a:cubicBezTo>
                  <a:cubicBezTo>
                    <a:pt x="60" y="5651"/>
                    <a:pt x="0" y="6427"/>
                    <a:pt x="60" y="7203"/>
                  </a:cubicBezTo>
                  <a:cubicBezTo>
                    <a:pt x="60" y="7253"/>
                    <a:pt x="105" y="7278"/>
                    <a:pt x="147" y="7278"/>
                  </a:cubicBezTo>
                  <a:cubicBezTo>
                    <a:pt x="189" y="7278"/>
                    <a:pt x="229" y="7253"/>
                    <a:pt x="219" y="7203"/>
                  </a:cubicBezTo>
                  <a:cubicBezTo>
                    <a:pt x="100" y="4597"/>
                    <a:pt x="1552" y="2070"/>
                    <a:pt x="3840" y="836"/>
                  </a:cubicBezTo>
                  <a:cubicBezTo>
                    <a:pt x="4477" y="518"/>
                    <a:pt x="5153" y="279"/>
                    <a:pt x="5850" y="160"/>
                  </a:cubicBezTo>
                  <a:cubicBezTo>
                    <a:pt x="5949" y="140"/>
                    <a:pt x="5909" y="1"/>
                    <a:pt x="5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8"/>
            <p:cNvSpPr/>
            <p:nvPr/>
          </p:nvSpPr>
          <p:spPr>
            <a:xfrm rot="1197798">
              <a:off x="5073934" y="278364"/>
              <a:ext cx="10715" cy="8565"/>
            </a:xfrm>
            <a:custGeom>
              <a:avLst/>
              <a:gdLst/>
              <a:ahLst/>
              <a:cxnLst/>
              <a:rect l="l" t="t" r="r" b="b"/>
              <a:pathLst>
                <a:path w="299" h="239" extrusionOk="0">
                  <a:moveTo>
                    <a:pt x="139" y="0"/>
                  </a:moveTo>
                  <a:cubicBezTo>
                    <a:pt x="0" y="0"/>
                    <a:pt x="0" y="239"/>
                    <a:pt x="139" y="239"/>
                  </a:cubicBezTo>
                  <a:cubicBezTo>
                    <a:pt x="299" y="239"/>
                    <a:pt x="29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8"/>
            <p:cNvSpPr/>
            <p:nvPr/>
          </p:nvSpPr>
          <p:spPr>
            <a:xfrm rot="1197798">
              <a:off x="5074097" y="415050"/>
              <a:ext cx="118975" cy="313635"/>
            </a:xfrm>
            <a:custGeom>
              <a:avLst/>
              <a:gdLst/>
              <a:ahLst/>
              <a:cxnLst/>
              <a:rect l="l" t="t" r="r" b="b"/>
              <a:pathLst>
                <a:path w="3320" h="8752" extrusionOk="0">
                  <a:moveTo>
                    <a:pt x="1818" y="0"/>
                  </a:moveTo>
                  <a:cubicBezTo>
                    <a:pt x="1784" y="0"/>
                    <a:pt x="1753" y="42"/>
                    <a:pt x="1768" y="73"/>
                  </a:cubicBezTo>
                  <a:cubicBezTo>
                    <a:pt x="2524" y="1127"/>
                    <a:pt x="2922" y="2421"/>
                    <a:pt x="2902" y="3734"/>
                  </a:cubicBezTo>
                  <a:cubicBezTo>
                    <a:pt x="2882" y="4967"/>
                    <a:pt x="2425" y="6181"/>
                    <a:pt x="1649" y="7156"/>
                  </a:cubicBezTo>
                  <a:cubicBezTo>
                    <a:pt x="1231" y="7693"/>
                    <a:pt x="694" y="8151"/>
                    <a:pt x="117" y="8509"/>
                  </a:cubicBezTo>
                  <a:cubicBezTo>
                    <a:pt x="1" y="8575"/>
                    <a:pt x="64" y="8752"/>
                    <a:pt x="180" y="8752"/>
                  </a:cubicBezTo>
                  <a:cubicBezTo>
                    <a:pt x="204" y="8752"/>
                    <a:pt x="229" y="8745"/>
                    <a:pt x="256" y="8728"/>
                  </a:cubicBezTo>
                  <a:cubicBezTo>
                    <a:pt x="1370" y="8091"/>
                    <a:pt x="2246" y="7057"/>
                    <a:pt x="2743" y="5863"/>
                  </a:cubicBezTo>
                  <a:cubicBezTo>
                    <a:pt x="3260" y="4629"/>
                    <a:pt x="3320" y="3256"/>
                    <a:pt x="2922" y="1983"/>
                  </a:cubicBezTo>
                  <a:cubicBezTo>
                    <a:pt x="2703" y="1247"/>
                    <a:pt x="2345" y="590"/>
                    <a:pt x="1848" y="13"/>
                  </a:cubicBezTo>
                  <a:cubicBezTo>
                    <a:pt x="1838" y="4"/>
                    <a:pt x="1828" y="0"/>
                    <a:pt x="1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8"/>
            <p:cNvSpPr/>
            <p:nvPr/>
          </p:nvSpPr>
          <p:spPr>
            <a:xfrm rot="1197798">
              <a:off x="4816177" y="336132"/>
              <a:ext cx="80738" cy="226017"/>
            </a:xfrm>
            <a:custGeom>
              <a:avLst/>
              <a:gdLst/>
              <a:ahLst/>
              <a:cxnLst/>
              <a:rect l="l" t="t" r="r" b="b"/>
              <a:pathLst>
                <a:path w="2253" h="6307" extrusionOk="0">
                  <a:moveTo>
                    <a:pt x="1452" y="1"/>
                  </a:moveTo>
                  <a:cubicBezTo>
                    <a:pt x="1432" y="1"/>
                    <a:pt x="1412" y="8"/>
                    <a:pt x="1393" y="27"/>
                  </a:cubicBezTo>
                  <a:cubicBezTo>
                    <a:pt x="657" y="683"/>
                    <a:pt x="199" y="1579"/>
                    <a:pt x="100" y="2574"/>
                  </a:cubicBezTo>
                  <a:cubicBezTo>
                    <a:pt x="1" y="3509"/>
                    <a:pt x="299" y="4484"/>
                    <a:pt x="856" y="5240"/>
                  </a:cubicBezTo>
                  <a:cubicBezTo>
                    <a:pt x="1174" y="5657"/>
                    <a:pt x="1572" y="6036"/>
                    <a:pt x="2030" y="6294"/>
                  </a:cubicBezTo>
                  <a:cubicBezTo>
                    <a:pt x="2049" y="6302"/>
                    <a:pt x="2068" y="6306"/>
                    <a:pt x="2085" y="6306"/>
                  </a:cubicBezTo>
                  <a:cubicBezTo>
                    <a:pt x="2193" y="6306"/>
                    <a:pt x="2252" y="6164"/>
                    <a:pt x="2149" y="6095"/>
                  </a:cubicBezTo>
                  <a:cubicBezTo>
                    <a:pt x="1393" y="5618"/>
                    <a:pt x="816" y="4901"/>
                    <a:pt x="538" y="4066"/>
                  </a:cubicBezTo>
                  <a:cubicBezTo>
                    <a:pt x="259" y="3210"/>
                    <a:pt x="299" y="2275"/>
                    <a:pt x="637" y="1440"/>
                  </a:cubicBezTo>
                  <a:cubicBezTo>
                    <a:pt x="836" y="962"/>
                    <a:pt x="1135" y="504"/>
                    <a:pt x="1513" y="146"/>
                  </a:cubicBezTo>
                  <a:cubicBezTo>
                    <a:pt x="1574" y="85"/>
                    <a:pt x="1518" y="1"/>
                    <a:pt x="1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8"/>
            <p:cNvSpPr/>
            <p:nvPr/>
          </p:nvSpPr>
          <p:spPr>
            <a:xfrm rot="1197798">
              <a:off x="4873537" y="592291"/>
              <a:ext cx="9998" cy="7848"/>
            </a:xfrm>
            <a:custGeom>
              <a:avLst/>
              <a:gdLst/>
              <a:ahLst/>
              <a:cxnLst/>
              <a:rect l="l" t="t" r="r" b="b"/>
              <a:pathLst>
                <a:path w="279" h="219" extrusionOk="0">
                  <a:moveTo>
                    <a:pt x="139" y="0"/>
                  </a:moveTo>
                  <a:cubicBezTo>
                    <a:pt x="0" y="0"/>
                    <a:pt x="0" y="219"/>
                    <a:pt x="139" y="219"/>
                  </a:cubicBezTo>
                  <a:cubicBezTo>
                    <a:pt x="279" y="219"/>
                    <a:pt x="27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8"/>
            <p:cNvSpPr/>
            <p:nvPr/>
          </p:nvSpPr>
          <p:spPr>
            <a:xfrm rot="1197798">
              <a:off x="4890809" y="601834"/>
              <a:ext cx="14979" cy="11467"/>
            </a:xfrm>
            <a:custGeom>
              <a:avLst/>
              <a:gdLst/>
              <a:ahLst/>
              <a:cxnLst/>
              <a:rect l="l" t="t" r="r" b="b"/>
              <a:pathLst>
                <a:path w="418" h="320" extrusionOk="0">
                  <a:moveTo>
                    <a:pt x="219" y="1"/>
                  </a:moveTo>
                  <a:cubicBezTo>
                    <a:pt x="0" y="1"/>
                    <a:pt x="0" y="319"/>
                    <a:pt x="219" y="319"/>
                  </a:cubicBezTo>
                  <a:cubicBezTo>
                    <a:pt x="418" y="319"/>
                    <a:pt x="418"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8"/>
            <p:cNvSpPr/>
            <p:nvPr/>
          </p:nvSpPr>
          <p:spPr>
            <a:xfrm rot="1197798">
              <a:off x="5049969" y="400446"/>
              <a:ext cx="105178" cy="178319"/>
            </a:xfrm>
            <a:custGeom>
              <a:avLst/>
              <a:gdLst/>
              <a:ahLst/>
              <a:cxnLst/>
              <a:rect l="l" t="t" r="r" b="b"/>
              <a:pathLst>
                <a:path w="2935" h="4976" extrusionOk="0">
                  <a:moveTo>
                    <a:pt x="99" y="1"/>
                  </a:moveTo>
                  <a:cubicBezTo>
                    <a:pt x="22" y="1"/>
                    <a:pt x="1" y="131"/>
                    <a:pt x="89" y="166"/>
                  </a:cubicBezTo>
                  <a:cubicBezTo>
                    <a:pt x="885" y="445"/>
                    <a:pt x="1522" y="1101"/>
                    <a:pt x="1880" y="1877"/>
                  </a:cubicBezTo>
                  <a:cubicBezTo>
                    <a:pt x="2278" y="2813"/>
                    <a:pt x="2218" y="3847"/>
                    <a:pt x="2019" y="4822"/>
                  </a:cubicBezTo>
                  <a:cubicBezTo>
                    <a:pt x="1996" y="4916"/>
                    <a:pt x="2069" y="4975"/>
                    <a:pt x="2146" y="4975"/>
                  </a:cubicBezTo>
                  <a:cubicBezTo>
                    <a:pt x="2199" y="4975"/>
                    <a:pt x="2253" y="4947"/>
                    <a:pt x="2278" y="4882"/>
                  </a:cubicBezTo>
                  <a:cubicBezTo>
                    <a:pt x="2934" y="3012"/>
                    <a:pt x="2099" y="644"/>
                    <a:pt x="129" y="7"/>
                  </a:cubicBezTo>
                  <a:cubicBezTo>
                    <a:pt x="118" y="3"/>
                    <a:pt x="108"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8"/>
            <p:cNvSpPr/>
            <p:nvPr/>
          </p:nvSpPr>
          <p:spPr>
            <a:xfrm rot="1197798">
              <a:off x="5069426" y="602846"/>
              <a:ext cx="10034" cy="10715"/>
            </a:xfrm>
            <a:custGeom>
              <a:avLst/>
              <a:gdLst/>
              <a:ahLst/>
              <a:cxnLst/>
              <a:rect l="l" t="t" r="r" b="b"/>
              <a:pathLst>
                <a:path w="280" h="299" extrusionOk="0">
                  <a:moveTo>
                    <a:pt x="120" y="0"/>
                  </a:moveTo>
                  <a:cubicBezTo>
                    <a:pt x="80" y="0"/>
                    <a:pt x="60" y="20"/>
                    <a:pt x="40" y="40"/>
                  </a:cubicBezTo>
                  <a:cubicBezTo>
                    <a:pt x="40" y="40"/>
                    <a:pt x="40" y="60"/>
                    <a:pt x="21" y="60"/>
                  </a:cubicBezTo>
                  <a:cubicBezTo>
                    <a:pt x="21" y="80"/>
                    <a:pt x="1" y="100"/>
                    <a:pt x="1" y="140"/>
                  </a:cubicBezTo>
                  <a:cubicBezTo>
                    <a:pt x="1" y="140"/>
                    <a:pt x="21" y="160"/>
                    <a:pt x="21" y="179"/>
                  </a:cubicBezTo>
                  <a:cubicBezTo>
                    <a:pt x="21" y="199"/>
                    <a:pt x="21" y="199"/>
                    <a:pt x="21" y="219"/>
                  </a:cubicBezTo>
                  <a:cubicBezTo>
                    <a:pt x="21" y="239"/>
                    <a:pt x="40" y="259"/>
                    <a:pt x="60" y="259"/>
                  </a:cubicBezTo>
                  <a:cubicBezTo>
                    <a:pt x="60" y="279"/>
                    <a:pt x="80" y="299"/>
                    <a:pt x="100" y="299"/>
                  </a:cubicBezTo>
                  <a:lnTo>
                    <a:pt x="180" y="299"/>
                  </a:lnTo>
                  <a:cubicBezTo>
                    <a:pt x="200" y="299"/>
                    <a:pt x="220" y="279"/>
                    <a:pt x="239" y="259"/>
                  </a:cubicBezTo>
                  <a:cubicBezTo>
                    <a:pt x="259" y="259"/>
                    <a:pt x="259" y="239"/>
                    <a:pt x="259" y="239"/>
                  </a:cubicBezTo>
                  <a:cubicBezTo>
                    <a:pt x="279" y="219"/>
                    <a:pt x="279" y="199"/>
                    <a:pt x="279" y="179"/>
                  </a:cubicBezTo>
                  <a:cubicBezTo>
                    <a:pt x="279" y="160"/>
                    <a:pt x="279" y="140"/>
                    <a:pt x="279" y="140"/>
                  </a:cubicBezTo>
                  <a:cubicBezTo>
                    <a:pt x="279" y="120"/>
                    <a:pt x="279" y="100"/>
                    <a:pt x="279" y="80"/>
                  </a:cubicBezTo>
                  <a:cubicBezTo>
                    <a:pt x="279" y="60"/>
                    <a:pt x="259" y="40"/>
                    <a:pt x="239" y="40"/>
                  </a:cubicBezTo>
                  <a:cubicBezTo>
                    <a:pt x="239" y="20"/>
                    <a:pt x="220"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8"/>
            <p:cNvSpPr/>
            <p:nvPr/>
          </p:nvSpPr>
          <p:spPr>
            <a:xfrm rot="1197798">
              <a:off x="5041301" y="618264"/>
              <a:ext cx="13582" cy="10034"/>
            </a:xfrm>
            <a:custGeom>
              <a:avLst/>
              <a:gdLst/>
              <a:ahLst/>
              <a:cxnLst/>
              <a:rect l="l" t="t" r="r" b="b"/>
              <a:pathLst>
                <a:path w="379" h="280" extrusionOk="0">
                  <a:moveTo>
                    <a:pt x="200" y="1"/>
                  </a:moveTo>
                  <a:cubicBezTo>
                    <a:pt x="1" y="1"/>
                    <a:pt x="1" y="280"/>
                    <a:pt x="200" y="280"/>
                  </a:cubicBezTo>
                  <a:cubicBezTo>
                    <a:pt x="379" y="280"/>
                    <a:pt x="379"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
            <p:cNvSpPr/>
            <p:nvPr/>
          </p:nvSpPr>
          <p:spPr>
            <a:xfrm rot="1197798">
              <a:off x="5009889" y="623756"/>
              <a:ext cx="10751" cy="8601"/>
            </a:xfrm>
            <a:custGeom>
              <a:avLst/>
              <a:gdLst/>
              <a:ahLst/>
              <a:cxnLst/>
              <a:rect l="l" t="t" r="r" b="b"/>
              <a:pathLst>
                <a:path w="300" h="240" extrusionOk="0">
                  <a:moveTo>
                    <a:pt x="140" y="1"/>
                  </a:moveTo>
                  <a:cubicBezTo>
                    <a:pt x="1" y="1"/>
                    <a:pt x="1" y="239"/>
                    <a:pt x="140" y="239"/>
                  </a:cubicBezTo>
                  <a:cubicBezTo>
                    <a:pt x="299" y="239"/>
                    <a:pt x="2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8"/>
            <p:cNvSpPr/>
            <p:nvPr/>
          </p:nvSpPr>
          <p:spPr>
            <a:xfrm rot="1197798">
              <a:off x="5166750" y="374949"/>
              <a:ext cx="10034" cy="9998"/>
            </a:xfrm>
            <a:custGeom>
              <a:avLst/>
              <a:gdLst/>
              <a:ahLst/>
              <a:cxnLst/>
              <a:rect l="l" t="t" r="r" b="b"/>
              <a:pathLst>
                <a:path w="280" h="279" extrusionOk="0">
                  <a:moveTo>
                    <a:pt x="80" y="0"/>
                  </a:moveTo>
                  <a:cubicBezTo>
                    <a:pt x="60" y="0"/>
                    <a:pt x="40" y="20"/>
                    <a:pt x="21" y="20"/>
                  </a:cubicBezTo>
                  <a:cubicBezTo>
                    <a:pt x="21" y="40"/>
                    <a:pt x="1" y="60"/>
                    <a:pt x="1" y="80"/>
                  </a:cubicBezTo>
                  <a:cubicBezTo>
                    <a:pt x="1" y="100"/>
                    <a:pt x="21" y="120"/>
                    <a:pt x="21" y="140"/>
                  </a:cubicBezTo>
                  <a:cubicBezTo>
                    <a:pt x="60" y="180"/>
                    <a:pt x="100" y="219"/>
                    <a:pt x="140" y="259"/>
                  </a:cubicBezTo>
                  <a:cubicBezTo>
                    <a:pt x="160" y="279"/>
                    <a:pt x="180" y="279"/>
                    <a:pt x="200" y="279"/>
                  </a:cubicBezTo>
                  <a:lnTo>
                    <a:pt x="239" y="279"/>
                  </a:lnTo>
                  <a:cubicBezTo>
                    <a:pt x="239" y="279"/>
                    <a:pt x="259" y="279"/>
                    <a:pt x="259" y="259"/>
                  </a:cubicBezTo>
                  <a:cubicBezTo>
                    <a:pt x="279" y="239"/>
                    <a:pt x="279" y="219"/>
                    <a:pt x="279" y="199"/>
                  </a:cubicBezTo>
                  <a:cubicBezTo>
                    <a:pt x="279" y="180"/>
                    <a:pt x="279" y="160"/>
                    <a:pt x="259" y="140"/>
                  </a:cubicBezTo>
                  <a:cubicBezTo>
                    <a:pt x="220" y="100"/>
                    <a:pt x="180" y="60"/>
                    <a:pt x="140" y="20"/>
                  </a:cubicBezTo>
                  <a:cubicBezTo>
                    <a:pt x="120" y="20"/>
                    <a:pt x="10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8"/>
            <p:cNvSpPr/>
            <p:nvPr/>
          </p:nvSpPr>
          <p:spPr>
            <a:xfrm rot="1197798">
              <a:off x="5171962" y="396313"/>
              <a:ext cx="12901" cy="10034"/>
            </a:xfrm>
            <a:custGeom>
              <a:avLst/>
              <a:gdLst/>
              <a:ahLst/>
              <a:cxnLst/>
              <a:rect l="l" t="t" r="r" b="b"/>
              <a:pathLst>
                <a:path w="360" h="280" extrusionOk="0">
                  <a:moveTo>
                    <a:pt x="180" y="1"/>
                  </a:moveTo>
                  <a:cubicBezTo>
                    <a:pt x="1" y="1"/>
                    <a:pt x="1" y="279"/>
                    <a:pt x="180" y="279"/>
                  </a:cubicBezTo>
                  <a:cubicBezTo>
                    <a:pt x="359" y="279"/>
                    <a:pt x="35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8"/>
            <p:cNvSpPr/>
            <p:nvPr/>
          </p:nvSpPr>
          <p:spPr>
            <a:xfrm rot="1197798">
              <a:off x="4741038" y="483735"/>
              <a:ext cx="72317" cy="94069"/>
            </a:xfrm>
            <a:custGeom>
              <a:avLst/>
              <a:gdLst/>
              <a:ahLst/>
              <a:cxnLst/>
              <a:rect l="l" t="t" r="r" b="b"/>
              <a:pathLst>
                <a:path w="2018" h="2625" extrusionOk="0">
                  <a:moveTo>
                    <a:pt x="79" y="1"/>
                  </a:moveTo>
                  <a:cubicBezTo>
                    <a:pt x="41" y="1"/>
                    <a:pt x="0" y="35"/>
                    <a:pt x="13" y="84"/>
                  </a:cubicBezTo>
                  <a:cubicBezTo>
                    <a:pt x="251" y="1118"/>
                    <a:pt x="1047" y="1894"/>
                    <a:pt x="1803" y="2591"/>
                  </a:cubicBezTo>
                  <a:cubicBezTo>
                    <a:pt x="1823" y="2615"/>
                    <a:pt x="1847" y="2625"/>
                    <a:pt x="1870" y="2625"/>
                  </a:cubicBezTo>
                  <a:cubicBezTo>
                    <a:pt x="1945" y="2625"/>
                    <a:pt x="2018" y="2527"/>
                    <a:pt x="1943" y="2451"/>
                  </a:cubicBezTo>
                  <a:cubicBezTo>
                    <a:pt x="1206" y="1775"/>
                    <a:pt x="411" y="1059"/>
                    <a:pt x="132" y="44"/>
                  </a:cubicBezTo>
                  <a:cubicBezTo>
                    <a:pt x="124" y="14"/>
                    <a:pt x="102"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8"/>
            <p:cNvSpPr/>
            <p:nvPr/>
          </p:nvSpPr>
          <p:spPr>
            <a:xfrm rot="1197798">
              <a:off x="4802329" y="612224"/>
              <a:ext cx="11467" cy="9317"/>
            </a:xfrm>
            <a:custGeom>
              <a:avLst/>
              <a:gdLst/>
              <a:ahLst/>
              <a:cxnLst/>
              <a:rect l="l" t="t" r="r" b="b"/>
              <a:pathLst>
                <a:path w="320" h="260" extrusionOk="0">
                  <a:moveTo>
                    <a:pt x="160" y="1"/>
                  </a:moveTo>
                  <a:cubicBezTo>
                    <a:pt x="1" y="1"/>
                    <a:pt x="1" y="260"/>
                    <a:pt x="160" y="260"/>
                  </a:cubicBezTo>
                  <a:cubicBezTo>
                    <a:pt x="319" y="260"/>
                    <a:pt x="31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6" name="Google Shape;1216;p8"/>
          <p:cNvSpPr/>
          <p:nvPr/>
        </p:nvSpPr>
        <p:spPr>
          <a:xfrm rot="-1019894">
            <a:off x="3509972" y="265852"/>
            <a:ext cx="102893" cy="101169"/>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8"/>
          <p:cNvSpPr/>
          <p:nvPr/>
        </p:nvSpPr>
        <p:spPr>
          <a:xfrm>
            <a:off x="8693898" y="2507442"/>
            <a:ext cx="130354" cy="128602"/>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8"/>
          <p:cNvSpPr/>
          <p:nvPr/>
        </p:nvSpPr>
        <p:spPr>
          <a:xfrm>
            <a:off x="309750" y="2422488"/>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8"/>
          <p:cNvSpPr/>
          <p:nvPr/>
        </p:nvSpPr>
        <p:spPr>
          <a:xfrm>
            <a:off x="7054625" y="4759188"/>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rot="-1488180">
            <a:off x="2239922" y="4715507"/>
            <a:ext cx="130353" cy="128600"/>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1" name="Google Shape;1221;p8"/>
          <p:cNvGrpSpPr/>
          <p:nvPr/>
        </p:nvGrpSpPr>
        <p:grpSpPr>
          <a:xfrm rot="-5400000">
            <a:off x="-307358" y="3440759"/>
            <a:ext cx="797136" cy="291763"/>
            <a:chOff x="3407100" y="1275750"/>
            <a:chExt cx="725725" cy="265625"/>
          </a:xfrm>
        </p:grpSpPr>
        <p:sp>
          <p:nvSpPr>
            <p:cNvPr id="1222" name="Google Shape;1222;p8"/>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8"/>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8"/>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8"/>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8"/>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8"/>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8"/>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8"/>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8"/>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8"/>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8"/>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8"/>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8"/>
          <p:cNvGrpSpPr/>
          <p:nvPr/>
        </p:nvGrpSpPr>
        <p:grpSpPr>
          <a:xfrm rot="5400000" flipH="1">
            <a:off x="8665629" y="1368356"/>
            <a:ext cx="797136" cy="291763"/>
            <a:chOff x="3407100" y="1275750"/>
            <a:chExt cx="725725" cy="265625"/>
          </a:xfrm>
        </p:grpSpPr>
        <p:sp>
          <p:nvSpPr>
            <p:cNvPr id="1239" name="Google Shape;1239;p8"/>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8"/>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8"/>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8"/>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8"/>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8"/>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8"/>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8"/>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8"/>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8"/>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8"/>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8"/>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8"/>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 name="Google Shape;1255;p8"/>
          <p:cNvGrpSpPr/>
          <p:nvPr/>
        </p:nvGrpSpPr>
        <p:grpSpPr>
          <a:xfrm rot="-807716">
            <a:off x="259610" y="4113427"/>
            <a:ext cx="848086" cy="825326"/>
            <a:chOff x="294225" y="3985200"/>
            <a:chExt cx="1013000" cy="985700"/>
          </a:xfrm>
        </p:grpSpPr>
        <p:sp>
          <p:nvSpPr>
            <p:cNvPr id="1256" name="Google Shape;1256;p8"/>
            <p:cNvSpPr/>
            <p:nvPr/>
          </p:nvSpPr>
          <p:spPr>
            <a:xfrm>
              <a:off x="1047800" y="4388050"/>
              <a:ext cx="247750" cy="205300"/>
            </a:xfrm>
            <a:custGeom>
              <a:avLst/>
              <a:gdLst/>
              <a:ahLst/>
              <a:cxnLst/>
              <a:rect l="l" t="t" r="r" b="b"/>
              <a:pathLst>
                <a:path w="9910" h="8212" extrusionOk="0">
                  <a:moveTo>
                    <a:pt x="7368" y="1558"/>
                  </a:moveTo>
                  <a:cubicBezTo>
                    <a:pt x="7394" y="1558"/>
                    <a:pt x="7421" y="1568"/>
                    <a:pt x="7445" y="1592"/>
                  </a:cubicBezTo>
                  <a:cubicBezTo>
                    <a:pt x="8327" y="2396"/>
                    <a:pt x="8690" y="3667"/>
                    <a:pt x="8327" y="4835"/>
                  </a:cubicBezTo>
                  <a:cubicBezTo>
                    <a:pt x="7964" y="6028"/>
                    <a:pt x="6952" y="6936"/>
                    <a:pt x="5707" y="7195"/>
                  </a:cubicBezTo>
                  <a:cubicBezTo>
                    <a:pt x="5699" y="7197"/>
                    <a:pt x="5691" y="7197"/>
                    <a:pt x="5683" y="7197"/>
                  </a:cubicBezTo>
                  <a:cubicBezTo>
                    <a:pt x="5544" y="7197"/>
                    <a:pt x="5483" y="6985"/>
                    <a:pt x="5655" y="6936"/>
                  </a:cubicBezTo>
                  <a:cubicBezTo>
                    <a:pt x="6693" y="6573"/>
                    <a:pt x="7575" y="5769"/>
                    <a:pt x="7938" y="4731"/>
                  </a:cubicBezTo>
                  <a:cubicBezTo>
                    <a:pt x="8275" y="3693"/>
                    <a:pt x="8068" y="2500"/>
                    <a:pt x="7290" y="1748"/>
                  </a:cubicBezTo>
                  <a:cubicBezTo>
                    <a:pt x="7210" y="1668"/>
                    <a:pt x="7283" y="1558"/>
                    <a:pt x="7368" y="1558"/>
                  </a:cubicBezTo>
                  <a:close/>
                  <a:moveTo>
                    <a:pt x="5347" y="1"/>
                  </a:moveTo>
                  <a:cubicBezTo>
                    <a:pt x="5069" y="1"/>
                    <a:pt x="4790" y="22"/>
                    <a:pt x="4514" y="62"/>
                  </a:cubicBezTo>
                  <a:cubicBezTo>
                    <a:pt x="4462" y="114"/>
                    <a:pt x="4410" y="165"/>
                    <a:pt x="4358" y="243"/>
                  </a:cubicBezTo>
                  <a:cubicBezTo>
                    <a:pt x="4472" y="205"/>
                    <a:pt x="4600" y="181"/>
                    <a:pt x="4721" y="181"/>
                  </a:cubicBezTo>
                  <a:cubicBezTo>
                    <a:pt x="4766" y="181"/>
                    <a:pt x="4809" y="184"/>
                    <a:pt x="4851" y="191"/>
                  </a:cubicBezTo>
                  <a:cubicBezTo>
                    <a:pt x="5085" y="217"/>
                    <a:pt x="5344" y="269"/>
                    <a:pt x="5526" y="399"/>
                  </a:cubicBezTo>
                  <a:cubicBezTo>
                    <a:pt x="5552" y="451"/>
                    <a:pt x="5526" y="529"/>
                    <a:pt x="5474" y="529"/>
                  </a:cubicBezTo>
                  <a:cubicBezTo>
                    <a:pt x="5370" y="529"/>
                    <a:pt x="5266" y="477"/>
                    <a:pt x="5162" y="477"/>
                  </a:cubicBezTo>
                  <a:cubicBezTo>
                    <a:pt x="5059" y="451"/>
                    <a:pt x="4955" y="451"/>
                    <a:pt x="4851" y="451"/>
                  </a:cubicBezTo>
                  <a:cubicBezTo>
                    <a:pt x="4670" y="477"/>
                    <a:pt x="4462" y="529"/>
                    <a:pt x="4280" y="606"/>
                  </a:cubicBezTo>
                  <a:cubicBezTo>
                    <a:pt x="4267" y="611"/>
                    <a:pt x="4253" y="613"/>
                    <a:pt x="4239" y="613"/>
                  </a:cubicBezTo>
                  <a:cubicBezTo>
                    <a:pt x="4177" y="613"/>
                    <a:pt x="4120" y="567"/>
                    <a:pt x="4099" y="503"/>
                  </a:cubicBezTo>
                  <a:cubicBezTo>
                    <a:pt x="3995" y="606"/>
                    <a:pt x="3891" y="710"/>
                    <a:pt x="3788" y="814"/>
                  </a:cubicBezTo>
                  <a:cubicBezTo>
                    <a:pt x="3814" y="788"/>
                    <a:pt x="3839" y="788"/>
                    <a:pt x="3865" y="788"/>
                  </a:cubicBezTo>
                  <a:cubicBezTo>
                    <a:pt x="3984" y="777"/>
                    <a:pt x="4106" y="771"/>
                    <a:pt x="4230" y="771"/>
                  </a:cubicBezTo>
                  <a:cubicBezTo>
                    <a:pt x="4404" y="771"/>
                    <a:pt x="4580" y="784"/>
                    <a:pt x="4747" y="814"/>
                  </a:cubicBezTo>
                  <a:cubicBezTo>
                    <a:pt x="5344" y="892"/>
                    <a:pt x="5889" y="1177"/>
                    <a:pt x="6330" y="1592"/>
                  </a:cubicBezTo>
                  <a:cubicBezTo>
                    <a:pt x="7056" y="2319"/>
                    <a:pt x="7419" y="3408"/>
                    <a:pt x="7134" y="4446"/>
                  </a:cubicBezTo>
                  <a:cubicBezTo>
                    <a:pt x="6849" y="5483"/>
                    <a:pt x="5993" y="6262"/>
                    <a:pt x="4929" y="6417"/>
                  </a:cubicBezTo>
                  <a:cubicBezTo>
                    <a:pt x="4776" y="6441"/>
                    <a:pt x="4623" y="6453"/>
                    <a:pt x="4470" y="6453"/>
                  </a:cubicBezTo>
                  <a:cubicBezTo>
                    <a:pt x="3642" y="6453"/>
                    <a:pt x="2841" y="6109"/>
                    <a:pt x="2205" y="5561"/>
                  </a:cubicBezTo>
                  <a:cubicBezTo>
                    <a:pt x="1505" y="4965"/>
                    <a:pt x="882" y="4031"/>
                    <a:pt x="727" y="3097"/>
                  </a:cubicBezTo>
                  <a:cubicBezTo>
                    <a:pt x="675" y="3123"/>
                    <a:pt x="597" y="3175"/>
                    <a:pt x="545" y="3201"/>
                  </a:cubicBezTo>
                  <a:cubicBezTo>
                    <a:pt x="545" y="3201"/>
                    <a:pt x="571" y="3226"/>
                    <a:pt x="571" y="3226"/>
                  </a:cubicBezTo>
                  <a:cubicBezTo>
                    <a:pt x="649" y="3564"/>
                    <a:pt x="753" y="3901"/>
                    <a:pt x="908" y="4212"/>
                  </a:cubicBezTo>
                  <a:cubicBezTo>
                    <a:pt x="943" y="4300"/>
                    <a:pt x="884" y="4376"/>
                    <a:pt x="817" y="4376"/>
                  </a:cubicBezTo>
                  <a:cubicBezTo>
                    <a:pt x="785" y="4376"/>
                    <a:pt x="752" y="4358"/>
                    <a:pt x="727" y="4316"/>
                  </a:cubicBezTo>
                  <a:cubicBezTo>
                    <a:pt x="519" y="4031"/>
                    <a:pt x="363" y="3693"/>
                    <a:pt x="234" y="3356"/>
                  </a:cubicBezTo>
                  <a:cubicBezTo>
                    <a:pt x="156" y="3408"/>
                    <a:pt x="78" y="3434"/>
                    <a:pt x="0" y="3486"/>
                  </a:cubicBezTo>
                  <a:cubicBezTo>
                    <a:pt x="519" y="5068"/>
                    <a:pt x="1453" y="6547"/>
                    <a:pt x="2906" y="7429"/>
                  </a:cubicBezTo>
                  <a:cubicBezTo>
                    <a:pt x="3701" y="7919"/>
                    <a:pt x="4639" y="8211"/>
                    <a:pt x="5577" y="8211"/>
                  </a:cubicBezTo>
                  <a:cubicBezTo>
                    <a:pt x="6077" y="8211"/>
                    <a:pt x="6578" y="8128"/>
                    <a:pt x="7056" y="7948"/>
                  </a:cubicBezTo>
                  <a:cubicBezTo>
                    <a:pt x="8353" y="7455"/>
                    <a:pt x="9391" y="6262"/>
                    <a:pt x="9650" y="4887"/>
                  </a:cubicBezTo>
                  <a:cubicBezTo>
                    <a:pt x="9910" y="3564"/>
                    <a:pt x="9469" y="2137"/>
                    <a:pt x="8509" y="1177"/>
                  </a:cubicBezTo>
                  <a:cubicBezTo>
                    <a:pt x="7651" y="361"/>
                    <a:pt x="6506" y="1"/>
                    <a:pt x="5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
            <p:cNvSpPr/>
            <p:nvPr/>
          </p:nvSpPr>
          <p:spPr>
            <a:xfrm>
              <a:off x="1038900" y="4199500"/>
              <a:ext cx="29675" cy="13700"/>
            </a:xfrm>
            <a:custGeom>
              <a:avLst/>
              <a:gdLst/>
              <a:ahLst/>
              <a:cxnLst/>
              <a:rect l="l" t="t" r="r" b="b"/>
              <a:pathLst>
                <a:path w="1187" h="548" extrusionOk="0">
                  <a:moveTo>
                    <a:pt x="126" y="0"/>
                  </a:moveTo>
                  <a:cubicBezTo>
                    <a:pt x="38" y="0"/>
                    <a:pt x="1" y="135"/>
                    <a:pt x="97" y="159"/>
                  </a:cubicBezTo>
                  <a:cubicBezTo>
                    <a:pt x="252" y="211"/>
                    <a:pt x="408" y="262"/>
                    <a:pt x="564" y="314"/>
                  </a:cubicBezTo>
                  <a:cubicBezTo>
                    <a:pt x="642" y="340"/>
                    <a:pt x="719" y="366"/>
                    <a:pt x="771" y="418"/>
                  </a:cubicBezTo>
                  <a:cubicBezTo>
                    <a:pt x="849" y="444"/>
                    <a:pt x="927" y="496"/>
                    <a:pt x="1005" y="548"/>
                  </a:cubicBezTo>
                  <a:cubicBezTo>
                    <a:pt x="1057" y="548"/>
                    <a:pt x="1109" y="548"/>
                    <a:pt x="1160" y="496"/>
                  </a:cubicBezTo>
                  <a:cubicBezTo>
                    <a:pt x="1186" y="444"/>
                    <a:pt x="1160" y="392"/>
                    <a:pt x="1109" y="340"/>
                  </a:cubicBezTo>
                  <a:cubicBezTo>
                    <a:pt x="1031" y="314"/>
                    <a:pt x="953" y="262"/>
                    <a:pt x="875" y="237"/>
                  </a:cubicBezTo>
                  <a:cubicBezTo>
                    <a:pt x="797" y="211"/>
                    <a:pt x="719" y="185"/>
                    <a:pt x="642" y="159"/>
                  </a:cubicBezTo>
                  <a:cubicBezTo>
                    <a:pt x="460" y="81"/>
                    <a:pt x="304" y="29"/>
                    <a:pt x="149" y="3"/>
                  </a:cubicBezTo>
                  <a:cubicBezTo>
                    <a:pt x="141" y="1"/>
                    <a:pt x="133"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8"/>
            <p:cNvSpPr/>
            <p:nvPr/>
          </p:nvSpPr>
          <p:spPr>
            <a:xfrm>
              <a:off x="1100975" y="4222900"/>
              <a:ext cx="7800" cy="5875"/>
            </a:xfrm>
            <a:custGeom>
              <a:avLst/>
              <a:gdLst/>
              <a:ahLst/>
              <a:cxnLst/>
              <a:rect l="l" t="t" r="r" b="b"/>
              <a:pathLst>
                <a:path w="312" h="235" extrusionOk="0">
                  <a:moveTo>
                    <a:pt x="156" y="1"/>
                  </a:moveTo>
                  <a:cubicBezTo>
                    <a:pt x="0" y="1"/>
                    <a:pt x="0" y="234"/>
                    <a:pt x="156" y="234"/>
                  </a:cubicBezTo>
                  <a:cubicBezTo>
                    <a:pt x="312" y="234"/>
                    <a:pt x="312"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8"/>
            <p:cNvSpPr/>
            <p:nvPr/>
          </p:nvSpPr>
          <p:spPr>
            <a:xfrm>
              <a:off x="1164525" y="4251450"/>
              <a:ext cx="5225" cy="3900"/>
            </a:xfrm>
            <a:custGeom>
              <a:avLst/>
              <a:gdLst/>
              <a:ahLst/>
              <a:cxnLst/>
              <a:rect l="l" t="t" r="r" b="b"/>
              <a:pathLst>
                <a:path w="209" h="156" extrusionOk="0">
                  <a:moveTo>
                    <a:pt x="104" y="0"/>
                  </a:moveTo>
                  <a:cubicBezTo>
                    <a:pt x="1" y="0"/>
                    <a:pt x="1" y="156"/>
                    <a:pt x="104" y="156"/>
                  </a:cubicBezTo>
                  <a:cubicBezTo>
                    <a:pt x="208" y="156"/>
                    <a:pt x="208"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8"/>
            <p:cNvSpPr/>
            <p:nvPr/>
          </p:nvSpPr>
          <p:spPr>
            <a:xfrm>
              <a:off x="976950" y="4313525"/>
              <a:ext cx="175300" cy="152850"/>
            </a:xfrm>
            <a:custGeom>
              <a:avLst/>
              <a:gdLst/>
              <a:ahLst/>
              <a:cxnLst/>
              <a:rect l="l" t="t" r="r" b="b"/>
              <a:pathLst>
                <a:path w="7012" h="6114" extrusionOk="0">
                  <a:moveTo>
                    <a:pt x="6843" y="1"/>
                  </a:moveTo>
                  <a:cubicBezTo>
                    <a:pt x="6802" y="1"/>
                    <a:pt x="6758" y="18"/>
                    <a:pt x="6725" y="60"/>
                  </a:cubicBezTo>
                  <a:cubicBezTo>
                    <a:pt x="5869" y="1279"/>
                    <a:pt x="4935" y="2550"/>
                    <a:pt x="3820" y="3562"/>
                  </a:cubicBezTo>
                  <a:cubicBezTo>
                    <a:pt x="2756" y="4469"/>
                    <a:pt x="1537" y="5196"/>
                    <a:pt x="214" y="5689"/>
                  </a:cubicBezTo>
                  <a:cubicBezTo>
                    <a:pt x="1" y="5760"/>
                    <a:pt x="69" y="6113"/>
                    <a:pt x="281" y="6113"/>
                  </a:cubicBezTo>
                  <a:cubicBezTo>
                    <a:pt x="301" y="6113"/>
                    <a:pt x="322" y="6110"/>
                    <a:pt x="344" y="6104"/>
                  </a:cubicBezTo>
                  <a:cubicBezTo>
                    <a:pt x="2575" y="5351"/>
                    <a:pt x="4443" y="3925"/>
                    <a:pt x="5817" y="2031"/>
                  </a:cubicBezTo>
                  <a:cubicBezTo>
                    <a:pt x="6232" y="1434"/>
                    <a:pt x="6596" y="812"/>
                    <a:pt x="6959" y="189"/>
                  </a:cubicBezTo>
                  <a:cubicBezTo>
                    <a:pt x="7012" y="83"/>
                    <a:pt x="6932" y="1"/>
                    <a:pt x="6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8"/>
            <p:cNvSpPr/>
            <p:nvPr/>
          </p:nvSpPr>
          <p:spPr>
            <a:xfrm>
              <a:off x="947925" y="4470000"/>
              <a:ext cx="9100" cy="7150"/>
            </a:xfrm>
            <a:custGeom>
              <a:avLst/>
              <a:gdLst/>
              <a:ahLst/>
              <a:cxnLst/>
              <a:rect l="l" t="t" r="r" b="b"/>
              <a:pathLst>
                <a:path w="364" h="286" extrusionOk="0">
                  <a:moveTo>
                    <a:pt x="182" y="0"/>
                  </a:moveTo>
                  <a:cubicBezTo>
                    <a:pt x="0" y="0"/>
                    <a:pt x="0" y="286"/>
                    <a:pt x="182" y="286"/>
                  </a:cubicBezTo>
                  <a:cubicBezTo>
                    <a:pt x="364" y="286"/>
                    <a:pt x="364"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1184875" y="4426975"/>
              <a:ext cx="80200" cy="141025"/>
            </a:xfrm>
            <a:custGeom>
              <a:avLst/>
              <a:gdLst/>
              <a:ahLst/>
              <a:cxnLst/>
              <a:rect l="l" t="t" r="r" b="b"/>
              <a:pathLst>
                <a:path w="3208" h="5641" extrusionOk="0">
                  <a:moveTo>
                    <a:pt x="1885" y="1"/>
                  </a:moveTo>
                  <a:cubicBezTo>
                    <a:pt x="1800" y="1"/>
                    <a:pt x="1727" y="111"/>
                    <a:pt x="1807" y="191"/>
                  </a:cubicBezTo>
                  <a:cubicBezTo>
                    <a:pt x="2585" y="943"/>
                    <a:pt x="2792" y="2136"/>
                    <a:pt x="2455" y="3174"/>
                  </a:cubicBezTo>
                  <a:cubicBezTo>
                    <a:pt x="2092" y="4212"/>
                    <a:pt x="1210" y="5016"/>
                    <a:pt x="172" y="5379"/>
                  </a:cubicBezTo>
                  <a:cubicBezTo>
                    <a:pt x="0" y="5428"/>
                    <a:pt x="61" y="5640"/>
                    <a:pt x="200" y="5640"/>
                  </a:cubicBezTo>
                  <a:cubicBezTo>
                    <a:pt x="208" y="5640"/>
                    <a:pt x="216" y="5640"/>
                    <a:pt x="224" y="5638"/>
                  </a:cubicBezTo>
                  <a:cubicBezTo>
                    <a:pt x="1469" y="5379"/>
                    <a:pt x="2481" y="4471"/>
                    <a:pt x="2844" y="3278"/>
                  </a:cubicBezTo>
                  <a:cubicBezTo>
                    <a:pt x="3207" y="2110"/>
                    <a:pt x="2844" y="839"/>
                    <a:pt x="1962" y="35"/>
                  </a:cubicBezTo>
                  <a:cubicBezTo>
                    <a:pt x="1938" y="11"/>
                    <a:pt x="1911" y="1"/>
                    <a:pt x="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1149600" y="4392575"/>
              <a:ext cx="37000" cy="10825"/>
            </a:xfrm>
            <a:custGeom>
              <a:avLst/>
              <a:gdLst/>
              <a:ahLst/>
              <a:cxnLst/>
              <a:rect l="l" t="t" r="r" b="b"/>
              <a:pathLst>
                <a:path w="1480" h="433" extrusionOk="0">
                  <a:moveTo>
                    <a:pt x="649" y="0"/>
                  </a:moveTo>
                  <a:cubicBezTo>
                    <a:pt x="528" y="0"/>
                    <a:pt x="400" y="24"/>
                    <a:pt x="286" y="62"/>
                  </a:cubicBezTo>
                  <a:cubicBezTo>
                    <a:pt x="208" y="62"/>
                    <a:pt x="157" y="88"/>
                    <a:pt x="79" y="114"/>
                  </a:cubicBezTo>
                  <a:cubicBezTo>
                    <a:pt x="1" y="166"/>
                    <a:pt x="1" y="244"/>
                    <a:pt x="27" y="322"/>
                  </a:cubicBezTo>
                  <a:cubicBezTo>
                    <a:pt x="48" y="386"/>
                    <a:pt x="105" y="432"/>
                    <a:pt x="167" y="432"/>
                  </a:cubicBezTo>
                  <a:cubicBezTo>
                    <a:pt x="181" y="432"/>
                    <a:pt x="195" y="430"/>
                    <a:pt x="208" y="425"/>
                  </a:cubicBezTo>
                  <a:cubicBezTo>
                    <a:pt x="390" y="348"/>
                    <a:pt x="598" y="296"/>
                    <a:pt x="779" y="270"/>
                  </a:cubicBezTo>
                  <a:cubicBezTo>
                    <a:pt x="883" y="270"/>
                    <a:pt x="987" y="270"/>
                    <a:pt x="1090" y="296"/>
                  </a:cubicBezTo>
                  <a:cubicBezTo>
                    <a:pt x="1194" y="296"/>
                    <a:pt x="1298" y="348"/>
                    <a:pt x="1402" y="348"/>
                  </a:cubicBezTo>
                  <a:cubicBezTo>
                    <a:pt x="1454" y="348"/>
                    <a:pt x="1480" y="270"/>
                    <a:pt x="1454" y="218"/>
                  </a:cubicBezTo>
                  <a:cubicBezTo>
                    <a:pt x="1272" y="88"/>
                    <a:pt x="1013" y="36"/>
                    <a:pt x="779" y="10"/>
                  </a:cubicBezTo>
                  <a:cubicBezTo>
                    <a:pt x="737" y="3"/>
                    <a:pt x="694"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1052975" y="4465850"/>
              <a:ext cx="18425" cy="31600"/>
            </a:xfrm>
            <a:custGeom>
              <a:avLst/>
              <a:gdLst/>
              <a:ahLst/>
              <a:cxnLst/>
              <a:rect l="l" t="t" r="r" b="b"/>
              <a:pathLst>
                <a:path w="737" h="1264" extrusionOk="0">
                  <a:moveTo>
                    <a:pt x="203" y="1"/>
                  </a:moveTo>
                  <a:cubicBezTo>
                    <a:pt x="186" y="1"/>
                    <a:pt x="169" y="4"/>
                    <a:pt x="156" y="11"/>
                  </a:cubicBezTo>
                  <a:cubicBezTo>
                    <a:pt x="53" y="37"/>
                    <a:pt x="1" y="140"/>
                    <a:pt x="27" y="218"/>
                  </a:cubicBezTo>
                  <a:cubicBezTo>
                    <a:pt x="27" y="244"/>
                    <a:pt x="27" y="244"/>
                    <a:pt x="27" y="244"/>
                  </a:cubicBezTo>
                  <a:cubicBezTo>
                    <a:pt x="156" y="581"/>
                    <a:pt x="312" y="919"/>
                    <a:pt x="520" y="1204"/>
                  </a:cubicBezTo>
                  <a:cubicBezTo>
                    <a:pt x="545" y="1246"/>
                    <a:pt x="578" y="1264"/>
                    <a:pt x="610" y="1264"/>
                  </a:cubicBezTo>
                  <a:cubicBezTo>
                    <a:pt x="677" y="1264"/>
                    <a:pt x="736" y="1188"/>
                    <a:pt x="701" y="1100"/>
                  </a:cubicBezTo>
                  <a:cubicBezTo>
                    <a:pt x="546" y="789"/>
                    <a:pt x="442" y="452"/>
                    <a:pt x="364" y="140"/>
                  </a:cubicBezTo>
                  <a:cubicBezTo>
                    <a:pt x="364" y="114"/>
                    <a:pt x="338" y="89"/>
                    <a:pt x="338" y="89"/>
                  </a:cubicBezTo>
                  <a:cubicBezTo>
                    <a:pt x="319" y="30"/>
                    <a:pt x="255"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05875" y="4070850"/>
              <a:ext cx="217300" cy="213575"/>
            </a:xfrm>
            <a:custGeom>
              <a:avLst/>
              <a:gdLst/>
              <a:ahLst/>
              <a:cxnLst/>
              <a:rect l="l" t="t" r="r" b="b"/>
              <a:pathLst>
                <a:path w="8692" h="8543" extrusionOk="0">
                  <a:moveTo>
                    <a:pt x="3996" y="1284"/>
                  </a:moveTo>
                  <a:cubicBezTo>
                    <a:pt x="4022" y="1310"/>
                    <a:pt x="4022" y="1310"/>
                    <a:pt x="4022" y="1310"/>
                  </a:cubicBezTo>
                  <a:cubicBezTo>
                    <a:pt x="4048" y="1310"/>
                    <a:pt x="4048" y="1336"/>
                    <a:pt x="4048" y="1362"/>
                  </a:cubicBezTo>
                  <a:cubicBezTo>
                    <a:pt x="4048" y="1362"/>
                    <a:pt x="4074" y="1362"/>
                    <a:pt x="4074" y="1388"/>
                  </a:cubicBezTo>
                  <a:cubicBezTo>
                    <a:pt x="4074" y="1388"/>
                    <a:pt x="4074" y="1414"/>
                    <a:pt x="4048" y="1414"/>
                  </a:cubicBezTo>
                  <a:cubicBezTo>
                    <a:pt x="4048" y="1439"/>
                    <a:pt x="4048" y="1439"/>
                    <a:pt x="4048" y="1439"/>
                  </a:cubicBezTo>
                  <a:cubicBezTo>
                    <a:pt x="4048" y="1465"/>
                    <a:pt x="4022" y="1465"/>
                    <a:pt x="4022" y="1491"/>
                  </a:cubicBezTo>
                  <a:lnTo>
                    <a:pt x="3970" y="1491"/>
                  </a:lnTo>
                  <a:cubicBezTo>
                    <a:pt x="3944" y="1517"/>
                    <a:pt x="3918" y="1517"/>
                    <a:pt x="3892" y="1517"/>
                  </a:cubicBezTo>
                  <a:lnTo>
                    <a:pt x="3840" y="1517"/>
                  </a:lnTo>
                  <a:cubicBezTo>
                    <a:pt x="3814" y="1517"/>
                    <a:pt x="3814" y="1517"/>
                    <a:pt x="3788" y="1491"/>
                  </a:cubicBezTo>
                  <a:cubicBezTo>
                    <a:pt x="3788" y="1491"/>
                    <a:pt x="3762" y="1491"/>
                    <a:pt x="3762" y="1465"/>
                  </a:cubicBezTo>
                  <a:cubicBezTo>
                    <a:pt x="3762" y="1465"/>
                    <a:pt x="3762" y="1439"/>
                    <a:pt x="3736" y="1414"/>
                  </a:cubicBezTo>
                  <a:cubicBezTo>
                    <a:pt x="3736" y="1414"/>
                    <a:pt x="3736" y="1388"/>
                    <a:pt x="3762" y="1388"/>
                  </a:cubicBezTo>
                  <a:cubicBezTo>
                    <a:pt x="3762" y="1362"/>
                    <a:pt x="3762" y="1336"/>
                    <a:pt x="3788" y="1310"/>
                  </a:cubicBezTo>
                  <a:lnTo>
                    <a:pt x="3814" y="1310"/>
                  </a:lnTo>
                  <a:cubicBezTo>
                    <a:pt x="3814" y="1284"/>
                    <a:pt x="3840" y="1284"/>
                    <a:pt x="3866" y="1284"/>
                  </a:cubicBezTo>
                  <a:close/>
                  <a:moveTo>
                    <a:pt x="3447" y="1467"/>
                  </a:moveTo>
                  <a:cubicBezTo>
                    <a:pt x="3571" y="1467"/>
                    <a:pt x="3659" y="1664"/>
                    <a:pt x="3529" y="1751"/>
                  </a:cubicBezTo>
                  <a:cubicBezTo>
                    <a:pt x="2829" y="2270"/>
                    <a:pt x="2258" y="2970"/>
                    <a:pt x="2076" y="3826"/>
                  </a:cubicBezTo>
                  <a:cubicBezTo>
                    <a:pt x="1895" y="4604"/>
                    <a:pt x="2024" y="5512"/>
                    <a:pt x="2569" y="6161"/>
                  </a:cubicBezTo>
                  <a:cubicBezTo>
                    <a:pt x="2690" y="6322"/>
                    <a:pt x="2545" y="6530"/>
                    <a:pt x="2389" y="6530"/>
                  </a:cubicBezTo>
                  <a:cubicBezTo>
                    <a:pt x="2344" y="6530"/>
                    <a:pt x="2298" y="6513"/>
                    <a:pt x="2258" y="6472"/>
                  </a:cubicBezTo>
                  <a:cubicBezTo>
                    <a:pt x="1583" y="5746"/>
                    <a:pt x="1376" y="4708"/>
                    <a:pt x="1635" y="3774"/>
                  </a:cubicBezTo>
                  <a:cubicBezTo>
                    <a:pt x="1869" y="2814"/>
                    <a:pt x="2569" y="2036"/>
                    <a:pt x="3373" y="1491"/>
                  </a:cubicBezTo>
                  <a:cubicBezTo>
                    <a:pt x="3398" y="1475"/>
                    <a:pt x="3424" y="1467"/>
                    <a:pt x="3447" y="1467"/>
                  </a:cubicBezTo>
                  <a:close/>
                  <a:moveTo>
                    <a:pt x="4275" y="0"/>
                  </a:moveTo>
                  <a:cubicBezTo>
                    <a:pt x="4097" y="0"/>
                    <a:pt x="3918" y="13"/>
                    <a:pt x="3736" y="39"/>
                  </a:cubicBezTo>
                  <a:cubicBezTo>
                    <a:pt x="2388" y="220"/>
                    <a:pt x="1168" y="1102"/>
                    <a:pt x="598" y="2347"/>
                  </a:cubicBezTo>
                  <a:cubicBezTo>
                    <a:pt x="1" y="3593"/>
                    <a:pt x="79" y="5149"/>
                    <a:pt x="831" y="6316"/>
                  </a:cubicBezTo>
                  <a:cubicBezTo>
                    <a:pt x="1635" y="7562"/>
                    <a:pt x="3036" y="8314"/>
                    <a:pt x="4463" y="8495"/>
                  </a:cubicBezTo>
                  <a:cubicBezTo>
                    <a:pt x="4720" y="8527"/>
                    <a:pt x="4976" y="8542"/>
                    <a:pt x="5231" y="8542"/>
                  </a:cubicBezTo>
                  <a:cubicBezTo>
                    <a:pt x="6442" y="8542"/>
                    <a:pt x="7620" y="8201"/>
                    <a:pt x="8691" y="7665"/>
                  </a:cubicBezTo>
                  <a:cubicBezTo>
                    <a:pt x="8665" y="7562"/>
                    <a:pt x="8639" y="7484"/>
                    <a:pt x="8613" y="7380"/>
                  </a:cubicBezTo>
                  <a:cubicBezTo>
                    <a:pt x="8458" y="7458"/>
                    <a:pt x="8302" y="7510"/>
                    <a:pt x="8146" y="7562"/>
                  </a:cubicBezTo>
                  <a:cubicBezTo>
                    <a:pt x="7913" y="7639"/>
                    <a:pt x="7705" y="7717"/>
                    <a:pt x="7472" y="7795"/>
                  </a:cubicBezTo>
                  <a:cubicBezTo>
                    <a:pt x="7464" y="7797"/>
                    <a:pt x="7457" y="7798"/>
                    <a:pt x="7449" y="7798"/>
                  </a:cubicBezTo>
                  <a:cubicBezTo>
                    <a:pt x="7365" y="7798"/>
                    <a:pt x="7348" y="7663"/>
                    <a:pt x="7420" y="7639"/>
                  </a:cubicBezTo>
                  <a:cubicBezTo>
                    <a:pt x="7654" y="7562"/>
                    <a:pt x="7835" y="7458"/>
                    <a:pt x="8043" y="7354"/>
                  </a:cubicBezTo>
                  <a:cubicBezTo>
                    <a:pt x="8198" y="7276"/>
                    <a:pt x="8354" y="7198"/>
                    <a:pt x="8510" y="7095"/>
                  </a:cubicBezTo>
                  <a:cubicBezTo>
                    <a:pt x="8484" y="7017"/>
                    <a:pt x="8458" y="6965"/>
                    <a:pt x="8458" y="6887"/>
                  </a:cubicBezTo>
                  <a:cubicBezTo>
                    <a:pt x="7991" y="7198"/>
                    <a:pt x="7446" y="7380"/>
                    <a:pt x="6901" y="7484"/>
                  </a:cubicBezTo>
                  <a:cubicBezTo>
                    <a:pt x="6587" y="7547"/>
                    <a:pt x="6263" y="7581"/>
                    <a:pt x="5942" y="7581"/>
                  </a:cubicBezTo>
                  <a:cubicBezTo>
                    <a:pt x="5732" y="7581"/>
                    <a:pt x="5523" y="7566"/>
                    <a:pt x="5319" y="7536"/>
                  </a:cubicBezTo>
                  <a:cubicBezTo>
                    <a:pt x="4333" y="7354"/>
                    <a:pt x="3373" y="6757"/>
                    <a:pt x="2906" y="5875"/>
                  </a:cubicBezTo>
                  <a:cubicBezTo>
                    <a:pt x="2413" y="4916"/>
                    <a:pt x="2569" y="3774"/>
                    <a:pt x="3218" y="2918"/>
                  </a:cubicBezTo>
                  <a:cubicBezTo>
                    <a:pt x="3771" y="2204"/>
                    <a:pt x="4672" y="1837"/>
                    <a:pt x="5576" y="1837"/>
                  </a:cubicBezTo>
                  <a:cubicBezTo>
                    <a:pt x="5689" y="1837"/>
                    <a:pt x="5803" y="1843"/>
                    <a:pt x="5915" y="1855"/>
                  </a:cubicBezTo>
                  <a:cubicBezTo>
                    <a:pt x="6434" y="1932"/>
                    <a:pt x="6979" y="2166"/>
                    <a:pt x="7368" y="2503"/>
                  </a:cubicBezTo>
                  <a:cubicBezTo>
                    <a:pt x="7550" y="2659"/>
                    <a:pt x="7731" y="2814"/>
                    <a:pt x="7861" y="3022"/>
                  </a:cubicBezTo>
                  <a:cubicBezTo>
                    <a:pt x="7861" y="2918"/>
                    <a:pt x="7861" y="2840"/>
                    <a:pt x="7861" y="2737"/>
                  </a:cubicBezTo>
                  <a:cubicBezTo>
                    <a:pt x="7861" y="2737"/>
                    <a:pt x="7835" y="2737"/>
                    <a:pt x="7835" y="2711"/>
                  </a:cubicBezTo>
                  <a:cubicBezTo>
                    <a:pt x="7576" y="2373"/>
                    <a:pt x="7290" y="2062"/>
                    <a:pt x="6979" y="1751"/>
                  </a:cubicBezTo>
                  <a:cubicBezTo>
                    <a:pt x="6823" y="1621"/>
                    <a:pt x="6668" y="1465"/>
                    <a:pt x="6486" y="1336"/>
                  </a:cubicBezTo>
                  <a:cubicBezTo>
                    <a:pt x="6305" y="1232"/>
                    <a:pt x="6097" y="1154"/>
                    <a:pt x="5890" y="1102"/>
                  </a:cubicBezTo>
                  <a:cubicBezTo>
                    <a:pt x="5770" y="1078"/>
                    <a:pt x="5805" y="944"/>
                    <a:pt x="5913" y="944"/>
                  </a:cubicBezTo>
                  <a:cubicBezTo>
                    <a:pt x="5922" y="944"/>
                    <a:pt x="5931" y="945"/>
                    <a:pt x="5941" y="947"/>
                  </a:cubicBezTo>
                  <a:cubicBezTo>
                    <a:pt x="6149" y="973"/>
                    <a:pt x="6382" y="1024"/>
                    <a:pt x="6590" y="1128"/>
                  </a:cubicBezTo>
                  <a:cubicBezTo>
                    <a:pt x="6797" y="1206"/>
                    <a:pt x="6953" y="1362"/>
                    <a:pt x="7135" y="1491"/>
                  </a:cubicBezTo>
                  <a:cubicBezTo>
                    <a:pt x="7394" y="1751"/>
                    <a:pt x="7654" y="2010"/>
                    <a:pt x="7887" y="2270"/>
                  </a:cubicBezTo>
                  <a:cubicBezTo>
                    <a:pt x="7887" y="2166"/>
                    <a:pt x="7887" y="2062"/>
                    <a:pt x="7887" y="1958"/>
                  </a:cubicBezTo>
                  <a:cubicBezTo>
                    <a:pt x="7010" y="805"/>
                    <a:pt x="5703" y="0"/>
                    <a:pt x="4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410300" y="4820200"/>
              <a:ext cx="306775" cy="140750"/>
            </a:xfrm>
            <a:custGeom>
              <a:avLst/>
              <a:gdLst/>
              <a:ahLst/>
              <a:cxnLst/>
              <a:rect l="l" t="t" r="r" b="b"/>
              <a:pathLst>
                <a:path w="12271" h="5630" extrusionOk="0">
                  <a:moveTo>
                    <a:pt x="8668" y="4590"/>
                  </a:moveTo>
                  <a:cubicBezTo>
                    <a:pt x="8676" y="4590"/>
                    <a:pt x="8683" y="4590"/>
                    <a:pt x="8691" y="4592"/>
                  </a:cubicBezTo>
                  <a:cubicBezTo>
                    <a:pt x="9028" y="4670"/>
                    <a:pt x="9365" y="4748"/>
                    <a:pt x="9702" y="4825"/>
                  </a:cubicBezTo>
                  <a:cubicBezTo>
                    <a:pt x="9780" y="4851"/>
                    <a:pt x="9832" y="4929"/>
                    <a:pt x="9806" y="5007"/>
                  </a:cubicBezTo>
                  <a:cubicBezTo>
                    <a:pt x="9785" y="5049"/>
                    <a:pt x="9729" y="5092"/>
                    <a:pt x="9681" y="5092"/>
                  </a:cubicBezTo>
                  <a:cubicBezTo>
                    <a:pt x="9670" y="5092"/>
                    <a:pt x="9660" y="5090"/>
                    <a:pt x="9650" y="5085"/>
                  </a:cubicBezTo>
                  <a:cubicBezTo>
                    <a:pt x="9313" y="5007"/>
                    <a:pt x="8976" y="4903"/>
                    <a:pt x="8639" y="4825"/>
                  </a:cubicBezTo>
                  <a:cubicBezTo>
                    <a:pt x="8492" y="4777"/>
                    <a:pt x="8553" y="4590"/>
                    <a:pt x="8668" y="4590"/>
                  </a:cubicBezTo>
                  <a:close/>
                  <a:moveTo>
                    <a:pt x="234" y="0"/>
                  </a:moveTo>
                  <a:cubicBezTo>
                    <a:pt x="130" y="234"/>
                    <a:pt x="52" y="467"/>
                    <a:pt x="26" y="727"/>
                  </a:cubicBezTo>
                  <a:cubicBezTo>
                    <a:pt x="0" y="986"/>
                    <a:pt x="52" y="1272"/>
                    <a:pt x="156" y="1531"/>
                  </a:cubicBezTo>
                  <a:cubicBezTo>
                    <a:pt x="286" y="1816"/>
                    <a:pt x="519" y="2024"/>
                    <a:pt x="779" y="2205"/>
                  </a:cubicBezTo>
                  <a:cubicBezTo>
                    <a:pt x="1738" y="2906"/>
                    <a:pt x="2828" y="3476"/>
                    <a:pt x="3917" y="3943"/>
                  </a:cubicBezTo>
                  <a:cubicBezTo>
                    <a:pt x="4981" y="4436"/>
                    <a:pt x="6122" y="4825"/>
                    <a:pt x="7264" y="5085"/>
                  </a:cubicBezTo>
                  <a:cubicBezTo>
                    <a:pt x="8405" y="5370"/>
                    <a:pt x="9624" y="5604"/>
                    <a:pt x="10792" y="5630"/>
                  </a:cubicBezTo>
                  <a:cubicBezTo>
                    <a:pt x="11051" y="5630"/>
                    <a:pt x="11311" y="5604"/>
                    <a:pt x="11518" y="5396"/>
                  </a:cubicBezTo>
                  <a:cubicBezTo>
                    <a:pt x="11596" y="5318"/>
                    <a:pt x="11648" y="5215"/>
                    <a:pt x="11726" y="5111"/>
                  </a:cubicBezTo>
                  <a:lnTo>
                    <a:pt x="11726" y="5111"/>
                  </a:lnTo>
                  <a:cubicBezTo>
                    <a:pt x="11596" y="5137"/>
                    <a:pt x="11466" y="5163"/>
                    <a:pt x="11337" y="5189"/>
                  </a:cubicBezTo>
                  <a:cubicBezTo>
                    <a:pt x="11128" y="5221"/>
                    <a:pt x="10910" y="5243"/>
                    <a:pt x="10694" y="5243"/>
                  </a:cubicBezTo>
                  <a:cubicBezTo>
                    <a:pt x="10560" y="5243"/>
                    <a:pt x="10428" y="5234"/>
                    <a:pt x="10299" y="5215"/>
                  </a:cubicBezTo>
                  <a:cubicBezTo>
                    <a:pt x="10195" y="5215"/>
                    <a:pt x="10117" y="5137"/>
                    <a:pt x="10117" y="5033"/>
                  </a:cubicBezTo>
                  <a:cubicBezTo>
                    <a:pt x="10117" y="4955"/>
                    <a:pt x="10195" y="4877"/>
                    <a:pt x="10299" y="4877"/>
                  </a:cubicBezTo>
                  <a:cubicBezTo>
                    <a:pt x="10377" y="4884"/>
                    <a:pt x="10456" y="4887"/>
                    <a:pt x="10536" y="4887"/>
                  </a:cubicBezTo>
                  <a:cubicBezTo>
                    <a:pt x="10777" y="4887"/>
                    <a:pt x="11025" y="4858"/>
                    <a:pt x="11259" y="4799"/>
                  </a:cubicBezTo>
                  <a:cubicBezTo>
                    <a:pt x="11414" y="4774"/>
                    <a:pt x="11570" y="4748"/>
                    <a:pt x="11726" y="4696"/>
                  </a:cubicBezTo>
                  <a:cubicBezTo>
                    <a:pt x="11829" y="4670"/>
                    <a:pt x="11907" y="4644"/>
                    <a:pt x="11985" y="4618"/>
                  </a:cubicBezTo>
                  <a:cubicBezTo>
                    <a:pt x="12089" y="4358"/>
                    <a:pt x="12193" y="4099"/>
                    <a:pt x="12270" y="3840"/>
                  </a:cubicBezTo>
                  <a:lnTo>
                    <a:pt x="12270" y="3840"/>
                  </a:lnTo>
                  <a:cubicBezTo>
                    <a:pt x="12244" y="3892"/>
                    <a:pt x="12193" y="3917"/>
                    <a:pt x="12167" y="3943"/>
                  </a:cubicBezTo>
                  <a:cubicBezTo>
                    <a:pt x="11752" y="4226"/>
                    <a:pt x="11241" y="4295"/>
                    <a:pt x="10730" y="4295"/>
                  </a:cubicBezTo>
                  <a:cubicBezTo>
                    <a:pt x="10442" y="4295"/>
                    <a:pt x="10155" y="4273"/>
                    <a:pt x="9884" y="4255"/>
                  </a:cubicBezTo>
                  <a:cubicBezTo>
                    <a:pt x="9028" y="4203"/>
                    <a:pt x="8146" y="4073"/>
                    <a:pt x="7290" y="3866"/>
                  </a:cubicBezTo>
                  <a:cubicBezTo>
                    <a:pt x="5578" y="3476"/>
                    <a:pt x="3917" y="2828"/>
                    <a:pt x="2387" y="1920"/>
                  </a:cubicBezTo>
                  <a:cubicBezTo>
                    <a:pt x="2024" y="1687"/>
                    <a:pt x="1661" y="1453"/>
                    <a:pt x="1323" y="1220"/>
                  </a:cubicBezTo>
                  <a:cubicBezTo>
                    <a:pt x="1012" y="1012"/>
                    <a:pt x="727" y="779"/>
                    <a:pt x="493" y="493"/>
                  </a:cubicBezTo>
                  <a:cubicBezTo>
                    <a:pt x="364" y="338"/>
                    <a:pt x="286" y="156"/>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420675" y="4460275"/>
              <a:ext cx="361900" cy="458150"/>
            </a:xfrm>
            <a:custGeom>
              <a:avLst/>
              <a:gdLst/>
              <a:ahLst/>
              <a:cxnLst/>
              <a:rect l="l" t="t" r="r" b="b"/>
              <a:pathLst>
                <a:path w="14476" h="18326" extrusionOk="0">
                  <a:moveTo>
                    <a:pt x="10907" y="2642"/>
                  </a:moveTo>
                  <a:cubicBezTo>
                    <a:pt x="10962" y="2642"/>
                    <a:pt x="11015" y="2686"/>
                    <a:pt x="10999" y="2750"/>
                  </a:cubicBezTo>
                  <a:cubicBezTo>
                    <a:pt x="10714" y="3528"/>
                    <a:pt x="10481" y="4306"/>
                    <a:pt x="10169" y="5059"/>
                  </a:cubicBezTo>
                  <a:cubicBezTo>
                    <a:pt x="9184" y="7757"/>
                    <a:pt x="8120" y="10428"/>
                    <a:pt x="6875" y="13023"/>
                  </a:cubicBezTo>
                  <a:cubicBezTo>
                    <a:pt x="6827" y="13102"/>
                    <a:pt x="6758" y="13135"/>
                    <a:pt x="6689" y="13135"/>
                  </a:cubicBezTo>
                  <a:cubicBezTo>
                    <a:pt x="6530" y="13135"/>
                    <a:pt x="6370" y="12962"/>
                    <a:pt x="6460" y="12763"/>
                  </a:cubicBezTo>
                  <a:cubicBezTo>
                    <a:pt x="6771" y="12037"/>
                    <a:pt x="7108" y="11310"/>
                    <a:pt x="7420" y="10558"/>
                  </a:cubicBezTo>
                  <a:cubicBezTo>
                    <a:pt x="7990" y="9261"/>
                    <a:pt x="8561" y="7964"/>
                    <a:pt x="9132" y="6667"/>
                  </a:cubicBezTo>
                  <a:cubicBezTo>
                    <a:pt x="9417" y="6019"/>
                    <a:pt x="9676" y="5344"/>
                    <a:pt x="9962" y="4670"/>
                  </a:cubicBezTo>
                  <a:cubicBezTo>
                    <a:pt x="10247" y="4021"/>
                    <a:pt x="10532" y="3373"/>
                    <a:pt x="10818" y="2698"/>
                  </a:cubicBezTo>
                  <a:cubicBezTo>
                    <a:pt x="10838" y="2658"/>
                    <a:pt x="10873" y="2642"/>
                    <a:pt x="10907" y="2642"/>
                  </a:cubicBezTo>
                  <a:close/>
                  <a:moveTo>
                    <a:pt x="3029" y="13039"/>
                  </a:moveTo>
                  <a:cubicBezTo>
                    <a:pt x="3129" y="13039"/>
                    <a:pt x="3175" y="13185"/>
                    <a:pt x="3062" y="13230"/>
                  </a:cubicBezTo>
                  <a:cubicBezTo>
                    <a:pt x="2854" y="13334"/>
                    <a:pt x="2750" y="13515"/>
                    <a:pt x="2698" y="13723"/>
                  </a:cubicBezTo>
                  <a:cubicBezTo>
                    <a:pt x="2672" y="13827"/>
                    <a:pt x="2698" y="13956"/>
                    <a:pt x="2698" y="14034"/>
                  </a:cubicBezTo>
                  <a:cubicBezTo>
                    <a:pt x="2724" y="14060"/>
                    <a:pt x="2724" y="14086"/>
                    <a:pt x="2724" y="14112"/>
                  </a:cubicBezTo>
                  <a:cubicBezTo>
                    <a:pt x="2724" y="14138"/>
                    <a:pt x="2750" y="14138"/>
                    <a:pt x="2750" y="14164"/>
                  </a:cubicBezTo>
                  <a:cubicBezTo>
                    <a:pt x="2776" y="14190"/>
                    <a:pt x="2776" y="14216"/>
                    <a:pt x="2802" y="14242"/>
                  </a:cubicBezTo>
                  <a:cubicBezTo>
                    <a:pt x="2802" y="14268"/>
                    <a:pt x="2802" y="14268"/>
                    <a:pt x="2828" y="14294"/>
                  </a:cubicBezTo>
                  <a:cubicBezTo>
                    <a:pt x="2880" y="14371"/>
                    <a:pt x="2906" y="14449"/>
                    <a:pt x="2828" y="14527"/>
                  </a:cubicBezTo>
                  <a:cubicBezTo>
                    <a:pt x="2800" y="14556"/>
                    <a:pt x="2748" y="14576"/>
                    <a:pt x="2698" y="14576"/>
                  </a:cubicBezTo>
                  <a:cubicBezTo>
                    <a:pt x="2657" y="14576"/>
                    <a:pt x="2618" y="14562"/>
                    <a:pt x="2595" y="14527"/>
                  </a:cubicBezTo>
                  <a:cubicBezTo>
                    <a:pt x="2205" y="14060"/>
                    <a:pt x="2413" y="13256"/>
                    <a:pt x="2984" y="13048"/>
                  </a:cubicBezTo>
                  <a:cubicBezTo>
                    <a:pt x="3000" y="13042"/>
                    <a:pt x="3015" y="13039"/>
                    <a:pt x="3029" y="13039"/>
                  </a:cubicBezTo>
                  <a:close/>
                  <a:moveTo>
                    <a:pt x="4023" y="13175"/>
                  </a:moveTo>
                  <a:cubicBezTo>
                    <a:pt x="4062" y="13175"/>
                    <a:pt x="4099" y="13200"/>
                    <a:pt x="4099" y="13256"/>
                  </a:cubicBezTo>
                  <a:cubicBezTo>
                    <a:pt x="4229" y="13775"/>
                    <a:pt x="4514" y="14190"/>
                    <a:pt x="4981" y="14475"/>
                  </a:cubicBezTo>
                  <a:cubicBezTo>
                    <a:pt x="5448" y="14787"/>
                    <a:pt x="5941" y="15072"/>
                    <a:pt x="6434" y="15305"/>
                  </a:cubicBezTo>
                  <a:cubicBezTo>
                    <a:pt x="7188" y="15646"/>
                    <a:pt x="7954" y="15838"/>
                    <a:pt x="8741" y="15838"/>
                  </a:cubicBezTo>
                  <a:cubicBezTo>
                    <a:pt x="9092" y="15838"/>
                    <a:pt x="9446" y="15800"/>
                    <a:pt x="9806" y="15720"/>
                  </a:cubicBezTo>
                  <a:cubicBezTo>
                    <a:pt x="9823" y="15717"/>
                    <a:pt x="9840" y="15715"/>
                    <a:pt x="9855" y="15715"/>
                  </a:cubicBezTo>
                  <a:cubicBezTo>
                    <a:pt x="10074" y="15715"/>
                    <a:pt x="10128" y="16037"/>
                    <a:pt x="9910" y="16110"/>
                  </a:cubicBezTo>
                  <a:cubicBezTo>
                    <a:pt x="9517" y="16268"/>
                    <a:pt x="9100" y="16336"/>
                    <a:pt x="8677" y="16336"/>
                  </a:cubicBezTo>
                  <a:cubicBezTo>
                    <a:pt x="7787" y="16336"/>
                    <a:pt x="6870" y="16038"/>
                    <a:pt x="6097" y="15669"/>
                  </a:cubicBezTo>
                  <a:cubicBezTo>
                    <a:pt x="5526" y="15383"/>
                    <a:pt x="4929" y="15072"/>
                    <a:pt x="4436" y="14683"/>
                  </a:cubicBezTo>
                  <a:cubicBezTo>
                    <a:pt x="4021" y="14320"/>
                    <a:pt x="3632" y="13749"/>
                    <a:pt x="3943" y="13230"/>
                  </a:cubicBezTo>
                  <a:cubicBezTo>
                    <a:pt x="3956" y="13194"/>
                    <a:pt x="3990" y="13175"/>
                    <a:pt x="4023" y="13175"/>
                  </a:cubicBezTo>
                  <a:close/>
                  <a:moveTo>
                    <a:pt x="11067" y="16745"/>
                  </a:moveTo>
                  <a:cubicBezTo>
                    <a:pt x="11222" y="16745"/>
                    <a:pt x="11267" y="16981"/>
                    <a:pt x="11129" y="17095"/>
                  </a:cubicBezTo>
                  <a:cubicBezTo>
                    <a:pt x="10844" y="17303"/>
                    <a:pt x="10455" y="17432"/>
                    <a:pt x="10117" y="17510"/>
                  </a:cubicBezTo>
                  <a:cubicBezTo>
                    <a:pt x="9754" y="17588"/>
                    <a:pt x="9417" y="17640"/>
                    <a:pt x="9054" y="17640"/>
                  </a:cubicBezTo>
                  <a:cubicBezTo>
                    <a:pt x="8327" y="17614"/>
                    <a:pt x="7627" y="17432"/>
                    <a:pt x="7005" y="17095"/>
                  </a:cubicBezTo>
                  <a:cubicBezTo>
                    <a:pt x="6917" y="17052"/>
                    <a:pt x="6958" y="16954"/>
                    <a:pt x="7035" y="16954"/>
                  </a:cubicBezTo>
                  <a:cubicBezTo>
                    <a:pt x="7049" y="16954"/>
                    <a:pt x="7066" y="16957"/>
                    <a:pt x="7082" y="16966"/>
                  </a:cubicBezTo>
                  <a:cubicBezTo>
                    <a:pt x="7601" y="17182"/>
                    <a:pt x="8174" y="17290"/>
                    <a:pt x="8741" y="17290"/>
                  </a:cubicBezTo>
                  <a:cubicBezTo>
                    <a:pt x="8854" y="17290"/>
                    <a:pt x="8967" y="17285"/>
                    <a:pt x="9080" y="17277"/>
                  </a:cubicBezTo>
                  <a:cubicBezTo>
                    <a:pt x="9417" y="17251"/>
                    <a:pt x="9754" y="17199"/>
                    <a:pt x="10066" y="17095"/>
                  </a:cubicBezTo>
                  <a:cubicBezTo>
                    <a:pt x="10377" y="17017"/>
                    <a:pt x="10688" y="16862"/>
                    <a:pt x="10999" y="16758"/>
                  </a:cubicBezTo>
                  <a:cubicBezTo>
                    <a:pt x="11024" y="16749"/>
                    <a:pt x="11046" y="16745"/>
                    <a:pt x="11067" y="16745"/>
                  </a:cubicBezTo>
                  <a:close/>
                  <a:moveTo>
                    <a:pt x="10429" y="0"/>
                  </a:moveTo>
                  <a:cubicBezTo>
                    <a:pt x="10558" y="804"/>
                    <a:pt x="10403" y="1660"/>
                    <a:pt x="10169" y="2413"/>
                  </a:cubicBezTo>
                  <a:cubicBezTo>
                    <a:pt x="9910" y="3243"/>
                    <a:pt x="9521" y="4021"/>
                    <a:pt x="9132" y="4799"/>
                  </a:cubicBezTo>
                  <a:cubicBezTo>
                    <a:pt x="8639" y="5785"/>
                    <a:pt x="8146" y="6745"/>
                    <a:pt x="7653" y="7731"/>
                  </a:cubicBezTo>
                  <a:cubicBezTo>
                    <a:pt x="6641" y="9702"/>
                    <a:pt x="5630" y="11648"/>
                    <a:pt x="4618" y="13619"/>
                  </a:cubicBezTo>
                  <a:cubicBezTo>
                    <a:pt x="4575" y="13696"/>
                    <a:pt x="4505" y="13728"/>
                    <a:pt x="4434" y="13728"/>
                  </a:cubicBezTo>
                  <a:cubicBezTo>
                    <a:pt x="4289" y="13728"/>
                    <a:pt x="4142" y="13594"/>
                    <a:pt x="4229" y="13438"/>
                  </a:cubicBezTo>
                  <a:cubicBezTo>
                    <a:pt x="4333" y="13230"/>
                    <a:pt x="4436" y="13048"/>
                    <a:pt x="4514" y="12867"/>
                  </a:cubicBezTo>
                  <a:cubicBezTo>
                    <a:pt x="3876" y="12713"/>
                    <a:pt x="3237" y="12596"/>
                    <a:pt x="2582" y="12596"/>
                  </a:cubicBezTo>
                  <a:cubicBezTo>
                    <a:pt x="2466" y="12596"/>
                    <a:pt x="2349" y="12600"/>
                    <a:pt x="2231" y="12607"/>
                  </a:cubicBezTo>
                  <a:cubicBezTo>
                    <a:pt x="1609" y="12633"/>
                    <a:pt x="908" y="12737"/>
                    <a:pt x="467" y="13204"/>
                  </a:cubicBezTo>
                  <a:cubicBezTo>
                    <a:pt x="467" y="13204"/>
                    <a:pt x="467" y="13230"/>
                    <a:pt x="467" y="13256"/>
                  </a:cubicBezTo>
                  <a:cubicBezTo>
                    <a:pt x="364" y="13412"/>
                    <a:pt x="260" y="13541"/>
                    <a:pt x="182" y="13697"/>
                  </a:cubicBezTo>
                  <a:cubicBezTo>
                    <a:pt x="0" y="14320"/>
                    <a:pt x="493" y="14838"/>
                    <a:pt x="986" y="15176"/>
                  </a:cubicBezTo>
                  <a:cubicBezTo>
                    <a:pt x="1609" y="15643"/>
                    <a:pt x="2257" y="16058"/>
                    <a:pt x="2958" y="16395"/>
                  </a:cubicBezTo>
                  <a:cubicBezTo>
                    <a:pt x="4333" y="17121"/>
                    <a:pt x="5811" y="17666"/>
                    <a:pt x="7342" y="17977"/>
                  </a:cubicBezTo>
                  <a:cubicBezTo>
                    <a:pt x="8094" y="18133"/>
                    <a:pt x="8872" y="18237"/>
                    <a:pt x="9650" y="18289"/>
                  </a:cubicBezTo>
                  <a:cubicBezTo>
                    <a:pt x="9867" y="18306"/>
                    <a:pt x="10109" y="18326"/>
                    <a:pt x="10355" y="18326"/>
                  </a:cubicBezTo>
                  <a:cubicBezTo>
                    <a:pt x="10847" y="18326"/>
                    <a:pt x="11354" y="18245"/>
                    <a:pt x="11700" y="17899"/>
                  </a:cubicBezTo>
                  <a:cubicBezTo>
                    <a:pt x="11907" y="17666"/>
                    <a:pt x="12037" y="17355"/>
                    <a:pt x="11933" y="17017"/>
                  </a:cubicBezTo>
                  <a:cubicBezTo>
                    <a:pt x="11829" y="16706"/>
                    <a:pt x="11570" y="16473"/>
                    <a:pt x="11337" y="16239"/>
                  </a:cubicBezTo>
                  <a:cubicBezTo>
                    <a:pt x="10740" y="15720"/>
                    <a:pt x="10091" y="15253"/>
                    <a:pt x="9417" y="14838"/>
                  </a:cubicBezTo>
                  <a:cubicBezTo>
                    <a:pt x="9365" y="15046"/>
                    <a:pt x="9287" y="15228"/>
                    <a:pt x="9235" y="15435"/>
                  </a:cubicBezTo>
                  <a:cubicBezTo>
                    <a:pt x="9191" y="15546"/>
                    <a:pt x="9090" y="15595"/>
                    <a:pt x="8995" y="15595"/>
                  </a:cubicBezTo>
                  <a:cubicBezTo>
                    <a:pt x="8867" y="15595"/>
                    <a:pt x="8750" y="15506"/>
                    <a:pt x="8794" y="15357"/>
                  </a:cubicBezTo>
                  <a:cubicBezTo>
                    <a:pt x="9209" y="14112"/>
                    <a:pt x="9599" y="12893"/>
                    <a:pt x="10014" y="11648"/>
                  </a:cubicBezTo>
                  <a:cubicBezTo>
                    <a:pt x="10714" y="9469"/>
                    <a:pt x="11414" y="7316"/>
                    <a:pt x="12115" y="5137"/>
                  </a:cubicBezTo>
                  <a:cubicBezTo>
                    <a:pt x="12400" y="4332"/>
                    <a:pt x="12634" y="3476"/>
                    <a:pt x="13127" y="2750"/>
                  </a:cubicBezTo>
                  <a:cubicBezTo>
                    <a:pt x="13360" y="2439"/>
                    <a:pt x="13645" y="2153"/>
                    <a:pt x="13983" y="1946"/>
                  </a:cubicBezTo>
                  <a:cubicBezTo>
                    <a:pt x="14138" y="1842"/>
                    <a:pt x="14294" y="1790"/>
                    <a:pt x="14475" y="1738"/>
                  </a:cubicBezTo>
                  <a:cubicBezTo>
                    <a:pt x="14138" y="1660"/>
                    <a:pt x="13827" y="1557"/>
                    <a:pt x="13516" y="1453"/>
                  </a:cubicBezTo>
                  <a:cubicBezTo>
                    <a:pt x="13516" y="1453"/>
                    <a:pt x="13516" y="1479"/>
                    <a:pt x="13490" y="1479"/>
                  </a:cubicBezTo>
                  <a:cubicBezTo>
                    <a:pt x="13386" y="1609"/>
                    <a:pt x="13282" y="1712"/>
                    <a:pt x="13178" y="1842"/>
                  </a:cubicBezTo>
                  <a:cubicBezTo>
                    <a:pt x="13075" y="1972"/>
                    <a:pt x="12971" y="2076"/>
                    <a:pt x="12867" y="2205"/>
                  </a:cubicBezTo>
                  <a:cubicBezTo>
                    <a:pt x="12845" y="2227"/>
                    <a:pt x="12819" y="2235"/>
                    <a:pt x="12791" y="2235"/>
                  </a:cubicBezTo>
                  <a:cubicBezTo>
                    <a:pt x="12754" y="2235"/>
                    <a:pt x="12715" y="2220"/>
                    <a:pt x="12686" y="2205"/>
                  </a:cubicBezTo>
                  <a:cubicBezTo>
                    <a:pt x="12608" y="2153"/>
                    <a:pt x="12634" y="2050"/>
                    <a:pt x="12686" y="1998"/>
                  </a:cubicBezTo>
                  <a:cubicBezTo>
                    <a:pt x="12763" y="1868"/>
                    <a:pt x="12867" y="1764"/>
                    <a:pt x="12971" y="1635"/>
                  </a:cubicBezTo>
                  <a:lnTo>
                    <a:pt x="12997" y="1583"/>
                  </a:lnTo>
                  <a:cubicBezTo>
                    <a:pt x="12997" y="1583"/>
                    <a:pt x="13023" y="1583"/>
                    <a:pt x="13023" y="1557"/>
                  </a:cubicBezTo>
                  <a:cubicBezTo>
                    <a:pt x="13049" y="1531"/>
                    <a:pt x="13049" y="1505"/>
                    <a:pt x="13075" y="1479"/>
                  </a:cubicBezTo>
                  <a:cubicBezTo>
                    <a:pt x="13127" y="1427"/>
                    <a:pt x="13152" y="1375"/>
                    <a:pt x="13204" y="1323"/>
                  </a:cubicBezTo>
                  <a:cubicBezTo>
                    <a:pt x="13049" y="1271"/>
                    <a:pt x="12893" y="1219"/>
                    <a:pt x="12711" y="1142"/>
                  </a:cubicBezTo>
                  <a:cubicBezTo>
                    <a:pt x="12711" y="1168"/>
                    <a:pt x="12711" y="1168"/>
                    <a:pt x="12711" y="1168"/>
                  </a:cubicBezTo>
                  <a:cubicBezTo>
                    <a:pt x="12711" y="1194"/>
                    <a:pt x="12686" y="1219"/>
                    <a:pt x="12686" y="1219"/>
                  </a:cubicBezTo>
                  <a:cubicBezTo>
                    <a:pt x="12686" y="1271"/>
                    <a:pt x="12660" y="1297"/>
                    <a:pt x="12660" y="1323"/>
                  </a:cubicBezTo>
                  <a:cubicBezTo>
                    <a:pt x="12608" y="1453"/>
                    <a:pt x="12556" y="1583"/>
                    <a:pt x="12452" y="1712"/>
                  </a:cubicBezTo>
                  <a:cubicBezTo>
                    <a:pt x="12436" y="1762"/>
                    <a:pt x="12398" y="1780"/>
                    <a:pt x="12353" y="1780"/>
                  </a:cubicBezTo>
                  <a:cubicBezTo>
                    <a:pt x="12327" y="1780"/>
                    <a:pt x="12299" y="1774"/>
                    <a:pt x="12270" y="1764"/>
                  </a:cubicBezTo>
                  <a:cubicBezTo>
                    <a:pt x="12219" y="1738"/>
                    <a:pt x="12193" y="1635"/>
                    <a:pt x="12219" y="1583"/>
                  </a:cubicBezTo>
                  <a:cubicBezTo>
                    <a:pt x="12270" y="1531"/>
                    <a:pt x="12296" y="1453"/>
                    <a:pt x="12322" y="1401"/>
                  </a:cubicBezTo>
                  <a:cubicBezTo>
                    <a:pt x="12322" y="1375"/>
                    <a:pt x="12322" y="1375"/>
                    <a:pt x="12348" y="1375"/>
                  </a:cubicBezTo>
                  <a:cubicBezTo>
                    <a:pt x="12348" y="1349"/>
                    <a:pt x="12348" y="1323"/>
                    <a:pt x="12348" y="1323"/>
                  </a:cubicBezTo>
                  <a:cubicBezTo>
                    <a:pt x="12374" y="1271"/>
                    <a:pt x="12374" y="1245"/>
                    <a:pt x="12400" y="1219"/>
                  </a:cubicBezTo>
                  <a:cubicBezTo>
                    <a:pt x="12400" y="1168"/>
                    <a:pt x="12426" y="1090"/>
                    <a:pt x="12452" y="1038"/>
                  </a:cubicBezTo>
                  <a:cubicBezTo>
                    <a:pt x="12322" y="986"/>
                    <a:pt x="12219" y="934"/>
                    <a:pt x="12115" y="882"/>
                  </a:cubicBezTo>
                  <a:cubicBezTo>
                    <a:pt x="12089" y="934"/>
                    <a:pt x="12089" y="960"/>
                    <a:pt x="12063" y="1012"/>
                  </a:cubicBezTo>
                  <a:cubicBezTo>
                    <a:pt x="12037" y="1090"/>
                    <a:pt x="12011" y="1168"/>
                    <a:pt x="11959" y="1271"/>
                  </a:cubicBezTo>
                  <a:cubicBezTo>
                    <a:pt x="11907" y="1427"/>
                    <a:pt x="11829" y="1609"/>
                    <a:pt x="11778" y="1790"/>
                  </a:cubicBezTo>
                  <a:cubicBezTo>
                    <a:pt x="11752" y="1842"/>
                    <a:pt x="11700" y="1868"/>
                    <a:pt x="11622" y="1868"/>
                  </a:cubicBezTo>
                  <a:cubicBezTo>
                    <a:pt x="11570" y="1842"/>
                    <a:pt x="11544" y="1790"/>
                    <a:pt x="11570" y="1738"/>
                  </a:cubicBezTo>
                  <a:cubicBezTo>
                    <a:pt x="11622" y="1557"/>
                    <a:pt x="11674" y="1375"/>
                    <a:pt x="11726" y="1194"/>
                  </a:cubicBezTo>
                  <a:cubicBezTo>
                    <a:pt x="11752" y="1116"/>
                    <a:pt x="11778" y="1012"/>
                    <a:pt x="11804" y="934"/>
                  </a:cubicBezTo>
                  <a:cubicBezTo>
                    <a:pt x="11829" y="882"/>
                    <a:pt x="11829" y="830"/>
                    <a:pt x="11855" y="778"/>
                  </a:cubicBezTo>
                  <a:cubicBezTo>
                    <a:pt x="11829" y="753"/>
                    <a:pt x="11778" y="753"/>
                    <a:pt x="11752" y="727"/>
                  </a:cubicBezTo>
                  <a:cubicBezTo>
                    <a:pt x="11622" y="649"/>
                    <a:pt x="11492" y="597"/>
                    <a:pt x="11363" y="519"/>
                  </a:cubicBezTo>
                  <a:cubicBezTo>
                    <a:pt x="11337" y="545"/>
                    <a:pt x="11337" y="545"/>
                    <a:pt x="11337" y="571"/>
                  </a:cubicBezTo>
                  <a:cubicBezTo>
                    <a:pt x="11337" y="675"/>
                    <a:pt x="11311" y="804"/>
                    <a:pt x="11285" y="934"/>
                  </a:cubicBezTo>
                  <a:cubicBezTo>
                    <a:pt x="11259" y="1168"/>
                    <a:pt x="11207" y="1401"/>
                    <a:pt x="11129" y="1635"/>
                  </a:cubicBezTo>
                  <a:cubicBezTo>
                    <a:pt x="11107" y="1678"/>
                    <a:pt x="11063" y="1699"/>
                    <a:pt x="11021" y="1699"/>
                  </a:cubicBezTo>
                  <a:cubicBezTo>
                    <a:pt x="10962" y="1699"/>
                    <a:pt x="10906" y="1658"/>
                    <a:pt x="10922" y="1583"/>
                  </a:cubicBezTo>
                  <a:cubicBezTo>
                    <a:pt x="10999" y="1349"/>
                    <a:pt x="11025" y="1142"/>
                    <a:pt x="11051" y="908"/>
                  </a:cubicBezTo>
                  <a:cubicBezTo>
                    <a:pt x="11051" y="804"/>
                    <a:pt x="11051" y="675"/>
                    <a:pt x="11051" y="571"/>
                  </a:cubicBezTo>
                  <a:cubicBezTo>
                    <a:pt x="11051" y="519"/>
                    <a:pt x="11051" y="467"/>
                    <a:pt x="11025" y="415"/>
                  </a:cubicBezTo>
                  <a:cubicBezTo>
                    <a:pt x="11025" y="389"/>
                    <a:pt x="11025" y="363"/>
                    <a:pt x="11025" y="337"/>
                  </a:cubicBezTo>
                  <a:cubicBezTo>
                    <a:pt x="10818" y="234"/>
                    <a:pt x="10636" y="130"/>
                    <a:pt x="10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594475" y="4370775"/>
              <a:ext cx="321050" cy="135875"/>
            </a:xfrm>
            <a:custGeom>
              <a:avLst/>
              <a:gdLst/>
              <a:ahLst/>
              <a:cxnLst/>
              <a:rect l="l" t="t" r="r" b="b"/>
              <a:pathLst>
                <a:path w="12842" h="5435" extrusionOk="0">
                  <a:moveTo>
                    <a:pt x="1" y="0"/>
                  </a:moveTo>
                  <a:lnTo>
                    <a:pt x="1" y="0"/>
                  </a:lnTo>
                  <a:cubicBezTo>
                    <a:pt x="234" y="286"/>
                    <a:pt x="468" y="571"/>
                    <a:pt x="701" y="831"/>
                  </a:cubicBezTo>
                  <a:cubicBezTo>
                    <a:pt x="2361" y="2543"/>
                    <a:pt x="4436" y="3840"/>
                    <a:pt x="6693" y="4618"/>
                  </a:cubicBezTo>
                  <a:cubicBezTo>
                    <a:pt x="7731" y="4955"/>
                    <a:pt x="8795" y="5189"/>
                    <a:pt x="9858" y="5318"/>
                  </a:cubicBezTo>
                  <a:cubicBezTo>
                    <a:pt x="10432" y="5394"/>
                    <a:pt x="11015" y="5434"/>
                    <a:pt x="11597" y="5434"/>
                  </a:cubicBezTo>
                  <a:cubicBezTo>
                    <a:pt x="12014" y="5434"/>
                    <a:pt x="12430" y="5413"/>
                    <a:pt x="12841" y="5370"/>
                  </a:cubicBezTo>
                  <a:cubicBezTo>
                    <a:pt x="12011" y="5085"/>
                    <a:pt x="11181" y="4799"/>
                    <a:pt x="10351" y="4488"/>
                  </a:cubicBezTo>
                  <a:cubicBezTo>
                    <a:pt x="10169" y="4410"/>
                    <a:pt x="10014" y="4358"/>
                    <a:pt x="9858" y="4281"/>
                  </a:cubicBezTo>
                  <a:cubicBezTo>
                    <a:pt x="8146" y="3632"/>
                    <a:pt x="6460" y="2906"/>
                    <a:pt x="4800" y="2179"/>
                  </a:cubicBezTo>
                  <a:cubicBezTo>
                    <a:pt x="3866" y="1790"/>
                    <a:pt x="2958" y="1375"/>
                    <a:pt x="2050" y="960"/>
                  </a:cubicBezTo>
                  <a:cubicBezTo>
                    <a:pt x="1609" y="753"/>
                    <a:pt x="1142" y="545"/>
                    <a:pt x="701" y="338"/>
                  </a:cubicBezTo>
                  <a:cubicBezTo>
                    <a:pt x="468" y="234"/>
                    <a:pt x="234" y="13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510825" y="3996300"/>
              <a:ext cx="719875" cy="507450"/>
            </a:xfrm>
            <a:custGeom>
              <a:avLst/>
              <a:gdLst/>
              <a:ahLst/>
              <a:cxnLst/>
              <a:rect l="l" t="t" r="r" b="b"/>
              <a:pathLst>
                <a:path w="28795" h="20298" extrusionOk="0">
                  <a:moveTo>
                    <a:pt x="2205" y="916"/>
                  </a:moveTo>
                  <a:cubicBezTo>
                    <a:pt x="2213" y="916"/>
                    <a:pt x="2222" y="917"/>
                    <a:pt x="2231" y="919"/>
                  </a:cubicBezTo>
                  <a:cubicBezTo>
                    <a:pt x="3528" y="1257"/>
                    <a:pt x="4799" y="1646"/>
                    <a:pt x="6070" y="2061"/>
                  </a:cubicBezTo>
                  <a:cubicBezTo>
                    <a:pt x="8301" y="2813"/>
                    <a:pt x="10532" y="3643"/>
                    <a:pt x="12711" y="4525"/>
                  </a:cubicBezTo>
                  <a:cubicBezTo>
                    <a:pt x="12867" y="4577"/>
                    <a:pt x="13048" y="4655"/>
                    <a:pt x="13204" y="4707"/>
                  </a:cubicBezTo>
                  <a:cubicBezTo>
                    <a:pt x="14138" y="5096"/>
                    <a:pt x="15046" y="5459"/>
                    <a:pt x="15980" y="5874"/>
                  </a:cubicBezTo>
                  <a:cubicBezTo>
                    <a:pt x="17069" y="6341"/>
                    <a:pt x="18185" y="6782"/>
                    <a:pt x="19248" y="7301"/>
                  </a:cubicBezTo>
                  <a:cubicBezTo>
                    <a:pt x="19435" y="7394"/>
                    <a:pt x="19328" y="7676"/>
                    <a:pt x="19154" y="7676"/>
                  </a:cubicBezTo>
                  <a:cubicBezTo>
                    <a:pt x="19134" y="7676"/>
                    <a:pt x="19114" y="7672"/>
                    <a:pt x="19093" y="7664"/>
                  </a:cubicBezTo>
                  <a:cubicBezTo>
                    <a:pt x="17873" y="7145"/>
                    <a:pt x="16680" y="6575"/>
                    <a:pt x="15461" y="6082"/>
                  </a:cubicBezTo>
                  <a:cubicBezTo>
                    <a:pt x="14709" y="5744"/>
                    <a:pt x="13956" y="5459"/>
                    <a:pt x="13204" y="5148"/>
                  </a:cubicBezTo>
                  <a:cubicBezTo>
                    <a:pt x="11751" y="4577"/>
                    <a:pt x="10325" y="4006"/>
                    <a:pt x="8872" y="3462"/>
                  </a:cubicBezTo>
                  <a:cubicBezTo>
                    <a:pt x="6641" y="2632"/>
                    <a:pt x="4410" y="1879"/>
                    <a:pt x="2179" y="1049"/>
                  </a:cubicBezTo>
                  <a:cubicBezTo>
                    <a:pt x="2108" y="1026"/>
                    <a:pt x="2124" y="916"/>
                    <a:pt x="2205" y="916"/>
                  </a:cubicBezTo>
                  <a:close/>
                  <a:moveTo>
                    <a:pt x="21249" y="8128"/>
                  </a:moveTo>
                  <a:cubicBezTo>
                    <a:pt x="21256" y="8128"/>
                    <a:pt x="21264" y="8129"/>
                    <a:pt x="21272" y="8131"/>
                  </a:cubicBezTo>
                  <a:cubicBezTo>
                    <a:pt x="21427" y="8157"/>
                    <a:pt x="21583" y="8209"/>
                    <a:pt x="21765" y="8287"/>
                  </a:cubicBezTo>
                  <a:cubicBezTo>
                    <a:pt x="21842" y="8313"/>
                    <a:pt x="21920" y="8339"/>
                    <a:pt x="21998" y="8365"/>
                  </a:cubicBezTo>
                  <a:cubicBezTo>
                    <a:pt x="22076" y="8390"/>
                    <a:pt x="22154" y="8442"/>
                    <a:pt x="22232" y="8468"/>
                  </a:cubicBezTo>
                  <a:cubicBezTo>
                    <a:pt x="22283" y="8520"/>
                    <a:pt x="22309" y="8572"/>
                    <a:pt x="22283" y="8624"/>
                  </a:cubicBezTo>
                  <a:cubicBezTo>
                    <a:pt x="22232" y="8676"/>
                    <a:pt x="22180" y="8676"/>
                    <a:pt x="22128" y="8676"/>
                  </a:cubicBezTo>
                  <a:cubicBezTo>
                    <a:pt x="22050" y="8624"/>
                    <a:pt x="21972" y="8572"/>
                    <a:pt x="21894" y="8546"/>
                  </a:cubicBezTo>
                  <a:cubicBezTo>
                    <a:pt x="21842" y="8494"/>
                    <a:pt x="21765" y="8468"/>
                    <a:pt x="21687" y="8442"/>
                  </a:cubicBezTo>
                  <a:cubicBezTo>
                    <a:pt x="21531" y="8390"/>
                    <a:pt x="21375" y="8339"/>
                    <a:pt x="21220" y="8287"/>
                  </a:cubicBezTo>
                  <a:cubicBezTo>
                    <a:pt x="21124" y="8263"/>
                    <a:pt x="21161" y="8128"/>
                    <a:pt x="21249" y="8128"/>
                  </a:cubicBezTo>
                  <a:close/>
                  <a:moveTo>
                    <a:pt x="23762" y="9065"/>
                  </a:moveTo>
                  <a:cubicBezTo>
                    <a:pt x="23918" y="9065"/>
                    <a:pt x="23918" y="9298"/>
                    <a:pt x="23762" y="9298"/>
                  </a:cubicBezTo>
                  <a:cubicBezTo>
                    <a:pt x="23606" y="9298"/>
                    <a:pt x="23606" y="9065"/>
                    <a:pt x="23762" y="9065"/>
                  </a:cubicBezTo>
                  <a:close/>
                  <a:moveTo>
                    <a:pt x="26252" y="10206"/>
                  </a:moveTo>
                  <a:cubicBezTo>
                    <a:pt x="26356" y="10206"/>
                    <a:pt x="26356" y="10362"/>
                    <a:pt x="26252" y="10362"/>
                  </a:cubicBezTo>
                  <a:cubicBezTo>
                    <a:pt x="26149" y="10362"/>
                    <a:pt x="26149" y="10206"/>
                    <a:pt x="26252" y="10206"/>
                  </a:cubicBezTo>
                  <a:close/>
                  <a:moveTo>
                    <a:pt x="1484" y="3396"/>
                  </a:moveTo>
                  <a:cubicBezTo>
                    <a:pt x="1529" y="3396"/>
                    <a:pt x="1571" y="3429"/>
                    <a:pt x="1557" y="3488"/>
                  </a:cubicBezTo>
                  <a:cubicBezTo>
                    <a:pt x="1505" y="4214"/>
                    <a:pt x="1427" y="4914"/>
                    <a:pt x="1427" y="5641"/>
                  </a:cubicBezTo>
                  <a:cubicBezTo>
                    <a:pt x="1427" y="6912"/>
                    <a:pt x="1583" y="8183"/>
                    <a:pt x="1894" y="9402"/>
                  </a:cubicBezTo>
                  <a:cubicBezTo>
                    <a:pt x="2024" y="10025"/>
                    <a:pt x="2231" y="10621"/>
                    <a:pt x="2439" y="11218"/>
                  </a:cubicBezTo>
                  <a:cubicBezTo>
                    <a:pt x="2672" y="11815"/>
                    <a:pt x="2958" y="12385"/>
                    <a:pt x="3217" y="12956"/>
                  </a:cubicBezTo>
                  <a:cubicBezTo>
                    <a:pt x="3307" y="13118"/>
                    <a:pt x="3185" y="13254"/>
                    <a:pt x="3050" y="13254"/>
                  </a:cubicBezTo>
                  <a:cubicBezTo>
                    <a:pt x="2990" y="13254"/>
                    <a:pt x="2928" y="13227"/>
                    <a:pt x="2880" y="13164"/>
                  </a:cubicBezTo>
                  <a:cubicBezTo>
                    <a:pt x="2465" y="12541"/>
                    <a:pt x="2179" y="11841"/>
                    <a:pt x="1920" y="11140"/>
                  </a:cubicBezTo>
                  <a:cubicBezTo>
                    <a:pt x="1453" y="9921"/>
                    <a:pt x="1168" y="8624"/>
                    <a:pt x="1090" y="7327"/>
                  </a:cubicBezTo>
                  <a:cubicBezTo>
                    <a:pt x="986" y="6056"/>
                    <a:pt x="1064" y="4707"/>
                    <a:pt x="1401" y="3462"/>
                  </a:cubicBezTo>
                  <a:cubicBezTo>
                    <a:pt x="1412" y="3416"/>
                    <a:pt x="1449" y="3396"/>
                    <a:pt x="1484" y="3396"/>
                  </a:cubicBezTo>
                  <a:close/>
                  <a:moveTo>
                    <a:pt x="13077" y="8590"/>
                  </a:moveTo>
                  <a:cubicBezTo>
                    <a:pt x="13118" y="8590"/>
                    <a:pt x="13161" y="8602"/>
                    <a:pt x="13204" y="8624"/>
                  </a:cubicBezTo>
                  <a:cubicBezTo>
                    <a:pt x="13308" y="8702"/>
                    <a:pt x="13360" y="8805"/>
                    <a:pt x="13308" y="8935"/>
                  </a:cubicBezTo>
                  <a:cubicBezTo>
                    <a:pt x="13334" y="8961"/>
                    <a:pt x="13308" y="8987"/>
                    <a:pt x="13308" y="9013"/>
                  </a:cubicBezTo>
                  <a:cubicBezTo>
                    <a:pt x="13308" y="9091"/>
                    <a:pt x="13334" y="9195"/>
                    <a:pt x="13334" y="9272"/>
                  </a:cubicBezTo>
                  <a:cubicBezTo>
                    <a:pt x="13360" y="9506"/>
                    <a:pt x="13386" y="9739"/>
                    <a:pt x="13438" y="9947"/>
                  </a:cubicBezTo>
                  <a:cubicBezTo>
                    <a:pt x="13489" y="10336"/>
                    <a:pt x="13567" y="10725"/>
                    <a:pt x="13567" y="11114"/>
                  </a:cubicBezTo>
                  <a:cubicBezTo>
                    <a:pt x="13593" y="11348"/>
                    <a:pt x="13697" y="11451"/>
                    <a:pt x="13879" y="11581"/>
                  </a:cubicBezTo>
                  <a:cubicBezTo>
                    <a:pt x="14086" y="11711"/>
                    <a:pt x="14268" y="11815"/>
                    <a:pt x="14475" y="11944"/>
                  </a:cubicBezTo>
                  <a:cubicBezTo>
                    <a:pt x="14864" y="12204"/>
                    <a:pt x="15279" y="12463"/>
                    <a:pt x="15668" y="12723"/>
                  </a:cubicBezTo>
                  <a:cubicBezTo>
                    <a:pt x="15850" y="12852"/>
                    <a:pt x="15824" y="13112"/>
                    <a:pt x="15617" y="13164"/>
                  </a:cubicBezTo>
                  <a:cubicBezTo>
                    <a:pt x="15228" y="13267"/>
                    <a:pt x="14812" y="13371"/>
                    <a:pt x="14397" y="13475"/>
                  </a:cubicBezTo>
                  <a:lnTo>
                    <a:pt x="13879" y="13630"/>
                  </a:lnTo>
                  <a:cubicBezTo>
                    <a:pt x="13697" y="13682"/>
                    <a:pt x="13541" y="13682"/>
                    <a:pt x="13464" y="13864"/>
                  </a:cubicBezTo>
                  <a:cubicBezTo>
                    <a:pt x="13360" y="14227"/>
                    <a:pt x="13308" y="14616"/>
                    <a:pt x="13204" y="14979"/>
                  </a:cubicBezTo>
                  <a:lnTo>
                    <a:pt x="13204" y="15005"/>
                  </a:lnTo>
                  <a:cubicBezTo>
                    <a:pt x="13100" y="15420"/>
                    <a:pt x="12971" y="15810"/>
                    <a:pt x="12893" y="16225"/>
                  </a:cubicBezTo>
                  <a:cubicBezTo>
                    <a:pt x="12868" y="16338"/>
                    <a:pt x="12775" y="16390"/>
                    <a:pt x="12678" y="16390"/>
                  </a:cubicBezTo>
                  <a:cubicBezTo>
                    <a:pt x="12575" y="16390"/>
                    <a:pt x="12466" y="16331"/>
                    <a:pt x="12426" y="16225"/>
                  </a:cubicBezTo>
                  <a:cubicBezTo>
                    <a:pt x="12141" y="15394"/>
                    <a:pt x="11829" y="14538"/>
                    <a:pt x="11544" y="13708"/>
                  </a:cubicBezTo>
                  <a:cubicBezTo>
                    <a:pt x="10740" y="14097"/>
                    <a:pt x="9910" y="14435"/>
                    <a:pt x="9054" y="14694"/>
                  </a:cubicBezTo>
                  <a:cubicBezTo>
                    <a:pt x="9028" y="14704"/>
                    <a:pt x="9002" y="14708"/>
                    <a:pt x="8976" y="14708"/>
                  </a:cubicBezTo>
                  <a:cubicBezTo>
                    <a:pt x="8799" y="14708"/>
                    <a:pt x="8655" y="14490"/>
                    <a:pt x="8768" y="14331"/>
                  </a:cubicBezTo>
                  <a:cubicBezTo>
                    <a:pt x="9209" y="13708"/>
                    <a:pt x="9676" y="13060"/>
                    <a:pt x="10117" y="12437"/>
                  </a:cubicBezTo>
                  <a:cubicBezTo>
                    <a:pt x="9702" y="11815"/>
                    <a:pt x="9365" y="11166"/>
                    <a:pt x="9105" y="10492"/>
                  </a:cubicBezTo>
                  <a:cubicBezTo>
                    <a:pt x="9037" y="10332"/>
                    <a:pt x="9190" y="10171"/>
                    <a:pt x="9352" y="10171"/>
                  </a:cubicBezTo>
                  <a:cubicBezTo>
                    <a:pt x="9374" y="10171"/>
                    <a:pt x="9395" y="10174"/>
                    <a:pt x="9417" y="10180"/>
                  </a:cubicBezTo>
                  <a:cubicBezTo>
                    <a:pt x="9780" y="10284"/>
                    <a:pt x="10169" y="10362"/>
                    <a:pt x="10532" y="10466"/>
                  </a:cubicBezTo>
                  <a:cubicBezTo>
                    <a:pt x="10714" y="10518"/>
                    <a:pt x="10895" y="10569"/>
                    <a:pt x="11077" y="10595"/>
                  </a:cubicBezTo>
                  <a:cubicBezTo>
                    <a:pt x="11124" y="10605"/>
                    <a:pt x="11158" y="10611"/>
                    <a:pt x="11187" y="10611"/>
                  </a:cubicBezTo>
                  <a:cubicBezTo>
                    <a:pt x="11236" y="10611"/>
                    <a:pt x="11271" y="10593"/>
                    <a:pt x="11336" y="10544"/>
                  </a:cubicBezTo>
                  <a:cubicBezTo>
                    <a:pt x="11388" y="10492"/>
                    <a:pt x="11440" y="10414"/>
                    <a:pt x="11492" y="10362"/>
                  </a:cubicBezTo>
                  <a:cubicBezTo>
                    <a:pt x="11985" y="9817"/>
                    <a:pt x="12426" y="9221"/>
                    <a:pt x="12919" y="8676"/>
                  </a:cubicBezTo>
                  <a:cubicBezTo>
                    <a:pt x="12964" y="8615"/>
                    <a:pt x="13019" y="8590"/>
                    <a:pt x="13077" y="8590"/>
                  </a:cubicBezTo>
                  <a:close/>
                  <a:moveTo>
                    <a:pt x="25496" y="12690"/>
                  </a:moveTo>
                  <a:cubicBezTo>
                    <a:pt x="25577" y="12690"/>
                    <a:pt x="25657" y="12772"/>
                    <a:pt x="25604" y="12878"/>
                  </a:cubicBezTo>
                  <a:cubicBezTo>
                    <a:pt x="25241" y="13501"/>
                    <a:pt x="24877" y="14123"/>
                    <a:pt x="24462" y="14720"/>
                  </a:cubicBezTo>
                  <a:cubicBezTo>
                    <a:pt x="23088" y="16614"/>
                    <a:pt x="21220" y="18040"/>
                    <a:pt x="18989" y="18793"/>
                  </a:cubicBezTo>
                  <a:cubicBezTo>
                    <a:pt x="18967" y="18799"/>
                    <a:pt x="18946" y="18802"/>
                    <a:pt x="18926" y="18802"/>
                  </a:cubicBezTo>
                  <a:cubicBezTo>
                    <a:pt x="18714" y="18802"/>
                    <a:pt x="18646" y="18449"/>
                    <a:pt x="18859" y="18378"/>
                  </a:cubicBezTo>
                  <a:cubicBezTo>
                    <a:pt x="20182" y="17885"/>
                    <a:pt x="21401" y="17158"/>
                    <a:pt x="22465" y="16251"/>
                  </a:cubicBezTo>
                  <a:cubicBezTo>
                    <a:pt x="23580" y="15239"/>
                    <a:pt x="24514" y="13968"/>
                    <a:pt x="25396" y="12749"/>
                  </a:cubicBezTo>
                  <a:cubicBezTo>
                    <a:pt x="25421" y="12707"/>
                    <a:pt x="25459" y="12690"/>
                    <a:pt x="25496" y="12690"/>
                  </a:cubicBezTo>
                  <a:close/>
                  <a:moveTo>
                    <a:pt x="17666" y="18948"/>
                  </a:moveTo>
                  <a:cubicBezTo>
                    <a:pt x="17848" y="18948"/>
                    <a:pt x="17848" y="19234"/>
                    <a:pt x="17666" y="19234"/>
                  </a:cubicBezTo>
                  <a:cubicBezTo>
                    <a:pt x="17484" y="19234"/>
                    <a:pt x="17484" y="18948"/>
                    <a:pt x="17666" y="18948"/>
                  </a:cubicBezTo>
                  <a:close/>
                  <a:moveTo>
                    <a:pt x="1945" y="0"/>
                  </a:moveTo>
                  <a:cubicBezTo>
                    <a:pt x="1750" y="0"/>
                    <a:pt x="1563" y="37"/>
                    <a:pt x="1401" y="141"/>
                  </a:cubicBezTo>
                  <a:cubicBezTo>
                    <a:pt x="1064" y="349"/>
                    <a:pt x="882" y="712"/>
                    <a:pt x="753" y="1049"/>
                  </a:cubicBezTo>
                  <a:cubicBezTo>
                    <a:pt x="649" y="1335"/>
                    <a:pt x="545" y="1646"/>
                    <a:pt x="493" y="1931"/>
                  </a:cubicBezTo>
                  <a:cubicBezTo>
                    <a:pt x="1453" y="2191"/>
                    <a:pt x="2387" y="2528"/>
                    <a:pt x="3347" y="2865"/>
                  </a:cubicBezTo>
                  <a:cubicBezTo>
                    <a:pt x="4358" y="3202"/>
                    <a:pt x="5396" y="3565"/>
                    <a:pt x="6408" y="3929"/>
                  </a:cubicBezTo>
                  <a:cubicBezTo>
                    <a:pt x="8664" y="4707"/>
                    <a:pt x="10947" y="5511"/>
                    <a:pt x="13204" y="6315"/>
                  </a:cubicBezTo>
                  <a:cubicBezTo>
                    <a:pt x="14553" y="6808"/>
                    <a:pt x="15876" y="7301"/>
                    <a:pt x="17225" y="7794"/>
                  </a:cubicBezTo>
                  <a:cubicBezTo>
                    <a:pt x="20805" y="9169"/>
                    <a:pt x="24333" y="10647"/>
                    <a:pt x="27705" y="12411"/>
                  </a:cubicBezTo>
                  <a:cubicBezTo>
                    <a:pt x="27861" y="12501"/>
                    <a:pt x="27787" y="12686"/>
                    <a:pt x="27647" y="12686"/>
                  </a:cubicBezTo>
                  <a:cubicBezTo>
                    <a:pt x="27625" y="12686"/>
                    <a:pt x="27600" y="12681"/>
                    <a:pt x="27575" y="12671"/>
                  </a:cubicBezTo>
                  <a:cubicBezTo>
                    <a:pt x="25656" y="11763"/>
                    <a:pt x="23684" y="10907"/>
                    <a:pt x="21713" y="10051"/>
                  </a:cubicBezTo>
                  <a:cubicBezTo>
                    <a:pt x="18911" y="8883"/>
                    <a:pt x="16058" y="7794"/>
                    <a:pt x="13204" y="6756"/>
                  </a:cubicBezTo>
                  <a:cubicBezTo>
                    <a:pt x="12478" y="6497"/>
                    <a:pt x="11751" y="6237"/>
                    <a:pt x="11025" y="5978"/>
                  </a:cubicBezTo>
                  <a:cubicBezTo>
                    <a:pt x="9209" y="5355"/>
                    <a:pt x="7419" y="4733"/>
                    <a:pt x="5603" y="4084"/>
                  </a:cubicBezTo>
                  <a:cubicBezTo>
                    <a:pt x="4696" y="3773"/>
                    <a:pt x="3788" y="3436"/>
                    <a:pt x="2880" y="3124"/>
                  </a:cubicBezTo>
                  <a:cubicBezTo>
                    <a:pt x="2076" y="2839"/>
                    <a:pt x="1245" y="2554"/>
                    <a:pt x="441" y="2191"/>
                  </a:cubicBezTo>
                  <a:cubicBezTo>
                    <a:pt x="415" y="2242"/>
                    <a:pt x="415" y="2294"/>
                    <a:pt x="415" y="2346"/>
                  </a:cubicBezTo>
                  <a:cubicBezTo>
                    <a:pt x="0" y="4603"/>
                    <a:pt x="0" y="6938"/>
                    <a:pt x="519" y="9169"/>
                  </a:cubicBezTo>
                  <a:cubicBezTo>
                    <a:pt x="986" y="11114"/>
                    <a:pt x="1842" y="12982"/>
                    <a:pt x="3035" y="14590"/>
                  </a:cubicBezTo>
                  <a:cubicBezTo>
                    <a:pt x="3476" y="14772"/>
                    <a:pt x="3917" y="14979"/>
                    <a:pt x="4358" y="15161"/>
                  </a:cubicBezTo>
                  <a:cubicBezTo>
                    <a:pt x="4851" y="15369"/>
                    <a:pt x="5370" y="15602"/>
                    <a:pt x="5863" y="15810"/>
                  </a:cubicBezTo>
                  <a:cubicBezTo>
                    <a:pt x="8275" y="16899"/>
                    <a:pt x="10714" y="17963"/>
                    <a:pt x="13204" y="18922"/>
                  </a:cubicBezTo>
                  <a:cubicBezTo>
                    <a:pt x="14423" y="19415"/>
                    <a:pt x="15668" y="19856"/>
                    <a:pt x="16940" y="20271"/>
                  </a:cubicBezTo>
                  <a:cubicBezTo>
                    <a:pt x="16991" y="20271"/>
                    <a:pt x="17043" y="20271"/>
                    <a:pt x="17095" y="20245"/>
                  </a:cubicBezTo>
                  <a:cubicBezTo>
                    <a:pt x="17173" y="20245"/>
                    <a:pt x="17225" y="20271"/>
                    <a:pt x="17251" y="20297"/>
                  </a:cubicBezTo>
                  <a:cubicBezTo>
                    <a:pt x="17796" y="20194"/>
                    <a:pt x="18340" y="20064"/>
                    <a:pt x="18885" y="19908"/>
                  </a:cubicBezTo>
                  <a:cubicBezTo>
                    <a:pt x="21246" y="19156"/>
                    <a:pt x="23451" y="17807"/>
                    <a:pt x="25189" y="16043"/>
                  </a:cubicBezTo>
                  <a:cubicBezTo>
                    <a:pt x="25682" y="15550"/>
                    <a:pt x="26123" y="15031"/>
                    <a:pt x="26564" y="14461"/>
                  </a:cubicBezTo>
                  <a:cubicBezTo>
                    <a:pt x="26901" y="13994"/>
                    <a:pt x="27186" y="13475"/>
                    <a:pt x="27549" y="13034"/>
                  </a:cubicBezTo>
                  <a:cubicBezTo>
                    <a:pt x="27835" y="12645"/>
                    <a:pt x="28146" y="12308"/>
                    <a:pt x="28379" y="11892"/>
                  </a:cubicBezTo>
                  <a:cubicBezTo>
                    <a:pt x="28561" y="11581"/>
                    <a:pt x="28795" y="11166"/>
                    <a:pt x="28587" y="10803"/>
                  </a:cubicBezTo>
                  <a:cubicBezTo>
                    <a:pt x="28276" y="10258"/>
                    <a:pt x="27601" y="10025"/>
                    <a:pt x="27082" y="9765"/>
                  </a:cubicBezTo>
                  <a:cubicBezTo>
                    <a:pt x="26382" y="9428"/>
                    <a:pt x="25682" y="9117"/>
                    <a:pt x="25007" y="8805"/>
                  </a:cubicBezTo>
                  <a:cubicBezTo>
                    <a:pt x="23632" y="8183"/>
                    <a:pt x="22232" y="7612"/>
                    <a:pt x="20857" y="7042"/>
                  </a:cubicBezTo>
                  <a:cubicBezTo>
                    <a:pt x="18314" y="5978"/>
                    <a:pt x="15772" y="4914"/>
                    <a:pt x="13204" y="3903"/>
                  </a:cubicBezTo>
                  <a:cubicBezTo>
                    <a:pt x="12971" y="3825"/>
                    <a:pt x="12763" y="3721"/>
                    <a:pt x="12530" y="3643"/>
                  </a:cubicBezTo>
                  <a:cubicBezTo>
                    <a:pt x="11129" y="3099"/>
                    <a:pt x="9728" y="2580"/>
                    <a:pt x="8301" y="2087"/>
                  </a:cubicBezTo>
                  <a:cubicBezTo>
                    <a:pt x="7627" y="1827"/>
                    <a:pt x="6926" y="1594"/>
                    <a:pt x="6226" y="1360"/>
                  </a:cubicBezTo>
                  <a:cubicBezTo>
                    <a:pt x="5603" y="1127"/>
                    <a:pt x="4955" y="945"/>
                    <a:pt x="4306" y="686"/>
                  </a:cubicBezTo>
                  <a:cubicBezTo>
                    <a:pt x="3762" y="478"/>
                    <a:pt x="3243" y="245"/>
                    <a:pt x="2672" y="115"/>
                  </a:cubicBezTo>
                  <a:cubicBezTo>
                    <a:pt x="2442" y="58"/>
                    <a:pt x="2188" y="0"/>
                    <a:pt x="19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752075" y="4232650"/>
              <a:ext cx="133625" cy="147225"/>
            </a:xfrm>
            <a:custGeom>
              <a:avLst/>
              <a:gdLst/>
              <a:ahLst/>
              <a:cxnLst/>
              <a:rect l="l" t="t" r="r" b="b"/>
              <a:pathLst>
                <a:path w="5345" h="5889" extrusionOk="0">
                  <a:moveTo>
                    <a:pt x="3243" y="0"/>
                  </a:moveTo>
                  <a:cubicBezTo>
                    <a:pt x="3087" y="182"/>
                    <a:pt x="2932" y="363"/>
                    <a:pt x="2776" y="519"/>
                  </a:cubicBezTo>
                  <a:cubicBezTo>
                    <a:pt x="2516" y="830"/>
                    <a:pt x="2283" y="1167"/>
                    <a:pt x="1998" y="1453"/>
                  </a:cubicBezTo>
                  <a:cubicBezTo>
                    <a:pt x="1849" y="1590"/>
                    <a:pt x="1690" y="1637"/>
                    <a:pt x="1525" y="1637"/>
                  </a:cubicBezTo>
                  <a:cubicBezTo>
                    <a:pt x="1317" y="1637"/>
                    <a:pt x="1099" y="1563"/>
                    <a:pt x="882" y="1505"/>
                  </a:cubicBezTo>
                  <a:cubicBezTo>
                    <a:pt x="623" y="1453"/>
                    <a:pt x="363" y="1375"/>
                    <a:pt x="104" y="1323"/>
                  </a:cubicBezTo>
                  <a:lnTo>
                    <a:pt x="104" y="1323"/>
                  </a:lnTo>
                  <a:cubicBezTo>
                    <a:pt x="363" y="1868"/>
                    <a:pt x="675" y="2387"/>
                    <a:pt x="1012" y="2854"/>
                  </a:cubicBezTo>
                  <a:cubicBezTo>
                    <a:pt x="1064" y="2931"/>
                    <a:pt x="1064" y="3061"/>
                    <a:pt x="1012" y="3113"/>
                  </a:cubicBezTo>
                  <a:cubicBezTo>
                    <a:pt x="675" y="3580"/>
                    <a:pt x="337" y="4047"/>
                    <a:pt x="0" y="4514"/>
                  </a:cubicBezTo>
                  <a:cubicBezTo>
                    <a:pt x="649" y="4280"/>
                    <a:pt x="1297" y="3995"/>
                    <a:pt x="1920" y="3684"/>
                  </a:cubicBezTo>
                  <a:cubicBezTo>
                    <a:pt x="1962" y="3663"/>
                    <a:pt x="2003" y="3653"/>
                    <a:pt x="2043" y="3653"/>
                  </a:cubicBezTo>
                  <a:cubicBezTo>
                    <a:pt x="2151" y="3653"/>
                    <a:pt x="2245" y="3725"/>
                    <a:pt x="2283" y="3839"/>
                  </a:cubicBezTo>
                  <a:cubicBezTo>
                    <a:pt x="2516" y="4514"/>
                    <a:pt x="2750" y="5214"/>
                    <a:pt x="2983" y="5889"/>
                  </a:cubicBezTo>
                  <a:cubicBezTo>
                    <a:pt x="3035" y="5681"/>
                    <a:pt x="3087" y="5474"/>
                    <a:pt x="3139" y="5266"/>
                  </a:cubicBezTo>
                  <a:cubicBezTo>
                    <a:pt x="3191" y="5058"/>
                    <a:pt x="3269" y="4825"/>
                    <a:pt x="3321" y="4617"/>
                  </a:cubicBezTo>
                  <a:cubicBezTo>
                    <a:pt x="3373" y="4436"/>
                    <a:pt x="3398" y="4254"/>
                    <a:pt x="3502" y="4099"/>
                  </a:cubicBezTo>
                  <a:cubicBezTo>
                    <a:pt x="3502" y="4073"/>
                    <a:pt x="3528" y="4047"/>
                    <a:pt x="3554" y="4021"/>
                  </a:cubicBezTo>
                  <a:cubicBezTo>
                    <a:pt x="3788" y="3787"/>
                    <a:pt x="4229" y="3735"/>
                    <a:pt x="4514" y="3632"/>
                  </a:cubicBezTo>
                  <a:cubicBezTo>
                    <a:pt x="4799" y="3554"/>
                    <a:pt x="5085" y="3476"/>
                    <a:pt x="5344" y="3398"/>
                  </a:cubicBezTo>
                  <a:cubicBezTo>
                    <a:pt x="5007" y="3165"/>
                    <a:pt x="4670" y="2957"/>
                    <a:pt x="4332" y="2724"/>
                  </a:cubicBezTo>
                  <a:cubicBezTo>
                    <a:pt x="4125" y="2594"/>
                    <a:pt x="3891" y="2464"/>
                    <a:pt x="3710" y="2257"/>
                  </a:cubicBezTo>
                  <a:cubicBezTo>
                    <a:pt x="3606" y="2127"/>
                    <a:pt x="3580" y="1972"/>
                    <a:pt x="3554" y="1816"/>
                  </a:cubicBezTo>
                  <a:cubicBezTo>
                    <a:pt x="3554" y="1764"/>
                    <a:pt x="3554" y="1712"/>
                    <a:pt x="3554" y="1660"/>
                  </a:cubicBezTo>
                  <a:cubicBezTo>
                    <a:pt x="3476" y="1271"/>
                    <a:pt x="3373" y="882"/>
                    <a:pt x="3295" y="493"/>
                  </a:cubicBezTo>
                  <a:cubicBezTo>
                    <a:pt x="3269" y="311"/>
                    <a:pt x="3243" y="156"/>
                    <a:pt x="3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294225" y="3985200"/>
              <a:ext cx="1013000" cy="985700"/>
            </a:xfrm>
            <a:custGeom>
              <a:avLst/>
              <a:gdLst/>
              <a:ahLst/>
              <a:cxnLst/>
              <a:rect l="l" t="t" r="r" b="b"/>
              <a:pathLst>
                <a:path w="40520" h="39428" extrusionOk="0">
                  <a:moveTo>
                    <a:pt x="5992" y="5618"/>
                  </a:moveTo>
                  <a:cubicBezTo>
                    <a:pt x="6511" y="5618"/>
                    <a:pt x="7030" y="5773"/>
                    <a:pt x="7471" y="6059"/>
                  </a:cubicBezTo>
                  <a:cubicBezTo>
                    <a:pt x="7730" y="6214"/>
                    <a:pt x="7938" y="6370"/>
                    <a:pt x="8145" y="6578"/>
                  </a:cubicBezTo>
                  <a:cubicBezTo>
                    <a:pt x="8223" y="6655"/>
                    <a:pt x="8275" y="6733"/>
                    <a:pt x="8353" y="6837"/>
                  </a:cubicBezTo>
                  <a:cubicBezTo>
                    <a:pt x="8353" y="7070"/>
                    <a:pt x="8379" y="7304"/>
                    <a:pt x="8379" y="7537"/>
                  </a:cubicBezTo>
                  <a:cubicBezTo>
                    <a:pt x="8457" y="8368"/>
                    <a:pt x="8612" y="9172"/>
                    <a:pt x="8820" y="9976"/>
                  </a:cubicBezTo>
                  <a:cubicBezTo>
                    <a:pt x="8405" y="10209"/>
                    <a:pt x="8016" y="10391"/>
                    <a:pt x="7575" y="10521"/>
                  </a:cubicBezTo>
                  <a:cubicBezTo>
                    <a:pt x="7238" y="10600"/>
                    <a:pt x="6901" y="10634"/>
                    <a:pt x="6564" y="10634"/>
                  </a:cubicBezTo>
                  <a:cubicBezTo>
                    <a:pt x="6460" y="10634"/>
                    <a:pt x="6356" y="10630"/>
                    <a:pt x="6252" y="10624"/>
                  </a:cubicBezTo>
                  <a:cubicBezTo>
                    <a:pt x="5396" y="10572"/>
                    <a:pt x="4514" y="10209"/>
                    <a:pt x="3969" y="9535"/>
                  </a:cubicBezTo>
                  <a:cubicBezTo>
                    <a:pt x="3372" y="8783"/>
                    <a:pt x="3295" y="7771"/>
                    <a:pt x="3736" y="6941"/>
                  </a:cubicBezTo>
                  <a:cubicBezTo>
                    <a:pt x="4177" y="6111"/>
                    <a:pt x="5084" y="5644"/>
                    <a:pt x="5992" y="5618"/>
                  </a:cubicBezTo>
                  <a:close/>
                  <a:moveTo>
                    <a:pt x="4741" y="3426"/>
                  </a:moveTo>
                  <a:cubicBezTo>
                    <a:pt x="6169" y="3426"/>
                    <a:pt x="7476" y="4231"/>
                    <a:pt x="8353" y="5384"/>
                  </a:cubicBezTo>
                  <a:cubicBezTo>
                    <a:pt x="8353" y="5488"/>
                    <a:pt x="8353" y="5592"/>
                    <a:pt x="8353" y="5696"/>
                  </a:cubicBezTo>
                  <a:cubicBezTo>
                    <a:pt x="8405" y="5773"/>
                    <a:pt x="8457" y="5825"/>
                    <a:pt x="8535" y="5903"/>
                  </a:cubicBezTo>
                  <a:cubicBezTo>
                    <a:pt x="8586" y="5981"/>
                    <a:pt x="8586" y="6059"/>
                    <a:pt x="8535" y="6137"/>
                  </a:cubicBezTo>
                  <a:cubicBezTo>
                    <a:pt x="8504" y="6167"/>
                    <a:pt x="8465" y="6180"/>
                    <a:pt x="8422" y="6180"/>
                  </a:cubicBezTo>
                  <a:cubicBezTo>
                    <a:pt x="8392" y="6180"/>
                    <a:pt x="8359" y="6173"/>
                    <a:pt x="8327" y="6163"/>
                  </a:cubicBezTo>
                  <a:cubicBezTo>
                    <a:pt x="8327" y="6266"/>
                    <a:pt x="8327" y="6344"/>
                    <a:pt x="8327" y="6448"/>
                  </a:cubicBezTo>
                  <a:cubicBezTo>
                    <a:pt x="8197" y="6240"/>
                    <a:pt x="8016" y="6085"/>
                    <a:pt x="7834" y="5929"/>
                  </a:cubicBezTo>
                  <a:cubicBezTo>
                    <a:pt x="7445" y="5592"/>
                    <a:pt x="6900" y="5358"/>
                    <a:pt x="6381" y="5281"/>
                  </a:cubicBezTo>
                  <a:cubicBezTo>
                    <a:pt x="6269" y="5269"/>
                    <a:pt x="6155" y="5263"/>
                    <a:pt x="6042" y="5263"/>
                  </a:cubicBezTo>
                  <a:cubicBezTo>
                    <a:pt x="5138" y="5263"/>
                    <a:pt x="4237" y="5630"/>
                    <a:pt x="3684" y="6344"/>
                  </a:cubicBezTo>
                  <a:cubicBezTo>
                    <a:pt x="3035" y="7200"/>
                    <a:pt x="2879" y="8342"/>
                    <a:pt x="3372" y="9301"/>
                  </a:cubicBezTo>
                  <a:cubicBezTo>
                    <a:pt x="3839" y="10183"/>
                    <a:pt x="4799" y="10780"/>
                    <a:pt x="5785" y="10962"/>
                  </a:cubicBezTo>
                  <a:cubicBezTo>
                    <a:pt x="5989" y="10992"/>
                    <a:pt x="6198" y="11007"/>
                    <a:pt x="6408" y="11007"/>
                  </a:cubicBezTo>
                  <a:cubicBezTo>
                    <a:pt x="6729" y="11007"/>
                    <a:pt x="7053" y="10973"/>
                    <a:pt x="7367" y="10910"/>
                  </a:cubicBezTo>
                  <a:cubicBezTo>
                    <a:pt x="7912" y="10806"/>
                    <a:pt x="8457" y="10624"/>
                    <a:pt x="8924" y="10313"/>
                  </a:cubicBezTo>
                  <a:cubicBezTo>
                    <a:pt x="8924" y="10391"/>
                    <a:pt x="8950" y="10469"/>
                    <a:pt x="8976" y="10521"/>
                  </a:cubicBezTo>
                  <a:cubicBezTo>
                    <a:pt x="9027" y="10521"/>
                    <a:pt x="9053" y="10495"/>
                    <a:pt x="9105" y="10469"/>
                  </a:cubicBezTo>
                  <a:cubicBezTo>
                    <a:pt x="9134" y="10459"/>
                    <a:pt x="9162" y="10453"/>
                    <a:pt x="9189" y="10453"/>
                  </a:cubicBezTo>
                  <a:cubicBezTo>
                    <a:pt x="9237" y="10453"/>
                    <a:pt x="9280" y="10471"/>
                    <a:pt x="9313" y="10521"/>
                  </a:cubicBezTo>
                  <a:cubicBezTo>
                    <a:pt x="9365" y="10598"/>
                    <a:pt x="9339" y="10702"/>
                    <a:pt x="9261" y="10728"/>
                  </a:cubicBezTo>
                  <a:cubicBezTo>
                    <a:pt x="9209" y="10780"/>
                    <a:pt x="9131" y="10780"/>
                    <a:pt x="9079" y="10832"/>
                  </a:cubicBezTo>
                  <a:cubicBezTo>
                    <a:pt x="9105" y="10910"/>
                    <a:pt x="9131" y="10988"/>
                    <a:pt x="9157" y="11091"/>
                  </a:cubicBezTo>
                  <a:cubicBezTo>
                    <a:pt x="8086" y="11627"/>
                    <a:pt x="6908" y="11968"/>
                    <a:pt x="5697" y="11968"/>
                  </a:cubicBezTo>
                  <a:cubicBezTo>
                    <a:pt x="5442" y="11968"/>
                    <a:pt x="5186" y="11953"/>
                    <a:pt x="4929" y="11921"/>
                  </a:cubicBezTo>
                  <a:cubicBezTo>
                    <a:pt x="3502" y="11740"/>
                    <a:pt x="2101" y="10988"/>
                    <a:pt x="1297" y="9742"/>
                  </a:cubicBezTo>
                  <a:cubicBezTo>
                    <a:pt x="545" y="8575"/>
                    <a:pt x="467" y="7019"/>
                    <a:pt x="1064" y="5773"/>
                  </a:cubicBezTo>
                  <a:cubicBezTo>
                    <a:pt x="1634" y="4528"/>
                    <a:pt x="2854" y="3646"/>
                    <a:pt x="4202" y="3465"/>
                  </a:cubicBezTo>
                  <a:cubicBezTo>
                    <a:pt x="4384" y="3439"/>
                    <a:pt x="4563" y="3426"/>
                    <a:pt x="4741" y="3426"/>
                  </a:cubicBezTo>
                  <a:close/>
                  <a:moveTo>
                    <a:pt x="10594" y="433"/>
                  </a:moveTo>
                  <a:cubicBezTo>
                    <a:pt x="10841" y="433"/>
                    <a:pt x="11101" y="501"/>
                    <a:pt x="11336" y="559"/>
                  </a:cubicBezTo>
                  <a:cubicBezTo>
                    <a:pt x="11907" y="689"/>
                    <a:pt x="12426" y="922"/>
                    <a:pt x="12970" y="1130"/>
                  </a:cubicBezTo>
                  <a:cubicBezTo>
                    <a:pt x="13619" y="1389"/>
                    <a:pt x="14267" y="1571"/>
                    <a:pt x="14890" y="1804"/>
                  </a:cubicBezTo>
                  <a:cubicBezTo>
                    <a:pt x="15590" y="2038"/>
                    <a:pt x="16291" y="2271"/>
                    <a:pt x="16965" y="2531"/>
                  </a:cubicBezTo>
                  <a:cubicBezTo>
                    <a:pt x="18392" y="3024"/>
                    <a:pt x="19793" y="3543"/>
                    <a:pt x="21194" y="4087"/>
                  </a:cubicBezTo>
                  <a:cubicBezTo>
                    <a:pt x="21427" y="4165"/>
                    <a:pt x="21635" y="4269"/>
                    <a:pt x="21868" y="4347"/>
                  </a:cubicBezTo>
                  <a:cubicBezTo>
                    <a:pt x="24436" y="5358"/>
                    <a:pt x="26978" y="6422"/>
                    <a:pt x="29521" y="7486"/>
                  </a:cubicBezTo>
                  <a:cubicBezTo>
                    <a:pt x="30896" y="8056"/>
                    <a:pt x="32296" y="8627"/>
                    <a:pt x="33671" y="9249"/>
                  </a:cubicBezTo>
                  <a:cubicBezTo>
                    <a:pt x="34346" y="9561"/>
                    <a:pt x="35046" y="9872"/>
                    <a:pt x="35746" y="10209"/>
                  </a:cubicBezTo>
                  <a:cubicBezTo>
                    <a:pt x="36265" y="10469"/>
                    <a:pt x="36940" y="10702"/>
                    <a:pt x="37251" y="11247"/>
                  </a:cubicBezTo>
                  <a:cubicBezTo>
                    <a:pt x="37459" y="11610"/>
                    <a:pt x="37225" y="12025"/>
                    <a:pt x="37043" y="12336"/>
                  </a:cubicBezTo>
                  <a:cubicBezTo>
                    <a:pt x="36810" y="12752"/>
                    <a:pt x="36499" y="13089"/>
                    <a:pt x="36213" y="13478"/>
                  </a:cubicBezTo>
                  <a:cubicBezTo>
                    <a:pt x="35850" y="13919"/>
                    <a:pt x="35565" y="14438"/>
                    <a:pt x="35228" y="14905"/>
                  </a:cubicBezTo>
                  <a:cubicBezTo>
                    <a:pt x="34787" y="15475"/>
                    <a:pt x="34346" y="15994"/>
                    <a:pt x="33853" y="16487"/>
                  </a:cubicBezTo>
                  <a:cubicBezTo>
                    <a:pt x="32115" y="18251"/>
                    <a:pt x="29936" y="19600"/>
                    <a:pt x="27549" y="20352"/>
                  </a:cubicBezTo>
                  <a:cubicBezTo>
                    <a:pt x="27004" y="20508"/>
                    <a:pt x="26460" y="20638"/>
                    <a:pt x="25915" y="20741"/>
                  </a:cubicBezTo>
                  <a:cubicBezTo>
                    <a:pt x="25889" y="20715"/>
                    <a:pt x="25837" y="20689"/>
                    <a:pt x="25759" y="20689"/>
                  </a:cubicBezTo>
                  <a:cubicBezTo>
                    <a:pt x="25707" y="20689"/>
                    <a:pt x="25655" y="20715"/>
                    <a:pt x="25604" y="20715"/>
                  </a:cubicBezTo>
                  <a:cubicBezTo>
                    <a:pt x="24332" y="20300"/>
                    <a:pt x="23087" y="19859"/>
                    <a:pt x="21868" y="19366"/>
                  </a:cubicBezTo>
                  <a:cubicBezTo>
                    <a:pt x="19378" y="18407"/>
                    <a:pt x="16939" y="17343"/>
                    <a:pt x="14527" y="16254"/>
                  </a:cubicBezTo>
                  <a:cubicBezTo>
                    <a:pt x="14034" y="16046"/>
                    <a:pt x="13515" y="15813"/>
                    <a:pt x="13022" y="15605"/>
                  </a:cubicBezTo>
                  <a:cubicBezTo>
                    <a:pt x="12581" y="15397"/>
                    <a:pt x="12140" y="15190"/>
                    <a:pt x="11699" y="15034"/>
                  </a:cubicBezTo>
                  <a:cubicBezTo>
                    <a:pt x="10506" y="13426"/>
                    <a:pt x="9650" y="11558"/>
                    <a:pt x="9183" y="9613"/>
                  </a:cubicBezTo>
                  <a:cubicBezTo>
                    <a:pt x="8664" y="7382"/>
                    <a:pt x="8664" y="5047"/>
                    <a:pt x="9079" y="2790"/>
                  </a:cubicBezTo>
                  <a:cubicBezTo>
                    <a:pt x="9079" y="2738"/>
                    <a:pt x="9079" y="2686"/>
                    <a:pt x="9105" y="2635"/>
                  </a:cubicBezTo>
                  <a:cubicBezTo>
                    <a:pt x="9909" y="2998"/>
                    <a:pt x="10740" y="3283"/>
                    <a:pt x="11544" y="3568"/>
                  </a:cubicBezTo>
                  <a:cubicBezTo>
                    <a:pt x="12452" y="3880"/>
                    <a:pt x="13360" y="4217"/>
                    <a:pt x="14267" y="4528"/>
                  </a:cubicBezTo>
                  <a:cubicBezTo>
                    <a:pt x="16083" y="5177"/>
                    <a:pt x="17873" y="5799"/>
                    <a:pt x="19689" y="6422"/>
                  </a:cubicBezTo>
                  <a:cubicBezTo>
                    <a:pt x="20415" y="6681"/>
                    <a:pt x="21142" y="6941"/>
                    <a:pt x="21868" y="7200"/>
                  </a:cubicBezTo>
                  <a:cubicBezTo>
                    <a:pt x="24722" y="8238"/>
                    <a:pt x="27575" y="9327"/>
                    <a:pt x="30377" y="10495"/>
                  </a:cubicBezTo>
                  <a:cubicBezTo>
                    <a:pt x="32348" y="11325"/>
                    <a:pt x="34320" y="12207"/>
                    <a:pt x="36239" y="13115"/>
                  </a:cubicBezTo>
                  <a:cubicBezTo>
                    <a:pt x="36264" y="13125"/>
                    <a:pt x="36289" y="13130"/>
                    <a:pt x="36311" y="13130"/>
                  </a:cubicBezTo>
                  <a:cubicBezTo>
                    <a:pt x="36451" y="13130"/>
                    <a:pt x="36525" y="12945"/>
                    <a:pt x="36369" y="12855"/>
                  </a:cubicBezTo>
                  <a:cubicBezTo>
                    <a:pt x="32997" y="11091"/>
                    <a:pt x="29469" y="9613"/>
                    <a:pt x="25889" y="8238"/>
                  </a:cubicBezTo>
                  <a:cubicBezTo>
                    <a:pt x="24540" y="7745"/>
                    <a:pt x="23217" y="7252"/>
                    <a:pt x="21868" y="6759"/>
                  </a:cubicBezTo>
                  <a:cubicBezTo>
                    <a:pt x="19611" y="5955"/>
                    <a:pt x="17328" y="5151"/>
                    <a:pt x="15072" y="4373"/>
                  </a:cubicBezTo>
                  <a:cubicBezTo>
                    <a:pt x="14060" y="4009"/>
                    <a:pt x="13022" y="3646"/>
                    <a:pt x="12011" y="3309"/>
                  </a:cubicBezTo>
                  <a:cubicBezTo>
                    <a:pt x="11051" y="2972"/>
                    <a:pt x="10117" y="2635"/>
                    <a:pt x="9157" y="2375"/>
                  </a:cubicBezTo>
                  <a:cubicBezTo>
                    <a:pt x="9209" y="2064"/>
                    <a:pt x="9313" y="1779"/>
                    <a:pt x="9417" y="1493"/>
                  </a:cubicBezTo>
                  <a:cubicBezTo>
                    <a:pt x="9546" y="1156"/>
                    <a:pt x="9728" y="793"/>
                    <a:pt x="10065" y="585"/>
                  </a:cubicBezTo>
                  <a:cubicBezTo>
                    <a:pt x="10223" y="473"/>
                    <a:pt x="10404" y="433"/>
                    <a:pt x="10594" y="433"/>
                  </a:cubicBezTo>
                  <a:close/>
                  <a:moveTo>
                    <a:pt x="12011" y="15423"/>
                  </a:moveTo>
                  <a:lnTo>
                    <a:pt x="12011" y="15423"/>
                  </a:lnTo>
                  <a:cubicBezTo>
                    <a:pt x="12244" y="15553"/>
                    <a:pt x="12478" y="15657"/>
                    <a:pt x="12711" y="15761"/>
                  </a:cubicBezTo>
                  <a:cubicBezTo>
                    <a:pt x="13152" y="15968"/>
                    <a:pt x="13619" y="16176"/>
                    <a:pt x="14060" y="16383"/>
                  </a:cubicBezTo>
                  <a:cubicBezTo>
                    <a:pt x="14968" y="16798"/>
                    <a:pt x="15876" y="17213"/>
                    <a:pt x="16810" y="17602"/>
                  </a:cubicBezTo>
                  <a:cubicBezTo>
                    <a:pt x="18470" y="18329"/>
                    <a:pt x="20156" y="19055"/>
                    <a:pt x="21868" y="19704"/>
                  </a:cubicBezTo>
                  <a:cubicBezTo>
                    <a:pt x="22024" y="19781"/>
                    <a:pt x="22179" y="19833"/>
                    <a:pt x="22361" y="19911"/>
                  </a:cubicBezTo>
                  <a:cubicBezTo>
                    <a:pt x="23191" y="20222"/>
                    <a:pt x="24021" y="20508"/>
                    <a:pt x="24851" y="20793"/>
                  </a:cubicBezTo>
                  <a:cubicBezTo>
                    <a:pt x="24440" y="20836"/>
                    <a:pt x="24024" y="20857"/>
                    <a:pt x="23607" y="20857"/>
                  </a:cubicBezTo>
                  <a:cubicBezTo>
                    <a:pt x="23025" y="20857"/>
                    <a:pt x="22442" y="20817"/>
                    <a:pt x="21868" y="20741"/>
                  </a:cubicBezTo>
                  <a:cubicBezTo>
                    <a:pt x="20805" y="20612"/>
                    <a:pt x="19741" y="20378"/>
                    <a:pt x="18703" y="20041"/>
                  </a:cubicBezTo>
                  <a:cubicBezTo>
                    <a:pt x="16446" y="19263"/>
                    <a:pt x="14371" y="17966"/>
                    <a:pt x="12711" y="16254"/>
                  </a:cubicBezTo>
                  <a:cubicBezTo>
                    <a:pt x="12478" y="15994"/>
                    <a:pt x="12244" y="15709"/>
                    <a:pt x="12011" y="15423"/>
                  </a:cubicBezTo>
                  <a:close/>
                  <a:moveTo>
                    <a:pt x="34215" y="17144"/>
                  </a:moveTo>
                  <a:cubicBezTo>
                    <a:pt x="34357" y="17144"/>
                    <a:pt x="34494" y="17157"/>
                    <a:pt x="34631" y="17187"/>
                  </a:cubicBezTo>
                  <a:cubicBezTo>
                    <a:pt x="35124" y="17265"/>
                    <a:pt x="35565" y="17447"/>
                    <a:pt x="35954" y="17758"/>
                  </a:cubicBezTo>
                  <a:cubicBezTo>
                    <a:pt x="36680" y="18303"/>
                    <a:pt x="37121" y="19237"/>
                    <a:pt x="36992" y="20145"/>
                  </a:cubicBezTo>
                  <a:cubicBezTo>
                    <a:pt x="36862" y="21104"/>
                    <a:pt x="36161" y="21909"/>
                    <a:pt x="35202" y="22142"/>
                  </a:cubicBezTo>
                  <a:cubicBezTo>
                    <a:pt x="35011" y="22188"/>
                    <a:pt x="34819" y="22210"/>
                    <a:pt x="34626" y="22210"/>
                  </a:cubicBezTo>
                  <a:cubicBezTo>
                    <a:pt x="33952" y="22210"/>
                    <a:pt x="33282" y="21943"/>
                    <a:pt x="32737" y="21520"/>
                  </a:cubicBezTo>
                  <a:cubicBezTo>
                    <a:pt x="32374" y="21234"/>
                    <a:pt x="32037" y="20871"/>
                    <a:pt x="31778" y="20482"/>
                  </a:cubicBezTo>
                  <a:cubicBezTo>
                    <a:pt x="31492" y="20041"/>
                    <a:pt x="31311" y="19548"/>
                    <a:pt x="31155" y="19055"/>
                  </a:cubicBezTo>
                  <a:cubicBezTo>
                    <a:pt x="31674" y="18744"/>
                    <a:pt x="32193" y="18407"/>
                    <a:pt x="32659" y="18017"/>
                  </a:cubicBezTo>
                  <a:cubicBezTo>
                    <a:pt x="32997" y="17758"/>
                    <a:pt x="33334" y="17473"/>
                    <a:pt x="33671" y="17187"/>
                  </a:cubicBezTo>
                  <a:cubicBezTo>
                    <a:pt x="33749" y="17161"/>
                    <a:pt x="33827" y="17161"/>
                    <a:pt x="33905" y="17161"/>
                  </a:cubicBezTo>
                  <a:cubicBezTo>
                    <a:pt x="34012" y="17151"/>
                    <a:pt x="34115" y="17144"/>
                    <a:pt x="34215" y="17144"/>
                  </a:cubicBezTo>
                  <a:close/>
                  <a:moveTo>
                    <a:pt x="35490" y="16115"/>
                  </a:moveTo>
                  <a:cubicBezTo>
                    <a:pt x="36649" y="16115"/>
                    <a:pt x="37794" y="16475"/>
                    <a:pt x="38652" y="17291"/>
                  </a:cubicBezTo>
                  <a:cubicBezTo>
                    <a:pt x="39612" y="18251"/>
                    <a:pt x="40053" y="19678"/>
                    <a:pt x="39793" y="21001"/>
                  </a:cubicBezTo>
                  <a:cubicBezTo>
                    <a:pt x="39534" y="22376"/>
                    <a:pt x="38496" y="23569"/>
                    <a:pt x="37199" y="24062"/>
                  </a:cubicBezTo>
                  <a:cubicBezTo>
                    <a:pt x="36721" y="24242"/>
                    <a:pt x="36220" y="24325"/>
                    <a:pt x="35720" y="24325"/>
                  </a:cubicBezTo>
                  <a:cubicBezTo>
                    <a:pt x="34782" y="24325"/>
                    <a:pt x="33844" y="24033"/>
                    <a:pt x="33049" y="23543"/>
                  </a:cubicBezTo>
                  <a:cubicBezTo>
                    <a:pt x="31622" y="22661"/>
                    <a:pt x="30662" y="21182"/>
                    <a:pt x="30143" y="19600"/>
                  </a:cubicBezTo>
                  <a:cubicBezTo>
                    <a:pt x="30221" y="19574"/>
                    <a:pt x="30299" y="19522"/>
                    <a:pt x="30377" y="19470"/>
                  </a:cubicBezTo>
                  <a:cubicBezTo>
                    <a:pt x="30377" y="19470"/>
                    <a:pt x="30377" y="19470"/>
                    <a:pt x="30377" y="19444"/>
                  </a:cubicBezTo>
                  <a:cubicBezTo>
                    <a:pt x="30351" y="19366"/>
                    <a:pt x="30403" y="19263"/>
                    <a:pt x="30506" y="19237"/>
                  </a:cubicBezTo>
                  <a:cubicBezTo>
                    <a:pt x="30519" y="19230"/>
                    <a:pt x="30536" y="19227"/>
                    <a:pt x="30553" y="19227"/>
                  </a:cubicBezTo>
                  <a:cubicBezTo>
                    <a:pt x="30605" y="19227"/>
                    <a:pt x="30669" y="19256"/>
                    <a:pt x="30688" y="19315"/>
                  </a:cubicBezTo>
                  <a:cubicBezTo>
                    <a:pt x="30740" y="19289"/>
                    <a:pt x="30818" y="19237"/>
                    <a:pt x="30870" y="19211"/>
                  </a:cubicBezTo>
                  <a:cubicBezTo>
                    <a:pt x="31025" y="20145"/>
                    <a:pt x="31648" y="21079"/>
                    <a:pt x="32348" y="21701"/>
                  </a:cubicBezTo>
                  <a:cubicBezTo>
                    <a:pt x="32983" y="22226"/>
                    <a:pt x="33784" y="22567"/>
                    <a:pt x="34611" y="22567"/>
                  </a:cubicBezTo>
                  <a:cubicBezTo>
                    <a:pt x="34764" y="22567"/>
                    <a:pt x="34918" y="22555"/>
                    <a:pt x="35072" y="22531"/>
                  </a:cubicBezTo>
                  <a:cubicBezTo>
                    <a:pt x="36136" y="22376"/>
                    <a:pt x="36992" y="21597"/>
                    <a:pt x="37277" y="20560"/>
                  </a:cubicBezTo>
                  <a:cubicBezTo>
                    <a:pt x="37562" y="19548"/>
                    <a:pt x="37199" y="18433"/>
                    <a:pt x="36473" y="17706"/>
                  </a:cubicBezTo>
                  <a:cubicBezTo>
                    <a:pt x="36032" y="17291"/>
                    <a:pt x="35487" y="17006"/>
                    <a:pt x="34890" y="16928"/>
                  </a:cubicBezTo>
                  <a:cubicBezTo>
                    <a:pt x="34723" y="16898"/>
                    <a:pt x="34547" y="16885"/>
                    <a:pt x="34373" y="16885"/>
                  </a:cubicBezTo>
                  <a:cubicBezTo>
                    <a:pt x="34249" y="16885"/>
                    <a:pt x="34127" y="16891"/>
                    <a:pt x="34008" y="16902"/>
                  </a:cubicBezTo>
                  <a:cubicBezTo>
                    <a:pt x="33982" y="16902"/>
                    <a:pt x="33957" y="16902"/>
                    <a:pt x="33931" y="16928"/>
                  </a:cubicBezTo>
                  <a:cubicBezTo>
                    <a:pt x="34034" y="16824"/>
                    <a:pt x="34138" y="16720"/>
                    <a:pt x="34242" y="16617"/>
                  </a:cubicBezTo>
                  <a:cubicBezTo>
                    <a:pt x="34216" y="16539"/>
                    <a:pt x="34216" y="16461"/>
                    <a:pt x="34294" y="16409"/>
                  </a:cubicBezTo>
                  <a:cubicBezTo>
                    <a:pt x="34372" y="16383"/>
                    <a:pt x="34423" y="16383"/>
                    <a:pt x="34501" y="16357"/>
                  </a:cubicBezTo>
                  <a:cubicBezTo>
                    <a:pt x="34553" y="16279"/>
                    <a:pt x="34605" y="16228"/>
                    <a:pt x="34657" y="16176"/>
                  </a:cubicBezTo>
                  <a:cubicBezTo>
                    <a:pt x="34933" y="16136"/>
                    <a:pt x="35212" y="16115"/>
                    <a:pt x="35490" y="16115"/>
                  </a:cubicBezTo>
                  <a:close/>
                  <a:moveTo>
                    <a:pt x="15487" y="19003"/>
                  </a:moveTo>
                  <a:cubicBezTo>
                    <a:pt x="15694" y="19133"/>
                    <a:pt x="15876" y="19237"/>
                    <a:pt x="16083" y="19340"/>
                  </a:cubicBezTo>
                  <a:cubicBezTo>
                    <a:pt x="16083" y="19315"/>
                    <a:pt x="16083" y="19263"/>
                    <a:pt x="16083" y="19237"/>
                  </a:cubicBezTo>
                  <a:cubicBezTo>
                    <a:pt x="16083" y="19133"/>
                    <a:pt x="16135" y="19081"/>
                    <a:pt x="16239" y="19055"/>
                  </a:cubicBezTo>
                  <a:cubicBezTo>
                    <a:pt x="16317" y="19055"/>
                    <a:pt x="16395" y="19107"/>
                    <a:pt x="16421" y="19185"/>
                  </a:cubicBezTo>
                  <a:cubicBezTo>
                    <a:pt x="16446" y="19289"/>
                    <a:pt x="16421" y="19418"/>
                    <a:pt x="16421" y="19522"/>
                  </a:cubicBezTo>
                  <a:cubicBezTo>
                    <a:pt x="16550" y="19600"/>
                    <a:pt x="16680" y="19652"/>
                    <a:pt x="16810" y="19730"/>
                  </a:cubicBezTo>
                  <a:cubicBezTo>
                    <a:pt x="16836" y="19756"/>
                    <a:pt x="16887" y="19756"/>
                    <a:pt x="16913" y="19781"/>
                  </a:cubicBezTo>
                  <a:cubicBezTo>
                    <a:pt x="16913" y="19756"/>
                    <a:pt x="16913" y="19704"/>
                    <a:pt x="16939" y="19678"/>
                  </a:cubicBezTo>
                  <a:cubicBezTo>
                    <a:pt x="16939" y="19588"/>
                    <a:pt x="17018" y="19517"/>
                    <a:pt x="17106" y="19517"/>
                  </a:cubicBezTo>
                  <a:cubicBezTo>
                    <a:pt x="17120" y="19517"/>
                    <a:pt x="17133" y="19519"/>
                    <a:pt x="17147" y="19522"/>
                  </a:cubicBezTo>
                  <a:cubicBezTo>
                    <a:pt x="17225" y="19548"/>
                    <a:pt x="17303" y="19678"/>
                    <a:pt x="17251" y="19781"/>
                  </a:cubicBezTo>
                  <a:cubicBezTo>
                    <a:pt x="17199" y="19807"/>
                    <a:pt x="17199" y="19859"/>
                    <a:pt x="17173" y="19885"/>
                  </a:cubicBezTo>
                  <a:cubicBezTo>
                    <a:pt x="17277" y="19937"/>
                    <a:pt x="17380" y="19989"/>
                    <a:pt x="17510" y="20041"/>
                  </a:cubicBezTo>
                  <a:cubicBezTo>
                    <a:pt x="17536" y="19963"/>
                    <a:pt x="17562" y="19885"/>
                    <a:pt x="17588" y="19807"/>
                  </a:cubicBezTo>
                  <a:cubicBezTo>
                    <a:pt x="17621" y="19757"/>
                    <a:pt x="17677" y="19729"/>
                    <a:pt x="17732" y="19729"/>
                  </a:cubicBezTo>
                  <a:cubicBezTo>
                    <a:pt x="17763" y="19729"/>
                    <a:pt x="17794" y="19737"/>
                    <a:pt x="17821" y="19756"/>
                  </a:cubicBezTo>
                  <a:cubicBezTo>
                    <a:pt x="17847" y="19756"/>
                    <a:pt x="17873" y="19807"/>
                    <a:pt x="17873" y="19833"/>
                  </a:cubicBezTo>
                  <a:cubicBezTo>
                    <a:pt x="17899" y="19885"/>
                    <a:pt x="17873" y="19911"/>
                    <a:pt x="17873" y="19963"/>
                  </a:cubicBezTo>
                  <a:cubicBezTo>
                    <a:pt x="17873" y="19963"/>
                    <a:pt x="17847" y="19989"/>
                    <a:pt x="17847" y="19989"/>
                  </a:cubicBezTo>
                  <a:cubicBezTo>
                    <a:pt x="17847" y="20015"/>
                    <a:pt x="17847" y="20041"/>
                    <a:pt x="17821" y="20067"/>
                  </a:cubicBezTo>
                  <a:cubicBezTo>
                    <a:pt x="17795" y="20093"/>
                    <a:pt x="17795" y="20119"/>
                    <a:pt x="17769" y="20145"/>
                  </a:cubicBezTo>
                  <a:cubicBezTo>
                    <a:pt x="17951" y="20222"/>
                    <a:pt x="18107" y="20274"/>
                    <a:pt x="18262" y="20326"/>
                  </a:cubicBezTo>
                  <a:cubicBezTo>
                    <a:pt x="18262" y="20326"/>
                    <a:pt x="18288" y="20300"/>
                    <a:pt x="18288" y="20274"/>
                  </a:cubicBezTo>
                  <a:cubicBezTo>
                    <a:pt x="18314" y="20248"/>
                    <a:pt x="18353" y="20235"/>
                    <a:pt x="18395" y="20235"/>
                  </a:cubicBezTo>
                  <a:cubicBezTo>
                    <a:pt x="18437" y="20235"/>
                    <a:pt x="18483" y="20248"/>
                    <a:pt x="18522" y="20274"/>
                  </a:cubicBezTo>
                  <a:cubicBezTo>
                    <a:pt x="18548" y="20300"/>
                    <a:pt x="18548" y="20326"/>
                    <a:pt x="18574" y="20352"/>
                  </a:cubicBezTo>
                  <a:cubicBezTo>
                    <a:pt x="18574" y="20378"/>
                    <a:pt x="18574" y="20404"/>
                    <a:pt x="18574" y="20430"/>
                  </a:cubicBezTo>
                  <a:cubicBezTo>
                    <a:pt x="18885" y="20560"/>
                    <a:pt x="19196" y="20638"/>
                    <a:pt x="19533" y="20741"/>
                  </a:cubicBezTo>
                  <a:cubicBezTo>
                    <a:pt x="19352" y="20793"/>
                    <a:pt x="19196" y="20845"/>
                    <a:pt x="19041" y="20949"/>
                  </a:cubicBezTo>
                  <a:cubicBezTo>
                    <a:pt x="18703" y="21156"/>
                    <a:pt x="18418" y="21442"/>
                    <a:pt x="18185" y="21753"/>
                  </a:cubicBezTo>
                  <a:cubicBezTo>
                    <a:pt x="17692" y="22479"/>
                    <a:pt x="17458" y="23335"/>
                    <a:pt x="17173" y="24140"/>
                  </a:cubicBezTo>
                  <a:cubicBezTo>
                    <a:pt x="16472" y="26319"/>
                    <a:pt x="15772" y="28472"/>
                    <a:pt x="15072" y="30651"/>
                  </a:cubicBezTo>
                  <a:cubicBezTo>
                    <a:pt x="14657" y="31896"/>
                    <a:pt x="14267" y="33115"/>
                    <a:pt x="13852" y="34360"/>
                  </a:cubicBezTo>
                  <a:cubicBezTo>
                    <a:pt x="13808" y="34509"/>
                    <a:pt x="13925" y="34598"/>
                    <a:pt x="14053" y="34598"/>
                  </a:cubicBezTo>
                  <a:cubicBezTo>
                    <a:pt x="14148" y="34598"/>
                    <a:pt x="14249" y="34549"/>
                    <a:pt x="14293" y="34438"/>
                  </a:cubicBezTo>
                  <a:cubicBezTo>
                    <a:pt x="14345" y="34231"/>
                    <a:pt x="14423" y="34049"/>
                    <a:pt x="14475" y="33841"/>
                  </a:cubicBezTo>
                  <a:cubicBezTo>
                    <a:pt x="15149" y="34256"/>
                    <a:pt x="15798" y="34723"/>
                    <a:pt x="16395" y="35242"/>
                  </a:cubicBezTo>
                  <a:cubicBezTo>
                    <a:pt x="16628" y="35476"/>
                    <a:pt x="16887" y="35709"/>
                    <a:pt x="16991" y="36020"/>
                  </a:cubicBezTo>
                  <a:cubicBezTo>
                    <a:pt x="17095" y="36358"/>
                    <a:pt x="16965" y="36669"/>
                    <a:pt x="16758" y="36902"/>
                  </a:cubicBezTo>
                  <a:cubicBezTo>
                    <a:pt x="16412" y="37248"/>
                    <a:pt x="15905" y="37329"/>
                    <a:pt x="15413" y="37329"/>
                  </a:cubicBezTo>
                  <a:cubicBezTo>
                    <a:pt x="15167" y="37329"/>
                    <a:pt x="14925" y="37309"/>
                    <a:pt x="14708" y="37292"/>
                  </a:cubicBezTo>
                  <a:cubicBezTo>
                    <a:pt x="13930" y="37240"/>
                    <a:pt x="13152" y="37136"/>
                    <a:pt x="12400" y="36980"/>
                  </a:cubicBezTo>
                  <a:cubicBezTo>
                    <a:pt x="10869" y="36669"/>
                    <a:pt x="9391" y="36124"/>
                    <a:pt x="8016" y="35398"/>
                  </a:cubicBezTo>
                  <a:cubicBezTo>
                    <a:pt x="7315" y="35035"/>
                    <a:pt x="6667" y="34646"/>
                    <a:pt x="6044" y="34179"/>
                  </a:cubicBezTo>
                  <a:cubicBezTo>
                    <a:pt x="5551" y="33841"/>
                    <a:pt x="5058" y="33323"/>
                    <a:pt x="5240" y="32700"/>
                  </a:cubicBezTo>
                  <a:cubicBezTo>
                    <a:pt x="5318" y="32544"/>
                    <a:pt x="5422" y="32415"/>
                    <a:pt x="5525" y="32259"/>
                  </a:cubicBezTo>
                  <a:cubicBezTo>
                    <a:pt x="5525" y="32233"/>
                    <a:pt x="5525" y="32207"/>
                    <a:pt x="5525" y="32207"/>
                  </a:cubicBezTo>
                  <a:cubicBezTo>
                    <a:pt x="5966" y="31740"/>
                    <a:pt x="6667" y="31636"/>
                    <a:pt x="7289" y="31610"/>
                  </a:cubicBezTo>
                  <a:cubicBezTo>
                    <a:pt x="7407" y="31603"/>
                    <a:pt x="7524" y="31599"/>
                    <a:pt x="7640" y="31599"/>
                  </a:cubicBezTo>
                  <a:cubicBezTo>
                    <a:pt x="8295" y="31599"/>
                    <a:pt x="8934" y="31716"/>
                    <a:pt x="9572" y="31870"/>
                  </a:cubicBezTo>
                  <a:cubicBezTo>
                    <a:pt x="9494" y="32051"/>
                    <a:pt x="9391" y="32233"/>
                    <a:pt x="9287" y="32441"/>
                  </a:cubicBezTo>
                  <a:cubicBezTo>
                    <a:pt x="9200" y="32597"/>
                    <a:pt x="9347" y="32731"/>
                    <a:pt x="9492" y="32731"/>
                  </a:cubicBezTo>
                  <a:cubicBezTo>
                    <a:pt x="9563" y="32731"/>
                    <a:pt x="9633" y="32699"/>
                    <a:pt x="9676" y="32622"/>
                  </a:cubicBezTo>
                  <a:cubicBezTo>
                    <a:pt x="10688" y="30651"/>
                    <a:pt x="11699" y="28705"/>
                    <a:pt x="12711" y="26734"/>
                  </a:cubicBezTo>
                  <a:cubicBezTo>
                    <a:pt x="13204" y="25748"/>
                    <a:pt x="13697" y="24788"/>
                    <a:pt x="14190" y="23802"/>
                  </a:cubicBezTo>
                  <a:cubicBezTo>
                    <a:pt x="14579" y="23024"/>
                    <a:pt x="14968" y="22246"/>
                    <a:pt x="15227" y="21416"/>
                  </a:cubicBezTo>
                  <a:cubicBezTo>
                    <a:pt x="15487" y="20663"/>
                    <a:pt x="15616" y="19807"/>
                    <a:pt x="15487" y="19003"/>
                  </a:cubicBezTo>
                  <a:close/>
                  <a:moveTo>
                    <a:pt x="10610" y="0"/>
                  </a:moveTo>
                  <a:cubicBezTo>
                    <a:pt x="10336" y="0"/>
                    <a:pt x="10065" y="56"/>
                    <a:pt x="9832" y="196"/>
                  </a:cubicBezTo>
                  <a:cubicBezTo>
                    <a:pt x="9468" y="430"/>
                    <a:pt x="9235" y="819"/>
                    <a:pt x="9053" y="1182"/>
                  </a:cubicBezTo>
                  <a:cubicBezTo>
                    <a:pt x="8690" y="2012"/>
                    <a:pt x="8586" y="2946"/>
                    <a:pt x="8483" y="3854"/>
                  </a:cubicBezTo>
                  <a:cubicBezTo>
                    <a:pt x="8431" y="4191"/>
                    <a:pt x="8405" y="4554"/>
                    <a:pt x="8379" y="4891"/>
                  </a:cubicBezTo>
                  <a:cubicBezTo>
                    <a:pt x="7627" y="3698"/>
                    <a:pt x="6174" y="3024"/>
                    <a:pt x="4773" y="3024"/>
                  </a:cubicBezTo>
                  <a:cubicBezTo>
                    <a:pt x="4750" y="3023"/>
                    <a:pt x="4727" y="3023"/>
                    <a:pt x="4704" y="3023"/>
                  </a:cubicBezTo>
                  <a:cubicBezTo>
                    <a:pt x="3249" y="3023"/>
                    <a:pt x="1829" y="3821"/>
                    <a:pt x="1012" y="5021"/>
                  </a:cubicBezTo>
                  <a:cubicBezTo>
                    <a:pt x="182" y="6266"/>
                    <a:pt x="0" y="7952"/>
                    <a:pt x="597" y="9327"/>
                  </a:cubicBezTo>
                  <a:cubicBezTo>
                    <a:pt x="1245" y="10806"/>
                    <a:pt x="2646" y="11818"/>
                    <a:pt x="4177" y="12181"/>
                  </a:cubicBezTo>
                  <a:cubicBezTo>
                    <a:pt x="4659" y="12305"/>
                    <a:pt x="5149" y="12361"/>
                    <a:pt x="5640" y="12361"/>
                  </a:cubicBezTo>
                  <a:cubicBezTo>
                    <a:pt x="6893" y="12361"/>
                    <a:pt x="8150" y="11995"/>
                    <a:pt x="9287" y="11454"/>
                  </a:cubicBezTo>
                  <a:cubicBezTo>
                    <a:pt x="9728" y="12700"/>
                    <a:pt x="10350" y="13893"/>
                    <a:pt x="11129" y="14982"/>
                  </a:cubicBezTo>
                  <a:cubicBezTo>
                    <a:pt x="11181" y="15034"/>
                    <a:pt x="11232" y="15086"/>
                    <a:pt x="11258" y="15138"/>
                  </a:cubicBezTo>
                  <a:cubicBezTo>
                    <a:pt x="11258" y="15268"/>
                    <a:pt x="11336" y="15372"/>
                    <a:pt x="11466" y="15423"/>
                  </a:cubicBezTo>
                  <a:cubicBezTo>
                    <a:pt x="12478" y="16746"/>
                    <a:pt x="13723" y="17862"/>
                    <a:pt x="15124" y="18770"/>
                  </a:cubicBezTo>
                  <a:cubicBezTo>
                    <a:pt x="15175" y="19159"/>
                    <a:pt x="15201" y="19548"/>
                    <a:pt x="15175" y="19911"/>
                  </a:cubicBezTo>
                  <a:cubicBezTo>
                    <a:pt x="15124" y="20326"/>
                    <a:pt x="15020" y="20741"/>
                    <a:pt x="14916" y="21130"/>
                  </a:cubicBezTo>
                  <a:cubicBezTo>
                    <a:pt x="14683" y="21961"/>
                    <a:pt x="14293" y="22765"/>
                    <a:pt x="13904" y="23543"/>
                  </a:cubicBezTo>
                  <a:cubicBezTo>
                    <a:pt x="12919" y="25411"/>
                    <a:pt x="11959" y="27278"/>
                    <a:pt x="10973" y="29172"/>
                  </a:cubicBezTo>
                  <a:cubicBezTo>
                    <a:pt x="10558" y="30002"/>
                    <a:pt x="10117" y="30832"/>
                    <a:pt x="9702" y="31662"/>
                  </a:cubicBezTo>
                  <a:cubicBezTo>
                    <a:pt x="9001" y="31351"/>
                    <a:pt x="8197" y="31247"/>
                    <a:pt x="7445" y="31221"/>
                  </a:cubicBezTo>
                  <a:cubicBezTo>
                    <a:pt x="6693" y="31221"/>
                    <a:pt x="5837" y="31351"/>
                    <a:pt x="5266" y="31922"/>
                  </a:cubicBezTo>
                  <a:cubicBezTo>
                    <a:pt x="4981" y="32207"/>
                    <a:pt x="4825" y="32544"/>
                    <a:pt x="4799" y="32908"/>
                  </a:cubicBezTo>
                  <a:cubicBezTo>
                    <a:pt x="4617" y="33193"/>
                    <a:pt x="4462" y="33504"/>
                    <a:pt x="4384" y="33841"/>
                  </a:cubicBezTo>
                  <a:cubicBezTo>
                    <a:pt x="4254" y="34360"/>
                    <a:pt x="4306" y="34931"/>
                    <a:pt x="4617" y="35372"/>
                  </a:cubicBezTo>
                  <a:cubicBezTo>
                    <a:pt x="4981" y="35865"/>
                    <a:pt x="5577" y="36176"/>
                    <a:pt x="6070" y="36487"/>
                  </a:cubicBezTo>
                  <a:cubicBezTo>
                    <a:pt x="6641" y="36851"/>
                    <a:pt x="7212" y="37162"/>
                    <a:pt x="7808" y="37447"/>
                  </a:cubicBezTo>
                  <a:cubicBezTo>
                    <a:pt x="10143" y="38563"/>
                    <a:pt x="12711" y="39263"/>
                    <a:pt x="15305" y="39419"/>
                  </a:cubicBezTo>
                  <a:cubicBezTo>
                    <a:pt x="15372" y="39424"/>
                    <a:pt x="15439" y="39427"/>
                    <a:pt x="15506" y="39427"/>
                  </a:cubicBezTo>
                  <a:cubicBezTo>
                    <a:pt x="15748" y="39427"/>
                    <a:pt x="15984" y="39385"/>
                    <a:pt x="16187" y="39263"/>
                  </a:cubicBezTo>
                  <a:cubicBezTo>
                    <a:pt x="16472" y="39107"/>
                    <a:pt x="16654" y="38822"/>
                    <a:pt x="16784" y="38563"/>
                  </a:cubicBezTo>
                  <a:cubicBezTo>
                    <a:pt x="16836" y="38459"/>
                    <a:pt x="16887" y="38355"/>
                    <a:pt x="16913" y="38251"/>
                  </a:cubicBezTo>
                  <a:lnTo>
                    <a:pt x="16913" y="38251"/>
                  </a:lnTo>
                  <a:cubicBezTo>
                    <a:pt x="16784" y="38355"/>
                    <a:pt x="16654" y="38407"/>
                    <a:pt x="16498" y="38459"/>
                  </a:cubicBezTo>
                  <a:cubicBezTo>
                    <a:pt x="16446" y="38485"/>
                    <a:pt x="16395" y="38485"/>
                    <a:pt x="16369" y="38511"/>
                  </a:cubicBezTo>
                  <a:cubicBezTo>
                    <a:pt x="16291" y="38615"/>
                    <a:pt x="16239" y="38718"/>
                    <a:pt x="16161" y="38796"/>
                  </a:cubicBezTo>
                  <a:cubicBezTo>
                    <a:pt x="15954" y="39004"/>
                    <a:pt x="15694" y="39030"/>
                    <a:pt x="15435" y="39030"/>
                  </a:cubicBezTo>
                  <a:cubicBezTo>
                    <a:pt x="14267" y="39004"/>
                    <a:pt x="13048" y="38770"/>
                    <a:pt x="11907" y="38485"/>
                  </a:cubicBezTo>
                  <a:cubicBezTo>
                    <a:pt x="10765" y="38225"/>
                    <a:pt x="9624" y="37836"/>
                    <a:pt x="8560" y="37343"/>
                  </a:cubicBezTo>
                  <a:cubicBezTo>
                    <a:pt x="7471" y="36876"/>
                    <a:pt x="6381" y="36306"/>
                    <a:pt x="5422" y="35605"/>
                  </a:cubicBezTo>
                  <a:cubicBezTo>
                    <a:pt x="5162" y="35424"/>
                    <a:pt x="4929" y="35216"/>
                    <a:pt x="4799" y="34931"/>
                  </a:cubicBezTo>
                  <a:cubicBezTo>
                    <a:pt x="4695" y="34672"/>
                    <a:pt x="4643" y="34386"/>
                    <a:pt x="4669" y="34127"/>
                  </a:cubicBezTo>
                  <a:cubicBezTo>
                    <a:pt x="4695" y="33867"/>
                    <a:pt x="4773" y="33634"/>
                    <a:pt x="4877" y="33400"/>
                  </a:cubicBezTo>
                  <a:cubicBezTo>
                    <a:pt x="4929" y="33556"/>
                    <a:pt x="5007" y="33738"/>
                    <a:pt x="5136" y="33893"/>
                  </a:cubicBezTo>
                  <a:cubicBezTo>
                    <a:pt x="5370" y="34179"/>
                    <a:pt x="5655" y="34412"/>
                    <a:pt x="5966" y="34620"/>
                  </a:cubicBezTo>
                  <a:cubicBezTo>
                    <a:pt x="6304" y="34853"/>
                    <a:pt x="6667" y="35087"/>
                    <a:pt x="7030" y="35320"/>
                  </a:cubicBezTo>
                  <a:cubicBezTo>
                    <a:pt x="8560" y="36228"/>
                    <a:pt x="10221" y="36876"/>
                    <a:pt x="11933" y="37266"/>
                  </a:cubicBezTo>
                  <a:cubicBezTo>
                    <a:pt x="12789" y="37473"/>
                    <a:pt x="13671" y="37603"/>
                    <a:pt x="14527" y="37655"/>
                  </a:cubicBezTo>
                  <a:cubicBezTo>
                    <a:pt x="14798" y="37673"/>
                    <a:pt x="15085" y="37695"/>
                    <a:pt x="15373" y="37695"/>
                  </a:cubicBezTo>
                  <a:cubicBezTo>
                    <a:pt x="15884" y="37695"/>
                    <a:pt x="16395" y="37626"/>
                    <a:pt x="16810" y="37343"/>
                  </a:cubicBezTo>
                  <a:cubicBezTo>
                    <a:pt x="16836" y="37317"/>
                    <a:pt x="16887" y="37266"/>
                    <a:pt x="16913" y="37240"/>
                  </a:cubicBezTo>
                  <a:lnTo>
                    <a:pt x="16913" y="37240"/>
                  </a:lnTo>
                  <a:cubicBezTo>
                    <a:pt x="16836" y="37499"/>
                    <a:pt x="16732" y="37758"/>
                    <a:pt x="16628" y="38018"/>
                  </a:cubicBezTo>
                  <a:cubicBezTo>
                    <a:pt x="16680" y="37992"/>
                    <a:pt x="16758" y="37966"/>
                    <a:pt x="16862" y="37966"/>
                  </a:cubicBezTo>
                  <a:cubicBezTo>
                    <a:pt x="16939" y="37966"/>
                    <a:pt x="16991" y="38018"/>
                    <a:pt x="16991" y="38096"/>
                  </a:cubicBezTo>
                  <a:cubicBezTo>
                    <a:pt x="17199" y="37551"/>
                    <a:pt x="17354" y="36954"/>
                    <a:pt x="17406" y="36384"/>
                  </a:cubicBezTo>
                  <a:cubicBezTo>
                    <a:pt x="17406" y="36358"/>
                    <a:pt x="17406" y="36358"/>
                    <a:pt x="17406" y="36332"/>
                  </a:cubicBezTo>
                  <a:cubicBezTo>
                    <a:pt x="17432" y="35917"/>
                    <a:pt x="17199" y="35553"/>
                    <a:pt x="16939" y="35268"/>
                  </a:cubicBezTo>
                  <a:cubicBezTo>
                    <a:pt x="16291" y="34542"/>
                    <a:pt x="15435" y="33945"/>
                    <a:pt x="14605" y="33452"/>
                  </a:cubicBezTo>
                  <a:cubicBezTo>
                    <a:pt x="15175" y="31688"/>
                    <a:pt x="15746" y="29924"/>
                    <a:pt x="16317" y="28160"/>
                  </a:cubicBezTo>
                  <a:cubicBezTo>
                    <a:pt x="16654" y="27123"/>
                    <a:pt x="16991" y="26085"/>
                    <a:pt x="17328" y="25047"/>
                  </a:cubicBezTo>
                  <a:cubicBezTo>
                    <a:pt x="17588" y="24165"/>
                    <a:pt x="17847" y="23283"/>
                    <a:pt x="18236" y="22453"/>
                  </a:cubicBezTo>
                  <a:cubicBezTo>
                    <a:pt x="18444" y="22064"/>
                    <a:pt x="18677" y="21675"/>
                    <a:pt x="18989" y="21390"/>
                  </a:cubicBezTo>
                  <a:cubicBezTo>
                    <a:pt x="19248" y="21130"/>
                    <a:pt x="19585" y="20949"/>
                    <a:pt x="19949" y="20845"/>
                  </a:cubicBezTo>
                  <a:cubicBezTo>
                    <a:pt x="20597" y="21001"/>
                    <a:pt x="21220" y="21104"/>
                    <a:pt x="21868" y="21182"/>
                  </a:cubicBezTo>
                  <a:cubicBezTo>
                    <a:pt x="22393" y="21241"/>
                    <a:pt x="22933" y="21270"/>
                    <a:pt x="23466" y="21270"/>
                  </a:cubicBezTo>
                  <a:cubicBezTo>
                    <a:pt x="23643" y="21270"/>
                    <a:pt x="23820" y="21267"/>
                    <a:pt x="23995" y="21260"/>
                  </a:cubicBezTo>
                  <a:cubicBezTo>
                    <a:pt x="24592" y="21234"/>
                    <a:pt x="25189" y="21156"/>
                    <a:pt x="25811" y="21079"/>
                  </a:cubicBezTo>
                  <a:cubicBezTo>
                    <a:pt x="25863" y="21053"/>
                    <a:pt x="25915" y="21027"/>
                    <a:pt x="25941" y="20975"/>
                  </a:cubicBezTo>
                  <a:cubicBezTo>
                    <a:pt x="27264" y="20741"/>
                    <a:pt x="28587" y="20352"/>
                    <a:pt x="29806" y="19756"/>
                  </a:cubicBezTo>
                  <a:cubicBezTo>
                    <a:pt x="30325" y="21260"/>
                    <a:pt x="31181" y="22739"/>
                    <a:pt x="32504" y="23673"/>
                  </a:cubicBezTo>
                  <a:cubicBezTo>
                    <a:pt x="33439" y="24335"/>
                    <a:pt x="34594" y="24749"/>
                    <a:pt x="35759" y="24749"/>
                  </a:cubicBezTo>
                  <a:cubicBezTo>
                    <a:pt x="36145" y="24749"/>
                    <a:pt x="36533" y="24703"/>
                    <a:pt x="36914" y="24606"/>
                  </a:cubicBezTo>
                  <a:cubicBezTo>
                    <a:pt x="38418" y="24217"/>
                    <a:pt x="39638" y="22998"/>
                    <a:pt x="40079" y="21520"/>
                  </a:cubicBezTo>
                  <a:cubicBezTo>
                    <a:pt x="40520" y="20119"/>
                    <a:pt x="40182" y="18510"/>
                    <a:pt x="39274" y="17395"/>
                  </a:cubicBezTo>
                  <a:cubicBezTo>
                    <a:pt x="38469" y="16378"/>
                    <a:pt x="37163" y="15707"/>
                    <a:pt x="35849" y="15707"/>
                  </a:cubicBezTo>
                  <a:cubicBezTo>
                    <a:pt x="35554" y="15707"/>
                    <a:pt x="35258" y="15741"/>
                    <a:pt x="34968" y="15813"/>
                  </a:cubicBezTo>
                  <a:cubicBezTo>
                    <a:pt x="35176" y="15579"/>
                    <a:pt x="35383" y="15320"/>
                    <a:pt x="35591" y="15060"/>
                  </a:cubicBezTo>
                  <a:cubicBezTo>
                    <a:pt x="35928" y="14593"/>
                    <a:pt x="36239" y="14100"/>
                    <a:pt x="36602" y="13633"/>
                  </a:cubicBezTo>
                  <a:cubicBezTo>
                    <a:pt x="36888" y="13244"/>
                    <a:pt x="37225" y="12855"/>
                    <a:pt x="37459" y="12440"/>
                  </a:cubicBezTo>
                  <a:cubicBezTo>
                    <a:pt x="37666" y="12077"/>
                    <a:pt x="37822" y="11610"/>
                    <a:pt x="37692" y="11195"/>
                  </a:cubicBezTo>
                  <a:cubicBezTo>
                    <a:pt x="37484" y="10624"/>
                    <a:pt x="36862" y="10287"/>
                    <a:pt x="36343" y="10028"/>
                  </a:cubicBezTo>
                  <a:cubicBezTo>
                    <a:pt x="34968" y="9353"/>
                    <a:pt x="33567" y="8731"/>
                    <a:pt x="32141" y="8108"/>
                  </a:cubicBezTo>
                  <a:cubicBezTo>
                    <a:pt x="29287" y="6889"/>
                    <a:pt x="26382" y="5747"/>
                    <a:pt x="23476" y="4580"/>
                  </a:cubicBezTo>
                  <a:cubicBezTo>
                    <a:pt x="22958" y="4373"/>
                    <a:pt x="22413" y="4139"/>
                    <a:pt x="21868" y="3932"/>
                  </a:cubicBezTo>
                  <a:cubicBezTo>
                    <a:pt x="19533" y="3024"/>
                    <a:pt x="17173" y="2142"/>
                    <a:pt x="14786" y="1312"/>
                  </a:cubicBezTo>
                  <a:cubicBezTo>
                    <a:pt x="14164" y="1104"/>
                    <a:pt x="13515" y="897"/>
                    <a:pt x="12919" y="637"/>
                  </a:cubicBezTo>
                  <a:cubicBezTo>
                    <a:pt x="12348" y="404"/>
                    <a:pt x="11751" y="170"/>
                    <a:pt x="11155" y="66"/>
                  </a:cubicBezTo>
                  <a:cubicBezTo>
                    <a:pt x="10978" y="25"/>
                    <a:pt x="10793" y="0"/>
                    <a:pt x="10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727175" y="4211025"/>
              <a:ext cx="179925" cy="195050"/>
            </a:xfrm>
            <a:custGeom>
              <a:avLst/>
              <a:gdLst/>
              <a:ahLst/>
              <a:cxnLst/>
              <a:rect l="l" t="t" r="r" b="b"/>
              <a:pathLst>
                <a:path w="7197" h="7802" extrusionOk="0">
                  <a:moveTo>
                    <a:pt x="4213" y="865"/>
                  </a:moveTo>
                  <a:cubicBezTo>
                    <a:pt x="4239" y="1021"/>
                    <a:pt x="4265" y="1176"/>
                    <a:pt x="4291" y="1358"/>
                  </a:cubicBezTo>
                  <a:cubicBezTo>
                    <a:pt x="4369" y="1747"/>
                    <a:pt x="4472" y="2136"/>
                    <a:pt x="4550" y="2525"/>
                  </a:cubicBezTo>
                  <a:cubicBezTo>
                    <a:pt x="4550" y="2577"/>
                    <a:pt x="4550" y="2629"/>
                    <a:pt x="4550" y="2681"/>
                  </a:cubicBezTo>
                  <a:cubicBezTo>
                    <a:pt x="4576" y="2837"/>
                    <a:pt x="4602" y="2992"/>
                    <a:pt x="4706" y="3122"/>
                  </a:cubicBezTo>
                  <a:cubicBezTo>
                    <a:pt x="4887" y="3329"/>
                    <a:pt x="5121" y="3459"/>
                    <a:pt x="5328" y="3589"/>
                  </a:cubicBezTo>
                  <a:cubicBezTo>
                    <a:pt x="5666" y="3822"/>
                    <a:pt x="6003" y="4030"/>
                    <a:pt x="6340" y="4263"/>
                  </a:cubicBezTo>
                  <a:cubicBezTo>
                    <a:pt x="6081" y="4341"/>
                    <a:pt x="5795" y="4419"/>
                    <a:pt x="5510" y="4497"/>
                  </a:cubicBezTo>
                  <a:cubicBezTo>
                    <a:pt x="5225" y="4600"/>
                    <a:pt x="4784" y="4652"/>
                    <a:pt x="4550" y="4886"/>
                  </a:cubicBezTo>
                  <a:cubicBezTo>
                    <a:pt x="4524" y="4912"/>
                    <a:pt x="4498" y="4938"/>
                    <a:pt x="4498" y="4964"/>
                  </a:cubicBezTo>
                  <a:cubicBezTo>
                    <a:pt x="4394" y="5119"/>
                    <a:pt x="4369" y="5301"/>
                    <a:pt x="4317" y="5482"/>
                  </a:cubicBezTo>
                  <a:cubicBezTo>
                    <a:pt x="4265" y="5690"/>
                    <a:pt x="4187" y="5923"/>
                    <a:pt x="4135" y="6131"/>
                  </a:cubicBezTo>
                  <a:cubicBezTo>
                    <a:pt x="4083" y="6339"/>
                    <a:pt x="4031" y="6546"/>
                    <a:pt x="3979" y="6754"/>
                  </a:cubicBezTo>
                  <a:cubicBezTo>
                    <a:pt x="3746" y="6079"/>
                    <a:pt x="3512" y="5379"/>
                    <a:pt x="3279" y="4704"/>
                  </a:cubicBezTo>
                  <a:cubicBezTo>
                    <a:pt x="3241" y="4590"/>
                    <a:pt x="3147" y="4518"/>
                    <a:pt x="3039" y="4518"/>
                  </a:cubicBezTo>
                  <a:cubicBezTo>
                    <a:pt x="2999" y="4518"/>
                    <a:pt x="2958" y="4528"/>
                    <a:pt x="2916" y="4549"/>
                  </a:cubicBezTo>
                  <a:cubicBezTo>
                    <a:pt x="2293" y="4860"/>
                    <a:pt x="1645" y="5145"/>
                    <a:pt x="996" y="5379"/>
                  </a:cubicBezTo>
                  <a:cubicBezTo>
                    <a:pt x="1333" y="4912"/>
                    <a:pt x="1671" y="4445"/>
                    <a:pt x="2008" y="3978"/>
                  </a:cubicBezTo>
                  <a:cubicBezTo>
                    <a:pt x="2060" y="3926"/>
                    <a:pt x="2060" y="3796"/>
                    <a:pt x="2008" y="3719"/>
                  </a:cubicBezTo>
                  <a:cubicBezTo>
                    <a:pt x="1671" y="3252"/>
                    <a:pt x="1359" y="2733"/>
                    <a:pt x="1100" y="2188"/>
                  </a:cubicBezTo>
                  <a:lnTo>
                    <a:pt x="1100" y="2188"/>
                  </a:lnTo>
                  <a:cubicBezTo>
                    <a:pt x="1359" y="2240"/>
                    <a:pt x="1619" y="2318"/>
                    <a:pt x="1878" y="2370"/>
                  </a:cubicBezTo>
                  <a:cubicBezTo>
                    <a:pt x="2095" y="2428"/>
                    <a:pt x="2313" y="2502"/>
                    <a:pt x="2521" y="2502"/>
                  </a:cubicBezTo>
                  <a:cubicBezTo>
                    <a:pt x="2686" y="2502"/>
                    <a:pt x="2845" y="2455"/>
                    <a:pt x="2994" y="2318"/>
                  </a:cubicBezTo>
                  <a:cubicBezTo>
                    <a:pt x="3279" y="2032"/>
                    <a:pt x="3512" y="1695"/>
                    <a:pt x="3772" y="1384"/>
                  </a:cubicBezTo>
                  <a:cubicBezTo>
                    <a:pt x="3928" y="1228"/>
                    <a:pt x="4083" y="1047"/>
                    <a:pt x="4213" y="865"/>
                  </a:cubicBezTo>
                  <a:close/>
                  <a:moveTo>
                    <a:pt x="4423" y="1"/>
                  </a:moveTo>
                  <a:cubicBezTo>
                    <a:pt x="4365" y="1"/>
                    <a:pt x="4310" y="26"/>
                    <a:pt x="4265" y="87"/>
                  </a:cubicBezTo>
                  <a:cubicBezTo>
                    <a:pt x="3772" y="632"/>
                    <a:pt x="3331" y="1228"/>
                    <a:pt x="2838" y="1773"/>
                  </a:cubicBezTo>
                  <a:cubicBezTo>
                    <a:pt x="2786" y="1825"/>
                    <a:pt x="2734" y="1903"/>
                    <a:pt x="2682" y="1955"/>
                  </a:cubicBezTo>
                  <a:cubicBezTo>
                    <a:pt x="2617" y="2004"/>
                    <a:pt x="2582" y="2022"/>
                    <a:pt x="2533" y="2022"/>
                  </a:cubicBezTo>
                  <a:cubicBezTo>
                    <a:pt x="2504" y="2022"/>
                    <a:pt x="2470" y="2016"/>
                    <a:pt x="2423" y="2006"/>
                  </a:cubicBezTo>
                  <a:cubicBezTo>
                    <a:pt x="2241" y="1980"/>
                    <a:pt x="2060" y="1929"/>
                    <a:pt x="1878" y="1877"/>
                  </a:cubicBezTo>
                  <a:cubicBezTo>
                    <a:pt x="1515" y="1773"/>
                    <a:pt x="1126" y="1695"/>
                    <a:pt x="763" y="1591"/>
                  </a:cubicBezTo>
                  <a:cubicBezTo>
                    <a:pt x="741" y="1585"/>
                    <a:pt x="720" y="1582"/>
                    <a:pt x="698" y="1582"/>
                  </a:cubicBezTo>
                  <a:cubicBezTo>
                    <a:pt x="536" y="1582"/>
                    <a:pt x="383" y="1743"/>
                    <a:pt x="451" y="1903"/>
                  </a:cubicBezTo>
                  <a:cubicBezTo>
                    <a:pt x="711" y="2577"/>
                    <a:pt x="1048" y="3226"/>
                    <a:pt x="1463" y="3848"/>
                  </a:cubicBezTo>
                  <a:cubicBezTo>
                    <a:pt x="1022" y="4471"/>
                    <a:pt x="555" y="5119"/>
                    <a:pt x="114" y="5742"/>
                  </a:cubicBezTo>
                  <a:cubicBezTo>
                    <a:pt x="1" y="5901"/>
                    <a:pt x="145" y="6119"/>
                    <a:pt x="322" y="6119"/>
                  </a:cubicBezTo>
                  <a:cubicBezTo>
                    <a:pt x="348" y="6119"/>
                    <a:pt x="374" y="6115"/>
                    <a:pt x="400" y="6105"/>
                  </a:cubicBezTo>
                  <a:cubicBezTo>
                    <a:pt x="1256" y="5846"/>
                    <a:pt x="2086" y="5508"/>
                    <a:pt x="2890" y="5119"/>
                  </a:cubicBezTo>
                  <a:cubicBezTo>
                    <a:pt x="3175" y="5949"/>
                    <a:pt x="3487" y="6805"/>
                    <a:pt x="3772" y="7636"/>
                  </a:cubicBezTo>
                  <a:cubicBezTo>
                    <a:pt x="3812" y="7742"/>
                    <a:pt x="3921" y="7801"/>
                    <a:pt x="4024" y="7801"/>
                  </a:cubicBezTo>
                  <a:cubicBezTo>
                    <a:pt x="4121" y="7801"/>
                    <a:pt x="4214" y="7749"/>
                    <a:pt x="4239" y="7636"/>
                  </a:cubicBezTo>
                  <a:cubicBezTo>
                    <a:pt x="4317" y="7221"/>
                    <a:pt x="4446" y="6831"/>
                    <a:pt x="4550" y="6416"/>
                  </a:cubicBezTo>
                  <a:lnTo>
                    <a:pt x="4550" y="6390"/>
                  </a:lnTo>
                  <a:cubicBezTo>
                    <a:pt x="4654" y="6027"/>
                    <a:pt x="4706" y="5638"/>
                    <a:pt x="4810" y="5275"/>
                  </a:cubicBezTo>
                  <a:cubicBezTo>
                    <a:pt x="4887" y="5093"/>
                    <a:pt x="5043" y="5093"/>
                    <a:pt x="5225" y="5041"/>
                  </a:cubicBezTo>
                  <a:lnTo>
                    <a:pt x="5743" y="4886"/>
                  </a:lnTo>
                  <a:cubicBezTo>
                    <a:pt x="6158" y="4782"/>
                    <a:pt x="6574" y="4678"/>
                    <a:pt x="6963" y="4575"/>
                  </a:cubicBezTo>
                  <a:cubicBezTo>
                    <a:pt x="7170" y="4523"/>
                    <a:pt x="7196" y="4263"/>
                    <a:pt x="7014" y="4134"/>
                  </a:cubicBezTo>
                  <a:cubicBezTo>
                    <a:pt x="6625" y="3874"/>
                    <a:pt x="6210" y="3615"/>
                    <a:pt x="5821" y="3355"/>
                  </a:cubicBezTo>
                  <a:cubicBezTo>
                    <a:pt x="5614" y="3226"/>
                    <a:pt x="5432" y="3122"/>
                    <a:pt x="5225" y="2992"/>
                  </a:cubicBezTo>
                  <a:cubicBezTo>
                    <a:pt x="5043" y="2862"/>
                    <a:pt x="4939" y="2759"/>
                    <a:pt x="4913" y="2525"/>
                  </a:cubicBezTo>
                  <a:cubicBezTo>
                    <a:pt x="4913" y="2136"/>
                    <a:pt x="4835" y="1747"/>
                    <a:pt x="4784" y="1358"/>
                  </a:cubicBezTo>
                  <a:cubicBezTo>
                    <a:pt x="4732" y="1150"/>
                    <a:pt x="4706" y="917"/>
                    <a:pt x="4680" y="683"/>
                  </a:cubicBezTo>
                  <a:cubicBezTo>
                    <a:pt x="4680" y="606"/>
                    <a:pt x="4654" y="502"/>
                    <a:pt x="4654" y="424"/>
                  </a:cubicBezTo>
                  <a:cubicBezTo>
                    <a:pt x="4654" y="398"/>
                    <a:pt x="4680" y="372"/>
                    <a:pt x="4654" y="346"/>
                  </a:cubicBezTo>
                  <a:cubicBezTo>
                    <a:pt x="4706" y="216"/>
                    <a:pt x="4654" y="113"/>
                    <a:pt x="4550" y="35"/>
                  </a:cubicBezTo>
                  <a:cubicBezTo>
                    <a:pt x="4507" y="13"/>
                    <a:pt x="4464" y="1"/>
                    <a:pt x="4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563525" y="4019200"/>
              <a:ext cx="433175" cy="169000"/>
            </a:xfrm>
            <a:custGeom>
              <a:avLst/>
              <a:gdLst/>
              <a:ahLst/>
              <a:cxnLst/>
              <a:rect l="l" t="t" r="r" b="b"/>
              <a:pathLst>
                <a:path w="17327" h="6760" extrusionOk="0">
                  <a:moveTo>
                    <a:pt x="97" y="0"/>
                  </a:moveTo>
                  <a:cubicBezTo>
                    <a:pt x="16" y="0"/>
                    <a:pt x="0" y="110"/>
                    <a:pt x="71" y="133"/>
                  </a:cubicBezTo>
                  <a:cubicBezTo>
                    <a:pt x="2302" y="963"/>
                    <a:pt x="4533" y="1716"/>
                    <a:pt x="6764" y="2546"/>
                  </a:cubicBezTo>
                  <a:cubicBezTo>
                    <a:pt x="8217" y="3090"/>
                    <a:pt x="9643" y="3661"/>
                    <a:pt x="11096" y="4232"/>
                  </a:cubicBezTo>
                  <a:cubicBezTo>
                    <a:pt x="11848" y="4543"/>
                    <a:pt x="12601" y="4828"/>
                    <a:pt x="13353" y="5166"/>
                  </a:cubicBezTo>
                  <a:cubicBezTo>
                    <a:pt x="14572" y="5659"/>
                    <a:pt x="15765" y="6229"/>
                    <a:pt x="16985" y="6748"/>
                  </a:cubicBezTo>
                  <a:cubicBezTo>
                    <a:pt x="17006" y="6756"/>
                    <a:pt x="17026" y="6760"/>
                    <a:pt x="17046" y="6760"/>
                  </a:cubicBezTo>
                  <a:cubicBezTo>
                    <a:pt x="17220" y="6760"/>
                    <a:pt x="17327" y="6478"/>
                    <a:pt x="17140" y="6385"/>
                  </a:cubicBezTo>
                  <a:cubicBezTo>
                    <a:pt x="16077" y="5866"/>
                    <a:pt x="14961" y="5425"/>
                    <a:pt x="13872" y="4958"/>
                  </a:cubicBezTo>
                  <a:cubicBezTo>
                    <a:pt x="12938" y="4543"/>
                    <a:pt x="12030" y="4180"/>
                    <a:pt x="11096" y="3791"/>
                  </a:cubicBezTo>
                  <a:cubicBezTo>
                    <a:pt x="10940" y="3739"/>
                    <a:pt x="10759" y="3661"/>
                    <a:pt x="10603" y="3609"/>
                  </a:cubicBezTo>
                  <a:cubicBezTo>
                    <a:pt x="8424" y="2727"/>
                    <a:pt x="6193" y="1897"/>
                    <a:pt x="3962" y="1145"/>
                  </a:cubicBezTo>
                  <a:cubicBezTo>
                    <a:pt x="2691" y="730"/>
                    <a:pt x="1420" y="341"/>
                    <a:pt x="123" y="3"/>
                  </a:cubicBezTo>
                  <a:cubicBezTo>
                    <a:pt x="114" y="1"/>
                    <a:pt x="10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450100" y="4094425"/>
              <a:ext cx="58800" cy="45275"/>
            </a:xfrm>
            <a:custGeom>
              <a:avLst/>
              <a:gdLst/>
              <a:ahLst/>
              <a:cxnLst/>
              <a:rect l="l" t="t" r="r" b="b"/>
              <a:pathLst>
                <a:path w="2352" h="1811" extrusionOk="0">
                  <a:moveTo>
                    <a:pt x="144" y="1"/>
                  </a:moveTo>
                  <a:cubicBezTo>
                    <a:pt x="36" y="1"/>
                    <a:pt x="1" y="135"/>
                    <a:pt x="121" y="159"/>
                  </a:cubicBezTo>
                  <a:cubicBezTo>
                    <a:pt x="328" y="211"/>
                    <a:pt x="536" y="289"/>
                    <a:pt x="717" y="393"/>
                  </a:cubicBezTo>
                  <a:cubicBezTo>
                    <a:pt x="899" y="522"/>
                    <a:pt x="1054" y="678"/>
                    <a:pt x="1210" y="808"/>
                  </a:cubicBezTo>
                  <a:cubicBezTo>
                    <a:pt x="1521" y="1119"/>
                    <a:pt x="1807" y="1430"/>
                    <a:pt x="2066" y="1768"/>
                  </a:cubicBezTo>
                  <a:cubicBezTo>
                    <a:pt x="2066" y="1794"/>
                    <a:pt x="2092" y="1794"/>
                    <a:pt x="2092" y="1794"/>
                  </a:cubicBezTo>
                  <a:cubicBezTo>
                    <a:pt x="2124" y="1804"/>
                    <a:pt x="2157" y="1811"/>
                    <a:pt x="2187" y="1811"/>
                  </a:cubicBezTo>
                  <a:cubicBezTo>
                    <a:pt x="2230" y="1811"/>
                    <a:pt x="2269" y="1798"/>
                    <a:pt x="2300" y="1768"/>
                  </a:cubicBezTo>
                  <a:cubicBezTo>
                    <a:pt x="2351" y="1690"/>
                    <a:pt x="2351" y="1612"/>
                    <a:pt x="2300" y="1534"/>
                  </a:cubicBezTo>
                  <a:cubicBezTo>
                    <a:pt x="2222" y="1456"/>
                    <a:pt x="2170" y="1404"/>
                    <a:pt x="2118" y="1327"/>
                  </a:cubicBezTo>
                  <a:cubicBezTo>
                    <a:pt x="1885" y="1067"/>
                    <a:pt x="1625" y="808"/>
                    <a:pt x="1366" y="548"/>
                  </a:cubicBezTo>
                  <a:cubicBezTo>
                    <a:pt x="1184" y="419"/>
                    <a:pt x="1028" y="263"/>
                    <a:pt x="821" y="185"/>
                  </a:cubicBezTo>
                  <a:cubicBezTo>
                    <a:pt x="613" y="81"/>
                    <a:pt x="380" y="30"/>
                    <a:pt x="172" y="4"/>
                  </a:cubicBezTo>
                  <a:cubicBezTo>
                    <a:pt x="162" y="2"/>
                    <a:pt x="153"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99275" y="4102925"/>
              <a:ext cx="8450" cy="5875"/>
            </a:xfrm>
            <a:custGeom>
              <a:avLst/>
              <a:gdLst/>
              <a:ahLst/>
              <a:cxnLst/>
              <a:rect l="l" t="t" r="r" b="b"/>
              <a:pathLst>
                <a:path w="338" h="235" extrusionOk="0">
                  <a:moveTo>
                    <a:pt x="130" y="1"/>
                  </a:moveTo>
                  <a:cubicBezTo>
                    <a:pt x="104" y="1"/>
                    <a:pt x="78" y="1"/>
                    <a:pt x="78" y="27"/>
                  </a:cubicBezTo>
                  <a:lnTo>
                    <a:pt x="52" y="27"/>
                  </a:lnTo>
                  <a:cubicBezTo>
                    <a:pt x="26" y="53"/>
                    <a:pt x="26" y="79"/>
                    <a:pt x="26" y="105"/>
                  </a:cubicBezTo>
                  <a:cubicBezTo>
                    <a:pt x="0" y="105"/>
                    <a:pt x="0" y="131"/>
                    <a:pt x="0" y="131"/>
                  </a:cubicBezTo>
                  <a:cubicBezTo>
                    <a:pt x="0" y="156"/>
                    <a:pt x="26" y="182"/>
                    <a:pt x="26" y="182"/>
                  </a:cubicBezTo>
                  <a:cubicBezTo>
                    <a:pt x="26" y="208"/>
                    <a:pt x="52" y="208"/>
                    <a:pt x="52" y="208"/>
                  </a:cubicBezTo>
                  <a:cubicBezTo>
                    <a:pt x="78" y="234"/>
                    <a:pt x="78" y="234"/>
                    <a:pt x="104" y="234"/>
                  </a:cubicBezTo>
                  <a:lnTo>
                    <a:pt x="156" y="234"/>
                  </a:lnTo>
                  <a:cubicBezTo>
                    <a:pt x="182" y="234"/>
                    <a:pt x="208" y="234"/>
                    <a:pt x="234" y="208"/>
                  </a:cubicBezTo>
                  <a:lnTo>
                    <a:pt x="286" y="208"/>
                  </a:lnTo>
                  <a:cubicBezTo>
                    <a:pt x="286" y="182"/>
                    <a:pt x="312" y="182"/>
                    <a:pt x="312" y="156"/>
                  </a:cubicBezTo>
                  <a:cubicBezTo>
                    <a:pt x="312" y="156"/>
                    <a:pt x="312" y="156"/>
                    <a:pt x="312" y="131"/>
                  </a:cubicBezTo>
                  <a:cubicBezTo>
                    <a:pt x="338" y="131"/>
                    <a:pt x="338" y="105"/>
                    <a:pt x="338" y="105"/>
                  </a:cubicBezTo>
                  <a:cubicBezTo>
                    <a:pt x="338" y="79"/>
                    <a:pt x="312" y="79"/>
                    <a:pt x="312" y="53"/>
                  </a:cubicBezTo>
                  <a:cubicBezTo>
                    <a:pt x="312" y="53"/>
                    <a:pt x="312" y="27"/>
                    <a:pt x="286" y="27"/>
                  </a:cubicBezTo>
                  <a:cubicBezTo>
                    <a:pt x="286" y="27"/>
                    <a:pt x="286" y="27"/>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40250" y="4107525"/>
              <a:ext cx="57125" cy="126575"/>
            </a:xfrm>
            <a:custGeom>
              <a:avLst/>
              <a:gdLst/>
              <a:ahLst/>
              <a:cxnLst/>
              <a:rect l="l" t="t" r="r" b="b"/>
              <a:pathLst>
                <a:path w="2285" h="5063" extrusionOk="0">
                  <a:moveTo>
                    <a:pt x="2072" y="0"/>
                  </a:moveTo>
                  <a:cubicBezTo>
                    <a:pt x="2049" y="0"/>
                    <a:pt x="2023" y="8"/>
                    <a:pt x="1998" y="24"/>
                  </a:cubicBezTo>
                  <a:cubicBezTo>
                    <a:pt x="1194" y="569"/>
                    <a:pt x="494" y="1347"/>
                    <a:pt x="260" y="2307"/>
                  </a:cubicBezTo>
                  <a:cubicBezTo>
                    <a:pt x="1" y="3241"/>
                    <a:pt x="208" y="4279"/>
                    <a:pt x="883" y="5005"/>
                  </a:cubicBezTo>
                  <a:cubicBezTo>
                    <a:pt x="923" y="5046"/>
                    <a:pt x="969" y="5063"/>
                    <a:pt x="1014" y="5063"/>
                  </a:cubicBezTo>
                  <a:cubicBezTo>
                    <a:pt x="1170" y="5063"/>
                    <a:pt x="1315" y="4855"/>
                    <a:pt x="1194" y="4694"/>
                  </a:cubicBezTo>
                  <a:cubicBezTo>
                    <a:pt x="649" y="4045"/>
                    <a:pt x="520" y="3137"/>
                    <a:pt x="701" y="2359"/>
                  </a:cubicBezTo>
                  <a:cubicBezTo>
                    <a:pt x="883" y="1503"/>
                    <a:pt x="1454" y="803"/>
                    <a:pt x="2154" y="284"/>
                  </a:cubicBezTo>
                  <a:cubicBezTo>
                    <a:pt x="2284" y="197"/>
                    <a:pt x="2196" y="0"/>
                    <a:pt x="2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489575" y="4246225"/>
              <a:ext cx="38775" cy="19575"/>
            </a:xfrm>
            <a:custGeom>
              <a:avLst/>
              <a:gdLst/>
              <a:ahLst/>
              <a:cxnLst/>
              <a:rect l="l" t="t" r="r" b="b"/>
              <a:pathLst>
                <a:path w="1551" h="783" extrusionOk="0">
                  <a:moveTo>
                    <a:pt x="1373" y="1"/>
                  </a:moveTo>
                  <a:cubicBezTo>
                    <a:pt x="1346" y="1"/>
                    <a:pt x="1319" y="9"/>
                    <a:pt x="1291" y="28"/>
                  </a:cubicBezTo>
                  <a:cubicBezTo>
                    <a:pt x="1239" y="54"/>
                    <a:pt x="1213" y="80"/>
                    <a:pt x="1162" y="80"/>
                  </a:cubicBezTo>
                  <a:cubicBezTo>
                    <a:pt x="1006" y="183"/>
                    <a:pt x="850" y="261"/>
                    <a:pt x="695" y="339"/>
                  </a:cubicBezTo>
                  <a:cubicBezTo>
                    <a:pt x="487" y="443"/>
                    <a:pt x="306" y="547"/>
                    <a:pt x="72" y="624"/>
                  </a:cubicBezTo>
                  <a:cubicBezTo>
                    <a:pt x="0" y="648"/>
                    <a:pt x="17" y="783"/>
                    <a:pt x="101" y="783"/>
                  </a:cubicBezTo>
                  <a:cubicBezTo>
                    <a:pt x="109" y="783"/>
                    <a:pt x="116" y="782"/>
                    <a:pt x="124" y="780"/>
                  </a:cubicBezTo>
                  <a:cubicBezTo>
                    <a:pt x="357" y="702"/>
                    <a:pt x="565" y="624"/>
                    <a:pt x="798" y="547"/>
                  </a:cubicBezTo>
                  <a:cubicBezTo>
                    <a:pt x="954" y="495"/>
                    <a:pt x="1110" y="443"/>
                    <a:pt x="1265" y="365"/>
                  </a:cubicBezTo>
                  <a:cubicBezTo>
                    <a:pt x="1317" y="339"/>
                    <a:pt x="1395" y="339"/>
                    <a:pt x="1447" y="287"/>
                  </a:cubicBezTo>
                  <a:cubicBezTo>
                    <a:pt x="1525" y="261"/>
                    <a:pt x="1551" y="157"/>
                    <a:pt x="1499" y="80"/>
                  </a:cubicBezTo>
                  <a:cubicBezTo>
                    <a:pt x="1465" y="29"/>
                    <a:pt x="1421" y="1"/>
                    <a:pt x="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535475" y="4081175"/>
              <a:ext cx="58025" cy="246500"/>
            </a:xfrm>
            <a:custGeom>
              <a:avLst/>
              <a:gdLst/>
              <a:ahLst/>
              <a:cxnLst/>
              <a:rect l="l" t="t" r="r" b="b"/>
              <a:pathLst>
                <a:path w="2321" h="9860" extrusionOk="0">
                  <a:moveTo>
                    <a:pt x="498" y="1"/>
                  </a:moveTo>
                  <a:cubicBezTo>
                    <a:pt x="463" y="1"/>
                    <a:pt x="426" y="21"/>
                    <a:pt x="415" y="67"/>
                  </a:cubicBezTo>
                  <a:cubicBezTo>
                    <a:pt x="78" y="1312"/>
                    <a:pt x="0" y="2661"/>
                    <a:pt x="104" y="3932"/>
                  </a:cubicBezTo>
                  <a:cubicBezTo>
                    <a:pt x="182" y="5229"/>
                    <a:pt x="467" y="6526"/>
                    <a:pt x="934" y="7745"/>
                  </a:cubicBezTo>
                  <a:cubicBezTo>
                    <a:pt x="1193" y="8446"/>
                    <a:pt x="1479" y="9146"/>
                    <a:pt x="1894" y="9769"/>
                  </a:cubicBezTo>
                  <a:cubicBezTo>
                    <a:pt x="1942" y="9832"/>
                    <a:pt x="2004" y="9859"/>
                    <a:pt x="2064" y="9859"/>
                  </a:cubicBezTo>
                  <a:cubicBezTo>
                    <a:pt x="2199" y="9859"/>
                    <a:pt x="2321" y="9723"/>
                    <a:pt x="2231" y="9561"/>
                  </a:cubicBezTo>
                  <a:cubicBezTo>
                    <a:pt x="1972" y="8990"/>
                    <a:pt x="1686" y="8420"/>
                    <a:pt x="1453" y="7823"/>
                  </a:cubicBezTo>
                  <a:cubicBezTo>
                    <a:pt x="1245" y="7226"/>
                    <a:pt x="1038" y="6630"/>
                    <a:pt x="882" y="6007"/>
                  </a:cubicBezTo>
                  <a:cubicBezTo>
                    <a:pt x="597" y="4788"/>
                    <a:pt x="441" y="3517"/>
                    <a:pt x="441" y="2246"/>
                  </a:cubicBezTo>
                  <a:cubicBezTo>
                    <a:pt x="441" y="1519"/>
                    <a:pt x="519" y="819"/>
                    <a:pt x="571" y="93"/>
                  </a:cubicBezTo>
                  <a:cubicBezTo>
                    <a:pt x="585" y="34"/>
                    <a:pt x="543" y="1"/>
                    <a:pt x="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693325" y="4461575"/>
              <a:ext cx="12075" cy="41175"/>
            </a:xfrm>
            <a:custGeom>
              <a:avLst/>
              <a:gdLst/>
              <a:ahLst/>
              <a:cxnLst/>
              <a:rect l="l" t="t" r="r" b="b"/>
              <a:pathLst>
                <a:path w="483" h="1647" extrusionOk="0">
                  <a:moveTo>
                    <a:pt x="275" y="0"/>
                  </a:moveTo>
                  <a:cubicBezTo>
                    <a:pt x="171" y="26"/>
                    <a:pt x="119" y="78"/>
                    <a:pt x="119" y="182"/>
                  </a:cubicBezTo>
                  <a:cubicBezTo>
                    <a:pt x="119" y="208"/>
                    <a:pt x="119" y="260"/>
                    <a:pt x="119" y="285"/>
                  </a:cubicBezTo>
                  <a:cubicBezTo>
                    <a:pt x="119" y="311"/>
                    <a:pt x="119" y="337"/>
                    <a:pt x="119" y="363"/>
                  </a:cubicBezTo>
                  <a:cubicBezTo>
                    <a:pt x="145" y="415"/>
                    <a:pt x="145" y="467"/>
                    <a:pt x="145" y="519"/>
                  </a:cubicBezTo>
                  <a:cubicBezTo>
                    <a:pt x="145" y="623"/>
                    <a:pt x="145" y="752"/>
                    <a:pt x="145" y="856"/>
                  </a:cubicBezTo>
                  <a:cubicBezTo>
                    <a:pt x="119" y="1090"/>
                    <a:pt x="93" y="1297"/>
                    <a:pt x="16" y="1531"/>
                  </a:cubicBezTo>
                  <a:cubicBezTo>
                    <a:pt x="0" y="1606"/>
                    <a:pt x="56" y="1647"/>
                    <a:pt x="115" y="1647"/>
                  </a:cubicBezTo>
                  <a:cubicBezTo>
                    <a:pt x="157" y="1647"/>
                    <a:pt x="201" y="1626"/>
                    <a:pt x="223" y="1583"/>
                  </a:cubicBezTo>
                  <a:cubicBezTo>
                    <a:pt x="301" y="1349"/>
                    <a:pt x="353" y="1116"/>
                    <a:pt x="379" y="882"/>
                  </a:cubicBezTo>
                  <a:cubicBezTo>
                    <a:pt x="405" y="752"/>
                    <a:pt x="431" y="623"/>
                    <a:pt x="431" y="519"/>
                  </a:cubicBezTo>
                  <a:cubicBezTo>
                    <a:pt x="431" y="493"/>
                    <a:pt x="431" y="493"/>
                    <a:pt x="457" y="467"/>
                  </a:cubicBezTo>
                  <a:cubicBezTo>
                    <a:pt x="457" y="363"/>
                    <a:pt x="482" y="234"/>
                    <a:pt x="457" y="130"/>
                  </a:cubicBezTo>
                  <a:cubicBezTo>
                    <a:pt x="431" y="52"/>
                    <a:pt x="35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709275" y="4473125"/>
              <a:ext cx="17525" cy="33850"/>
            </a:xfrm>
            <a:custGeom>
              <a:avLst/>
              <a:gdLst/>
              <a:ahLst/>
              <a:cxnLst/>
              <a:rect l="l" t="t" r="r" b="b"/>
              <a:pathLst>
                <a:path w="701" h="1354" extrusionOk="0">
                  <a:moveTo>
                    <a:pt x="504" y="0"/>
                  </a:moveTo>
                  <a:cubicBezTo>
                    <a:pt x="416" y="0"/>
                    <a:pt x="337" y="71"/>
                    <a:pt x="337" y="161"/>
                  </a:cubicBezTo>
                  <a:cubicBezTo>
                    <a:pt x="311" y="187"/>
                    <a:pt x="311" y="239"/>
                    <a:pt x="311" y="264"/>
                  </a:cubicBezTo>
                  <a:cubicBezTo>
                    <a:pt x="285" y="316"/>
                    <a:pt x="285" y="368"/>
                    <a:pt x="260" y="420"/>
                  </a:cubicBezTo>
                  <a:cubicBezTo>
                    <a:pt x="234" y="498"/>
                    <a:pt x="208" y="602"/>
                    <a:pt x="182" y="680"/>
                  </a:cubicBezTo>
                  <a:cubicBezTo>
                    <a:pt x="130" y="861"/>
                    <a:pt x="78" y="1043"/>
                    <a:pt x="26" y="1224"/>
                  </a:cubicBezTo>
                  <a:cubicBezTo>
                    <a:pt x="0" y="1276"/>
                    <a:pt x="26" y="1328"/>
                    <a:pt x="78" y="1354"/>
                  </a:cubicBezTo>
                  <a:cubicBezTo>
                    <a:pt x="156" y="1354"/>
                    <a:pt x="208" y="1328"/>
                    <a:pt x="234" y="1276"/>
                  </a:cubicBezTo>
                  <a:cubicBezTo>
                    <a:pt x="285" y="1095"/>
                    <a:pt x="363" y="913"/>
                    <a:pt x="415" y="757"/>
                  </a:cubicBezTo>
                  <a:cubicBezTo>
                    <a:pt x="467" y="654"/>
                    <a:pt x="493" y="576"/>
                    <a:pt x="519" y="498"/>
                  </a:cubicBezTo>
                  <a:cubicBezTo>
                    <a:pt x="545" y="446"/>
                    <a:pt x="545" y="420"/>
                    <a:pt x="571" y="368"/>
                  </a:cubicBezTo>
                  <a:cubicBezTo>
                    <a:pt x="597" y="342"/>
                    <a:pt x="597" y="290"/>
                    <a:pt x="649" y="264"/>
                  </a:cubicBezTo>
                  <a:cubicBezTo>
                    <a:pt x="701" y="161"/>
                    <a:pt x="623" y="31"/>
                    <a:pt x="545" y="5"/>
                  </a:cubicBezTo>
                  <a:cubicBezTo>
                    <a:pt x="531" y="2"/>
                    <a:pt x="518"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725475" y="4478400"/>
              <a:ext cx="16250" cy="26250"/>
            </a:xfrm>
            <a:custGeom>
              <a:avLst/>
              <a:gdLst/>
              <a:ahLst/>
              <a:cxnLst/>
              <a:rect l="l" t="t" r="r" b="b"/>
              <a:pathLst>
                <a:path w="650" h="1050" extrusionOk="0">
                  <a:moveTo>
                    <a:pt x="482" y="1"/>
                  </a:moveTo>
                  <a:cubicBezTo>
                    <a:pt x="427" y="1"/>
                    <a:pt x="371" y="29"/>
                    <a:pt x="338" y="79"/>
                  </a:cubicBezTo>
                  <a:cubicBezTo>
                    <a:pt x="312" y="157"/>
                    <a:pt x="286" y="235"/>
                    <a:pt x="260" y="313"/>
                  </a:cubicBezTo>
                  <a:cubicBezTo>
                    <a:pt x="234" y="365"/>
                    <a:pt x="208" y="443"/>
                    <a:pt x="208" y="494"/>
                  </a:cubicBezTo>
                  <a:cubicBezTo>
                    <a:pt x="182" y="520"/>
                    <a:pt x="182" y="546"/>
                    <a:pt x="156" y="598"/>
                  </a:cubicBezTo>
                  <a:cubicBezTo>
                    <a:pt x="156" y="598"/>
                    <a:pt x="156" y="624"/>
                    <a:pt x="156" y="650"/>
                  </a:cubicBezTo>
                  <a:cubicBezTo>
                    <a:pt x="130" y="650"/>
                    <a:pt x="130" y="650"/>
                    <a:pt x="130" y="676"/>
                  </a:cubicBezTo>
                  <a:cubicBezTo>
                    <a:pt x="104" y="728"/>
                    <a:pt x="78" y="806"/>
                    <a:pt x="27" y="858"/>
                  </a:cubicBezTo>
                  <a:cubicBezTo>
                    <a:pt x="1" y="910"/>
                    <a:pt x="27" y="1013"/>
                    <a:pt x="78" y="1039"/>
                  </a:cubicBezTo>
                  <a:cubicBezTo>
                    <a:pt x="99" y="1046"/>
                    <a:pt x="120" y="1049"/>
                    <a:pt x="140" y="1049"/>
                  </a:cubicBezTo>
                  <a:cubicBezTo>
                    <a:pt x="194" y="1049"/>
                    <a:pt x="241" y="1025"/>
                    <a:pt x="260" y="987"/>
                  </a:cubicBezTo>
                  <a:cubicBezTo>
                    <a:pt x="364" y="858"/>
                    <a:pt x="416" y="728"/>
                    <a:pt x="468" y="598"/>
                  </a:cubicBezTo>
                  <a:cubicBezTo>
                    <a:pt x="468" y="572"/>
                    <a:pt x="494" y="546"/>
                    <a:pt x="494" y="494"/>
                  </a:cubicBezTo>
                  <a:cubicBezTo>
                    <a:pt x="494" y="494"/>
                    <a:pt x="519" y="469"/>
                    <a:pt x="519" y="443"/>
                  </a:cubicBezTo>
                  <a:cubicBezTo>
                    <a:pt x="519" y="443"/>
                    <a:pt x="519" y="443"/>
                    <a:pt x="519" y="417"/>
                  </a:cubicBezTo>
                  <a:cubicBezTo>
                    <a:pt x="545" y="391"/>
                    <a:pt x="571" y="365"/>
                    <a:pt x="571" y="339"/>
                  </a:cubicBezTo>
                  <a:cubicBezTo>
                    <a:pt x="597" y="313"/>
                    <a:pt x="597" y="287"/>
                    <a:pt x="597" y="261"/>
                  </a:cubicBezTo>
                  <a:cubicBezTo>
                    <a:pt x="623" y="261"/>
                    <a:pt x="623" y="235"/>
                    <a:pt x="623" y="235"/>
                  </a:cubicBezTo>
                  <a:cubicBezTo>
                    <a:pt x="623" y="183"/>
                    <a:pt x="649" y="157"/>
                    <a:pt x="623" y="105"/>
                  </a:cubicBezTo>
                  <a:cubicBezTo>
                    <a:pt x="623" y="79"/>
                    <a:pt x="597" y="28"/>
                    <a:pt x="571" y="28"/>
                  </a:cubicBezTo>
                  <a:cubicBezTo>
                    <a:pt x="544" y="9"/>
                    <a:pt x="513"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735850" y="4491075"/>
              <a:ext cx="22725" cy="25100"/>
            </a:xfrm>
            <a:custGeom>
              <a:avLst/>
              <a:gdLst/>
              <a:ahLst/>
              <a:cxnLst/>
              <a:rect l="l" t="t" r="r" b="b"/>
              <a:pathLst>
                <a:path w="909" h="1004" extrusionOk="0">
                  <a:moveTo>
                    <a:pt x="740" y="0"/>
                  </a:moveTo>
                  <a:cubicBezTo>
                    <a:pt x="701" y="0"/>
                    <a:pt x="662" y="13"/>
                    <a:pt x="623" y="39"/>
                  </a:cubicBezTo>
                  <a:cubicBezTo>
                    <a:pt x="623" y="65"/>
                    <a:pt x="597" y="91"/>
                    <a:pt x="597" y="91"/>
                  </a:cubicBezTo>
                  <a:cubicBezTo>
                    <a:pt x="545" y="143"/>
                    <a:pt x="520" y="195"/>
                    <a:pt x="468" y="247"/>
                  </a:cubicBezTo>
                  <a:cubicBezTo>
                    <a:pt x="442" y="273"/>
                    <a:pt x="442" y="299"/>
                    <a:pt x="416" y="325"/>
                  </a:cubicBezTo>
                  <a:cubicBezTo>
                    <a:pt x="416" y="351"/>
                    <a:pt x="390" y="351"/>
                    <a:pt x="390" y="351"/>
                  </a:cubicBezTo>
                  <a:lnTo>
                    <a:pt x="364" y="403"/>
                  </a:lnTo>
                  <a:cubicBezTo>
                    <a:pt x="260" y="532"/>
                    <a:pt x="156" y="636"/>
                    <a:pt x="79" y="766"/>
                  </a:cubicBezTo>
                  <a:cubicBezTo>
                    <a:pt x="27" y="818"/>
                    <a:pt x="1" y="921"/>
                    <a:pt x="79" y="973"/>
                  </a:cubicBezTo>
                  <a:cubicBezTo>
                    <a:pt x="108" y="988"/>
                    <a:pt x="147" y="1003"/>
                    <a:pt x="184" y="1003"/>
                  </a:cubicBezTo>
                  <a:cubicBezTo>
                    <a:pt x="212" y="1003"/>
                    <a:pt x="238" y="995"/>
                    <a:pt x="260" y="973"/>
                  </a:cubicBezTo>
                  <a:cubicBezTo>
                    <a:pt x="364" y="844"/>
                    <a:pt x="468" y="740"/>
                    <a:pt x="571" y="610"/>
                  </a:cubicBezTo>
                  <a:cubicBezTo>
                    <a:pt x="675" y="480"/>
                    <a:pt x="779" y="377"/>
                    <a:pt x="883" y="247"/>
                  </a:cubicBezTo>
                  <a:cubicBezTo>
                    <a:pt x="909" y="247"/>
                    <a:pt x="909" y="221"/>
                    <a:pt x="909" y="195"/>
                  </a:cubicBezTo>
                  <a:cubicBezTo>
                    <a:pt x="909" y="169"/>
                    <a:pt x="909" y="143"/>
                    <a:pt x="909" y="117"/>
                  </a:cubicBezTo>
                  <a:cubicBezTo>
                    <a:pt x="883" y="91"/>
                    <a:pt x="883" y="65"/>
                    <a:pt x="857" y="39"/>
                  </a:cubicBezTo>
                  <a:cubicBezTo>
                    <a:pt x="818" y="13"/>
                    <a:pt x="779"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579900" y="4526300"/>
              <a:ext cx="116175" cy="262350"/>
            </a:xfrm>
            <a:custGeom>
              <a:avLst/>
              <a:gdLst/>
              <a:ahLst/>
              <a:cxnLst/>
              <a:rect l="l" t="t" r="r" b="b"/>
              <a:pathLst>
                <a:path w="4647" h="10494" extrusionOk="0">
                  <a:moveTo>
                    <a:pt x="4538" y="1"/>
                  </a:moveTo>
                  <a:cubicBezTo>
                    <a:pt x="4504" y="1"/>
                    <a:pt x="4469" y="17"/>
                    <a:pt x="4449" y="57"/>
                  </a:cubicBezTo>
                  <a:cubicBezTo>
                    <a:pt x="4189" y="732"/>
                    <a:pt x="3878" y="1380"/>
                    <a:pt x="3593" y="2029"/>
                  </a:cubicBezTo>
                  <a:cubicBezTo>
                    <a:pt x="3333" y="2703"/>
                    <a:pt x="3048" y="3378"/>
                    <a:pt x="2763" y="4026"/>
                  </a:cubicBezTo>
                  <a:cubicBezTo>
                    <a:pt x="2192" y="5323"/>
                    <a:pt x="1621" y="6620"/>
                    <a:pt x="1051" y="7917"/>
                  </a:cubicBezTo>
                  <a:cubicBezTo>
                    <a:pt x="739" y="8669"/>
                    <a:pt x="402" y="9396"/>
                    <a:pt x="91" y="10122"/>
                  </a:cubicBezTo>
                  <a:cubicBezTo>
                    <a:pt x="1" y="10321"/>
                    <a:pt x="161" y="10494"/>
                    <a:pt x="320" y="10494"/>
                  </a:cubicBezTo>
                  <a:cubicBezTo>
                    <a:pt x="389" y="10494"/>
                    <a:pt x="458" y="10461"/>
                    <a:pt x="506" y="10382"/>
                  </a:cubicBezTo>
                  <a:cubicBezTo>
                    <a:pt x="1751" y="7787"/>
                    <a:pt x="2815" y="5116"/>
                    <a:pt x="3800" y="2418"/>
                  </a:cubicBezTo>
                  <a:cubicBezTo>
                    <a:pt x="4112" y="1665"/>
                    <a:pt x="4345" y="887"/>
                    <a:pt x="4630" y="109"/>
                  </a:cubicBezTo>
                  <a:cubicBezTo>
                    <a:pt x="4646" y="45"/>
                    <a:pt x="4593" y="1"/>
                    <a:pt x="4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511475" y="4789625"/>
              <a:ext cx="162400" cy="79050"/>
            </a:xfrm>
            <a:custGeom>
              <a:avLst/>
              <a:gdLst/>
              <a:ahLst/>
              <a:cxnLst/>
              <a:rect l="l" t="t" r="r" b="b"/>
              <a:pathLst>
                <a:path w="6496" h="3162" extrusionOk="0">
                  <a:moveTo>
                    <a:pt x="391" y="1"/>
                  </a:moveTo>
                  <a:cubicBezTo>
                    <a:pt x="358" y="1"/>
                    <a:pt x="324" y="20"/>
                    <a:pt x="311" y="56"/>
                  </a:cubicBezTo>
                  <a:cubicBezTo>
                    <a:pt x="0" y="575"/>
                    <a:pt x="389" y="1146"/>
                    <a:pt x="804" y="1509"/>
                  </a:cubicBezTo>
                  <a:cubicBezTo>
                    <a:pt x="1297" y="1898"/>
                    <a:pt x="1894" y="2209"/>
                    <a:pt x="2465" y="2495"/>
                  </a:cubicBezTo>
                  <a:cubicBezTo>
                    <a:pt x="3238" y="2864"/>
                    <a:pt x="4155" y="3162"/>
                    <a:pt x="5045" y="3162"/>
                  </a:cubicBezTo>
                  <a:cubicBezTo>
                    <a:pt x="5468" y="3162"/>
                    <a:pt x="5885" y="3094"/>
                    <a:pt x="6278" y="2936"/>
                  </a:cubicBezTo>
                  <a:cubicBezTo>
                    <a:pt x="6496" y="2863"/>
                    <a:pt x="6442" y="2541"/>
                    <a:pt x="6223" y="2541"/>
                  </a:cubicBezTo>
                  <a:cubicBezTo>
                    <a:pt x="6208" y="2541"/>
                    <a:pt x="6191" y="2543"/>
                    <a:pt x="6174" y="2546"/>
                  </a:cubicBezTo>
                  <a:cubicBezTo>
                    <a:pt x="5814" y="2626"/>
                    <a:pt x="5460" y="2664"/>
                    <a:pt x="5109" y="2664"/>
                  </a:cubicBezTo>
                  <a:cubicBezTo>
                    <a:pt x="4322" y="2664"/>
                    <a:pt x="3556" y="2472"/>
                    <a:pt x="2802" y="2131"/>
                  </a:cubicBezTo>
                  <a:cubicBezTo>
                    <a:pt x="2309" y="1898"/>
                    <a:pt x="1816" y="1613"/>
                    <a:pt x="1349" y="1301"/>
                  </a:cubicBezTo>
                  <a:cubicBezTo>
                    <a:pt x="882" y="1016"/>
                    <a:pt x="597" y="601"/>
                    <a:pt x="467" y="82"/>
                  </a:cubicBezTo>
                  <a:cubicBezTo>
                    <a:pt x="467" y="26"/>
                    <a:pt x="430"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593600" y="4878875"/>
              <a:ext cx="108750" cy="22400"/>
            </a:xfrm>
            <a:custGeom>
              <a:avLst/>
              <a:gdLst/>
              <a:ahLst/>
              <a:cxnLst/>
              <a:rect l="l" t="t" r="r" b="b"/>
              <a:pathLst>
                <a:path w="4350" h="896" extrusionOk="0">
                  <a:moveTo>
                    <a:pt x="4150" y="1"/>
                  </a:moveTo>
                  <a:cubicBezTo>
                    <a:pt x="4129" y="1"/>
                    <a:pt x="4107" y="5"/>
                    <a:pt x="4082" y="14"/>
                  </a:cubicBezTo>
                  <a:cubicBezTo>
                    <a:pt x="3771" y="118"/>
                    <a:pt x="3460" y="273"/>
                    <a:pt x="3149" y="351"/>
                  </a:cubicBezTo>
                  <a:cubicBezTo>
                    <a:pt x="2837" y="455"/>
                    <a:pt x="2500" y="507"/>
                    <a:pt x="2163" y="533"/>
                  </a:cubicBezTo>
                  <a:cubicBezTo>
                    <a:pt x="2050" y="541"/>
                    <a:pt x="1937" y="546"/>
                    <a:pt x="1824" y="546"/>
                  </a:cubicBezTo>
                  <a:cubicBezTo>
                    <a:pt x="1257" y="546"/>
                    <a:pt x="684" y="438"/>
                    <a:pt x="165" y="222"/>
                  </a:cubicBezTo>
                  <a:cubicBezTo>
                    <a:pt x="149" y="213"/>
                    <a:pt x="132" y="210"/>
                    <a:pt x="118" y="210"/>
                  </a:cubicBezTo>
                  <a:cubicBezTo>
                    <a:pt x="41" y="210"/>
                    <a:pt x="0" y="308"/>
                    <a:pt x="88" y="351"/>
                  </a:cubicBezTo>
                  <a:cubicBezTo>
                    <a:pt x="710" y="688"/>
                    <a:pt x="1410" y="870"/>
                    <a:pt x="2137" y="896"/>
                  </a:cubicBezTo>
                  <a:cubicBezTo>
                    <a:pt x="2500" y="896"/>
                    <a:pt x="2837" y="844"/>
                    <a:pt x="3200" y="766"/>
                  </a:cubicBezTo>
                  <a:cubicBezTo>
                    <a:pt x="3538" y="688"/>
                    <a:pt x="3927" y="559"/>
                    <a:pt x="4212" y="351"/>
                  </a:cubicBezTo>
                  <a:cubicBezTo>
                    <a:pt x="4350" y="237"/>
                    <a:pt x="4305" y="1"/>
                    <a:pt x="4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475800" y="4786250"/>
              <a:ext cx="24275" cy="38450"/>
            </a:xfrm>
            <a:custGeom>
              <a:avLst/>
              <a:gdLst/>
              <a:ahLst/>
              <a:cxnLst/>
              <a:rect l="l" t="t" r="r" b="b"/>
              <a:pathLst>
                <a:path w="971" h="1538" extrusionOk="0">
                  <a:moveTo>
                    <a:pt x="824" y="0"/>
                  </a:moveTo>
                  <a:cubicBezTo>
                    <a:pt x="810" y="0"/>
                    <a:pt x="795" y="3"/>
                    <a:pt x="779" y="9"/>
                  </a:cubicBezTo>
                  <a:cubicBezTo>
                    <a:pt x="208" y="217"/>
                    <a:pt x="0" y="1021"/>
                    <a:pt x="390" y="1488"/>
                  </a:cubicBezTo>
                  <a:cubicBezTo>
                    <a:pt x="413" y="1523"/>
                    <a:pt x="452" y="1537"/>
                    <a:pt x="493" y="1537"/>
                  </a:cubicBezTo>
                  <a:cubicBezTo>
                    <a:pt x="543" y="1537"/>
                    <a:pt x="595" y="1517"/>
                    <a:pt x="623" y="1488"/>
                  </a:cubicBezTo>
                  <a:cubicBezTo>
                    <a:pt x="701" y="1410"/>
                    <a:pt x="675" y="1332"/>
                    <a:pt x="623" y="1255"/>
                  </a:cubicBezTo>
                  <a:cubicBezTo>
                    <a:pt x="597" y="1229"/>
                    <a:pt x="597" y="1229"/>
                    <a:pt x="597" y="1203"/>
                  </a:cubicBezTo>
                  <a:cubicBezTo>
                    <a:pt x="571" y="1177"/>
                    <a:pt x="571" y="1151"/>
                    <a:pt x="545" y="1125"/>
                  </a:cubicBezTo>
                  <a:cubicBezTo>
                    <a:pt x="545" y="1099"/>
                    <a:pt x="519" y="1099"/>
                    <a:pt x="519" y="1073"/>
                  </a:cubicBezTo>
                  <a:cubicBezTo>
                    <a:pt x="519" y="1047"/>
                    <a:pt x="519" y="1021"/>
                    <a:pt x="493" y="995"/>
                  </a:cubicBezTo>
                  <a:cubicBezTo>
                    <a:pt x="493" y="917"/>
                    <a:pt x="467" y="788"/>
                    <a:pt x="493" y="684"/>
                  </a:cubicBezTo>
                  <a:cubicBezTo>
                    <a:pt x="545" y="476"/>
                    <a:pt x="649" y="295"/>
                    <a:pt x="857" y="191"/>
                  </a:cubicBezTo>
                  <a:cubicBezTo>
                    <a:pt x="970" y="146"/>
                    <a:pt x="924" y="0"/>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22600" y="4934925"/>
              <a:ext cx="33500" cy="12575"/>
            </a:xfrm>
            <a:custGeom>
              <a:avLst/>
              <a:gdLst/>
              <a:ahLst/>
              <a:cxnLst/>
              <a:rect l="l" t="t" r="r" b="b"/>
              <a:pathLst>
                <a:path w="1340" h="503" extrusionOk="0">
                  <a:moveTo>
                    <a:pt x="176" y="1"/>
                  </a:moveTo>
                  <a:cubicBezTo>
                    <a:pt x="61" y="1"/>
                    <a:pt x="0" y="188"/>
                    <a:pt x="147" y="236"/>
                  </a:cubicBezTo>
                  <a:cubicBezTo>
                    <a:pt x="484" y="314"/>
                    <a:pt x="821" y="418"/>
                    <a:pt x="1158" y="496"/>
                  </a:cubicBezTo>
                  <a:cubicBezTo>
                    <a:pt x="1168" y="501"/>
                    <a:pt x="1178" y="503"/>
                    <a:pt x="1189" y="503"/>
                  </a:cubicBezTo>
                  <a:cubicBezTo>
                    <a:pt x="1237" y="503"/>
                    <a:pt x="1293" y="460"/>
                    <a:pt x="1314" y="418"/>
                  </a:cubicBezTo>
                  <a:cubicBezTo>
                    <a:pt x="1340" y="340"/>
                    <a:pt x="1288" y="262"/>
                    <a:pt x="1210" y="236"/>
                  </a:cubicBezTo>
                  <a:cubicBezTo>
                    <a:pt x="873" y="159"/>
                    <a:pt x="536" y="81"/>
                    <a:pt x="199" y="3"/>
                  </a:cubicBezTo>
                  <a:cubicBezTo>
                    <a:pt x="191" y="1"/>
                    <a:pt x="184"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63225" y="4934325"/>
              <a:ext cx="55800" cy="16950"/>
            </a:xfrm>
            <a:custGeom>
              <a:avLst/>
              <a:gdLst/>
              <a:ahLst/>
              <a:cxnLst/>
              <a:rect l="l" t="t" r="r" b="b"/>
              <a:pathLst>
                <a:path w="2232" h="678" extrusionOk="0">
                  <a:moveTo>
                    <a:pt x="2102" y="1"/>
                  </a:moveTo>
                  <a:cubicBezTo>
                    <a:pt x="1998" y="1"/>
                    <a:pt x="1920" y="27"/>
                    <a:pt x="1868" y="53"/>
                  </a:cubicBezTo>
                  <a:cubicBezTo>
                    <a:pt x="1790" y="79"/>
                    <a:pt x="1712" y="105"/>
                    <a:pt x="1609" y="131"/>
                  </a:cubicBezTo>
                  <a:cubicBezTo>
                    <a:pt x="1453" y="183"/>
                    <a:pt x="1297" y="209"/>
                    <a:pt x="1142" y="234"/>
                  </a:cubicBezTo>
                  <a:cubicBezTo>
                    <a:pt x="908" y="293"/>
                    <a:pt x="660" y="322"/>
                    <a:pt x="419" y="322"/>
                  </a:cubicBezTo>
                  <a:cubicBezTo>
                    <a:pt x="339" y="322"/>
                    <a:pt x="260" y="319"/>
                    <a:pt x="182" y="312"/>
                  </a:cubicBezTo>
                  <a:cubicBezTo>
                    <a:pt x="78" y="312"/>
                    <a:pt x="0" y="390"/>
                    <a:pt x="0" y="468"/>
                  </a:cubicBezTo>
                  <a:cubicBezTo>
                    <a:pt x="0" y="572"/>
                    <a:pt x="78" y="650"/>
                    <a:pt x="182" y="650"/>
                  </a:cubicBezTo>
                  <a:cubicBezTo>
                    <a:pt x="311" y="669"/>
                    <a:pt x="443" y="678"/>
                    <a:pt x="577" y="678"/>
                  </a:cubicBezTo>
                  <a:cubicBezTo>
                    <a:pt x="793" y="678"/>
                    <a:pt x="1011" y="656"/>
                    <a:pt x="1220" y="624"/>
                  </a:cubicBezTo>
                  <a:cubicBezTo>
                    <a:pt x="1349" y="598"/>
                    <a:pt x="1479" y="572"/>
                    <a:pt x="1609" y="546"/>
                  </a:cubicBezTo>
                  <a:cubicBezTo>
                    <a:pt x="1635" y="520"/>
                    <a:pt x="1686" y="520"/>
                    <a:pt x="1738" y="494"/>
                  </a:cubicBezTo>
                  <a:cubicBezTo>
                    <a:pt x="1894" y="442"/>
                    <a:pt x="2024" y="390"/>
                    <a:pt x="2153" y="286"/>
                  </a:cubicBezTo>
                  <a:cubicBezTo>
                    <a:pt x="2179" y="286"/>
                    <a:pt x="2179" y="260"/>
                    <a:pt x="2205" y="260"/>
                  </a:cubicBezTo>
                  <a:cubicBezTo>
                    <a:pt x="2231" y="234"/>
                    <a:pt x="2231" y="183"/>
                    <a:pt x="2231" y="131"/>
                  </a:cubicBezTo>
                  <a:cubicBezTo>
                    <a:pt x="2231" y="53"/>
                    <a:pt x="2179" y="1"/>
                    <a:pt x="2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289"/>
        <p:cNvGrpSpPr/>
        <p:nvPr/>
      </p:nvGrpSpPr>
      <p:grpSpPr>
        <a:xfrm>
          <a:off x="0" y="0"/>
          <a:ext cx="0" cy="0"/>
          <a:chOff x="0" y="0"/>
          <a:chExt cx="0" cy="0"/>
        </a:xfrm>
      </p:grpSpPr>
      <p:sp>
        <p:nvSpPr>
          <p:cNvPr id="1290" name="Google Shape;1290;p9"/>
          <p:cNvSpPr txBox="1">
            <a:spLocks noGrp="1"/>
          </p:cNvSpPr>
          <p:nvPr>
            <p:ph type="title"/>
          </p:nvPr>
        </p:nvSpPr>
        <p:spPr>
          <a:xfrm>
            <a:off x="1852650" y="1393375"/>
            <a:ext cx="5438700" cy="126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7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291" name="Google Shape;1291;p9"/>
          <p:cNvSpPr txBox="1">
            <a:spLocks noGrp="1"/>
          </p:cNvSpPr>
          <p:nvPr>
            <p:ph type="subTitle" idx="1"/>
          </p:nvPr>
        </p:nvSpPr>
        <p:spPr>
          <a:xfrm>
            <a:off x="1852650" y="2819975"/>
            <a:ext cx="5438700" cy="67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292" name="Google Shape;1292;p9"/>
          <p:cNvGrpSpPr/>
          <p:nvPr/>
        </p:nvGrpSpPr>
        <p:grpSpPr>
          <a:xfrm flipH="1">
            <a:off x="-34314" y="4356397"/>
            <a:ext cx="1838856" cy="797114"/>
            <a:chOff x="7044626" y="4238720"/>
            <a:chExt cx="2110474" cy="914855"/>
          </a:xfrm>
        </p:grpSpPr>
        <p:sp>
          <p:nvSpPr>
            <p:cNvPr id="1293" name="Google Shape;1293;p9"/>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9"/>
          <p:cNvGrpSpPr/>
          <p:nvPr/>
        </p:nvGrpSpPr>
        <p:grpSpPr>
          <a:xfrm rot="10800000">
            <a:off x="-24430" y="4406056"/>
            <a:ext cx="3184400" cy="747504"/>
            <a:chOff x="3032900" y="-144500"/>
            <a:chExt cx="2432325" cy="571050"/>
          </a:xfrm>
        </p:grpSpPr>
        <p:sp>
          <p:nvSpPr>
            <p:cNvPr id="1296" name="Google Shape;1296;p9"/>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9"/>
          <p:cNvGrpSpPr/>
          <p:nvPr/>
        </p:nvGrpSpPr>
        <p:grpSpPr>
          <a:xfrm flipH="1">
            <a:off x="7067969" y="44"/>
            <a:ext cx="2052650" cy="1070567"/>
            <a:chOff x="0" y="49"/>
            <a:chExt cx="2266119" cy="1181902"/>
          </a:xfrm>
        </p:grpSpPr>
        <p:sp>
          <p:nvSpPr>
            <p:cNvPr id="1348" name="Google Shape;1348;p9"/>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9"/>
          <p:cNvGrpSpPr/>
          <p:nvPr/>
        </p:nvGrpSpPr>
        <p:grpSpPr>
          <a:xfrm flipH="1">
            <a:off x="6994406" y="0"/>
            <a:ext cx="2126213" cy="1198304"/>
            <a:chOff x="0" y="1"/>
            <a:chExt cx="2595475" cy="1462774"/>
          </a:xfrm>
        </p:grpSpPr>
        <p:sp>
          <p:nvSpPr>
            <p:cNvPr id="1351" name="Google Shape;1351;p9"/>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9"/>
          <p:cNvGrpSpPr/>
          <p:nvPr/>
        </p:nvGrpSpPr>
        <p:grpSpPr>
          <a:xfrm flipH="1">
            <a:off x="7897489" y="3945665"/>
            <a:ext cx="1321035" cy="1322871"/>
            <a:chOff x="16931" y="3759324"/>
            <a:chExt cx="1392322" cy="1394257"/>
          </a:xfrm>
        </p:grpSpPr>
        <p:sp>
          <p:nvSpPr>
            <p:cNvPr id="1407" name="Google Shape;1407;p9"/>
            <p:cNvSpPr/>
            <p:nvPr/>
          </p:nvSpPr>
          <p:spPr>
            <a:xfrm rot="-2862029">
              <a:off x="212683" y="3970561"/>
              <a:ext cx="1000817" cy="971782"/>
            </a:xfrm>
            <a:custGeom>
              <a:avLst/>
              <a:gdLst/>
              <a:ahLst/>
              <a:cxnLst/>
              <a:rect l="l" t="t" r="r" b="b"/>
              <a:pathLst>
                <a:path w="32332" h="31394" extrusionOk="0">
                  <a:moveTo>
                    <a:pt x="30218" y="9922"/>
                  </a:moveTo>
                  <a:cubicBezTo>
                    <a:pt x="30417" y="9922"/>
                    <a:pt x="30620" y="9956"/>
                    <a:pt x="30820" y="10030"/>
                  </a:cubicBezTo>
                  <a:cubicBezTo>
                    <a:pt x="31536" y="10269"/>
                    <a:pt x="31914" y="10945"/>
                    <a:pt x="31994" y="11661"/>
                  </a:cubicBezTo>
                  <a:cubicBezTo>
                    <a:pt x="32014" y="11840"/>
                    <a:pt x="32034" y="12059"/>
                    <a:pt x="31994" y="12258"/>
                  </a:cubicBezTo>
                  <a:cubicBezTo>
                    <a:pt x="31974" y="12417"/>
                    <a:pt x="31934" y="12557"/>
                    <a:pt x="31854" y="12696"/>
                  </a:cubicBezTo>
                  <a:cubicBezTo>
                    <a:pt x="31655" y="13034"/>
                    <a:pt x="31337" y="13293"/>
                    <a:pt x="30979" y="13452"/>
                  </a:cubicBezTo>
                  <a:cubicBezTo>
                    <a:pt x="30720" y="13571"/>
                    <a:pt x="30442" y="13631"/>
                    <a:pt x="30143" y="13631"/>
                  </a:cubicBezTo>
                  <a:cubicBezTo>
                    <a:pt x="29865" y="13631"/>
                    <a:pt x="29527" y="13571"/>
                    <a:pt x="29268" y="13432"/>
                  </a:cubicBezTo>
                  <a:cubicBezTo>
                    <a:pt x="28850" y="13213"/>
                    <a:pt x="28512" y="12716"/>
                    <a:pt x="28373" y="12258"/>
                  </a:cubicBezTo>
                  <a:cubicBezTo>
                    <a:pt x="28033" y="11054"/>
                    <a:pt x="29067" y="9922"/>
                    <a:pt x="30218" y="9922"/>
                  </a:cubicBezTo>
                  <a:close/>
                  <a:moveTo>
                    <a:pt x="12078" y="281"/>
                  </a:moveTo>
                  <a:cubicBezTo>
                    <a:pt x="13232" y="1057"/>
                    <a:pt x="14425" y="1753"/>
                    <a:pt x="15599" y="2469"/>
                  </a:cubicBezTo>
                  <a:cubicBezTo>
                    <a:pt x="16813" y="3205"/>
                    <a:pt x="18027" y="3962"/>
                    <a:pt x="19220" y="4718"/>
                  </a:cubicBezTo>
                  <a:cubicBezTo>
                    <a:pt x="21628" y="6230"/>
                    <a:pt x="23995" y="7782"/>
                    <a:pt x="26363" y="9373"/>
                  </a:cubicBezTo>
                  <a:cubicBezTo>
                    <a:pt x="27000" y="9791"/>
                    <a:pt x="27636" y="10229"/>
                    <a:pt x="28273" y="10647"/>
                  </a:cubicBezTo>
                  <a:cubicBezTo>
                    <a:pt x="28014" y="11084"/>
                    <a:pt x="27895" y="11602"/>
                    <a:pt x="27995" y="12119"/>
                  </a:cubicBezTo>
                  <a:cubicBezTo>
                    <a:pt x="28094" y="12656"/>
                    <a:pt x="28432" y="13154"/>
                    <a:pt x="28870" y="13492"/>
                  </a:cubicBezTo>
                  <a:cubicBezTo>
                    <a:pt x="27437" y="15263"/>
                    <a:pt x="26025" y="17033"/>
                    <a:pt x="24751" y="18923"/>
                  </a:cubicBezTo>
                  <a:cubicBezTo>
                    <a:pt x="23140" y="21311"/>
                    <a:pt x="21707" y="23818"/>
                    <a:pt x="20732" y="26544"/>
                  </a:cubicBezTo>
                  <a:cubicBezTo>
                    <a:pt x="20454" y="27280"/>
                    <a:pt x="20235" y="28056"/>
                    <a:pt x="20036" y="28832"/>
                  </a:cubicBezTo>
                  <a:cubicBezTo>
                    <a:pt x="19877" y="29528"/>
                    <a:pt x="19718" y="30244"/>
                    <a:pt x="19638" y="30961"/>
                  </a:cubicBezTo>
                  <a:cubicBezTo>
                    <a:pt x="18226" y="30483"/>
                    <a:pt x="16833" y="29926"/>
                    <a:pt x="15460" y="29349"/>
                  </a:cubicBezTo>
                  <a:cubicBezTo>
                    <a:pt x="14008" y="28752"/>
                    <a:pt x="12575" y="28135"/>
                    <a:pt x="11162" y="27479"/>
                  </a:cubicBezTo>
                  <a:cubicBezTo>
                    <a:pt x="8357" y="26146"/>
                    <a:pt x="5591" y="24693"/>
                    <a:pt x="2886" y="23122"/>
                  </a:cubicBezTo>
                  <a:cubicBezTo>
                    <a:pt x="2547" y="22923"/>
                    <a:pt x="2229" y="22724"/>
                    <a:pt x="1891" y="22525"/>
                  </a:cubicBezTo>
                  <a:cubicBezTo>
                    <a:pt x="1572" y="22346"/>
                    <a:pt x="1254" y="22167"/>
                    <a:pt x="956" y="21948"/>
                  </a:cubicBezTo>
                  <a:cubicBezTo>
                    <a:pt x="657" y="21749"/>
                    <a:pt x="418" y="21490"/>
                    <a:pt x="398" y="21132"/>
                  </a:cubicBezTo>
                  <a:cubicBezTo>
                    <a:pt x="398" y="20734"/>
                    <a:pt x="558" y="20356"/>
                    <a:pt x="677" y="20018"/>
                  </a:cubicBezTo>
                  <a:cubicBezTo>
                    <a:pt x="1174" y="18625"/>
                    <a:pt x="1732" y="17272"/>
                    <a:pt x="2328" y="15919"/>
                  </a:cubicBezTo>
                  <a:cubicBezTo>
                    <a:pt x="3502" y="13253"/>
                    <a:pt x="4875" y="10667"/>
                    <a:pt x="6407" y="8180"/>
                  </a:cubicBezTo>
                  <a:cubicBezTo>
                    <a:pt x="7939" y="5693"/>
                    <a:pt x="9630" y="3305"/>
                    <a:pt x="11481" y="1017"/>
                  </a:cubicBezTo>
                  <a:cubicBezTo>
                    <a:pt x="11680" y="778"/>
                    <a:pt x="11879" y="539"/>
                    <a:pt x="12078" y="281"/>
                  </a:cubicBezTo>
                  <a:close/>
                  <a:moveTo>
                    <a:pt x="12088" y="1"/>
                  </a:moveTo>
                  <a:cubicBezTo>
                    <a:pt x="12070" y="1"/>
                    <a:pt x="12053" y="7"/>
                    <a:pt x="12038" y="22"/>
                  </a:cubicBezTo>
                  <a:cubicBezTo>
                    <a:pt x="11978" y="22"/>
                    <a:pt x="11918" y="82"/>
                    <a:pt x="11938" y="141"/>
                  </a:cubicBezTo>
                  <a:cubicBezTo>
                    <a:pt x="10008" y="2370"/>
                    <a:pt x="8238" y="4698"/>
                    <a:pt x="6646" y="7165"/>
                  </a:cubicBezTo>
                  <a:cubicBezTo>
                    <a:pt x="5034" y="9672"/>
                    <a:pt x="3602" y="12298"/>
                    <a:pt x="2348" y="15024"/>
                  </a:cubicBezTo>
                  <a:cubicBezTo>
                    <a:pt x="1732" y="16357"/>
                    <a:pt x="1155" y="17730"/>
                    <a:pt x="637" y="19103"/>
                  </a:cubicBezTo>
                  <a:cubicBezTo>
                    <a:pt x="498" y="19461"/>
                    <a:pt x="379" y="19819"/>
                    <a:pt x="259" y="20177"/>
                  </a:cubicBezTo>
                  <a:cubicBezTo>
                    <a:pt x="120" y="20535"/>
                    <a:pt x="1" y="20933"/>
                    <a:pt x="60" y="21311"/>
                  </a:cubicBezTo>
                  <a:cubicBezTo>
                    <a:pt x="180" y="22027"/>
                    <a:pt x="916" y="22385"/>
                    <a:pt x="1473" y="22724"/>
                  </a:cubicBezTo>
                  <a:cubicBezTo>
                    <a:pt x="4179" y="24355"/>
                    <a:pt x="6984" y="25847"/>
                    <a:pt x="9829" y="27220"/>
                  </a:cubicBezTo>
                  <a:cubicBezTo>
                    <a:pt x="12694" y="28613"/>
                    <a:pt x="15619" y="29846"/>
                    <a:pt x="18584" y="30961"/>
                  </a:cubicBezTo>
                  <a:cubicBezTo>
                    <a:pt x="18962" y="31100"/>
                    <a:pt x="19340" y="31239"/>
                    <a:pt x="19698" y="31378"/>
                  </a:cubicBezTo>
                  <a:cubicBezTo>
                    <a:pt x="19723" y="31388"/>
                    <a:pt x="19750" y="31393"/>
                    <a:pt x="19778" y="31393"/>
                  </a:cubicBezTo>
                  <a:cubicBezTo>
                    <a:pt x="19861" y="31393"/>
                    <a:pt x="19947" y="31349"/>
                    <a:pt x="19976" y="31259"/>
                  </a:cubicBezTo>
                  <a:cubicBezTo>
                    <a:pt x="20096" y="30563"/>
                    <a:pt x="20195" y="29846"/>
                    <a:pt x="20354" y="29150"/>
                  </a:cubicBezTo>
                  <a:cubicBezTo>
                    <a:pt x="20514" y="28474"/>
                    <a:pt x="20713" y="27777"/>
                    <a:pt x="20931" y="27121"/>
                  </a:cubicBezTo>
                  <a:cubicBezTo>
                    <a:pt x="21369" y="25768"/>
                    <a:pt x="21946" y="24474"/>
                    <a:pt x="22583" y="23221"/>
                  </a:cubicBezTo>
                  <a:cubicBezTo>
                    <a:pt x="23916" y="20674"/>
                    <a:pt x="25547" y="18287"/>
                    <a:pt x="27298" y="15999"/>
                  </a:cubicBezTo>
                  <a:cubicBezTo>
                    <a:pt x="27895" y="15223"/>
                    <a:pt x="28512" y="14447"/>
                    <a:pt x="29129" y="13671"/>
                  </a:cubicBezTo>
                  <a:cubicBezTo>
                    <a:pt x="29348" y="13790"/>
                    <a:pt x="29606" y="13870"/>
                    <a:pt x="29865" y="13910"/>
                  </a:cubicBezTo>
                  <a:cubicBezTo>
                    <a:pt x="29937" y="13918"/>
                    <a:pt x="30009" y="13922"/>
                    <a:pt x="30083" y="13922"/>
                  </a:cubicBezTo>
                  <a:cubicBezTo>
                    <a:pt x="31082" y="13922"/>
                    <a:pt x="32162" y="13178"/>
                    <a:pt x="32292" y="12159"/>
                  </a:cubicBezTo>
                  <a:cubicBezTo>
                    <a:pt x="32332" y="11980"/>
                    <a:pt x="32312" y="11801"/>
                    <a:pt x="32292" y="11622"/>
                  </a:cubicBezTo>
                  <a:cubicBezTo>
                    <a:pt x="32272" y="11383"/>
                    <a:pt x="32232" y="11144"/>
                    <a:pt x="32153" y="10925"/>
                  </a:cubicBezTo>
                  <a:cubicBezTo>
                    <a:pt x="31994" y="10487"/>
                    <a:pt x="31695" y="10129"/>
                    <a:pt x="31277" y="9871"/>
                  </a:cubicBezTo>
                  <a:cubicBezTo>
                    <a:pt x="30939" y="9688"/>
                    <a:pt x="30563" y="9597"/>
                    <a:pt x="30190" y="9597"/>
                  </a:cubicBezTo>
                  <a:cubicBezTo>
                    <a:pt x="29751" y="9597"/>
                    <a:pt x="29315" y="9723"/>
                    <a:pt x="28950" y="9970"/>
                  </a:cubicBezTo>
                  <a:cubicBezTo>
                    <a:pt x="28771" y="10070"/>
                    <a:pt x="28611" y="10209"/>
                    <a:pt x="28492" y="10368"/>
                  </a:cubicBezTo>
                  <a:cubicBezTo>
                    <a:pt x="26801" y="9234"/>
                    <a:pt x="25110" y="8100"/>
                    <a:pt x="23399" y="7006"/>
                  </a:cubicBezTo>
                  <a:cubicBezTo>
                    <a:pt x="21011" y="5474"/>
                    <a:pt x="18604" y="3962"/>
                    <a:pt x="16176" y="2469"/>
                  </a:cubicBezTo>
                  <a:cubicBezTo>
                    <a:pt x="14863" y="1673"/>
                    <a:pt x="13550" y="838"/>
                    <a:pt x="12197" y="102"/>
                  </a:cubicBezTo>
                  <a:cubicBezTo>
                    <a:pt x="12197" y="57"/>
                    <a:pt x="12141" y="1"/>
                    <a:pt x="12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rot="-2862029">
              <a:off x="238753" y="4015067"/>
              <a:ext cx="881364" cy="949712"/>
            </a:xfrm>
            <a:custGeom>
              <a:avLst/>
              <a:gdLst/>
              <a:ahLst/>
              <a:cxnLst/>
              <a:rect l="l" t="t" r="r" b="b"/>
              <a:pathLst>
                <a:path w="28473" h="30681" extrusionOk="0">
                  <a:moveTo>
                    <a:pt x="11680" y="1"/>
                  </a:moveTo>
                  <a:cubicBezTo>
                    <a:pt x="11481" y="259"/>
                    <a:pt x="11282" y="498"/>
                    <a:pt x="11083" y="737"/>
                  </a:cubicBezTo>
                  <a:cubicBezTo>
                    <a:pt x="9232" y="3025"/>
                    <a:pt x="7541" y="5413"/>
                    <a:pt x="6009" y="7900"/>
                  </a:cubicBezTo>
                  <a:cubicBezTo>
                    <a:pt x="4477" y="10387"/>
                    <a:pt x="3104" y="12973"/>
                    <a:pt x="1930" y="15639"/>
                  </a:cubicBezTo>
                  <a:cubicBezTo>
                    <a:pt x="1334" y="16992"/>
                    <a:pt x="776" y="18345"/>
                    <a:pt x="279" y="19738"/>
                  </a:cubicBezTo>
                  <a:cubicBezTo>
                    <a:pt x="160" y="20076"/>
                    <a:pt x="0" y="20454"/>
                    <a:pt x="0" y="20852"/>
                  </a:cubicBezTo>
                  <a:cubicBezTo>
                    <a:pt x="20" y="21210"/>
                    <a:pt x="259" y="21469"/>
                    <a:pt x="558" y="21668"/>
                  </a:cubicBezTo>
                  <a:cubicBezTo>
                    <a:pt x="856" y="21887"/>
                    <a:pt x="1174" y="22066"/>
                    <a:pt x="1493" y="22245"/>
                  </a:cubicBezTo>
                  <a:cubicBezTo>
                    <a:pt x="1831" y="22444"/>
                    <a:pt x="2149" y="22643"/>
                    <a:pt x="2488" y="22842"/>
                  </a:cubicBezTo>
                  <a:cubicBezTo>
                    <a:pt x="5193" y="24413"/>
                    <a:pt x="7959" y="25866"/>
                    <a:pt x="10764" y="27199"/>
                  </a:cubicBezTo>
                  <a:cubicBezTo>
                    <a:pt x="12177" y="27855"/>
                    <a:pt x="13610" y="28472"/>
                    <a:pt x="15062" y="29069"/>
                  </a:cubicBezTo>
                  <a:cubicBezTo>
                    <a:pt x="16435" y="29646"/>
                    <a:pt x="17828" y="30203"/>
                    <a:pt x="19240" y="30681"/>
                  </a:cubicBezTo>
                  <a:cubicBezTo>
                    <a:pt x="19320" y="29964"/>
                    <a:pt x="19479" y="29248"/>
                    <a:pt x="19638" y="28552"/>
                  </a:cubicBezTo>
                  <a:cubicBezTo>
                    <a:pt x="19837" y="27776"/>
                    <a:pt x="20056" y="27000"/>
                    <a:pt x="20334" y="26264"/>
                  </a:cubicBezTo>
                  <a:cubicBezTo>
                    <a:pt x="21309" y="23538"/>
                    <a:pt x="22742" y="21031"/>
                    <a:pt x="24353" y="18643"/>
                  </a:cubicBezTo>
                  <a:cubicBezTo>
                    <a:pt x="25627" y="16753"/>
                    <a:pt x="27039" y="14983"/>
                    <a:pt x="28472" y="13212"/>
                  </a:cubicBezTo>
                  <a:cubicBezTo>
                    <a:pt x="28034" y="12874"/>
                    <a:pt x="27696" y="12376"/>
                    <a:pt x="27597" y="11839"/>
                  </a:cubicBezTo>
                  <a:cubicBezTo>
                    <a:pt x="27497" y="11322"/>
                    <a:pt x="27616" y="10804"/>
                    <a:pt x="27875" y="10367"/>
                  </a:cubicBezTo>
                  <a:cubicBezTo>
                    <a:pt x="27238" y="9949"/>
                    <a:pt x="26602" y="9511"/>
                    <a:pt x="25965" y="9093"/>
                  </a:cubicBezTo>
                  <a:cubicBezTo>
                    <a:pt x="23597" y="7502"/>
                    <a:pt x="21230" y="5950"/>
                    <a:pt x="18822" y="4438"/>
                  </a:cubicBezTo>
                  <a:cubicBezTo>
                    <a:pt x="17629" y="3682"/>
                    <a:pt x="16415" y="2925"/>
                    <a:pt x="15201" y="2189"/>
                  </a:cubicBezTo>
                  <a:cubicBezTo>
                    <a:pt x="14027" y="1473"/>
                    <a:pt x="12834" y="777"/>
                    <a:pt x="11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rot="-2862029">
              <a:off x="850314" y="3999872"/>
              <a:ext cx="123849" cy="114841"/>
            </a:xfrm>
            <a:custGeom>
              <a:avLst/>
              <a:gdLst/>
              <a:ahLst/>
              <a:cxnLst/>
              <a:rect l="l" t="t" r="r" b="b"/>
              <a:pathLst>
                <a:path w="4001" h="3710" extrusionOk="0">
                  <a:moveTo>
                    <a:pt x="2185" y="0"/>
                  </a:moveTo>
                  <a:cubicBezTo>
                    <a:pt x="1034" y="0"/>
                    <a:pt x="0" y="1132"/>
                    <a:pt x="340" y="2336"/>
                  </a:cubicBezTo>
                  <a:cubicBezTo>
                    <a:pt x="479" y="2794"/>
                    <a:pt x="817" y="3291"/>
                    <a:pt x="1235" y="3510"/>
                  </a:cubicBezTo>
                  <a:cubicBezTo>
                    <a:pt x="1494" y="3649"/>
                    <a:pt x="1832" y="3709"/>
                    <a:pt x="2110" y="3709"/>
                  </a:cubicBezTo>
                  <a:cubicBezTo>
                    <a:pt x="2409" y="3709"/>
                    <a:pt x="2687" y="3649"/>
                    <a:pt x="2946" y="3530"/>
                  </a:cubicBezTo>
                  <a:cubicBezTo>
                    <a:pt x="3304" y="3371"/>
                    <a:pt x="3622" y="3112"/>
                    <a:pt x="3821" y="2774"/>
                  </a:cubicBezTo>
                  <a:cubicBezTo>
                    <a:pt x="3901" y="2635"/>
                    <a:pt x="3941" y="2495"/>
                    <a:pt x="3961" y="2336"/>
                  </a:cubicBezTo>
                  <a:cubicBezTo>
                    <a:pt x="4001" y="2137"/>
                    <a:pt x="3981" y="1918"/>
                    <a:pt x="3961" y="1739"/>
                  </a:cubicBezTo>
                  <a:cubicBezTo>
                    <a:pt x="3881" y="1023"/>
                    <a:pt x="3503" y="347"/>
                    <a:pt x="2787" y="108"/>
                  </a:cubicBezTo>
                  <a:cubicBezTo>
                    <a:pt x="2587" y="34"/>
                    <a:pt x="2384" y="0"/>
                    <a:pt x="2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rot="-2862029">
              <a:off x="346748" y="4111589"/>
              <a:ext cx="709351" cy="767762"/>
            </a:xfrm>
            <a:custGeom>
              <a:avLst/>
              <a:gdLst/>
              <a:ahLst/>
              <a:cxnLst/>
              <a:rect l="l" t="t" r="r" b="b"/>
              <a:pathLst>
                <a:path w="22916" h="24803" extrusionOk="0">
                  <a:moveTo>
                    <a:pt x="6904" y="2902"/>
                  </a:moveTo>
                  <a:cubicBezTo>
                    <a:pt x="7800" y="3419"/>
                    <a:pt x="8695" y="3936"/>
                    <a:pt x="9610" y="4454"/>
                  </a:cubicBezTo>
                  <a:cubicBezTo>
                    <a:pt x="8894" y="5429"/>
                    <a:pt x="8217" y="6424"/>
                    <a:pt x="7581" y="7458"/>
                  </a:cubicBezTo>
                  <a:cubicBezTo>
                    <a:pt x="7581" y="7438"/>
                    <a:pt x="7561" y="7438"/>
                    <a:pt x="7561" y="7438"/>
                  </a:cubicBezTo>
                  <a:cubicBezTo>
                    <a:pt x="6665" y="6921"/>
                    <a:pt x="5790" y="6384"/>
                    <a:pt x="4895" y="5866"/>
                  </a:cubicBezTo>
                  <a:cubicBezTo>
                    <a:pt x="5432" y="4991"/>
                    <a:pt x="5989" y="4155"/>
                    <a:pt x="6586" y="3340"/>
                  </a:cubicBezTo>
                  <a:cubicBezTo>
                    <a:pt x="6685" y="3180"/>
                    <a:pt x="6785" y="3041"/>
                    <a:pt x="6904" y="2902"/>
                  </a:cubicBezTo>
                  <a:close/>
                  <a:moveTo>
                    <a:pt x="9670" y="4494"/>
                  </a:moveTo>
                  <a:cubicBezTo>
                    <a:pt x="10545" y="4971"/>
                    <a:pt x="11401" y="5469"/>
                    <a:pt x="12256" y="5946"/>
                  </a:cubicBezTo>
                  <a:cubicBezTo>
                    <a:pt x="12296" y="5966"/>
                    <a:pt x="12356" y="6006"/>
                    <a:pt x="12396" y="6026"/>
                  </a:cubicBezTo>
                  <a:cubicBezTo>
                    <a:pt x="11679" y="7001"/>
                    <a:pt x="11003" y="8015"/>
                    <a:pt x="10366" y="9030"/>
                  </a:cubicBezTo>
                  <a:cubicBezTo>
                    <a:pt x="9451" y="8533"/>
                    <a:pt x="8536" y="8015"/>
                    <a:pt x="7640" y="7478"/>
                  </a:cubicBezTo>
                  <a:cubicBezTo>
                    <a:pt x="8178" y="6622"/>
                    <a:pt x="8735" y="5787"/>
                    <a:pt x="9332" y="4971"/>
                  </a:cubicBezTo>
                  <a:cubicBezTo>
                    <a:pt x="9451" y="4812"/>
                    <a:pt x="9570" y="4653"/>
                    <a:pt x="9670" y="4494"/>
                  </a:cubicBezTo>
                  <a:close/>
                  <a:moveTo>
                    <a:pt x="12475" y="6065"/>
                  </a:moveTo>
                  <a:cubicBezTo>
                    <a:pt x="13370" y="6583"/>
                    <a:pt x="14286" y="7100"/>
                    <a:pt x="15181" y="7597"/>
                  </a:cubicBezTo>
                  <a:cubicBezTo>
                    <a:pt x="14465" y="8572"/>
                    <a:pt x="13788" y="9567"/>
                    <a:pt x="13172" y="10582"/>
                  </a:cubicBezTo>
                  <a:cubicBezTo>
                    <a:pt x="12236" y="10084"/>
                    <a:pt x="11341" y="9587"/>
                    <a:pt x="10426" y="9070"/>
                  </a:cubicBezTo>
                  <a:cubicBezTo>
                    <a:pt x="10943" y="8234"/>
                    <a:pt x="11500" y="7398"/>
                    <a:pt x="12077" y="6603"/>
                  </a:cubicBezTo>
                  <a:cubicBezTo>
                    <a:pt x="12197" y="6424"/>
                    <a:pt x="12336" y="6244"/>
                    <a:pt x="12475" y="6065"/>
                  </a:cubicBezTo>
                  <a:close/>
                  <a:moveTo>
                    <a:pt x="4855" y="5906"/>
                  </a:moveTo>
                  <a:cubicBezTo>
                    <a:pt x="5750" y="6463"/>
                    <a:pt x="6646" y="6981"/>
                    <a:pt x="7541" y="7518"/>
                  </a:cubicBezTo>
                  <a:cubicBezTo>
                    <a:pt x="7541" y="7518"/>
                    <a:pt x="7521" y="7538"/>
                    <a:pt x="7521" y="7558"/>
                  </a:cubicBezTo>
                  <a:cubicBezTo>
                    <a:pt x="6845" y="8632"/>
                    <a:pt x="6228" y="9726"/>
                    <a:pt x="5671" y="10840"/>
                  </a:cubicBezTo>
                  <a:cubicBezTo>
                    <a:pt x="5631" y="10821"/>
                    <a:pt x="5611" y="10801"/>
                    <a:pt x="5571" y="10781"/>
                  </a:cubicBezTo>
                  <a:cubicBezTo>
                    <a:pt x="4696" y="10303"/>
                    <a:pt x="3820" y="9806"/>
                    <a:pt x="2945" y="9308"/>
                  </a:cubicBezTo>
                  <a:cubicBezTo>
                    <a:pt x="3542" y="8154"/>
                    <a:pt x="4178" y="7020"/>
                    <a:pt x="4855" y="5906"/>
                  </a:cubicBezTo>
                  <a:close/>
                  <a:moveTo>
                    <a:pt x="15261" y="7637"/>
                  </a:moveTo>
                  <a:cubicBezTo>
                    <a:pt x="16156" y="8154"/>
                    <a:pt x="17071" y="8672"/>
                    <a:pt x="17967" y="9169"/>
                  </a:cubicBezTo>
                  <a:cubicBezTo>
                    <a:pt x="17270" y="10124"/>
                    <a:pt x="16614" y="11099"/>
                    <a:pt x="15997" y="12094"/>
                  </a:cubicBezTo>
                  <a:cubicBezTo>
                    <a:pt x="15221" y="11676"/>
                    <a:pt x="14465" y="11278"/>
                    <a:pt x="13709" y="10880"/>
                  </a:cubicBezTo>
                  <a:cubicBezTo>
                    <a:pt x="13550" y="10801"/>
                    <a:pt x="13390" y="10701"/>
                    <a:pt x="13231" y="10622"/>
                  </a:cubicBezTo>
                  <a:cubicBezTo>
                    <a:pt x="13729" y="9806"/>
                    <a:pt x="14266" y="9010"/>
                    <a:pt x="14823" y="8234"/>
                  </a:cubicBezTo>
                  <a:cubicBezTo>
                    <a:pt x="14962" y="8035"/>
                    <a:pt x="15121" y="7836"/>
                    <a:pt x="15261" y="7637"/>
                  </a:cubicBezTo>
                  <a:close/>
                  <a:moveTo>
                    <a:pt x="7601" y="7558"/>
                  </a:moveTo>
                  <a:cubicBezTo>
                    <a:pt x="8476" y="8055"/>
                    <a:pt x="9332" y="8552"/>
                    <a:pt x="10207" y="9030"/>
                  </a:cubicBezTo>
                  <a:cubicBezTo>
                    <a:pt x="10247" y="9050"/>
                    <a:pt x="10287" y="9070"/>
                    <a:pt x="10326" y="9109"/>
                  </a:cubicBezTo>
                  <a:cubicBezTo>
                    <a:pt x="10306" y="9129"/>
                    <a:pt x="10287" y="9149"/>
                    <a:pt x="10267" y="9189"/>
                  </a:cubicBezTo>
                  <a:cubicBezTo>
                    <a:pt x="9630" y="10224"/>
                    <a:pt x="9033" y="11278"/>
                    <a:pt x="8456" y="12372"/>
                  </a:cubicBezTo>
                  <a:cubicBezTo>
                    <a:pt x="7541" y="11875"/>
                    <a:pt x="6646" y="11378"/>
                    <a:pt x="5730" y="10880"/>
                  </a:cubicBezTo>
                  <a:cubicBezTo>
                    <a:pt x="6307" y="9746"/>
                    <a:pt x="6944" y="8632"/>
                    <a:pt x="7601" y="7558"/>
                  </a:cubicBezTo>
                  <a:close/>
                  <a:moveTo>
                    <a:pt x="18046" y="9229"/>
                  </a:moveTo>
                  <a:cubicBezTo>
                    <a:pt x="18146" y="9289"/>
                    <a:pt x="18265" y="9348"/>
                    <a:pt x="18364" y="9408"/>
                  </a:cubicBezTo>
                  <a:cubicBezTo>
                    <a:pt x="19220" y="9885"/>
                    <a:pt x="20076" y="10363"/>
                    <a:pt x="20931" y="10840"/>
                  </a:cubicBezTo>
                  <a:cubicBezTo>
                    <a:pt x="20255" y="11756"/>
                    <a:pt x="19618" y="12691"/>
                    <a:pt x="19001" y="13646"/>
                  </a:cubicBezTo>
                  <a:cubicBezTo>
                    <a:pt x="18006" y="13129"/>
                    <a:pt x="17031" y="12631"/>
                    <a:pt x="16056" y="12114"/>
                  </a:cubicBezTo>
                  <a:cubicBezTo>
                    <a:pt x="16534" y="11358"/>
                    <a:pt x="17051" y="10602"/>
                    <a:pt x="17569" y="9866"/>
                  </a:cubicBezTo>
                  <a:cubicBezTo>
                    <a:pt x="17728" y="9647"/>
                    <a:pt x="17887" y="9428"/>
                    <a:pt x="18046" y="9229"/>
                  </a:cubicBezTo>
                  <a:close/>
                  <a:moveTo>
                    <a:pt x="10386" y="9129"/>
                  </a:moveTo>
                  <a:cubicBezTo>
                    <a:pt x="11281" y="9647"/>
                    <a:pt x="12197" y="10164"/>
                    <a:pt x="13112" y="10661"/>
                  </a:cubicBezTo>
                  <a:cubicBezTo>
                    <a:pt x="13072" y="10721"/>
                    <a:pt x="13052" y="10761"/>
                    <a:pt x="13012" y="10821"/>
                  </a:cubicBezTo>
                  <a:cubicBezTo>
                    <a:pt x="12396" y="11815"/>
                    <a:pt x="11838" y="12810"/>
                    <a:pt x="11301" y="13845"/>
                  </a:cubicBezTo>
                  <a:cubicBezTo>
                    <a:pt x="10366" y="13367"/>
                    <a:pt x="9451" y="12890"/>
                    <a:pt x="8536" y="12392"/>
                  </a:cubicBezTo>
                  <a:cubicBezTo>
                    <a:pt x="9113" y="11278"/>
                    <a:pt x="9729" y="10204"/>
                    <a:pt x="10386" y="9129"/>
                  </a:cubicBezTo>
                  <a:close/>
                  <a:moveTo>
                    <a:pt x="2925" y="9348"/>
                  </a:moveTo>
                  <a:cubicBezTo>
                    <a:pt x="3820" y="9885"/>
                    <a:pt x="4716" y="10383"/>
                    <a:pt x="5631" y="10900"/>
                  </a:cubicBezTo>
                  <a:cubicBezTo>
                    <a:pt x="5094" y="11935"/>
                    <a:pt x="4596" y="13009"/>
                    <a:pt x="4159" y="14084"/>
                  </a:cubicBezTo>
                  <a:cubicBezTo>
                    <a:pt x="4119" y="14183"/>
                    <a:pt x="4079" y="14282"/>
                    <a:pt x="4039" y="14362"/>
                  </a:cubicBezTo>
                  <a:cubicBezTo>
                    <a:pt x="4019" y="14362"/>
                    <a:pt x="3999" y="14342"/>
                    <a:pt x="3979" y="14342"/>
                  </a:cubicBezTo>
                  <a:cubicBezTo>
                    <a:pt x="3084" y="13825"/>
                    <a:pt x="2209" y="13308"/>
                    <a:pt x="1333" y="12810"/>
                  </a:cubicBezTo>
                  <a:cubicBezTo>
                    <a:pt x="1791" y="11696"/>
                    <a:pt x="2288" y="10622"/>
                    <a:pt x="2825" y="9547"/>
                  </a:cubicBezTo>
                  <a:cubicBezTo>
                    <a:pt x="2845" y="9488"/>
                    <a:pt x="2885" y="9428"/>
                    <a:pt x="2925" y="9348"/>
                  </a:cubicBezTo>
                  <a:close/>
                  <a:moveTo>
                    <a:pt x="13172" y="10701"/>
                  </a:moveTo>
                  <a:cubicBezTo>
                    <a:pt x="14087" y="11199"/>
                    <a:pt x="15002" y="11696"/>
                    <a:pt x="15937" y="12174"/>
                  </a:cubicBezTo>
                  <a:cubicBezTo>
                    <a:pt x="15877" y="12273"/>
                    <a:pt x="15818" y="12372"/>
                    <a:pt x="15758" y="12452"/>
                  </a:cubicBezTo>
                  <a:cubicBezTo>
                    <a:pt x="15181" y="13387"/>
                    <a:pt x="14644" y="14322"/>
                    <a:pt x="14146" y="15297"/>
                  </a:cubicBezTo>
                  <a:cubicBezTo>
                    <a:pt x="13351" y="14899"/>
                    <a:pt x="12555" y="14481"/>
                    <a:pt x="11759" y="14084"/>
                  </a:cubicBezTo>
                  <a:cubicBezTo>
                    <a:pt x="11620" y="14024"/>
                    <a:pt x="11480" y="13944"/>
                    <a:pt x="11361" y="13885"/>
                  </a:cubicBezTo>
                  <a:cubicBezTo>
                    <a:pt x="11918" y="12790"/>
                    <a:pt x="12535" y="11736"/>
                    <a:pt x="13172" y="10701"/>
                  </a:cubicBezTo>
                  <a:close/>
                  <a:moveTo>
                    <a:pt x="5691" y="10920"/>
                  </a:moveTo>
                  <a:cubicBezTo>
                    <a:pt x="6526" y="11398"/>
                    <a:pt x="7362" y="11855"/>
                    <a:pt x="8197" y="12313"/>
                  </a:cubicBezTo>
                  <a:cubicBezTo>
                    <a:pt x="8277" y="12353"/>
                    <a:pt x="8357" y="12392"/>
                    <a:pt x="8436" y="12432"/>
                  </a:cubicBezTo>
                  <a:cubicBezTo>
                    <a:pt x="7879" y="13507"/>
                    <a:pt x="7362" y="14601"/>
                    <a:pt x="6904" y="15715"/>
                  </a:cubicBezTo>
                  <a:cubicBezTo>
                    <a:pt x="6864" y="15814"/>
                    <a:pt x="6825" y="15894"/>
                    <a:pt x="6785" y="15994"/>
                  </a:cubicBezTo>
                  <a:cubicBezTo>
                    <a:pt x="5889" y="15456"/>
                    <a:pt x="4994" y="14919"/>
                    <a:pt x="4099" y="14402"/>
                  </a:cubicBezTo>
                  <a:cubicBezTo>
                    <a:pt x="4537" y="13308"/>
                    <a:pt x="5034" y="12233"/>
                    <a:pt x="5571" y="11179"/>
                  </a:cubicBezTo>
                  <a:cubicBezTo>
                    <a:pt x="5611" y="11099"/>
                    <a:pt x="5651" y="11020"/>
                    <a:pt x="5691" y="10920"/>
                  </a:cubicBezTo>
                  <a:close/>
                  <a:moveTo>
                    <a:pt x="15997" y="12213"/>
                  </a:moveTo>
                  <a:cubicBezTo>
                    <a:pt x="16116" y="12293"/>
                    <a:pt x="16255" y="12353"/>
                    <a:pt x="16395" y="12432"/>
                  </a:cubicBezTo>
                  <a:cubicBezTo>
                    <a:pt x="17230" y="12870"/>
                    <a:pt x="18086" y="13308"/>
                    <a:pt x="18941" y="13745"/>
                  </a:cubicBezTo>
                  <a:cubicBezTo>
                    <a:pt x="18802" y="13964"/>
                    <a:pt x="18663" y="14183"/>
                    <a:pt x="18524" y="14402"/>
                  </a:cubicBezTo>
                  <a:cubicBezTo>
                    <a:pt x="18026" y="15178"/>
                    <a:pt x="17569" y="15974"/>
                    <a:pt x="17151" y="16770"/>
                  </a:cubicBezTo>
                  <a:cubicBezTo>
                    <a:pt x="16156" y="16292"/>
                    <a:pt x="15181" y="15814"/>
                    <a:pt x="14206" y="15317"/>
                  </a:cubicBezTo>
                  <a:cubicBezTo>
                    <a:pt x="14763" y="14263"/>
                    <a:pt x="15360" y="13228"/>
                    <a:pt x="15997" y="12213"/>
                  </a:cubicBezTo>
                  <a:close/>
                  <a:moveTo>
                    <a:pt x="8496" y="12472"/>
                  </a:moveTo>
                  <a:cubicBezTo>
                    <a:pt x="9411" y="12949"/>
                    <a:pt x="10326" y="13447"/>
                    <a:pt x="11242" y="13944"/>
                  </a:cubicBezTo>
                  <a:cubicBezTo>
                    <a:pt x="10665" y="15058"/>
                    <a:pt x="10127" y="16193"/>
                    <a:pt x="9650" y="17346"/>
                  </a:cubicBezTo>
                  <a:cubicBezTo>
                    <a:pt x="9630" y="17406"/>
                    <a:pt x="9590" y="17486"/>
                    <a:pt x="9570" y="17545"/>
                  </a:cubicBezTo>
                  <a:cubicBezTo>
                    <a:pt x="8655" y="17048"/>
                    <a:pt x="7740" y="16551"/>
                    <a:pt x="6845" y="16013"/>
                  </a:cubicBezTo>
                  <a:cubicBezTo>
                    <a:pt x="7302" y="14939"/>
                    <a:pt x="7780" y="13865"/>
                    <a:pt x="8317" y="12810"/>
                  </a:cubicBezTo>
                  <a:cubicBezTo>
                    <a:pt x="8377" y="12691"/>
                    <a:pt x="8436" y="12571"/>
                    <a:pt x="8496" y="12472"/>
                  </a:cubicBezTo>
                  <a:close/>
                  <a:moveTo>
                    <a:pt x="11301" y="13964"/>
                  </a:moveTo>
                  <a:cubicBezTo>
                    <a:pt x="12236" y="14462"/>
                    <a:pt x="13152" y="14939"/>
                    <a:pt x="14087" y="15397"/>
                  </a:cubicBezTo>
                  <a:cubicBezTo>
                    <a:pt x="13490" y="16551"/>
                    <a:pt x="12933" y="17705"/>
                    <a:pt x="12435" y="18898"/>
                  </a:cubicBezTo>
                  <a:cubicBezTo>
                    <a:pt x="11600" y="18540"/>
                    <a:pt x="10764" y="18142"/>
                    <a:pt x="9948" y="17725"/>
                  </a:cubicBezTo>
                  <a:cubicBezTo>
                    <a:pt x="9849" y="17685"/>
                    <a:pt x="9729" y="17625"/>
                    <a:pt x="9630" y="17565"/>
                  </a:cubicBezTo>
                  <a:cubicBezTo>
                    <a:pt x="10068" y="16511"/>
                    <a:pt x="10545" y="15476"/>
                    <a:pt x="11063" y="14442"/>
                  </a:cubicBezTo>
                  <a:cubicBezTo>
                    <a:pt x="11142" y="14282"/>
                    <a:pt x="11222" y="14123"/>
                    <a:pt x="11301" y="13964"/>
                  </a:cubicBezTo>
                  <a:close/>
                  <a:moveTo>
                    <a:pt x="14146" y="15436"/>
                  </a:moveTo>
                  <a:cubicBezTo>
                    <a:pt x="14226" y="15476"/>
                    <a:pt x="14325" y="15516"/>
                    <a:pt x="14405" y="15556"/>
                  </a:cubicBezTo>
                  <a:cubicBezTo>
                    <a:pt x="15300" y="16013"/>
                    <a:pt x="16196" y="16451"/>
                    <a:pt x="17091" y="16889"/>
                  </a:cubicBezTo>
                  <a:cubicBezTo>
                    <a:pt x="16494" y="17963"/>
                    <a:pt x="15957" y="19077"/>
                    <a:pt x="15460" y="20212"/>
                  </a:cubicBezTo>
                  <a:cubicBezTo>
                    <a:pt x="14485" y="19774"/>
                    <a:pt x="13490" y="19356"/>
                    <a:pt x="12495" y="18938"/>
                  </a:cubicBezTo>
                  <a:cubicBezTo>
                    <a:pt x="12893" y="17963"/>
                    <a:pt x="13331" y="17008"/>
                    <a:pt x="13808" y="16073"/>
                  </a:cubicBezTo>
                  <a:cubicBezTo>
                    <a:pt x="13928" y="15874"/>
                    <a:pt x="14027" y="15655"/>
                    <a:pt x="14146" y="15436"/>
                  </a:cubicBezTo>
                  <a:close/>
                  <a:moveTo>
                    <a:pt x="9126" y="0"/>
                  </a:moveTo>
                  <a:cubicBezTo>
                    <a:pt x="9116" y="0"/>
                    <a:pt x="9104" y="5"/>
                    <a:pt x="9093" y="17"/>
                  </a:cubicBezTo>
                  <a:cubicBezTo>
                    <a:pt x="8297" y="912"/>
                    <a:pt x="7561" y="1847"/>
                    <a:pt x="6845" y="2822"/>
                  </a:cubicBezTo>
                  <a:cubicBezTo>
                    <a:pt x="6626" y="2703"/>
                    <a:pt x="6407" y="2584"/>
                    <a:pt x="6188" y="2464"/>
                  </a:cubicBezTo>
                  <a:cubicBezTo>
                    <a:pt x="6184" y="2460"/>
                    <a:pt x="6180" y="2459"/>
                    <a:pt x="6176" y="2459"/>
                  </a:cubicBezTo>
                  <a:cubicBezTo>
                    <a:pt x="6162" y="2459"/>
                    <a:pt x="6152" y="2484"/>
                    <a:pt x="6168" y="2484"/>
                  </a:cubicBezTo>
                  <a:cubicBezTo>
                    <a:pt x="6387" y="2623"/>
                    <a:pt x="6606" y="2743"/>
                    <a:pt x="6825" y="2862"/>
                  </a:cubicBezTo>
                  <a:cubicBezTo>
                    <a:pt x="6108" y="3817"/>
                    <a:pt x="5452" y="4812"/>
                    <a:pt x="4835" y="5827"/>
                  </a:cubicBezTo>
                  <a:cubicBezTo>
                    <a:pt x="4596" y="5687"/>
                    <a:pt x="4377" y="5548"/>
                    <a:pt x="4139" y="5429"/>
                  </a:cubicBezTo>
                  <a:cubicBezTo>
                    <a:pt x="4135" y="5425"/>
                    <a:pt x="4131" y="5423"/>
                    <a:pt x="4127" y="5423"/>
                  </a:cubicBezTo>
                  <a:cubicBezTo>
                    <a:pt x="4112" y="5423"/>
                    <a:pt x="4103" y="5449"/>
                    <a:pt x="4119" y="5449"/>
                  </a:cubicBezTo>
                  <a:cubicBezTo>
                    <a:pt x="4357" y="5588"/>
                    <a:pt x="4576" y="5727"/>
                    <a:pt x="4795" y="5866"/>
                  </a:cubicBezTo>
                  <a:cubicBezTo>
                    <a:pt x="4795" y="5886"/>
                    <a:pt x="4775" y="5906"/>
                    <a:pt x="4775" y="5926"/>
                  </a:cubicBezTo>
                  <a:cubicBezTo>
                    <a:pt x="4099" y="7020"/>
                    <a:pt x="3462" y="8135"/>
                    <a:pt x="2885" y="9269"/>
                  </a:cubicBezTo>
                  <a:cubicBezTo>
                    <a:pt x="2626" y="9129"/>
                    <a:pt x="2368" y="8970"/>
                    <a:pt x="2109" y="8831"/>
                  </a:cubicBezTo>
                  <a:cubicBezTo>
                    <a:pt x="2105" y="8827"/>
                    <a:pt x="2102" y="8826"/>
                    <a:pt x="2098" y="8826"/>
                  </a:cubicBezTo>
                  <a:cubicBezTo>
                    <a:pt x="2083" y="8826"/>
                    <a:pt x="2073" y="8855"/>
                    <a:pt x="2089" y="8871"/>
                  </a:cubicBezTo>
                  <a:cubicBezTo>
                    <a:pt x="2348" y="9030"/>
                    <a:pt x="2607" y="9169"/>
                    <a:pt x="2865" y="9328"/>
                  </a:cubicBezTo>
                  <a:cubicBezTo>
                    <a:pt x="2328" y="10343"/>
                    <a:pt x="1851" y="11398"/>
                    <a:pt x="1413" y="12452"/>
                  </a:cubicBezTo>
                  <a:cubicBezTo>
                    <a:pt x="1353" y="12571"/>
                    <a:pt x="1313" y="12671"/>
                    <a:pt x="1274" y="12770"/>
                  </a:cubicBezTo>
                  <a:cubicBezTo>
                    <a:pt x="1035" y="12651"/>
                    <a:pt x="796" y="12512"/>
                    <a:pt x="557" y="12372"/>
                  </a:cubicBezTo>
                  <a:cubicBezTo>
                    <a:pt x="553" y="12369"/>
                    <a:pt x="550" y="12367"/>
                    <a:pt x="546" y="12367"/>
                  </a:cubicBezTo>
                  <a:cubicBezTo>
                    <a:pt x="531" y="12367"/>
                    <a:pt x="521" y="12396"/>
                    <a:pt x="537" y="12412"/>
                  </a:cubicBezTo>
                  <a:cubicBezTo>
                    <a:pt x="776" y="12552"/>
                    <a:pt x="1015" y="12691"/>
                    <a:pt x="1254" y="12830"/>
                  </a:cubicBezTo>
                  <a:cubicBezTo>
                    <a:pt x="796" y="13964"/>
                    <a:pt x="378" y="15138"/>
                    <a:pt x="0" y="16312"/>
                  </a:cubicBezTo>
                  <a:cubicBezTo>
                    <a:pt x="0" y="16322"/>
                    <a:pt x="5" y="16327"/>
                    <a:pt x="13" y="16327"/>
                  </a:cubicBezTo>
                  <a:cubicBezTo>
                    <a:pt x="20" y="16327"/>
                    <a:pt x="30" y="16322"/>
                    <a:pt x="40" y="16312"/>
                  </a:cubicBezTo>
                  <a:cubicBezTo>
                    <a:pt x="418" y="15138"/>
                    <a:pt x="836" y="14004"/>
                    <a:pt x="1313" y="12850"/>
                  </a:cubicBezTo>
                  <a:cubicBezTo>
                    <a:pt x="2209" y="13387"/>
                    <a:pt x="3104" y="13924"/>
                    <a:pt x="3999" y="14442"/>
                  </a:cubicBezTo>
                  <a:cubicBezTo>
                    <a:pt x="3542" y="15596"/>
                    <a:pt x="3124" y="16750"/>
                    <a:pt x="2746" y="17943"/>
                  </a:cubicBezTo>
                  <a:cubicBezTo>
                    <a:pt x="2746" y="17953"/>
                    <a:pt x="2751" y="17958"/>
                    <a:pt x="2758" y="17958"/>
                  </a:cubicBezTo>
                  <a:cubicBezTo>
                    <a:pt x="2766" y="17958"/>
                    <a:pt x="2776" y="17953"/>
                    <a:pt x="2786" y="17943"/>
                  </a:cubicBezTo>
                  <a:cubicBezTo>
                    <a:pt x="3164" y="16770"/>
                    <a:pt x="3582" y="15616"/>
                    <a:pt x="4059" y="14481"/>
                  </a:cubicBezTo>
                  <a:cubicBezTo>
                    <a:pt x="4895" y="14959"/>
                    <a:pt x="5750" y="15456"/>
                    <a:pt x="6586" y="15934"/>
                  </a:cubicBezTo>
                  <a:cubicBezTo>
                    <a:pt x="6646" y="15974"/>
                    <a:pt x="6705" y="16013"/>
                    <a:pt x="6765" y="16053"/>
                  </a:cubicBezTo>
                  <a:cubicBezTo>
                    <a:pt x="6287" y="17207"/>
                    <a:pt x="5870" y="18381"/>
                    <a:pt x="5492" y="19575"/>
                  </a:cubicBezTo>
                  <a:cubicBezTo>
                    <a:pt x="5492" y="19585"/>
                    <a:pt x="5502" y="19590"/>
                    <a:pt x="5511" y="19590"/>
                  </a:cubicBezTo>
                  <a:cubicBezTo>
                    <a:pt x="5521" y="19590"/>
                    <a:pt x="5531" y="19585"/>
                    <a:pt x="5531" y="19575"/>
                  </a:cubicBezTo>
                  <a:cubicBezTo>
                    <a:pt x="5909" y="18401"/>
                    <a:pt x="6347" y="17227"/>
                    <a:pt x="6825" y="16073"/>
                  </a:cubicBezTo>
                  <a:cubicBezTo>
                    <a:pt x="7720" y="16610"/>
                    <a:pt x="8615" y="17128"/>
                    <a:pt x="9531" y="17625"/>
                  </a:cubicBezTo>
                  <a:cubicBezTo>
                    <a:pt x="9053" y="18799"/>
                    <a:pt x="8615" y="19993"/>
                    <a:pt x="8237" y="21206"/>
                  </a:cubicBezTo>
                  <a:cubicBezTo>
                    <a:pt x="8237" y="21218"/>
                    <a:pt x="8251" y="21229"/>
                    <a:pt x="8262" y="21229"/>
                  </a:cubicBezTo>
                  <a:cubicBezTo>
                    <a:pt x="8270" y="21229"/>
                    <a:pt x="8277" y="21223"/>
                    <a:pt x="8277" y="21206"/>
                  </a:cubicBezTo>
                  <a:cubicBezTo>
                    <a:pt x="8675" y="20013"/>
                    <a:pt x="9113" y="18819"/>
                    <a:pt x="9590" y="17665"/>
                  </a:cubicBezTo>
                  <a:cubicBezTo>
                    <a:pt x="10505" y="18142"/>
                    <a:pt x="11441" y="18580"/>
                    <a:pt x="12396" y="18998"/>
                  </a:cubicBezTo>
                  <a:cubicBezTo>
                    <a:pt x="11858" y="20251"/>
                    <a:pt x="11401" y="21545"/>
                    <a:pt x="10983" y="22838"/>
                  </a:cubicBezTo>
                  <a:cubicBezTo>
                    <a:pt x="10983" y="22852"/>
                    <a:pt x="11003" y="22866"/>
                    <a:pt x="11014" y="22866"/>
                  </a:cubicBezTo>
                  <a:cubicBezTo>
                    <a:pt x="11019" y="22866"/>
                    <a:pt x="11023" y="22864"/>
                    <a:pt x="11023" y="22858"/>
                  </a:cubicBezTo>
                  <a:cubicBezTo>
                    <a:pt x="11441" y="21564"/>
                    <a:pt x="11918" y="20291"/>
                    <a:pt x="12455" y="19038"/>
                  </a:cubicBezTo>
                  <a:cubicBezTo>
                    <a:pt x="12495" y="19058"/>
                    <a:pt x="12535" y="19077"/>
                    <a:pt x="12575" y="19097"/>
                  </a:cubicBezTo>
                  <a:cubicBezTo>
                    <a:pt x="13530" y="19495"/>
                    <a:pt x="14465" y="19913"/>
                    <a:pt x="15420" y="20311"/>
                  </a:cubicBezTo>
                  <a:cubicBezTo>
                    <a:pt x="15320" y="20530"/>
                    <a:pt x="15241" y="20729"/>
                    <a:pt x="15161" y="20928"/>
                  </a:cubicBezTo>
                  <a:cubicBezTo>
                    <a:pt x="14624" y="22201"/>
                    <a:pt x="14166" y="23475"/>
                    <a:pt x="13749" y="24788"/>
                  </a:cubicBezTo>
                  <a:cubicBezTo>
                    <a:pt x="13749" y="24798"/>
                    <a:pt x="13753" y="24803"/>
                    <a:pt x="13761" y="24803"/>
                  </a:cubicBezTo>
                  <a:cubicBezTo>
                    <a:pt x="13768" y="24803"/>
                    <a:pt x="13778" y="24798"/>
                    <a:pt x="13788" y="24788"/>
                  </a:cubicBezTo>
                  <a:cubicBezTo>
                    <a:pt x="14266" y="23276"/>
                    <a:pt x="14843" y="21803"/>
                    <a:pt x="15479" y="20351"/>
                  </a:cubicBezTo>
                  <a:cubicBezTo>
                    <a:pt x="15698" y="20450"/>
                    <a:pt x="15937" y="20550"/>
                    <a:pt x="16156" y="20649"/>
                  </a:cubicBezTo>
                  <a:cubicBezTo>
                    <a:pt x="16163" y="20651"/>
                    <a:pt x="16170" y="20652"/>
                    <a:pt x="16177" y="20652"/>
                  </a:cubicBezTo>
                  <a:cubicBezTo>
                    <a:pt x="16245" y="20652"/>
                    <a:pt x="16288" y="20566"/>
                    <a:pt x="16216" y="20530"/>
                  </a:cubicBezTo>
                  <a:cubicBezTo>
                    <a:pt x="15997" y="20430"/>
                    <a:pt x="15758" y="20331"/>
                    <a:pt x="15539" y="20231"/>
                  </a:cubicBezTo>
                  <a:cubicBezTo>
                    <a:pt x="15858" y="19495"/>
                    <a:pt x="16196" y="18759"/>
                    <a:pt x="16574" y="18023"/>
                  </a:cubicBezTo>
                  <a:cubicBezTo>
                    <a:pt x="16753" y="17665"/>
                    <a:pt x="16952" y="17287"/>
                    <a:pt x="17151" y="16929"/>
                  </a:cubicBezTo>
                  <a:cubicBezTo>
                    <a:pt x="17429" y="17048"/>
                    <a:pt x="17688" y="17187"/>
                    <a:pt x="17967" y="17327"/>
                  </a:cubicBezTo>
                  <a:cubicBezTo>
                    <a:pt x="17978" y="17332"/>
                    <a:pt x="17988" y="17335"/>
                    <a:pt x="17998" y="17335"/>
                  </a:cubicBezTo>
                  <a:cubicBezTo>
                    <a:pt x="18060" y="17335"/>
                    <a:pt x="18095" y="17241"/>
                    <a:pt x="18026" y="17207"/>
                  </a:cubicBezTo>
                  <a:cubicBezTo>
                    <a:pt x="17748" y="17068"/>
                    <a:pt x="17489" y="16949"/>
                    <a:pt x="17210" y="16809"/>
                  </a:cubicBezTo>
                  <a:cubicBezTo>
                    <a:pt x="17768" y="15775"/>
                    <a:pt x="18364" y="14760"/>
                    <a:pt x="19001" y="13765"/>
                  </a:cubicBezTo>
                  <a:cubicBezTo>
                    <a:pt x="19300" y="13924"/>
                    <a:pt x="19598" y="14084"/>
                    <a:pt x="19916" y="14243"/>
                  </a:cubicBezTo>
                  <a:cubicBezTo>
                    <a:pt x="19922" y="14244"/>
                    <a:pt x="19927" y="14245"/>
                    <a:pt x="19932" y="14245"/>
                  </a:cubicBezTo>
                  <a:cubicBezTo>
                    <a:pt x="19986" y="14245"/>
                    <a:pt x="20029" y="14161"/>
                    <a:pt x="19956" y="14143"/>
                  </a:cubicBezTo>
                  <a:cubicBezTo>
                    <a:pt x="19658" y="13984"/>
                    <a:pt x="19359" y="13825"/>
                    <a:pt x="19061" y="13666"/>
                  </a:cubicBezTo>
                  <a:cubicBezTo>
                    <a:pt x="19479" y="13049"/>
                    <a:pt x="19896" y="12432"/>
                    <a:pt x="20334" y="11815"/>
                  </a:cubicBezTo>
                  <a:cubicBezTo>
                    <a:pt x="20553" y="11497"/>
                    <a:pt x="20792" y="11199"/>
                    <a:pt x="21011" y="10880"/>
                  </a:cubicBezTo>
                  <a:cubicBezTo>
                    <a:pt x="21289" y="11039"/>
                    <a:pt x="21548" y="11179"/>
                    <a:pt x="21826" y="11318"/>
                  </a:cubicBezTo>
                  <a:cubicBezTo>
                    <a:pt x="21834" y="11326"/>
                    <a:pt x="21842" y="11329"/>
                    <a:pt x="21849" y="11329"/>
                  </a:cubicBezTo>
                  <a:cubicBezTo>
                    <a:pt x="21879" y="11329"/>
                    <a:pt x="21898" y="11274"/>
                    <a:pt x="21866" y="11258"/>
                  </a:cubicBezTo>
                  <a:cubicBezTo>
                    <a:pt x="21608" y="11099"/>
                    <a:pt x="21349" y="10960"/>
                    <a:pt x="21070" y="10801"/>
                  </a:cubicBezTo>
                  <a:cubicBezTo>
                    <a:pt x="21667" y="10045"/>
                    <a:pt x="22284" y="9289"/>
                    <a:pt x="22901" y="8533"/>
                  </a:cubicBezTo>
                  <a:cubicBezTo>
                    <a:pt x="22916" y="8517"/>
                    <a:pt x="22897" y="8479"/>
                    <a:pt x="22878" y="8479"/>
                  </a:cubicBezTo>
                  <a:cubicBezTo>
                    <a:pt x="22872" y="8479"/>
                    <a:pt x="22866" y="8483"/>
                    <a:pt x="22861" y="8493"/>
                  </a:cubicBezTo>
                  <a:cubicBezTo>
                    <a:pt x="22204" y="9229"/>
                    <a:pt x="21588" y="9985"/>
                    <a:pt x="21011" y="10761"/>
                  </a:cubicBezTo>
                  <a:cubicBezTo>
                    <a:pt x="20274" y="10343"/>
                    <a:pt x="19518" y="9945"/>
                    <a:pt x="18782" y="9527"/>
                  </a:cubicBezTo>
                  <a:lnTo>
                    <a:pt x="18106" y="9149"/>
                  </a:lnTo>
                  <a:cubicBezTo>
                    <a:pt x="18762" y="8274"/>
                    <a:pt x="19439" y="7418"/>
                    <a:pt x="20135" y="6583"/>
                  </a:cubicBezTo>
                  <a:cubicBezTo>
                    <a:pt x="20167" y="6567"/>
                    <a:pt x="20134" y="6537"/>
                    <a:pt x="20110" y="6537"/>
                  </a:cubicBezTo>
                  <a:cubicBezTo>
                    <a:pt x="20104" y="6537"/>
                    <a:pt x="20099" y="6539"/>
                    <a:pt x="20095" y="6543"/>
                  </a:cubicBezTo>
                  <a:cubicBezTo>
                    <a:pt x="19379" y="7359"/>
                    <a:pt x="18683" y="8214"/>
                    <a:pt x="18026" y="9109"/>
                  </a:cubicBezTo>
                  <a:cubicBezTo>
                    <a:pt x="17270" y="8672"/>
                    <a:pt x="16514" y="8254"/>
                    <a:pt x="15738" y="7816"/>
                  </a:cubicBezTo>
                  <a:cubicBezTo>
                    <a:pt x="15599" y="7737"/>
                    <a:pt x="15460" y="7657"/>
                    <a:pt x="15300" y="7577"/>
                  </a:cubicBezTo>
                  <a:cubicBezTo>
                    <a:pt x="15977" y="6682"/>
                    <a:pt x="16673" y="5807"/>
                    <a:pt x="17390" y="4951"/>
                  </a:cubicBezTo>
                  <a:cubicBezTo>
                    <a:pt x="17420" y="4936"/>
                    <a:pt x="17393" y="4898"/>
                    <a:pt x="17369" y="4898"/>
                  </a:cubicBezTo>
                  <a:cubicBezTo>
                    <a:pt x="17362" y="4898"/>
                    <a:pt x="17355" y="4902"/>
                    <a:pt x="17350" y="4911"/>
                  </a:cubicBezTo>
                  <a:cubicBezTo>
                    <a:pt x="16594" y="5747"/>
                    <a:pt x="15897" y="6622"/>
                    <a:pt x="15221" y="7538"/>
                  </a:cubicBezTo>
                  <a:cubicBezTo>
                    <a:pt x="14325" y="7020"/>
                    <a:pt x="13410" y="6523"/>
                    <a:pt x="12515" y="6006"/>
                  </a:cubicBezTo>
                  <a:cubicBezTo>
                    <a:pt x="13191" y="5090"/>
                    <a:pt x="13908" y="4195"/>
                    <a:pt x="14644" y="3320"/>
                  </a:cubicBezTo>
                  <a:cubicBezTo>
                    <a:pt x="14659" y="3305"/>
                    <a:pt x="14640" y="3267"/>
                    <a:pt x="14621" y="3267"/>
                  </a:cubicBezTo>
                  <a:cubicBezTo>
                    <a:pt x="14615" y="3267"/>
                    <a:pt x="14609" y="3270"/>
                    <a:pt x="14604" y="3280"/>
                  </a:cubicBezTo>
                  <a:cubicBezTo>
                    <a:pt x="13828" y="4135"/>
                    <a:pt x="13112" y="5051"/>
                    <a:pt x="12435" y="5966"/>
                  </a:cubicBezTo>
                  <a:cubicBezTo>
                    <a:pt x="11520" y="5469"/>
                    <a:pt x="10625" y="4951"/>
                    <a:pt x="9710" y="4434"/>
                  </a:cubicBezTo>
                  <a:cubicBezTo>
                    <a:pt x="10406" y="3499"/>
                    <a:pt x="11142" y="2584"/>
                    <a:pt x="11898" y="1688"/>
                  </a:cubicBezTo>
                  <a:cubicBezTo>
                    <a:pt x="11912" y="1660"/>
                    <a:pt x="11896" y="1632"/>
                    <a:pt x="11879" y="1632"/>
                  </a:cubicBezTo>
                  <a:cubicBezTo>
                    <a:pt x="11872" y="1632"/>
                    <a:pt x="11864" y="1637"/>
                    <a:pt x="11858" y="1648"/>
                  </a:cubicBezTo>
                  <a:cubicBezTo>
                    <a:pt x="11063" y="2524"/>
                    <a:pt x="10326" y="3459"/>
                    <a:pt x="9630" y="4394"/>
                  </a:cubicBezTo>
                  <a:cubicBezTo>
                    <a:pt x="8735" y="3877"/>
                    <a:pt x="7819" y="3379"/>
                    <a:pt x="6924" y="2862"/>
                  </a:cubicBezTo>
                  <a:cubicBezTo>
                    <a:pt x="7640" y="1907"/>
                    <a:pt x="8377" y="972"/>
                    <a:pt x="9152" y="57"/>
                  </a:cubicBezTo>
                  <a:cubicBezTo>
                    <a:pt x="9167" y="29"/>
                    <a:pt x="9151" y="0"/>
                    <a:pt x="9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rot="-2862029">
              <a:off x="859935" y="4016033"/>
              <a:ext cx="86889" cy="109671"/>
            </a:xfrm>
            <a:custGeom>
              <a:avLst/>
              <a:gdLst/>
              <a:ahLst/>
              <a:cxnLst/>
              <a:rect l="l" t="t" r="r" b="b"/>
              <a:pathLst>
                <a:path w="2807" h="3543" extrusionOk="0">
                  <a:moveTo>
                    <a:pt x="1354" y="1"/>
                  </a:moveTo>
                  <a:cubicBezTo>
                    <a:pt x="558" y="359"/>
                    <a:pt x="1" y="1234"/>
                    <a:pt x="260" y="2169"/>
                  </a:cubicBezTo>
                  <a:cubicBezTo>
                    <a:pt x="399" y="2627"/>
                    <a:pt x="737" y="3124"/>
                    <a:pt x="1155" y="3343"/>
                  </a:cubicBezTo>
                  <a:cubicBezTo>
                    <a:pt x="1414" y="3482"/>
                    <a:pt x="1752" y="3542"/>
                    <a:pt x="2030" y="3542"/>
                  </a:cubicBezTo>
                  <a:cubicBezTo>
                    <a:pt x="2289" y="3542"/>
                    <a:pt x="2568" y="3502"/>
                    <a:pt x="2806" y="3403"/>
                  </a:cubicBezTo>
                  <a:cubicBezTo>
                    <a:pt x="2767" y="3383"/>
                    <a:pt x="2727" y="3383"/>
                    <a:pt x="2687" y="3363"/>
                  </a:cubicBezTo>
                  <a:cubicBezTo>
                    <a:pt x="2309" y="3244"/>
                    <a:pt x="1971" y="3025"/>
                    <a:pt x="1672" y="2786"/>
                  </a:cubicBezTo>
                  <a:cubicBezTo>
                    <a:pt x="1354" y="2488"/>
                    <a:pt x="1075" y="2149"/>
                    <a:pt x="956" y="1732"/>
                  </a:cubicBezTo>
                  <a:cubicBezTo>
                    <a:pt x="777" y="1095"/>
                    <a:pt x="996" y="498"/>
                    <a:pt x="1354" y="1"/>
                  </a:cubicBezTo>
                  <a:close/>
                </a:path>
              </a:pathLst>
            </a:custGeom>
            <a:solidFill>
              <a:srgbClr val="0A0A0A">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rot="-2862029">
              <a:off x="890996" y="3997496"/>
              <a:ext cx="53613" cy="64726"/>
            </a:xfrm>
            <a:custGeom>
              <a:avLst/>
              <a:gdLst/>
              <a:ahLst/>
              <a:cxnLst/>
              <a:rect l="l" t="t" r="r" b="b"/>
              <a:pathLst>
                <a:path w="1732" h="2091" extrusionOk="0">
                  <a:moveTo>
                    <a:pt x="80" y="1"/>
                  </a:moveTo>
                  <a:cubicBezTo>
                    <a:pt x="0" y="1"/>
                    <a:pt x="0" y="100"/>
                    <a:pt x="80" y="120"/>
                  </a:cubicBezTo>
                  <a:cubicBezTo>
                    <a:pt x="299" y="140"/>
                    <a:pt x="518" y="180"/>
                    <a:pt x="717" y="259"/>
                  </a:cubicBezTo>
                  <a:cubicBezTo>
                    <a:pt x="916" y="359"/>
                    <a:pt x="1075" y="498"/>
                    <a:pt x="1194" y="697"/>
                  </a:cubicBezTo>
                  <a:cubicBezTo>
                    <a:pt x="1413" y="1095"/>
                    <a:pt x="1532" y="1572"/>
                    <a:pt x="1274" y="1970"/>
                  </a:cubicBezTo>
                  <a:cubicBezTo>
                    <a:pt x="1229" y="2030"/>
                    <a:pt x="1286" y="2091"/>
                    <a:pt x="1342" y="2091"/>
                  </a:cubicBezTo>
                  <a:cubicBezTo>
                    <a:pt x="1360" y="2091"/>
                    <a:pt x="1379" y="2084"/>
                    <a:pt x="1393" y="2070"/>
                  </a:cubicBezTo>
                  <a:cubicBezTo>
                    <a:pt x="1731" y="1652"/>
                    <a:pt x="1632" y="1055"/>
                    <a:pt x="1353" y="637"/>
                  </a:cubicBezTo>
                  <a:cubicBezTo>
                    <a:pt x="1214" y="418"/>
                    <a:pt x="1035" y="239"/>
                    <a:pt x="816" y="140"/>
                  </a:cubicBezTo>
                  <a:cubicBezTo>
                    <a:pt x="577" y="40"/>
                    <a:pt x="339"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rot="-2862029">
              <a:off x="947006" y="4049395"/>
              <a:ext cx="10524" cy="8667"/>
            </a:xfrm>
            <a:custGeom>
              <a:avLst/>
              <a:gdLst/>
              <a:ahLst/>
              <a:cxnLst/>
              <a:rect l="l" t="t" r="r" b="b"/>
              <a:pathLst>
                <a:path w="340" h="280" extrusionOk="0">
                  <a:moveTo>
                    <a:pt x="180" y="1"/>
                  </a:moveTo>
                  <a:cubicBezTo>
                    <a:pt x="1" y="1"/>
                    <a:pt x="1" y="279"/>
                    <a:pt x="180" y="279"/>
                  </a:cubicBezTo>
                  <a:cubicBezTo>
                    <a:pt x="339" y="279"/>
                    <a:pt x="33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rot="-2862029">
              <a:off x="872242" y="4169027"/>
              <a:ext cx="92430" cy="116419"/>
            </a:xfrm>
            <a:custGeom>
              <a:avLst/>
              <a:gdLst/>
              <a:ahLst/>
              <a:cxnLst/>
              <a:rect l="l" t="t" r="r" b="b"/>
              <a:pathLst>
                <a:path w="2986" h="3761" extrusionOk="0">
                  <a:moveTo>
                    <a:pt x="2895" y="1"/>
                  </a:moveTo>
                  <a:cubicBezTo>
                    <a:pt x="2877" y="1"/>
                    <a:pt x="2858" y="9"/>
                    <a:pt x="2842" y="30"/>
                  </a:cubicBezTo>
                  <a:cubicBezTo>
                    <a:pt x="1808" y="1105"/>
                    <a:pt x="833" y="2299"/>
                    <a:pt x="57" y="3592"/>
                  </a:cubicBezTo>
                  <a:cubicBezTo>
                    <a:pt x="1" y="3676"/>
                    <a:pt x="84" y="3761"/>
                    <a:pt x="165" y="3761"/>
                  </a:cubicBezTo>
                  <a:cubicBezTo>
                    <a:pt x="199" y="3761"/>
                    <a:pt x="233" y="3746"/>
                    <a:pt x="256" y="3711"/>
                  </a:cubicBezTo>
                  <a:cubicBezTo>
                    <a:pt x="1052" y="2438"/>
                    <a:pt x="1927" y="1224"/>
                    <a:pt x="2942" y="110"/>
                  </a:cubicBezTo>
                  <a:cubicBezTo>
                    <a:pt x="2986" y="66"/>
                    <a:pt x="2944" y="1"/>
                    <a:pt x="2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rot="-2862029">
              <a:off x="937160" y="4340295"/>
              <a:ext cx="12351" cy="9286"/>
            </a:xfrm>
            <a:custGeom>
              <a:avLst/>
              <a:gdLst/>
              <a:ahLst/>
              <a:cxnLst/>
              <a:rect l="l" t="t" r="r" b="b"/>
              <a:pathLst>
                <a:path w="399" h="300" extrusionOk="0">
                  <a:moveTo>
                    <a:pt x="199" y="1"/>
                  </a:moveTo>
                  <a:cubicBezTo>
                    <a:pt x="0" y="1"/>
                    <a:pt x="0" y="299"/>
                    <a:pt x="199" y="299"/>
                  </a:cubicBezTo>
                  <a:cubicBezTo>
                    <a:pt x="398" y="299"/>
                    <a:pt x="398"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rot="-2862029">
              <a:off x="966664" y="4429346"/>
              <a:ext cx="20337" cy="33431"/>
            </a:xfrm>
            <a:custGeom>
              <a:avLst/>
              <a:gdLst/>
              <a:ahLst/>
              <a:cxnLst/>
              <a:rect l="l" t="t" r="r" b="b"/>
              <a:pathLst>
                <a:path w="657" h="1080" extrusionOk="0">
                  <a:moveTo>
                    <a:pt x="577" y="1"/>
                  </a:moveTo>
                  <a:cubicBezTo>
                    <a:pt x="557" y="1"/>
                    <a:pt x="537" y="12"/>
                    <a:pt x="524" y="38"/>
                  </a:cubicBezTo>
                  <a:cubicBezTo>
                    <a:pt x="365" y="337"/>
                    <a:pt x="186" y="655"/>
                    <a:pt x="27" y="973"/>
                  </a:cubicBezTo>
                  <a:cubicBezTo>
                    <a:pt x="0" y="1026"/>
                    <a:pt x="44" y="1079"/>
                    <a:pt x="94" y="1079"/>
                  </a:cubicBezTo>
                  <a:cubicBezTo>
                    <a:pt x="119" y="1079"/>
                    <a:pt x="146" y="1066"/>
                    <a:pt x="166" y="1033"/>
                  </a:cubicBezTo>
                  <a:cubicBezTo>
                    <a:pt x="325" y="735"/>
                    <a:pt x="484" y="416"/>
                    <a:pt x="643" y="98"/>
                  </a:cubicBezTo>
                  <a:cubicBezTo>
                    <a:pt x="657" y="45"/>
                    <a:pt x="617"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rot="-2862029">
              <a:off x="989648" y="4487576"/>
              <a:ext cx="7429" cy="5603"/>
            </a:xfrm>
            <a:custGeom>
              <a:avLst/>
              <a:gdLst/>
              <a:ahLst/>
              <a:cxnLst/>
              <a:rect l="l" t="t" r="r" b="b"/>
              <a:pathLst>
                <a:path w="240" h="181" extrusionOk="0">
                  <a:moveTo>
                    <a:pt x="120" y="1"/>
                  </a:moveTo>
                  <a:cubicBezTo>
                    <a:pt x="0" y="1"/>
                    <a:pt x="0" y="180"/>
                    <a:pt x="120" y="180"/>
                  </a:cubicBezTo>
                  <a:cubicBezTo>
                    <a:pt x="239" y="180"/>
                    <a:pt x="23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rot="-2862029">
              <a:off x="1005086" y="4525347"/>
              <a:ext cx="8017" cy="6191"/>
            </a:xfrm>
            <a:custGeom>
              <a:avLst/>
              <a:gdLst/>
              <a:ahLst/>
              <a:cxnLst/>
              <a:rect l="l" t="t" r="r" b="b"/>
              <a:pathLst>
                <a:path w="259" h="200" extrusionOk="0">
                  <a:moveTo>
                    <a:pt x="140" y="1"/>
                  </a:moveTo>
                  <a:cubicBezTo>
                    <a:pt x="0" y="1"/>
                    <a:pt x="0" y="200"/>
                    <a:pt x="140" y="200"/>
                  </a:cubicBezTo>
                  <a:cubicBezTo>
                    <a:pt x="259" y="200"/>
                    <a:pt x="25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rot="-2862029">
              <a:off x="1040418" y="4597594"/>
              <a:ext cx="7429" cy="6191"/>
            </a:xfrm>
            <a:custGeom>
              <a:avLst/>
              <a:gdLst/>
              <a:ahLst/>
              <a:cxnLst/>
              <a:rect l="l" t="t" r="r" b="b"/>
              <a:pathLst>
                <a:path w="240" h="200" extrusionOk="0">
                  <a:moveTo>
                    <a:pt x="120" y="0"/>
                  </a:moveTo>
                  <a:cubicBezTo>
                    <a:pt x="0" y="0"/>
                    <a:pt x="0" y="199"/>
                    <a:pt x="120" y="199"/>
                  </a:cubicBezTo>
                  <a:cubicBezTo>
                    <a:pt x="239" y="199"/>
                    <a:pt x="23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rot="-2862029">
              <a:off x="348666" y="4071744"/>
              <a:ext cx="370710" cy="241568"/>
            </a:xfrm>
            <a:custGeom>
              <a:avLst/>
              <a:gdLst/>
              <a:ahLst/>
              <a:cxnLst/>
              <a:rect l="l" t="t" r="r" b="b"/>
              <a:pathLst>
                <a:path w="11976" h="7804" extrusionOk="0">
                  <a:moveTo>
                    <a:pt x="122" y="0"/>
                  </a:moveTo>
                  <a:cubicBezTo>
                    <a:pt x="55" y="0"/>
                    <a:pt x="1" y="105"/>
                    <a:pt x="83" y="154"/>
                  </a:cubicBezTo>
                  <a:cubicBezTo>
                    <a:pt x="3187" y="2124"/>
                    <a:pt x="6331" y="3994"/>
                    <a:pt x="9395" y="6043"/>
                  </a:cubicBezTo>
                  <a:cubicBezTo>
                    <a:pt x="10231" y="6600"/>
                    <a:pt x="11066" y="7177"/>
                    <a:pt x="11882" y="7794"/>
                  </a:cubicBezTo>
                  <a:cubicBezTo>
                    <a:pt x="11892" y="7801"/>
                    <a:pt x="11901" y="7803"/>
                    <a:pt x="11909" y="7803"/>
                  </a:cubicBezTo>
                  <a:cubicBezTo>
                    <a:pt x="11952" y="7803"/>
                    <a:pt x="11975" y="7728"/>
                    <a:pt x="11942" y="7695"/>
                  </a:cubicBezTo>
                  <a:cubicBezTo>
                    <a:pt x="10489" y="6600"/>
                    <a:pt x="8977" y="5586"/>
                    <a:pt x="7465" y="4611"/>
                  </a:cubicBezTo>
                  <a:cubicBezTo>
                    <a:pt x="5933" y="3636"/>
                    <a:pt x="4381" y="2661"/>
                    <a:pt x="2849" y="1686"/>
                  </a:cubicBezTo>
                  <a:cubicBezTo>
                    <a:pt x="1954" y="1129"/>
                    <a:pt x="1058" y="572"/>
                    <a:pt x="163" y="15"/>
                  </a:cubicBezTo>
                  <a:cubicBezTo>
                    <a:pt x="150" y="5"/>
                    <a:pt x="135"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rot="-2862029">
              <a:off x="791847" y="4115666"/>
              <a:ext cx="12351" cy="9286"/>
            </a:xfrm>
            <a:custGeom>
              <a:avLst/>
              <a:gdLst/>
              <a:ahLst/>
              <a:cxnLst/>
              <a:rect l="l" t="t" r="r" b="b"/>
              <a:pathLst>
                <a:path w="399" h="300" extrusionOk="0">
                  <a:moveTo>
                    <a:pt x="200" y="1"/>
                  </a:moveTo>
                  <a:cubicBezTo>
                    <a:pt x="1" y="1"/>
                    <a:pt x="1" y="299"/>
                    <a:pt x="200" y="299"/>
                  </a:cubicBezTo>
                  <a:cubicBezTo>
                    <a:pt x="399" y="299"/>
                    <a:pt x="399"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rot="-2862029">
              <a:off x="819769" y="4114798"/>
              <a:ext cx="8636" cy="6810"/>
            </a:xfrm>
            <a:custGeom>
              <a:avLst/>
              <a:gdLst/>
              <a:ahLst/>
              <a:cxnLst/>
              <a:rect l="l" t="t" r="r" b="b"/>
              <a:pathLst>
                <a:path w="279" h="220" extrusionOk="0">
                  <a:moveTo>
                    <a:pt x="140" y="0"/>
                  </a:moveTo>
                  <a:cubicBezTo>
                    <a:pt x="0" y="0"/>
                    <a:pt x="0" y="219"/>
                    <a:pt x="140" y="219"/>
                  </a:cubicBezTo>
                  <a:cubicBezTo>
                    <a:pt x="279" y="219"/>
                    <a:pt x="27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9"/>
          <p:cNvGrpSpPr/>
          <p:nvPr/>
        </p:nvGrpSpPr>
        <p:grpSpPr>
          <a:xfrm rot="2476772">
            <a:off x="207381" y="111611"/>
            <a:ext cx="766992" cy="847427"/>
            <a:chOff x="269925" y="2663525"/>
            <a:chExt cx="631250" cy="697450"/>
          </a:xfrm>
        </p:grpSpPr>
        <p:sp>
          <p:nvSpPr>
            <p:cNvPr id="1424" name="Google Shape;1424;p9"/>
            <p:cNvSpPr/>
            <p:nvPr/>
          </p:nvSpPr>
          <p:spPr>
            <a:xfrm>
              <a:off x="283375" y="2987050"/>
              <a:ext cx="153225" cy="198975"/>
            </a:xfrm>
            <a:custGeom>
              <a:avLst/>
              <a:gdLst/>
              <a:ahLst/>
              <a:cxnLst/>
              <a:rect l="l" t="t" r="r" b="b"/>
              <a:pathLst>
                <a:path w="6129" h="7959" extrusionOk="0">
                  <a:moveTo>
                    <a:pt x="2328" y="0"/>
                  </a:moveTo>
                  <a:cubicBezTo>
                    <a:pt x="1930" y="279"/>
                    <a:pt x="1492" y="537"/>
                    <a:pt x="1094" y="816"/>
                  </a:cubicBezTo>
                  <a:cubicBezTo>
                    <a:pt x="736" y="1055"/>
                    <a:pt x="179" y="1353"/>
                    <a:pt x="80" y="1791"/>
                  </a:cubicBezTo>
                  <a:cubicBezTo>
                    <a:pt x="0" y="2209"/>
                    <a:pt x="199" y="2686"/>
                    <a:pt x="338" y="3064"/>
                  </a:cubicBezTo>
                  <a:cubicBezTo>
                    <a:pt x="458" y="3462"/>
                    <a:pt x="617" y="3840"/>
                    <a:pt x="796" y="4218"/>
                  </a:cubicBezTo>
                  <a:cubicBezTo>
                    <a:pt x="1154" y="4974"/>
                    <a:pt x="1612" y="5691"/>
                    <a:pt x="2109" y="6327"/>
                  </a:cubicBezTo>
                  <a:cubicBezTo>
                    <a:pt x="2368" y="6665"/>
                    <a:pt x="2646" y="6964"/>
                    <a:pt x="2945" y="7262"/>
                  </a:cubicBezTo>
                  <a:cubicBezTo>
                    <a:pt x="3203" y="7541"/>
                    <a:pt x="3561" y="7919"/>
                    <a:pt x="3979" y="7959"/>
                  </a:cubicBezTo>
                  <a:cubicBezTo>
                    <a:pt x="4198" y="7959"/>
                    <a:pt x="4397" y="7819"/>
                    <a:pt x="4576" y="7700"/>
                  </a:cubicBezTo>
                  <a:cubicBezTo>
                    <a:pt x="4775" y="7581"/>
                    <a:pt x="4974" y="7441"/>
                    <a:pt x="5173" y="7302"/>
                  </a:cubicBezTo>
                  <a:cubicBezTo>
                    <a:pt x="5491" y="7083"/>
                    <a:pt x="5810" y="6884"/>
                    <a:pt x="6128" y="6646"/>
                  </a:cubicBezTo>
                  <a:cubicBezTo>
                    <a:pt x="5969" y="6546"/>
                    <a:pt x="5810" y="6427"/>
                    <a:pt x="5670" y="6287"/>
                  </a:cubicBezTo>
                  <a:cubicBezTo>
                    <a:pt x="4457" y="5173"/>
                    <a:pt x="3502" y="3741"/>
                    <a:pt x="2905" y="2209"/>
                  </a:cubicBezTo>
                  <a:cubicBezTo>
                    <a:pt x="2646" y="1492"/>
                    <a:pt x="2427" y="756"/>
                    <a:pt x="2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366425" y="3018375"/>
              <a:ext cx="71150" cy="94525"/>
            </a:xfrm>
            <a:custGeom>
              <a:avLst/>
              <a:gdLst/>
              <a:ahLst/>
              <a:cxnLst/>
              <a:rect l="l" t="t" r="r" b="b"/>
              <a:pathLst>
                <a:path w="2846" h="3781" extrusionOk="0">
                  <a:moveTo>
                    <a:pt x="1194" y="1"/>
                  </a:moveTo>
                  <a:cubicBezTo>
                    <a:pt x="1155" y="1"/>
                    <a:pt x="1135" y="21"/>
                    <a:pt x="1115" y="21"/>
                  </a:cubicBezTo>
                  <a:cubicBezTo>
                    <a:pt x="1055" y="41"/>
                    <a:pt x="996" y="80"/>
                    <a:pt x="956" y="100"/>
                  </a:cubicBezTo>
                  <a:cubicBezTo>
                    <a:pt x="836" y="140"/>
                    <a:pt x="737" y="180"/>
                    <a:pt x="637" y="220"/>
                  </a:cubicBezTo>
                  <a:cubicBezTo>
                    <a:pt x="419" y="319"/>
                    <a:pt x="200" y="399"/>
                    <a:pt x="1" y="498"/>
                  </a:cubicBezTo>
                  <a:cubicBezTo>
                    <a:pt x="319" y="1393"/>
                    <a:pt x="757" y="2249"/>
                    <a:pt x="1314" y="3025"/>
                  </a:cubicBezTo>
                  <a:cubicBezTo>
                    <a:pt x="1513" y="3284"/>
                    <a:pt x="1712" y="3542"/>
                    <a:pt x="1911" y="3781"/>
                  </a:cubicBezTo>
                  <a:cubicBezTo>
                    <a:pt x="1931" y="3741"/>
                    <a:pt x="1951" y="3682"/>
                    <a:pt x="1990" y="3642"/>
                  </a:cubicBezTo>
                  <a:cubicBezTo>
                    <a:pt x="2289" y="3423"/>
                    <a:pt x="2567" y="3204"/>
                    <a:pt x="2846" y="2965"/>
                  </a:cubicBezTo>
                  <a:cubicBezTo>
                    <a:pt x="2348" y="2428"/>
                    <a:pt x="1931" y="1811"/>
                    <a:pt x="1612" y="1135"/>
                  </a:cubicBezTo>
                  <a:cubicBezTo>
                    <a:pt x="1513" y="936"/>
                    <a:pt x="1433" y="757"/>
                    <a:pt x="1354" y="558"/>
                  </a:cubicBezTo>
                  <a:cubicBezTo>
                    <a:pt x="1334" y="458"/>
                    <a:pt x="1294" y="359"/>
                    <a:pt x="1274" y="259"/>
                  </a:cubicBezTo>
                  <a:cubicBezTo>
                    <a:pt x="1254" y="200"/>
                    <a:pt x="1234" y="60"/>
                    <a:pt x="1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482825" y="3140250"/>
              <a:ext cx="181575" cy="208750"/>
            </a:xfrm>
            <a:custGeom>
              <a:avLst/>
              <a:gdLst/>
              <a:ahLst/>
              <a:cxnLst/>
              <a:rect l="l" t="t" r="r" b="b"/>
              <a:pathLst>
                <a:path w="7263" h="8350" extrusionOk="0">
                  <a:moveTo>
                    <a:pt x="2129" y="0"/>
                  </a:moveTo>
                  <a:cubicBezTo>
                    <a:pt x="1493" y="299"/>
                    <a:pt x="836" y="597"/>
                    <a:pt x="199" y="916"/>
                  </a:cubicBezTo>
                  <a:cubicBezTo>
                    <a:pt x="199" y="916"/>
                    <a:pt x="199" y="935"/>
                    <a:pt x="180" y="935"/>
                  </a:cubicBezTo>
                  <a:lnTo>
                    <a:pt x="160" y="935"/>
                  </a:lnTo>
                  <a:cubicBezTo>
                    <a:pt x="100" y="955"/>
                    <a:pt x="60" y="975"/>
                    <a:pt x="0" y="995"/>
                  </a:cubicBezTo>
                  <a:cubicBezTo>
                    <a:pt x="1174" y="1950"/>
                    <a:pt x="1851" y="3323"/>
                    <a:pt x="2408" y="4716"/>
                  </a:cubicBezTo>
                  <a:cubicBezTo>
                    <a:pt x="2706" y="5432"/>
                    <a:pt x="2985" y="6168"/>
                    <a:pt x="3244" y="6904"/>
                  </a:cubicBezTo>
                  <a:cubicBezTo>
                    <a:pt x="3383" y="7282"/>
                    <a:pt x="3482" y="7680"/>
                    <a:pt x="3681" y="8018"/>
                  </a:cubicBezTo>
                  <a:cubicBezTo>
                    <a:pt x="3825" y="8273"/>
                    <a:pt x="4057" y="8350"/>
                    <a:pt x="4317" y="8350"/>
                  </a:cubicBezTo>
                  <a:cubicBezTo>
                    <a:pt x="4382" y="8350"/>
                    <a:pt x="4449" y="8345"/>
                    <a:pt x="4517" y="8337"/>
                  </a:cubicBezTo>
                  <a:cubicBezTo>
                    <a:pt x="5154" y="8277"/>
                    <a:pt x="5770" y="7999"/>
                    <a:pt x="6268" y="7640"/>
                  </a:cubicBezTo>
                  <a:cubicBezTo>
                    <a:pt x="6526" y="7441"/>
                    <a:pt x="6765" y="7223"/>
                    <a:pt x="6964" y="6984"/>
                  </a:cubicBezTo>
                  <a:cubicBezTo>
                    <a:pt x="7084" y="6845"/>
                    <a:pt x="7223" y="6685"/>
                    <a:pt x="7243" y="6506"/>
                  </a:cubicBezTo>
                  <a:cubicBezTo>
                    <a:pt x="7263" y="6367"/>
                    <a:pt x="7143" y="6248"/>
                    <a:pt x="7024" y="6168"/>
                  </a:cubicBezTo>
                  <a:cubicBezTo>
                    <a:pt x="5114" y="4358"/>
                    <a:pt x="3124" y="2507"/>
                    <a:pt x="2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546000" y="3119850"/>
              <a:ext cx="129850" cy="169650"/>
            </a:xfrm>
            <a:custGeom>
              <a:avLst/>
              <a:gdLst/>
              <a:ahLst/>
              <a:cxnLst/>
              <a:rect l="l" t="t" r="r" b="b"/>
              <a:pathLst>
                <a:path w="5194" h="6786" extrusionOk="0">
                  <a:moveTo>
                    <a:pt x="1492" y="1"/>
                  </a:moveTo>
                  <a:cubicBezTo>
                    <a:pt x="995" y="200"/>
                    <a:pt x="498" y="418"/>
                    <a:pt x="0" y="637"/>
                  </a:cubicBezTo>
                  <a:cubicBezTo>
                    <a:pt x="577" y="2090"/>
                    <a:pt x="1532" y="3343"/>
                    <a:pt x="2607" y="4477"/>
                  </a:cubicBezTo>
                  <a:cubicBezTo>
                    <a:pt x="3104" y="4994"/>
                    <a:pt x="3621" y="5512"/>
                    <a:pt x="4159" y="6009"/>
                  </a:cubicBezTo>
                  <a:cubicBezTo>
                    <a:pt x="4417" y="6248"/>
                    <a:pt x="4696" y="6487"/>
                    <a:pt x="4935" y="6745"/>
                  </a:cubicBezTo>
                  <a:cubicBezTo>
                    <a:pt x="4935" y="6745"/>
                    <a:pt x="4954" y="6765"/>
                    <a:pt x="4974" y="6785"/>
                  </a:cubicBezTo>
                  <a:cubicBezTo>
                    <a:pt x="5094" y="6148"/>
                    <a:pt x="5193" y="5492"/>
                    <a:pt x="5114" y="4855"/>
                  </a:cubicBezTo>
                  <a:cubicBezTo>
                    <a:pt x="5074" y="4577"/>
                    <a:pt x="4875" y="4437"/>
                    <a:pt x="4676" y="4278"/>
                  </a:cubicBezTo>
                  <a:cubicBezTo>
                    <a:pt x="4457" y="4119"/>
                    <a:pt x="4238" y="3940"/>
                    <a:pt x="4039" y="3761"/>
                  </a:cubicBezTo>
                  <a:cubicBezTo>
                    <a:pt x="3641" y="3403"/>
                    <a:pt x="3283" y="3005"/>
                    <a:pt x="2945" y="2587"/>
                  </a:cubicBezTo>
                  <a:cubicBezTo>
                    <a:pt x="2328" y="1811"/>
                    <a:pt x="1851" y="936"/>
                    <a:pt x="1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349525" y="2853750"/>
              <a:ext cx="248725" cy="299650"/>
            </a:xfrm>
            <a:custGeom>
              <a:avLst/>
              <a:gdLst/>
              <a:ahLst/>
              <a:cxnLst/>
              <a:rect l="l" t="t" r="r" b="b"/>
              <a:pathLst>
                <a:path w="9949" h="11986" extrusionOk="0">
                  <a:moveTo>
                    <a:pt x="5133" y="0"/>
                  </a:moveTo>
                  <a:cubicBezTo>
                    <a:pt x="3621" y="1154"/>
                    <a:pt x="2089" y="2288"/>
                    <a:pt x="518" y="3402"/>
                  </a:cubicBezTo>
                  <a:cubicBezTo>
                    <a:pt x="483" y="3426"/>
                    <a:pt x="441" y="3435"/>
                    <a:pt x="400" y="3435"/>
                  </a:cubicBezTo>
                  <a:cubicBezTo>
                    <a:pt x="371" y="3435"/>
                    <a:pt x="343" y="3430"/>
                    <a:pt x="319" y="3422"/>
                  </a:cubicBezTo>
                  <a:cubicBezTo>
                    <a:pt x="0" y="4079"/>
                    <a:pt x="80" y="4855"/>
                    <a:pt x="239" y="5571"/>
                  </a:cubicBezTo>
                  <a:cubicBezTo>
                    <a:pt x="319" y="6009"/>
                    <a:pt x="458" y="6446"/>
                    <a:pt x="597" y="6884"/>
                  </a:cubicBezTo>
                  <a:cubicBezTo>
                    <a:pt x="796" y="6725"/>
                    <a:pt x="1015" y="6586"/>
                    <a:pt x="1254" y="6446"/>
                  </a:cubicBezTo>
                  <a:cubicBezTo>
                    <a:pt x="1433" y="6347"/>
                    <a:pt x="1652" y="6188"/>
                    <a:pt x="1870" y="6168"/>
                  </a:cubicBezTo>
                  <a:cubicBezTo>
                    <a:pt x="1891" y="6164"/>
                    <a:pt x="1911" y="6162"/>
                    <a:pt x="1931" y="6162"/>
                  </a:cubicBezTo>
                  <a:cubicBezTo>
                    <a:pt x="2115" y="6162"/>
                    <a:pt x="2234" y="6326"/>
                    <a:pt x="2288" y="6506"/>
                  </a:cubicBezTo>
                  <a:cubicBezTo>
                    <a:pt x="2348" y="6725"/>
                    <a:pt x="2428" y="6924"/>
                    <a:pt x="2507" y="7143"/>
                  </a:cubicBezTo>
                  <a:cubicBezTo>
                    <a:pt x="2826" y="7978"/>
                    <a:pt x="3343" y="8754"/>
                    <a:pt x="3979" y="9411"/>
                  </a:cubicBezTo>
                  <a:cubicBezTo>
                    <a:pt x="4099" y="9510"/>
                    <a:pt x="4079" y="9670"/>
                    <a:pt x="3960" y="9769"/>
                  </a:cubicBezTo>
                  <a:cubicBezTo>
                    <a:pt x="3621" y="10048"/>
                    <a:pt x="3263" y="10326"/>
                    <a:pt x="2925" y="10605"/>
                  </a:cubicBezTo>
                  <a:cubicBezTo>
                    <a:pt x="2885" y="10625"/>
                    <a:pt x="2865" y="10645"/>
                    <a:pt x="2826" y="10645"/>
                  </a:cubicBezTo>
                  <a:cubicBezTo>
                    <a:pt x="3024" y="10863"/>
                    <a:pt x="3243" y="11082"/>
                    <a:pt x="3462" y="11281"/>
                  </a:cubicBezTo>
                  <a:cubicBezTo>
                    <a:pt x="3844" y="11613"/>
                    <a:pt x="4377" y="11986"/>
                    <a:pt x="4913" y="11986"/>
                  </a:cubicBezTo>
                  <a:cubicBezTo>
                    <a:pt x="5020" y="11986"/>
                    <a:pt x="5127" y="11971"/>
                    <a:pt x="5233" y="11938"/>
                  </a:cubicBezTo>
                  <a:cubicBezTo>
                    <a:pt x="5253" y="11938"/>
                    <a:pt x="5253" y="11938"/>
                    <a:pt x="5273" y="11918"/>
                  </a:cubicBezTo>
                  <a:cubicBezTo>
                    <a:pt x="6268" y="11341"/>
                    <a:pt x="7342" y="10863"/>
                    <a:pt x="8396" y="10426"/>
                  </a:cubicBezTo>
                  <a:cubicBezTo>
                    <a:pt x="8914" y="10207"/>
                    <a:pt x="9431" y="10008"/>
                    <a:pt x="9948" y="9829"/>
                  </a:cubicBezTo>
                  <a:cubicBezTo>
                    <a:pt x="9730" y="9630"/>
                    <a:pt x="9531" y="9391"/>
                    <a:pt x="9312" y="9172"/>
                  </a:cubicBezTo>
                  <a:cubicBezTo>
                    <a:pt x="9033" y="8874"/>
                    <a:pt x="8755" y="8536"/>
                    <a:pt x="8496" y="8197"/>
                  </a:cubicBezTo>
                  <a:cubicBezTo>
                    <a:pt x="6665" y="5869"/>
                    <a:pt x="5412" y="2965"/>
                    <a:pt x="5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484325" y="2816925"/>
              <a:ext cx="175600" cy="278075"/>
            </a:xfrm>
            <a:custGeom>
              <a:avLst/>
              <a:gdLst/>
              <a:ahLst/>
              <a:cxnLst/>
              <a:rect l="l" t="t" r="r" b="b"/>
              <a:pathLst>
                <a:path w="7024" h="11123" extrusionOk="0">
                  <a:moveTo>
                    <a:pt x="1652" y="1"/>
                  </a:moveTo>
                  <a:cubicBezTo>
                    <a:pt x="1234" y="319"/>
                    <a:pt x="816" y="657"/>
                    <a:pt x="398" y="976"/>
                  </a:cubicBezTo>
                  <a:cubicBezTo>
                    <a:pt x="259" y="1075"/>
                    <a:pt x="120" y="1175"/>
                    <a:pt x="0" y="1294"/>
                  </a:cubicBezTo>
                  <a:cubicBezTo>
                    <a:pt x="0" y="1294"/>
                    <a:pt x="0" y="1294"/>
                    <a:pt x="0" y="1314"/>
                  </a:cubicBezTo>
                  <a:cubicBezTo>
                    <a:pt x="139" y="2150"/>
                    <a:pt x="318" y="2965"/>
                    <a:pt x="557" y="3781"/>
                  </a:cubicBezTo>
                  <a:cubicBezTo>
                    <a:pt x="995" y="5194"/>
                    <a:pt x="1592" y="6547"/>
                    <a:pt x="2368" y="7800"/>
                  </a:cubicBezTo>
                  <a:cubicBezTo>
                    <a:pt x="2766" y="8437"/>
                    <a:pt x="3203" y="9034"/>
                    <a:pt x="3661" y="9611"/>
                  </a:cubicBezTo>
                  <a:cubicBezTo>
                    <a:pt x="4119" y="10148"/>
                    <a:pt x="4616" y="10625"/>
                    <a:pt x="5113" y="11123"/>
                  </a:cubicBezTo>
                  <a:cubicBezTo>
                    <a:pt x="5750" y="10904"/>
                    <a:pt x="6387" y="10705"/>
                    <a:pt x="7024" y="10526"/>
                  </a:cubicBezTo>
                  <a:cubicBezTo>
                    <a:pt x="6765" y="10287"/>
                    <a:pt x="6526" y="9989"/>
                    <a:pt x="6287" y="9730"/>
                  </a:cubicBezTo>
                  <a:cubicBezTo>
                    <a:pt x="5989" y="9372"/>
                    <a:pt x="5710" y="9034"/>
                    <a:pt x="5432" y="8656"/>
                  </a:cubicBezTo>
                  <a:cubicBezTo>
                    <a:pt x="4437" y="7342"/>
                    <a:pt x="3601" y="5930"/>
                    <a:pt x="2945" y="4418"/>
                  </a:cubicBezTo>
                  <a:cubicBezTo>
                    <a:pt x="2626" y="3662"/>
                    <a:pt x="2348" y="2906"/>
                    <a:pt x="2129" y="2130"/>
                  </a:cubicBezTo>
                  <a:cubicBezTo>
                    <a:pt x="2010" y="1732"/>
                    <a:pt x="1910" y="1334"/>
                    <a:pt x="1831" y="936"/>
                  </a:cubicBezTo>
                  <a:cubicBezTo>
                    <a:pt x="1771" y="618"/>
                    <a:pt x="1691" y="299"/>
                    <a:pt x="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531575" y="2710500"/>
              <a:ext cx="277075" cy="365600"/>
            </a:xfrm>
            <a:custGeom>
              <a:avLst/>
              <a:gdLst/>
              <a:ahLst/>
              <a:cxnLst/>
              <a:rect l="l" t="t" r="r" b="b"/>
              <a:pathLst>
                <a:path w="11083" h="14624" extrusionOk="0">
                  <a:moveTo>
                    <a:pt x="4039" y="0"/>
                  </a:moveTo>
                  <a:cubicBezTo>
                    <a:pt x="3721" y="497"/>
                    <a:pt x="3343" y="955"/>
                    <a:pt x="2945" y="1393"/>
                  </a:cubicBezTo>
                  <a:cubicBezTo>
                    <a:pt x="2050" y="2368"/>
                    <a:pt x="1035" y="3223"/>
                    <a:pt x="0" y="4059"/>
                  </a:cubicBezTo>
                  <a:cubicBezTo>
                    <a:pt x="120" y="4437"/>
                    <a:pt x="199" y="4835"/>
                    <a:pt x="299" y="5233"/>
                  </a:cubicBezTo>
                  <a:cubicBezTo>
                    <a:pt x="438" y="5670"/>
                    <a:pt x="557" y="6108"/>
                    <a:pt x="717" y="6526"/>
                  </a:cubicBezTo>
                  <a:cubicBezTo>
                    <a:pt x="1234" y="8058"/>
                    <a:pt x="1910" y="9510"/>
                    <a:pt x="2766" y="10863"/>
                  </a:cubicBezTo>
                  <a:cubicBezTo>
                    <a:pt x="3184" y="11560"/>
                    <a:pt x="3661" y="12216"/>
                    <a:pt x="4159" y="12853"/>
                  </a:cubicBezTo>
                  <a:cubicBezTo>
                    <a:pt x="4417" y="13151"/>
                    <a:pt x="4676" y="13450"/>
                    <a:pt x="4935" y="13748"/>
                  </a:cubicBezTo>
                  <a:cubicBezTo>
                    <a:pt x="5193" y="14047"/>
                    <a:pt x="5492" y="14325"/>
                    <a:pt x="5750" y="14624"/>
                  </a:cubicBezTo>
                  <a:cubicBezTo>
                    <a:pt x="6188" y="14504"/>
                    <a:pt x="6626" y="14405"/>
                    <a:pt x="7083" y="14305"/>
                  </a:cubicBezTo>
                  <a:cubicBezTo>
                    <a:pt x="7962" y="14124"/>
                    <a:pt x="8949" y="13913"/>
                    <a:pt x="9899" y="13913"/>
                  </a:cubicBezTo>
                  <a:cubicBezTo>
                    <a:pt x="10304" y="13913"/>
                    <a:pt x="10702" y="13952"/>
                    <a:pt x="11082" y="14047"/>
                  </a:cubicBezTo>
                  <a:cubicBezTo>
                    <a:pt x="10764" y="13728"/>
                    <a:pt x="10466" y="13370"/>
                    <a:pt x="10167" y="13012"/>
                  </a:cubicBezTo>
                  <a:cubicBezTo>
                    <a:pt x="8297" y="10744"/>
                    <a:pt x="6785" y="8177"/>
                    <a:pt x="5651" y="5471"/>
                  </a:cubicBezTo>
                  <a:cubicBezTo>
                    <a:pt x="5074" y="4119"/>
                    <a:pt x="4616" y="2726"/>
                    <a:pt x="4258" y="1313"/>
                  </a:cubicBezTo>
                  <a:cubicBezTo>
                    <a:pt x="4159" y="875"/>
                    <a:pt x="4059" y="438"/>
                    <a:pt x="40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701175" y="2864675"/>
              <a:ext cx="61225" cy="73150"/>
            </a:xfrm>
            <a:custGeom>
              <a:avLst/>
              <a:gdLst/>
              <a:ahLst/>
              <a:cxnLst/>
              <a:rect l="l" t="t" r="r" b="b"/>
              <a:pathLst>
                <a:path w="2449" h="2926" extrusionOk="0">
                  <a:moveTo>
                    <a:pt x="1493" y="1"/>
                  </a:moveTo>
                  <a:cubicBezTo>
                    <a:pt x="1234" y="120"/>
                    <a:pt x="976" y="220"/>
                    <a:pt x="737" y="319"/>
                  </a:cubicBezTo>
                  <a:cubicBezTo>
                    <a:pt x="498" y="399"/>
                    <a:pt x="240" y="518"/>
                    <a:pt x="1" y="598"/>
                  </a:cubicBezTo>
                  <a:cubicBezTo>
                    <a:pt x="379" y="1394"/>
                    <a:pt x="797" y="2170"/>
                    <a:pt x="1254" y="2926"/>
                  </a:cubicBezTo>
                  <a:cubicBezTo>
                    <a:pt x="1254" y="2926"/>
                    <a:pt x="1254" y="2926"/>
                    <a:pt x="1254" y="2906"/>
                  </a:cubicBezTo>
                  <a:cubicBezTo>
                    <a:pt x="1493" y="2707"/>
                    <a:pt x="1752" y="2508"/>
                    <a:pt x="2030" y="2309"/>
                  </a:cubicBezTo>
                  <a:cubicBezTo>
                    <a:pt x="2170" y="2229"/>
                    <a:pt x="2289" y="2130"/>
                    <a:pt x="2448" y="2050"/>
                  </a:cubicBezTo>
                  <a:cubicBezTo>
                    <a:pt x="2408" y="2010"/>
                    <a:pt x="2388" y="1990"/>
                    <a:pt x="2349" y="1951"/>
                  </a:cubicBezTo>
                  <a:cubicBezTo>
                    <a:pt x="2189" y="1752"/>
                    <a:pt x="2030" y="1513"/>
                    <a:pt x="1911" y="1274"/>
                  </a:cubicBezTo>
                  <a:cubicBezTo>
                    <a:pt x="1712" y="876"/>
                    <a:pt x="1573" y="458"/>
                    <a:pt x="1513" y="21"/>
                  </a:cubicBezTo>
                  <a:cubicBezTo>
                    <a:pt x="1513" y="21"/>
                    <a:pt x="1493" y="21"/>
                    <a:pt x="1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749425" y="2855600"/>
              <a:ext cx="26400" cy="54875"/>
            </a:xfrm>
            <a:custGeom>
              <a:avLst/>
              <a:gdLst/>
              <a:ahLst/>
              <a:cxnLst/>
              <a:rect l="l" t="t" r="r" b="b"/>
              <a:pathLst>
                <a:path w="1056" h="2195" extrusionOk="0">
                  <a:moveTo>
                    <a:pt x="57" y="0"/>
                  </a:moveTo>
                  <a:cubicBezTo>
                    <a:pt x="38" y="0"/>
                    <a:pt x="19" y="2"/>
                    <a:pt x="1" y="6"/>
                  </a:cubicBezTo>
                  <a:cubicBezTo>
                    <a:pt x="1" y="6"/>
                    <a:pt x="21" y="6"/>
                    <a:pt x="21" y="26"/>
                  </a:cubicBezTo>
                  <a:cubicBezTo>
                    <a:pt x="41" y="483"/>
                    <a:pt x="160" y="961"/>
                    <a:pt x="359" y="1379"/>
                  </a:cubicBezTo>
                  <a:cubicBezTo>
                    <a:pt x="478" y="1577"/>
                    <a:pt x="598" y="1776"/>
                    <a:pt x="737" y="1956"/>
                  </a:cubicBezTo>
                  <a:cubicBezTo>
                    <a:pt x="757" y="1975"/>
                    <a:pt x="916" y="2174"/>
                    <a:pt x="956" y="2194"/>
                  </a:cubicBezTo>
                  <a:cubicBezTo>
                    <a:pt x="956" y="2174"/>
                    <a:pt x="996" y="2075"/>
                    <a:pt x="996" y="2035"/>
                  </a:cubicBezTo>
                  <a:cubicBezTo>
                    <a:pt x="1055" y="1577"/>
                    <a:pt x="916" y="1060"/>
                    <a:pt x="697" y="642"/>
                  </a:cubicBezTo>
                  <a:cubicBezTo>
                    <a:pt x="598" y="443"/>
                    <a:pt x="478" y="205"/>
                    <a:pt x="299" y="65"/>
                  </a:cubicBezTo>
                  <a:cubicBezTo>
                    <a:pt x="234" y="33"/>
                    <a:pt x="143"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641000" y="2676025"/>
              <a:ext cx="249225" cy="400600"/>
            </a:xfrm>
            <a:custGeom>
              <a:avLst/>
              <a:gdLst/>
              <a:ahLst/>
              <a:cxnLst/>
              <a:rect l="l" t="t" r="r" b="b"/>
              <a:pathLst>
                <a:path w="9969" h="16024" extrusionOk="0">
                  <a:moveTo>
                    <a:pt x="1004" y="0"/>
                  </a:moveTo>
                  <a:cubicBezTo>
                    <a:pt x="955" y="0"/>
                    <a:pt x="906" y="2"/>
                    <a:pt x="856" y="6"/>
                  </a:cubicBezTo>
                  <a:cubicBezTo>
                    <a:pt x="458" y="26"/>
                    <a:pt x="259" y="305"/>
                    <a:pt x="199" y="663"/>
                  </a:cubicBezTo>
                  <a:cubicBezTo>
                    <a:pt x="0" y="1598"/>
                    <a:pt x="378" y="2632"/>
                    <a:pt x="617" y="3508"/>
                  </a:cubicBezTo>
                  <a:cubicBezTo>
                    <a:pt x="1015" y="4821"/>
                    <a:pt x="1493" y="6114"/>
                    <a:pt x="2050" y="7348"/>
                  </a:cubicBezTo>
                  <a:cubicBezTo>
                    <a:pt x="2109" y="7507"/>
                    <a:pt x="2189" y="7666"/>
                    <a:pt x="2269" y="7825"/>
                  </a:cubicBezTo>
                  <a:cubicBezTo>
                    <a:pt x="2487" y="7706"/>
                    <a:pt x="2746" y="7607"/>
                    <a:pt x="2965" y="7487"/>
                  </a:cubicBezTo>
                  <a:cubicBezTo>
                    <a:pt x="3263" y="7348"/>
                    <a:pt x="3562" y="7228"/>
                    <a:pt x="3860" y="7089"/>
                  </a:cubicBezTo>
                  <a:cubicBezTo>
                    <a:pt x="3920" y="6970"/>
                    <a:pt x="4039" y="6870"/>
                    <a:pt x="4179" y="6811"/>
                  </a:cubicBezTo>
                  <a:cubicBezTo>
                    <a:pt x="4256" y="6777"/>
                    <a:pt x="4336" y="6763"/>
                    <a:pt x="4414" y="6763"/>
                  </a:cubicBezTo>
                  <a:cubicBezTo>
                    <a:pt x="4618" y="6763"/>
                    <a:pt x="4817" y="6861"/>
                    <a:pt x="4975" y="6990"/>
                  </a:cubicBezTo>
                  <a:cubicBezTo>
                    <a:pt x="5372" y="7368"/>
                    <a:pt x="5631" y="7945"/>
                    <a:pt x="5731" y="8462"/>
                  </a:cubicBezTo>
                  <a:cubicBezTo>
                    <a:pt x="5810" y="8860"/>
                    <a:pt x="5930" y="9636"/>
                    <a:pt x="5432" y="9835"/>
                  </a:cubicBezTo>
                  <a:cubicBezTo>
                    <a:pt x="5390" y="9849"/>
                    <a:pt x="5348" y="9856"/>
                    <a:pt x="5306" y="9856"/>
                  </a:cubicBezTo>
                  <a:cubicBezTo>
                    <a:pt x="5231" y="9856"/>
                    <a:pt x="5158" y="9834"/>
                    <a:pt x="5094" y="9795"/>
                  </a:cubicBezTo>
                  <a:cubicBezTo>
                    <a:pt x="5074" y="9815"/>
                    <a:pt x="5054" y="9835"/>
                    <a:pt x="5014" y="9855"/>
                  </a:cubicBezTo>
                  <a:cubicBezTo>
                    <a:pt x="4895" y="9954"/>
                    <a:pt x="4776" y="10054"/>
                    <a:pt x="4656" y="10173"/>
                  </a:cubicBezTo>
                  <a:cubicBezTo>
                    <a:pt x="4417" y="10372"/>
                    <a:pt x="4179" y="10591"/>
                    <a:pt x="3960" y="10810"/>
                  </a:cubicBezTo>
                  <a:cubicBezTo>
                    <a:pt x="3940" y="10830"/>
                    <a:pt x="3920" y="10850"/>
                    <a:pt x="3900" y="10869"/>
                  </a:cubicBezTo>
                  <a:cubicBezTo>
                    <a:pt x="4636" y="12083"/>
                    <a:pt x="5472" y="13237"/>
                    <a:pt x="6367" y="14331"/>
                  </a:cubicBezTo>
                  <a:cubicBezTo>
                    <a:pt x="6805" y="14849"/>
                    <a:pt x="7243" y="15386"/>
                    <a:pt x="7820" y="15744"/>
                  </a:cubicBezTo>
                  <a:cubicBezTo>
                    <a:pt x="8091" y="15911"/>
                    <a:pt x="8401" y="16023"/>
                    <a:pt x="8700" y="16023"/>
                  </a:cubicBezTo>
                  <a:cubicBezTo>
                    <a:pt x="8971" y="16023"/>
                    <a:pt x="9234" y="15931"/>
                    <a:pt x="9451" y="15704"/>
                  </a:cubicBezTo>
                  <a:cubicBezTo>
                    <a:pt x="9929" y="15227"/>
                    <a:pt x="9968" y="14510"/>
                    <a:pt x="9849" y="13874"/>
                  </a:cubicBezTo>
                  <a:cubicBezTo>
                    <a:pt x="9710" y="13118"/>
                    <a:pt x="9451" y="12362"/>
                    <a:pt x="9212" y="11626"/>
                  </a:cubicBezTo>
                  <a:cubicBezTo>
                    <a:pt x="9193" y="11586"/>
                    <a:pt x="9212" y="11526"/>
                    <a:pt x="9232" y="11486"/>
                  </a:cubicBezTo>
                  <a:cubicBezTo>
                    <a:pt x="9113" y="11228"/>
                    <a:pt x="9013" y="10969"/>
                    <a:pt x="8914" y="10710"/>
                  </a:cubicBezTo>
                  <a:cubicBezTo>
                    <a:pt x="7999" y="8223"/>
                    <a:pt x="6984" y="5776"/>
                    <a:pt x="5432" y="3607"/>
                  </a:cubicBezTo>
                  <a:cubicBezTo>
                    <a:pt x="4676" y="2553"/>
                    <a:pt x="3821" y="1598"/>
                    <a:pt x="2806" y="782"/>
                  </a:cubicBezTo>
                  <a:cubicBezTo>
                    <a:pt x="2286" y="374"/>
                    <a:pt x="1680"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269925" y="2663525"/>
              <a:ext cx="631250" cy="697450"/>
            </a:xfrm>
            <a:custGeom>
              <a:avLst/>
              <a:gdLst/>
              <a:ahLst/>
              <a:cxnLst/>
              <a:rect l="l" t="t" r="r" b="b"/>
              <a:pathLst>
                <a:path w="25250" h="27898" extrusionOk="0">
                  <a:moveTo>
                    <a:pt x="19237" y="7683"/>
                  </a:moveTo>
                  <a:cubicBezTo>
                    <a:pt x="19323" y="7683"/>
                    <a:pt x="19414" y="7716"/>
                    <a:pt x="19479" y="7748"/>
                  </a:cubicBezTo>
                  <a:cubicBezTo>
                    <a:pt x="19658" y="7888"/>
                    <a:pt x="19778" y="8126"/>
                    <a:pt x="19877" y="8325"/>
                  </a:cubicBezTo>
                  <a:cubicBezTo>
                    <a:pt x="20096" y="8743"/>
                    <a:pt x="20235" y="9260"/>
                    <a:pt x="20176" y="9718"/>
                  </a:cubicBezTo>
                  <a:cubicBezTo>
                    <a:pt x="20176" y="9758"/>
                    <a:pt x="20136" y="9857"/>
                    <a:pt x="20136" y="9877"/>
                  </a:cubicBezTo>
                  <a:cubicBezTo>
                    <a:pt x="20096" y="9857"/>
                    <a:pt x="19937" y="9658"/>
                    <a:pt x="19917" y="9639"/>
                  </a:cubicBezTo>
                  <a:cubicBezTo>
                    <a:pt x="19778" y="9459"/>
                    <a:pt x="19658" y="9260"/>
                    <a:pt x="19539" y="9062"/>
                  </a:cubicBezTo>
                  <a:cubicBezTo>
                    <a:pt x="19340" y="8644"/>
                    <a:pt x="19221" y="8166"/>
                    <a:pt x="19201" y="7709"/>
                  </a:cubicBezTo>
                  <a:cubicBezTo>
                    <a:pt x="19201" y="7689"/>
                    <a:pt x="19181" y="7689"/>
                    <a:pt x="19181" y="7689"/>
                  </a:cubicBezTo>
                  <a:cubicBezTo>
                    <a:pt x="19199" y="7685"/>
                    <a:pt x="19218" y="7683"/>
                    <a:pt x="19237" y="7683"/>
                  </a:cubicBezTo>
                  <a:close/>
                  <a:moveTo>
                    <a:pt x="18743" y="8047"/>
                  </a:moveTo>
                  <a:cubicBezTo>
                    <a:pt x="18743" y="8067"/>
                    <a:pt x="18763" y="8067"/>
                    <a:pt x="18763" y="8067"/>
                  </a:cubicBezTo>
                  <a:cubicBezTo>
                    <a:pt x="18823" y="8504"/>
                    <a:pt x="18962" y="8922"/>
                    <a:pt x="19161" y="9320"/>
                  </a:cubicBezTo>
                  <a:cubicBezTo>
                    <a:pt x="19280" y="9559"/>
                    <a:pt x="19439" y="9798"/>
                    <a:pt x="19599" y="9997"/>
                  </a:cubicBezTo>
                  <a:cubicBezTo>
                    <a:pt x="19638" y="10036"/>
                    <a:pt x="19658" y="10056"/>
                    <a:pt x="19698" y="10096"/>
                  </a:cubicBezTo>
                  <a:cubicBezTo>
                    <a:pt x="19539" y="10176"/>
                    <a:pt x="19420" y="10275"/>
                    <a:pt x="19280" y="10355"/>
                  </a:cubicBezTo>
                  <a:cubicBezTo>
                    <a:pt x="19002" y="10554"/>
                    <a:pt x="18743" y="10753"/>
                    <a:pt x="18504" y="10952"/>
                  </a:cubicBezTo>
                  <a:cubicBezTo>
                    <a:pt x="18504" y="10972"/>
                    <a:pt x="18504" y="10972"/>
                    <a:pt x="18504" y="10972"/>
                  </a:cubicBezTo>
                  <a:cubicBezTo>
                    <a:pt x="18047" y="10216"/>
                    <a:pt x="17629" y="9440"/>
                    <a:pt x="17251" y="8644"/>
                  </a:cubicBezTo>
                  <a:cubicBezTo>
                    <a:pt x="17490" y="8564"/>
                    <a:pt x="17748" y="8445"/>
                    <a:pt x="17987" y="8365"/>
                  </a:cubicBezTo>
                  <a:cubicBezTo>
                    <a:pt x="18226" y="8266"/>
                    <a:pt x="18484" y="8166"/>
                    <a:pt x="18743" y="8047"/>
                  </a:cubicBezTo>
                  <a:close/>
                  <a:moveTo>
                    <a:pt x="14505" y="1879"/>
                  </a:moveTo>
                  <a:cubicBezTo>
                    <a:pt x="14525" y="2317"/>
                    <a:pt x="14625" y="2754"/>
                    <a:pt x="14724" y="3192"/>
                  </a:cubicBezTo>
                  <a:cubicBezTo>
                    <a:pt x="15082" y="4605"/>
                    <a:pt x="15540" y="5998"/>
                    <a:pt x="16117" y="7350"/>
                  </a:cubicBezTo>
                  <a:cubicBezTo>
                    <a:pt x="17251" y="10056"/>
                    <a:pt x="18763" y="12623"/>
                    <a:pt x="20633" y="14891"/>
                  </a:cubicBezTo>
                  <a:cubicBezTo>
                    <a:pt x="20932" y="15249"/>
                    <a:pt x="21230" y="15607"/>
                    <a:pt x="21548" y="15926"/>
                  </a:cubicBezTo>
                  <a:cubicBezTo>
                    <a:pt x="21168" y="15831"/>
                    <a:pt x="20770" y="15792"/>
                    <a:pt x="20365" y="15792"/>
                  </a:cubicBezTo>
                  <a:cubicBezTo>
                    <a:pt x="19415" y="15792"/>
                    <a:pt x="18428" y="16003"/>
                    <a:pt x="17549" y="16184"/>
                  </a:cubicBezTo>
                  <a:cubicBezTo>
                    <a:pt x="17092" y="16284"/>
                    <a:pt x="16654" y="16383"/>
                    <a:pt x="16216" y="16503"/>
                  </a:cubicBezTo>
                  <a:cubicBezTo>
                    <a:pt x="15958" y="16204"/>
                    <a:pt x="15659" y="15926"/>
                    <a:pt x="15401" y="15627"/>
                  </a:cubicBezTo>
                  <a:cubicBezTo>
                    <a:pt x="15142" y="15329"/>
                    <a:pt x="14883" y="15030"/>
                    <a:pt x="14625" y="14732"/>
                  </a:cubicBezTo>
                  <a:cubicBezTo>
                    <a:pt x="14127" y="14095"/>
                    <a:pt x="13650" y="13439"/>
                    <a:pt x="13232" y="12742"/>
                  </a:cubicBezTo>
                  <a:cubicBezTo>
                    <a:pt x="12376" y="11389"/>
                    <a:pt x="11700" y="9937"/>
                    <a:pt x="11183" y="8405"/>
                  </a:cubicBezTo>
                  <a:cubicBezTo>
                    <a:pt x="11023" y="7987"/>
                    <a:pt x="10904" y="7549"/>
                    <a:pt x="10765" y="7112"/>
                  </a:cubicBezTo>
                  <a:cubicBezTo>
                    <a:pt x="10665" y="6714"/>
                    <a:pt x="10586" y="6316"/>
                    <a:pt x="10466" y="5938"/>
                  </a:cubicBezTo>
                  <a:cubicBezTo>
                    <a:pt x="11501" y="5102"/>
                    <a:pt x="12516" y="4247"/>
                    <a:pt x="13411" y="3272"/>
                  </a:cubicBezTo>
                  <a:cubicBezTo>
                    <a:pt x="13809" y="2834"/>
                    <a:pt x="14187" y="2376"/>
                    <a:pt x="14505" y="1879"/>
                  </a:cubicBezTo>
                  <a:close/>
                  <a:moveTo>
                    <a:pt x="15847" y="500"/>
                  </a:moveTo>
                  <a:cubicBezTo>
                    <a:pt x="16523" y="500"/>
                    <a:pt x="17129" y="874"/>
                    <a:pt x="17649" y="1282"/>
                  </a:cubicBezTo>
                  <a:cubicBezTo>
                    <a:pt x="18664" y="2098"/>
                    <a:pt x="19519" y="3053"/>
                    <a:pt x="20275" y="4107"/>
                  </a:cubicBezTo>
                  <a:cubicBezTo>
                    <a:pt x="21827" y="6276"/>
                    <a:pt x="22842" y="8723"/>
                    <a:pt x="23757" y="11210"/>
                  </a:cubicBezTo>
                  <a:cubicBezTo>
                    <a:pt x="23856" y="11469"/>
                    <a:pt x="23956" y="11728"/>
                    <a:pt x="24075" y="11986"/>
                  </a:cubicBezTo>
                  <a:cubicBezTo>
                    <a:pt x="24055" y="12026"/>
                    <a:pt x="24036" y="12086"/>
                    <a:pt x="24055" y="12126"/>
                  </a:cubicBezTo>
                  <a:cubicBezTo>
                    <a:pt x="24294" y="12862"/>
                    <a:pt x="24553" y="13618"/>
                    <a:pt x="24692" y="14374"/>
                  </a:cubicBezTo>
                  <a:cubicBezTo>
                    <a:pt x="24811" y="15010"/>
                    <a:pt x="24772" y="15727"/>
                    <a:pt x="24294" y="16204"/>
                  </a:cubicBezTo>
                  <a:cubicBezTo>
                    <a:pt x="24077" y="16431"/>
                    <a:pt x="23814" y="16523"/>
                    <a:pt x="23543" y="16523"/>
                  </a:cubicBezTo>
                  <a:cubicBezTo>
                    <a:pt x="23244" y="16523"/>
                    <a:pt x="22934" y="16411"/>
                    <a:pt x="22663" y="16244"/>
                  </a:cubicBezTo>
                  <a:cubicBezTo>
                    <a:pt x="22086" y="15886"/>
                    <a:pt x="21648" y="15349"/>
                    <a:pt x="21210" y="14831"/>
                  </a:cubicBezTo>
                  <a:cubicBezTo>
                    <a:pt x="20315" y="13737"/>
                    <a:pt x="19479" y="12583"/>
                    <a:pt x="18743" y="11369"/>
                  </a:cubicBezTo>
                  <a:cubicBezTo>
                    <a:pt x="18763" y="11350"/>
                    <a:pt x="18783" y="11330"/>
                    <a:pt x="18803" y="11310"/>
                  </a:cubicBezTo>
                  <a:cubicBezTo>
                    <a:pt x="19022" y="11091"/>
                    <a:pt x="19260" y="10872"/>
                    <a:pt x="19499" y="10673"/>
                  </a:cubicBezTo>
                  <a:cubicBezTo>
                    <a:pt x="19619" y="10554"/>
                    <a:pt x="19738" y="10454"/>
                    <a:pt x="19857" y="10355"/>
                  </a:cubicBezTo>
                  <a:cubicBezTo>
                    <a:pt x="19897" y="10335"/>
                    <a:pt x="19917" y="10315"/>
                    <a:pt x="19937" y="10295"/>
                  </a:cubicBezTo>
                  <a:cubicBezTo>
                    <a:pt x="20001" y="10334"/>
                    <a:pt x="20074" y="10356"/>
                    <a:pt x="20149" y="10356"/>
                  </a:cubicBezTo>
                  <a:cubicBezTo>
                    <a:pt x="20191" y="10356"/>
                    <a:pt x="20233" y="10349"/>
                    <a:pt x="20275" y="10335"/>
                  </a:cubicBezTo>
                  <a:cubicBezTo>
                    <a:pt x="20773" y="10136"/>
                    <a:pt x="20653" y="9360"/>
                    <a:pt x="20574" y="8962"/>
                  </a:cubicBezTo>
                  <a:cubicBezTo>
                    <a:pt x="20474" y="8445"/>
                    <a:pt x="20215" y="7868"/>
                    <a:pt x="19818" y="7490"/>
                  </a:cubicBezTo>
                  <a:cubicBezTo>
                    <a:pt x="19660" y="7361"/>
                    <a:pt x="19461" y="7263"/>
                    <a:pt x="19257" y="7263"/>
                  </a:cubicBezTo>
                  <a:cubicBezTo>
                    <a:pt x="19179" y="7263"/>
                    <a:pt x="19099" y="7277"/>
                    <a:pt x="19022" y="7311"/>
                  </a:cubicBezTo>
                  <a:cubicBezTo>
                    <a:pt x="18882" y="7370"/>
                    <a:pt x="18763" y="7470"/>
                    <a:pt x="18703" y="7589"/>
                  </a:cubicBezTo>
                  <a:cubicBezTo>
                    <a:pt x="18405" y="7728"/>
                    <a:pt x="18106" y="7848"/>
                    <a:pt x="17808" y="7987"/>
                  </a:cubicBezTo>
                  <a:cubicBezTo>
                    <a:pt x="17589" y="8107"/>
                    <a:pt x="17330" y="8206"/>
                    <a:pt x="17112" y="8325"/>
                  </a:cubicBezTo>
                  <a:cubicBezTo>
                    <a:pt x="17032" y="8166"/>
                    <a:pt x="16952" y="8007"/>
                    <a:pt x="16893" y="7848"/>
                  </a:cubicBezTo>
                  <a:cubicBezTo>
                    <a:pt x="16336" y="6614"/>
                    <a:pt x="15858" y="5321"/>
                    <a:pt x="15460" y="4008"/>
                  </a:cubicBezTo>
                  <a:cubicBezTo>
                    <a:pt x="15221" y="3132"/>
                    <a:pt x="14843" y="2098"/>
                    <a:pt x="15042" y="1163"/>
                  </a:cubicBezTo>
                  <a:cubicBezTo>
                    <a:pt x="15102" y="805"/>
                    <a:pt x="15301" y="526"/>
                    <a:pt x="15699" y="506"/>
                  </a:cubicBezTo>
                  <a:cubicBezTo>
                    <a:pt x="15749" y="502"/>
                    <a:pt x="15798" y="500"/>
                    <a:pt x="15847" y="500"/>
                  </a:cubicBezTo>
                  <a:close/>
                  <a:moveTo>
                    <a:pt x="10228" y="6137"/>
                  </a:moveTo>
                  <a:cubicBezTo>
                    <a:pt x="10267" y="6435"/>
                    <a:pt x="10347" y="6754"/>
                    <a:pt x="10407" y="7072"/>
                  </a:cubicBezTo>
                  <a:cubicBezTo>
                    <a:pt x="10486" y="7470"/>
                    <a:pt x="10586" y="7868"/>
                    <a:pt x="10705" y="8266"/>
                  </a:cubicBezTo>
                  <a:cubicBezTo>
                    <a:pt x="10924" y="9042"/>
                    <a:pt x="11202" y="9798"/>
                    <a:pt x="11521" y="10554"/>
                  </a:cubicBezTo>
                  <a:cubicBezTo>
                    <a:pt x="12177" y="12066"/>
                    <a:pt x="13013" y="13478"/>
                    <a:pt x="14008" y="14792"/>
                  </a:cubicBezTo>
                  <a:cubicBezTo>
                    <a:pt x="14286" y="15170"/>
                    <a:pt x="14565" y="15508"/>
                    <a:pt x="14863" y="15866"/>
                  </a:cubicBezTo>
                  <a:cubicBezTo>
                    <a:pt x="15102" y="16125"/>
                    <a:pt x="15341" y="16423"/>
                    <a:pt x="15600" y="16662"/>
                  </a:cubicBezTo>
                  <a:cubicBezTo>
                    <a:pt x="14963" y="16841"/>
                    <a:pt x="14326" y="17040"/>
                    <a:pt x="13689" y="17259"/>
                  </a:cubicBezTo>
                  <a:cubicBezTo>
                    <a:pt x="13192" y="16761"/>
                    <a:pt x="12695" y="16284"/>
                    <a:pt x="12237" y="15747"/>
                  </a:cubicBezTo>
                  <a:cubicBezTo>
                    <a:pt x="11779" y="15170"/>
                    <a:pt x="11342" y="14573"/>
                    <a:pt x="10944" y="13936"/>
                  </a:cubicBezTo>
                  <a:cubicBezTo>
                    <a:pt x="10168" y="12683"/>
                    <a:pt x="9571" y="11330"/>
                    <a:pt x="9133" y="9917"/>
                  </a:cubicBezTo>
                  <a:cubicBezTo>
                    <a:pt x="8894" y="9101"/>
                    <a:pt x="8715" y="8286"/>
                    <a:pt x="8576" y="7450"/>
                  </a:cubicBezTo>
                  <a:cubicBezTo>
                    <a:pt x="8576" y="7430"/>
                    <a:pt x="8576" y="7430"/>
                    <a:pt x="8576" y="7430"/>
                  </a:cubicBezTo>
                  <a:cubicBezTo>
                    <a:pt x="8696" y="7311"/>
                    <a:pt x="8835" y="7211"/>
                    <a:pt x="8974" y="7112"/>
                  </a:cubicBezTo>
                  <a:cubicBezTo>
                    <a:pt x="9392" y="6793"/>
                    <a:pt x="9810" y="6455"/>
                    <a:pt x="10228" y="6137"/>
                  </a:cubicBezTo>
                  <a:close/>
                  <a:moveTo>
                    <a:pt x="5054" y="14195"/>
                  </a:moveTo>
                  <a:cubicBezTo>
                    <a:pt x="5094" y="14254"/>
                    <a:pt x="5114" y="14394"/>
                    <a:pt x="5134" y="14453"/>
                  </a:cubicBezTo>
                  <a:cubicBezTo>
                    <a:pt x="5154" y="14553"/>
                    <a:pt x="5194" y="14652"/>
                    <a:pt x="5214" y="14752"/>
                  </a:cubicBezTo>
                  <a:cubicBezTo>
                    <a:pt x="5293" y="14951"/>
                    <a:pt x="5373" y="15130"/>
                    <a:pt x="5472" y="15329"/>
                  </a:cubicBezTo>
                  <a:cubicBezTo>
                    <a:pt x="5791" y="16005"/>
                    <a:pt x="6208" y="16622"/>
                    <a:pt x="6706" y="17159"/>
                  </a:cubicBezTo>
                  <a:cubicBezTo>
                    <a:pt x="6427" y="17398"/>
                    <a:pt x="6149" y="17617"/>
                    <a:pt x="5850" y="17836"/>
                  </a:cubicBezTo>
                  <a:cubicBezTo>
                    <a:pt x="5811" y="17876"/>
                    <a:pt x="5791" y="17935"/>
                    <a:pt x="5771" y="17975"/>
                  </a:cubicBezTo>
                  <a:cubicBezTo>
                    <a:pt x="5572" y="17736"/>
                    <a:pt x="5373" y="17478"/>
                    <a:pt x="5174" y="17219"/>
                  </a:cubicBezTo>
                  <a:cubicBezTo>
                    <a:pt x="4617" y="16443"/>
                    <a:pt x="4179" y="15587"/>
                    <a:pt x="3861" y="14692"/>
                  </a:cubicBezTo>
                  <a:cubicBezTo>
                    <a:pt x="4060" y="14593"/>
                    <a:pt x="4279" y="14513"/>
                    <a:pt x="4497" y="14414"/>
                  </a:cubicBezTo>
                  <a:cubicBezTo>
                    <a:pt x="4597" y="14374"/>
                    <a:pt x="4696" y="14334"/>
                    <a:pt x="4816" y="14294"/>
                  </a:cubicBezTo>
                  <a:cubicBezTo>
                    <a:pt x="4856" y="14274"/>
                    <a:pt x="4915" y="14235"/>
                    <a:pt x="4975" y="14215"/>
                  </a:cubicBezTo>
                  <a:cubicBezTo>
                    <a:pt x="4995" y="14215"/>
                    <a:pt x="5015" y="14195"/>
                    <a:pt x="5054" y="14195"/>
                  </a:cubicBezTo>
                  <a:close/>
                  <a:moveTo>
                    <a:pt x="8317" y="7609"/>
                  </a:moveTo>
                  <a:cubicBezTo>
                    <a:pt x="8596" y="10574"/>
                    <a:pt x="9849" y="13478"/>
                    <a:pt x="11680" y="15806"/>
                  </a:cubicBezTo>
                  <a:cubicBezTo>
                    <a:pt x="11939" y="16145"/>
                    <a:pt x="12217" y="16483"/>
                    <a:pt x="12496" y="16781"/>
                  </a:cubicBezTo>
                  <a:cubicBezTo>
                    <a:pt x="12715" y="17000"/>
                    <a:pt x="12914" y="17239"/>
                    <a:pt x="13132" y="17438"/>
                  </a:cubicBezTo>
                  <a:cubicBezTo>
                    <a:pt x="12615" y="17617"/>
                    <a:pt x="12098" y="17816"/>
                    <a:pt x="11580" y="18035"/>
                  </a:cubicBezTo>
                  <a:cubicBezTo>
                    <a:pt x="10526" y="18472"/>
                    <a:pt x="9452" y="18950"/>
                    <a:pt x="8457" y="19527"/>
                  </a:cubicBezTo>
                  <a:cubicBezTo>
                    <a:pt x="8437" y="19547"/>
                    <a:pt x="8437" y="19547"/>
                    <a:pt x="8417" y="19547"/>
                  </a:cubicBezTo>
                  <a:cubicBezTo>
                    <a:pt x="8311" y="19580"/>
                    <a:pt x="8204" y="19595"/>
                    <a:pt x="8097" y="19595"/>
                  </a:cubicBezTo>
                  <a:cubicBezTo>
                    <a:pt x="7561" y="19595"/>
                    <a:pt x="7028" y="19222"/>
                    <a:pt x="6646" y="18890"/>
                  </a:cubicBezTo>
                  <a:cubicBezTo>
                    <a:pt x="6427" y="18691"/>
                    <a:pt x="6208" y="18472"/>
                    <a:pt x="6010" y="18254"/>
                  </a:cubicBezTo>
                  <a:cubicBezTo>
                    <a:pt x="6049" y="18254"/>
                    <a:pt x="6069" y="18234"/>
                    <a:pt x="6109" y="18214"/>
                  </a:cubicBezTo>
                  <a:cubicBezTo>
                    <a:pt x="6447" y="17935"/>
                    <a:pt x="6805" y="17657"/>
                    <a:pt x="7144" y="17378"/>
                  </a:cubicBezTo>
                  <a:cubicBezTo>
                    <a:pt x="7263" y="17279"/>
                    <a:pt x="7283" y="17119"/>
                    <a:pt x="7163" y="17020"/>
                  </a:cubicBezTo>
                  <a:cubicBezTo>
                    <a:pt x="6527" y="16363"/>
                    <a:pt x="6010" y="15587"/>
                    <a:pt x="5691" y="14752"/>
                  </a:cubicBezTo>
                  <a:cubicBezTo>
                    <a:pt x="5612" y="14533"/>
                    <a:pt x="5532" y="14334"/>
                    <a:pt x="5472" y="14115"/>
                  </a:cubicBezTo>
                  <a:cubicBezTo>
                    <a:pt x="5418" y="13935"/>
                    <a:pt x="5299" y="13771"/>
                    <a:pt x="5115" y="13771"/>
                  </a:cubicBezTo>
                  <a:cubicBezTo>
                    <a:pt x="5095" y="13771"/>
                    <a:pt x="5075" y="13773"/>
                    <a:pt x="5054" y="13777"/>
                  </a:cubicBezTo>
                  <a:cubicBezTo>
                    <a:pt x="4836" y="13797"/>
                    <a:pt x="4617" y="13956"/>
                    <a:pt x="4438" y="14055"/>
                  </a:cubicBezTo>
                  <a:cubicBezTo>
                    <a:pt x="4199" y="14195"/>
                    <a:pt x="3980" y="14334"/>
                    <a:pt x="3781" y="14493"/>
                  </a:cubicBezTo>
                  <a:cubicBezTo>
                    <a:pt x="3642" y="14055"/>
                    <a:pt x="3503" y="13618"/>
                    <a:pt x="3423" y="13180"/>
                  </a:cubicBezTo>
                  <a:cubicBezTo>
                    <a:pt x="3264" y="12464"/>
                    <a:pt x="3184" y="11688"/>
                    <a:pt x="3503" y="11031"/>
                  </a:cubicBezTo>
                  <a:cubicBezTo>
                    <a:pt x="3527" y="11039"/>
                    <a:pt x="3555" y="11044"/>
                    <a:pt x="3584" y="11044"/>
                  </a:cubicBezTo>
                  <a:cubicBezTo>
                    <a:pt x="3625" y="11044"/>
                    <a:pt x="3667" y="11035"/>
                    <a:pt x="3702" y="11011"/>
                  </a:cubicBezTo>
                  <a:cubicBezTo>
                    <a:pt x="5273" y="9897"/>
                    <a:pt x="6805" y="8763"/>
                    <a:pt x="8317" y="7609"/>
                  </a:cubicBezTo>
                  <a:close/>
                  <a:moveTo>
                    <a:pt x="2866" y="12941"/>
                  </a:moveTo>
                  <a:cubicBezTo>
                    <a:pt x="2965" y="13697"/>
                    <a:pt x="3184" y="14433"/>
                    <a:pt x="3443" y="15150"/>
                  </a:cubicBezTo>
                  <a:cubicBezTo>
                    <a:pt x="4040" y="16682"/>
                    <a:pt x="4995" y="18114"/>
                    <a:pt x="6208" y="19228"/>
                  </a:cubicBezTo>
                  <a:cubicBezTo>
                    <a:pt x="6348" y="19368"/>
                    <a:pt x="6507" y="19487"/>
                    <a:pt x="6666" y="19587"/>
                  </a:cubicBezTo>
                  <a:cubicBezTo>
                    <a:pt x="6348" y="19825"/>
                    <a:pt x="6029" y="20024"/>
                    <a:pt x="5711" y="20243"/>
                  </a:cubicBezTo>
                  <a:cubicBezTo>
                    <a:pt x="5512" y="20382"/>
                    <a:pt x="5313" y="20522"/>
                    <a:pt x="5114" y="20641"/>
                  </a:cubicBezTo>
                  <a:cubicBezTo>
                    <a:pt x="4935" y="20760"/>
                    <a:pt x="4736" y="20900"/>
                    <a:pt x="4517" y="20900"/>
                  </a:cubicBezTo>
                  <a:cubicBezTo>
                    <a:pt x="4099" y="20860"/>
                    <a:pt x="3741" y="20482"/>
                    <a:pt x="3483" y="20203"/>
                  </a:cubicBezTo>
                  <a:cubicBezTo>
                    <a:pt x="3184" y="19905"/>
                    <a:pt x="2906" y="19606"/>
                    <a:pt x="2647" y="19268"/>
                  </a:cubicBezTo>
                  <a:cubicBezTo>
                    <a:pt x="2150" y="18632"/>
                    <a:pt x="1692" y="17915"/>
                    <a:pt x="1334" y="17159"/>
                  </a:cubicBezTo>
                  <a:cubicBezTo>
                    <a:pt x="1155" y="16781"/>
                    <a:pt x="996" y="16403"/>
                    <a:pt x="876" y="16005"/>
                  </a:cubicBezTo>
                  <a:cubicBezTo>
                    <a:pt x="737" y="15627"/>
                    <a:pt x="538" y="15150"/>
                    <a:pt x="618" y="14732"/>
                  </a:cubicBezTo>
                  <a:cubicBezTo>
                    <a:pt x="717" y="14294"/>
                    <a:pt x="1274" y="13996"/>
                    <a:pt x="1632" y="13757"/>
                  </a:cubicBezTo>
                  <a:cubicBezTo>
                    <a:pt x="2030" y="13478"/>
                    <a:pt x="2468" y="13220"/>
                    <a:pt x="2866" y="12941"/>
                  </a:cubicBezTo>
                  <a:close/>
                  <a:moveTo>
                    <a:pt x="12535" y="18254"/>
                  </a:moveTo>
                  <a:cubicBezTo>
                    <a:pt x="12894" y="19189"/>
                    <a:pt x="13371" y="20064"/>
                    <a:pt x="13988" y="20840"/>
                  </a:cubicBezTo>
                  <a:cubicBezTo>
                    <a:pt x="14326" y="21258"/>
                    <a:pt x="14684" y="21656"/>
                    <a:pt x="15082" y="22014"/>
                  </a:cubicBezTo>
                  <a:cubicBezTo>
                    <a:pt x="15281" y="22193"/>
                    <a:pt x="15500" y="22372"/>
                    <a:pt x="15719" y="22531"/>
                  </a:cubicBezTo>
                  <a:cubicBezTo>
                    <a:pt x="15918" y="22690"/>
                    <a:pt x="16117" y="22830"/>
                    <a:pt x="16157" y="23108"/>
                  </a:cubicBezTo>
                  <a:cubicBezTo>
                    <a:pt x="16236" y="23745"/>
                    <a:pt x="16137" y="24401"/>
                    <a:pt x="16017" y="25038"/>
                  </a:cubicBezTo>
                  <a:cubicBezTo>
                    <a:pt x="15997" y="25018"/>
                    <a:pt x="15978" y="24998"/>
                    <a:pt x="15978" y="24998"/>
                  </a:cubicBezTo>
                  <a:cubicBezTo>
                    <a:pt x="15739" y="24740"/>
                    <a:pt x="15460" y="24501"/>
                    <a:pt x="15202" y="24262"/>
                  </a:cubicBezTo>
                  <a:cubicBezTo>
                    <a:pt x="14664" y="23765"/>
                    <a:pt x="14147" y="23247"/>
                    <a:pt x="13650" y="22730"/>
                  </a:cubicBezTo>
                  <a:cubicBezTo>
                    <a:pt x="12575" y="21596"/>
                    <a:pt x="11620" y="20343"/>
                    <a:pt x="11043" y="18890"/>
                  </a:cubicBezTo>
                  <a:cubicBezTo>
                    <a:pt x="11541" y="18671"/>
                    <a:pt x="12038" y="18453"/>
                    <a:pt x="12535" y="18254"/>
                  </a:cubicBezTo>
                  <a:close/>
                  <a:moveTo>
                    <a:pt x="10645" y="19069"/>
                  </a:moveTo>
                  <a:cubicBezTo>
                    <a:pt x="11640" y="21576"/>
                    <a:pt x="13630" y="23427"/>
                    <a:pt x="15540" y="25237"/>
                  </a:cubicBezTo>
                  <a:cubicBezTo>
                    <a:pt x="15659" y="25317"/>
                    <a:pt x="15779" y="25436"/>
                    <a:pt x="15759" y="25575"/>
                  </a:cubicBezTo>
                  <a:cubicBezTo>
                    <a:pt x="15739" y="25754"/>
                    <a:pt x="15600" y="25914"/>
                    <a:pt x="15480" y="26053"/>
                  </a:cubicBezTo>
                  <a:cubicBezTo>
                    <a:pt x="15281" y="26292"/>
                    <a:pt x="15042" y="26510"/>
                    <a:pt x="14784" y="26709"/>
                  </a:cubicBezTo>
                  <a:cubicBezTo>
                    <a:pt x="14286" y="27068"/>
                    <a:pt x="13670" y="27346"/>
                    <a:pt x="13033" y="27406"/>
                  </a:cubicBezTo>
                  <a:cubicBezTo>
                    <a:pt x="12965" y="27414"/>
                    <a:pt x="12898" y="27419"/>
                    <a:pt x="12833" y="27419"/>
                  </a:cubicBezTo>
                  <a:cubicBezTo>
                    <a:pt x="12573" y="27419"/>
                    <a:pt x="12341" y="27342"/>
                    <a:pt x="12197" y="27087"/>
                  </a:cubicBezTo>
                  <a:cubicBezTo>
                    <a:pt x="11998" y="26749"/>
                    <a:pt x="11899" y="26351"/>
                    <a:pt x="11760" y="25973"/>
                  </a:cubicBezTo>
                  <a:cubicBezTo>
                    <a:pt x="11501" y="25237"/>
                    <a:pt x="11222" y="24501"/>
                    <a:pt x="10924" y="23785"/>
                  </a:cubicBezTo>
                  <a:cubicBezTo>
                    <a:pt x="10367" y="22392"/>
                    <a:pt x="9690" y="21019"/>
                    <a:pt x="8516" y="20064"/>
                  </a:cubicBezTo>
                  <a:cubicBezTo>
                    <a:pt x="8576" y="20044"/>
                    <a:pt x="8616" y="20024"/>
                    <a:pt x="8676" y="20004"/>
                  </a:cubicBezTo>
                  <a:lnTo>
                    <a:pt x="8696" y="20004"/>
                  </a:lnTo>
                  <a:cubicBezTo>
                    <a:pt x="8715" y="20004"/>
                    <a:pt x="8715" y="19985"/>
                    <a:pt x="8715" y="19985"/>
                  </a:cubicBezTo>
                  <a:cubicBezTo>
                    <a:pt x="9352" y="19666"/>
                    <a:pt x="10009" y="19368"/>
                    <a:pt x="10645" y="19069"/>
                  </a:cubicBezTo>
                  <a:close/>
                  <a:moveTo>
                    <a:pt x="15826" y="0"/>
                  </a:moveTo>
                  <a:cubicBezTo>
                    <a:pt x="15430" y="0"/>
                    <a:pt x="15042" y="109"/>
                    <a:pt x="14804" y="447"/>
                  </a:cubicBezTo>
                  <a:cubicBezTo>
                    <a:pt x="14664" y="645"/>
                    <a:pt x="14585" y="884"/>
                    <a:pt x="14525" y="1123"/>
                  </a:cubicBezTo>
                  <a:cubicBezTo>
                    <a:pt x="14147" y="1660"/>
                    <a:pt x="13729" y="2197"/>
                    <a:pt x="13272" y="2675"/>
                  </a:cubicBezTo>
                  <a:cubicBezTo>
                    <a:pt x="12615" y="3371"/>
                    <a:pt x="11939" y="4028"/>
                    <a:pt x="11202" y="4645"/>
                  </a:cubicBezTo>
                  <a:cubicBezTo>
                    <a:pt x="9631" y="5938"/>
                    <a:pt x="7979" y="7191"/>
                    <a:pt x="6348" y="8425"/>
                  </a:cubicBezTo>
                  <a:cubicBezTo>
                    <a:pt x="5393" y="9161"/>
                    <a:pt x="4418" y="9877"/>
                    <a:pt x="3443" y="10594"/>
                  </a:cubicBezTo>
                  <a:cubicBezTo>
                    <a:pt x="3403" y="10633"/>
                    <a:pt x="3383" y="10673"/>
                    <a:pt x="3363" y="10713"/>
                  </a:cubicBezTo>
                  <a:cubicBezTo>
                    <a:pt x="2826" y="11151"/>
                    <a:pt x="2766" y="11986"/>
                    <a:pt x="2826" y="12643"/>
                  </a:cubicBezTo>
                  <a:cubicBezTo>
                    <a:pt x="2349" y="12842"/>
                    <a:pt x="1891" y="13100"/>
                    <a:pt x="1453" y="13379"/>
                  </a:cubicBezTo>
                  <a:cubicBezTo>
                    <a:pt x="1035" y="13618"/>
                    <a:pt x="558" y="13837"/>
                    <a:pt x="299" y="14254"/>
                  </a:cubicBezTo>
                  <a:cubicBezTo>
                    <a:pt x="1" y="14692"/>
                    <a:pt x="100" y="15209"/>
                    <a:pt x="240" y="15687"/>
                  </a:cubicBezTo>
                  <a:cubicBezTo>
                    <a:pt x="339" y="16145"/>
                    <a:pt x="498" y="16582"/>
                    <a:pt x="677" y="17020"/>
                  </a:cubicBezTo>
                  <a:cubicBezTo>
                    <a:pt x="1035" y="17876"/>
                    <a:pt x="1493" y="18691"/>
                    <a:pt x="2050" y="19427"/>
                  </a:cubicBezTo>
                  <a:cubicBezTo>
                    <a:pt x="2349" y="19786"/>
                    <a:pt x="2667" y="20144"/>
                    <a:pt x="3005" y="20482"/>
                  </a:cubicBezTo>
                  <a:cubicBezTo>
                    <a:pt x="3324" y="20800"/>
                    <a:pt x="3682" y="21158"/>
                    <a:pt x="4119" y="21337"/>
                  </a:cubicBezTo>
                  <a:cubicBezTo>
                    <a:pt x="4265" y="21382"/>
                    <a:pt x="4416" y="21408"/>
                    <a:pt x="4567" y="21408"/>
                  </a:cubicBezTo>
                  <a:cubicBezTo>
                    <a:pt x="4685" y="21408"/>
                    <a:pt x="4802" y="21392"/>
                    <a:pt x="4915" y="21357"/>
                  </a:cubicBezTo>
                  <a:cubicBezTo>
                    <a:pt x="5174" y="21258"/>
                    <a:pt x="5413" y="21059"/>
                    <a:pt x="5631" y="20900"/>
                  </a:cubicBezTo>
                  <a:cubicBezTo>
                    <a:pt x="6109" y="20562"/>
                    <a:pt x="6587" y="20203"/>
                    <a:pt x="7084" y="19865"/>
                  </a:cubicBezTo>
                  <a:cubicBezTo>
                    <a:pt x="7397" y="20013"/>
                    <a:pt x="7728" y="20126"/>
                    <a:pt x="8060" y="20126"/>
                  </a:cubicBezTo>
                  <a:cubicBezTo>
                    <a:pt x="8086" y="20126"/>
                    <a:pt x="8112" y="20125"/>
                    <a:pt x="8138" y="20124"/>
                  </a:cubicBezTo>
                  <a:cubicBezTo>
                    <a:pt x="8596" y="20681"/>
                    <a:pt x="9074" y="21218"/>
                    <a:pt x="9452" y="21855"/>
                  </a:cubicBezTo>
                  <a:cubicBezTo>
                    <a:pt x="9810" y="22491"/>
                    <a:pt x="10108" y="23168"/>
                    <a:pt x="10387" y="23864"/>
                  </a:cubicBezTo>
                  <a:cubicBezTo>
                    <a:pt x="10685" y="24640"/>
                    <a:pt x="10984" y="25416"/>
                    <a:pt x="11302" y="26192"/>
                  </a:cubicBezTo>
                  <a:cubicBezTo>
                    <a:pt x="11441" y="26570"/>
                    <a:pt x="11561" y="26968"/>
                    <a:pt x="11779" y="27326"/>
                  </a:cubicBezTo>
                  <a:cubicBezTo>
                    <a:pt x="11958" y="27645"/>
                    <a:pt x="12277" y="27843"/>
                    <a:pt x="12635" y="27883"/>
                  </a:cubicBezTo>
                  <a:cubicBezTo>
                    <a:pt x="12718" y="27893"/>
                    <a:pt x="12803" y="27898"/>
                    <a:pt x="12888" y="27898"/>
                  </a:cubicBezTo>
                  <a:cubicBezTo>
                    <a:pt x="13491" y="27898"/>
                    <a:pt x="14119" y="27662"/>
                    <a:pt x="14625" y="27366"/>
                  </a:cubicBezTo>
                  <a:cubicBezTo>
                    <a:pt x="15202" y="27048"/>
                    <a:pt x="15798" y="26550"/>
                    <a:pt x="16097" y="25953"/>
                  </a:cubicBezTo>
                  <a:cubicBezTo>
                    <a:pt x="16177" y="25814"/>
                    <a:pt x="16216" y="25655"/>
                    <a:pt x="16196" y="25516"/>
                  </a:cubicBezTo>
                  <a:cubicBezTo>
                    <a:pt x="16296" y="25516"/>
                    <a:pt x="16375" y="25456"/>
                    <a:pt x="16415" y="25356"/>
                  </a:cubicBezTo>
                  <a:cubicBezTo>
                    <a:pt x="16594" y="24720"/>
                    <a:pt x="16674" y="24043"/>
                    <a:pt x="16694" y="23387"/>
                  </a:cubicBezTo>
                  <a:cubicBezTo>
                    <a:pt x="16694" y="23108"/>
                    <a:pt x="16674" y="22810"/>
                    <a:pt x="16515" y="22551"/>
                  </a:cubicBezTo>
                  <a:cubicBezTo>
                    <a:pt x="16356" y="22312"/>
                    <a:pt x="16117" y="22173"/>
                    <a:pt x="15898" y="21994"/>
                  </a:cubicBezTo>
                  <a:cubicBezTo>
                    <a:pt x="15023" y="21318"/>
                    <a:pt x="14266" y="20502"/>
                    <a:pt x="13630" y="19587"/>
                  </a:cubicBezTo>
                  <a:cubicBezTo>
                    <a:pt x="13311" y="19149"/>
                    <a:pt x="13013" y="18671"/>
                    <a:pt x="12754" y="18174"/>
                  </a:cubicBezTo>
                  <a:cubicBezTo>
                    <a:pt x="13232" y="17975"/>
                    <a:pt x="13709" y="17816"/>
                    <a:pt x="14207" y="17637"/>
                  </a:cubicBezTo>
                  <a:cubicBezTo>
                    <a:pt x="15142" y="17338"/>
                    <a:pt x="16097" y="17060"/>
                    <a:pt x="17072" y="16821"/>
                  </a:cubicBezTo>
                  <a:cubicBezTo>
                    <a:pt x="18007" y="16602"/>
                    <a:pt x="18962" y="16383"/>
                    <a:pt x="19937" y="16304"/>
                  </a:cubicBezTo>
                  <a:cubicBezTo>
                    <a:pt x="20170" y="16280"/>
                    <a:pt x="20412" y="16265"/>
                    <a:pt x="20657" y="16265"/>
                  </a:cubicBezTo>
                  <a:cubicBezTo>
                    <a:pt x="21227" y="16265"/>
                    <a:pt x="21810" y="16346"/>
                    <a:pt x="22324" y="16582"/>
                  </a:cubicBezTo>
                  <a:cubicBezTo>
                    <a:pt x="22444" y="16642"/>
                    <a:pt x="22563" y="16722"/>
                    <a:pt x="22702" y="16781"/>
                  </a:cubicBezTo>
                  <a:cubicBezTo>
                    <a:pt x="22762" y="16821"/>
                    <a:pt x="22842" y="16881"/>
                    <a:pt x="22901" y="16921"/>
                  </a:cubicBezTo>
                  <a:cubicBezTo>
                    <a:pt x="22928" y="16947"/>
                    <a:pt x="22959" y="16958"/>
                    <a:pt x="22989" y="16958"/>
                  </a:cubicBezTo>
                  <a:cubicBezTo>
                    <a:pt x="23025" y="16958"/>
                    <a:pt x="23059" y="16942"/>
                    <a:pt x="23081" y="16921"/>
                  </a:cubicBezTo>
                  <a:cubicBezTo>
                    <a:pt x="23230" y="16960"/>
                    <a:pt x="23384" y="16985"/>
                    <a:pt x="23538" y="16985"/>
                  </a:cubicBezTo>
                  <a:cubicBezTo>
                    <a:pt x="23692" y="16985"/>
                    <a:pt x="23847" y="16960"/>
                    <a:pt x="23996" y="16901"/>
                  </a:cubicBezTo>
                  <a:cubicBezTo>
                    <a:pt x="24632" y="16702"/>
                    <a:pt x="25030" y="16085"/>
                    <a:pt x="25130" y="15448"/>
                  </a:cubicBezTo>
                  <a:cubicBezTo>
                    <a:pt x="25249" y="14672"/>
                    <a:pt x="25010" y="13916"/>
                    <a:pt x="24772" y="13200"/>
                  </a:cubicBezTo>
                  <a:cubicBezTo>
                    <a:pt x="24652" y="12802"/>
                    <a:pt x="24533" y="12404"/>
                    <a:pt x="24394" y="12006"/>
                  </a:cubicBezTo>
                  <a:cubicBezTo>
                    <a:pt x="24374" y="11966"/>
                    <a:pt x="24354" y="11927"/>
                    <a:pt x="24314" y="11907"/>
                  </a:cubicBezTo>
                  <a:cubicBezTo>
                    <a:pt x="23956" y="10594"/>
                    <a:pt x="23478" y="9300"/>
                    <a:pt x="22941" y="8047"/>
                  </a:cubicBezTo>
                  <a:cubicBezTo>
                    <a:pt x="22384" y="6734"/>
                    <a:pt x="21728" y="5480"/>
                    <a:pt x="20952" y="4286"/>
                  </a:cubicBezTo>
                  <a:cubicBezTo>
                    <a:pt x="20196" y="3132"/>
                    <a:pt x="19300" y="2058"/>
                    <a:pt x="18266" y="1163"/>
                  </a:cubicBezTo>
                  <a:cubicBezTo>
                    <a:pt x="17689" y="665"/>
                    <a:pt x="17072" y="208"/>
                    <a:pt x="16316" y="49"/>
                  </a:cubicBezTo>
                  <a:cubicBezTo>
                    <a:pt x="16158" y="19"/>
                    <a:pt x="15991" y="0"/>
                    <a:pt x="1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688000" y="2708275"/>
              <a:ext cx="174175" cy="310975"/>
            </a:xfrm>
            <a:custGeom>
              <a:avLst/>
              <a:gdLst/>
              <a:ahLst/>
              <a:cxnLst/>
              <a:rect l="l" t="t" r="r" b="b"/>
              <a:pathLst>
                <a:path w="6967" h="12439" extrusionOk="0">
                  <a:moveTo>
                    <a:pt x="82" y="0"/>
                  </a:moveTo>
                  <a:cubicBezTo>
                    <a:pt x="34" y="0"/>
                    <a:pt x="0" y="79"/>
                    <a:pt x="50" y="129"/>
                  </a:cubicBezTo>
                  <a:cubicBezTo>
                    <a:pt x="1483" y="1183"/>
                    <a:pt x="2677" y="2516"/>
                    <a:pt x="3612" y="4009"/>
                  </a:cubicBezTo>
                  <a:cubicBezTo>
                    <a:pt x="4627" y="5600"/>
                    <a:pt x="5383" y="7351"/>
                    <a:pt x="5940" y="9142"/>
                  </a:cubicBezTo>
                  <a:cubicBezTo>
                    <a:pt x="6258" y="10196"/>
                    <a:pt x="6497" y="11271"/>
                    <a:pt x="6716" y="12345"/>
                  </a:cubicBezTo>
                  <a:cubicBezTo>
                    <a:pt x="6732" y="12410"/>
                    <a:pt x="6778" y="12439"/>
                    <a:pt x="6826" y="12439"/>
                  </a:cubicBezTo>
                  <a:cubicBezTo>
                    <a:pt x="6895" y="12439"/>
                    <a:pt x="6966" y="12379"/>
                    <a:pt x="6954" y="12285"/>
                  </a:cubicBezTo>
                  <a:cubicBezTo>
                    <a:pt x="6815" y="11291"/>
                    <a:pt x="6596" y="10316"/>
                    <a:pt x="6338" y="9361"/>
                  </a:cubicBezTo>
                  <a:cubicBezTo>
                    <a:pt x="6079" y="8406"/>
                    <a:pt x="5761" y="7451"/>
                    <a:pt x="5363" y="6555"/>
                  </a:cubicBezTo>
                  <a:cubicBezTo>
                    <a:pt x="4627" y="4864"/>
                    <a:pt x="3632" y="3312"/>
                    <a:pt x="2378" y="1959"/>
                  </a:cubicBezTo>
                  <a:cubicBezTo>
                    <a:pt x="1682" y="1243"/>
                    <a:pt x="926" y="586"/>
                    <a:pt x="110" y="9"/>
                  </a:cubicBezTo>
                  <a:cubicBezTo>
                    <a:pt x="101" y="3"/>
                    <a:pt x="91"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613150" y="2726400"/>
              <a:ext cx="18125" cy="62325"/>
            </a:xfrm>
            <a:custGeom>
              <a:avLst/>
              <a:gdLst/>
              <a:ahLst/>
              <a:cxnLst/>
              <a:rect l="l" t="t" r="r" b="b"/>
              <a:pathLst>
                <a:path w="725" h="2493" extrusionOk="0">
                  <a:moveTo>
                    <a:pt x="140" y="1"/>
                  </a:moveTo>
                  <a:cubicBezTo>
                    <a:pt x="80" y="1"/>
                    <a:pt x="20" y="40"/>
                    <a:pt x="20" y="120"/>
                  </a:cubicBezTo>
                  <a:cubicBezTo>
                    <a:pt x="0" y="936"/>
                    <a:pt x="199" y="1752"/>
                    <a:pt x="597" y="2468"/>
                  </a:cubicBezTo>
                  <a:cubicBezTo>
                    <a:pt x="609" y="2485"/>
                    <a:pt x="626" y="2493"/>
                    <a:pt x="642" y="2493"/>
                  </a:cubicBezTo>
                  <a:cubicBezTo>
                    <a:pt x="683" y="2493"/>
                    <a:pt x="725" y="2450"/>
                    <a:pt x="697" y="2408"/>
                  </a:cubicBezTo>
                  <a:cubicBezTo>
                    <a:pt x="338" y="1692"/>
                    <a:pt x="199" y="916"/>
                    <a:pt x="259" y="120"/>
                  </a:cubicBezTo>
                  <a:cubicBezTo>
                    <a:pt x="259" y="40"/>
                    <a:pt x="1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654825" y="2867250"/>
              <a:ext cx="69525" cy="122250"/>
            </a:xfrm>
            <a:custGeom>
              <a:avLst/>
              <a:gdLst/>
              <a:ahLst/>
              <a:cxnLst/>
              <a:rect l="l" t="t" r="r" b="b"/>
              <a:pathLst>
                <a:path w="2781" h="4890" extrusionOk="0">
                  <a:moveTo>
                    <a:pt x="102" y="1"/>
                  </a:moveTo>
                  <a:cubicBezTo>
                    <a:pt x="50" y="1"/>
                    <a:pt x="0" y="44"/>
                    <a:pt x="24" y="117"/>
                  </a:cubicBezTo>
                  <a:cubicBezTo>
                    <a:pt x="641" y="1768"/>
                    <a:pt x="1457" y="3380"/>
                    <a:pt x="2472" y="4832"/>
                  </a:cubicBezTo>
                  <a:cubicBezTo>
                    <a:pt x="2501" y="4873"/>
                    <a:pt x="2542" y="4890"/>
                    <a:pt x="2583" y="4890"/>
                  </a:cubicBezTo>
                  <a:cubicBezTo>
                    <a:pt x="2682" y="4890"/>
                    <a:pt x="2781" y="4791"/>
                    <a:pt x="2710" y="4693"/>
                  </a:cubicBezTo>
                  <a:cubicBezTo>
                    <a:pt x="1696" y="3240"/>
                    <a:pt x="820" y="1708"/>
                    <a:pt x="184" y="57"/>
                  </a:cubicBezTo>
                  <a:cubicBezTo>
                    <a:pt x="168" y="18"/>
                    <a:pt x="134"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738500" y="3012400"/>
              <a:ext cx="8475" cy="9975"/>
            </a:xfrm>
            <a:custGeom>
              <a:avLst/>
              <a:gdLst/>
              <a:ahLst/>
              <a:cxnLst/>
              <a:rect l="l" t="t" r="r" b="b"/>
              <a:pathLst>
                <a:path w="339" h="399" extrusionOk="0">
                  <a:moveTo>
                    <a:pt x="119" y="1"/>
                  </a:moveTo>
                  <a:cubicBezTo>
                    <a:pt x="100" y="1"/>
                    <a:pt x="60" y="1"/>
                    <a:pt x="40" y="21"/>
                  </a:cubicBezTo>
                  <a:cubicBezTo>
                    <a:pt x="20" y="21"/>
                    <a:pt x="0" y="41"/>
                    <a:pt x="0" y="81"/>
                  </a:cubicBezTo>
                  <a:cubicBezTo>
                    <a:pt x="0" y="100"/>
                    <a:pt x="0" y="120"/>
                    <a:pt x="0" y="140"/>
                  </a:cubicBezTo>
                  <a:cubicBezTo>
                    <a:pt x="60" y="220"/>
                    <a:pt x="119" y="299"/>
                    <a:pt x="179" y="379"/>
                  </a:cubicBezTo>
                  <a:cubicBezTo>
                    <a:pt x="199" y="399"/>
                    <a:pt x="219" y="399"/>
                    <a:pt x="239" y="399"/>
                  </a:cubicBezTo>
                  <a:cubicBezTo>
                    <a:pt x="279" y="399"/>
                    <a:pt x="299" y="399"/>
                    <a:pt x="299" y="379"/>
                  </a:cubicBezTo>
                  <a:cubicBezTo>
                    <a:pt x="318" y="379"/>
                    <a:pt x="338" y="359"/>
                    <a:pt x="338" y="339"/>
                  </a:cubicBezTo>
                  <a:cubicBezTo>
                    <a:pt x="338" y="319"/>
                    <a:pt x="338" y="280"/>
                    <a:pt x="338" y="260"/>
                  </a:cubicBezTo>
                  <a:cubicBezTo>
                    <a:pt x="279" y="180"/>
                    <a:pt x="219" y="120"/>
                    <a:pt x="179" y="41"/>
                  </a:cubicBezTo>
                  <a:cubicBezTo>
                    <a:pt x="179" y="41"/>
                    <a:pt x="159" y="21"/>
                    <a:pt x="159" y="21"/>
                  </a:cubicBezTo>
                  <a:cubicBezTo>
                    <a:pt x="139" y="21"/>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756900" y="3038275"/>
              <a:ext cx="6975" cy="5500"/>
            </a:xfrm>
            <a:custGeom>
              <a:avLst/>
              <a:gdLst/>
              <a:ahLst/>
              <a:cxnLst/>
              <a:rect l="l" t="t" r="r" b="b"/>
              <a:pathLst>
                <a:path w="279" h="220" extrusionOk="0">
                  <a:moveTo>
                    <a:pt x="140" y="1"/>
                  </a:moveTo>
                  <a:cubicBezTo>
                    <a:pt x="0" y="1"/>
                    <a:pt x="0" y="219"/>
                    <a:pt x="140" y="219"/>
                  </a:cubicBezTo>
                  <a:cubicBezTo>
                    <a:pt x="279" y="219"/>
                    <a:pt x="27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597550" y="2927700"/>
              <a:ext cx="76125" cy="107600"/>
            </a:xfrm>
            <a:custGeom>
              <a:avLst/>
              <a:gdLst/>
              <a:ahLst/>
              <a:cxnLst/>
              <a:rect l="l" t="t" r="r" b="b"/>
              <a:pathLst>
                <a:path w="3045" h="4304" extrusionOk="0">
                  <a:moveTo>
                    <a:pt x="89" y="0"/>
                  </a:moveTo>
                  <a:cubicBezTo>
                    <a:pt x="45" y="0"/>
                    <a:pt x="1" y="53"/>
                    <a:pt x="27" y="106"/>
                  </a:cubicBezTo>
                  <a:cubicBezTo>
                    <a:pt x="684" y="1638"/>
                    <a:pt x="1599" y="3071"/>
                    <a:pt x="2753" y="4264"/>
                  </a:cubicBezTo>
                  <a:cubicBezTo>
                    <a:pt x="2781" y="4292"/>
                    <a:pt x="2812" y="4304"/>
                    <a:pt x="2843" y="4304"/>
                  </a:cubicBezTo>
                  <a:cubicBezTo>
                    <a:pt x="2947" y="4304"/>
                    <a:pt x="3044" y="4173"/>
                    <a:pt x="2952" y="4065"/>
                  </a:cubicBezTo>
                  <a:cubicBezTo>
                    <a:pt x="1778" y="2892"/>
                    <a:pt x="843" y="1559"/>
                    <a:pt x="147" y="46"/>
                  </a:cubicBezTo>
                  <a:cubicBezTo>
                    <a:pt x="133" y="13"/>
                    <a:pt x="111"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685275" y="3047725"/>
              <a:ext cx="6475" cy="5000"/>
            </a:xfrm>
            <a:custGeom>
              <a:avLst/>
              <a:gdLst/>
              <a:ahLst/>
              <a:cxnLst/>
              <a:rect l="l" t="t" r="r" b="b"/>
              <a:pathLst>
                <a:path w="259" h="200" extrusionOk="0">
                  <a:moveTo>
                    <a:pt x="120" y="1"/>
                  </a:moveTo>
                  <a:cubicBezTo>
                    <a:pt x="0" y="1"/>
                    <a:pt x="0" y="200"/>
                    <a:pt x="120" y="200"/>
                  </a:cubicBezTo>
                  <a:cubicBezTo>
                    <a:pt x="259" y="200"/>
                    <a:pt x="25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577625" y="3032700"/>
              <a:ext cx="59750" cy="68700"/>
            </a:xfrm>
            <a:custGeom>
              <a:avLst/>
              <a:gdLst/>
              <a:ahLst/>
              <a:cxnLst/>
              <a:rect l="l" t="t" r="r" b="b"/>
              <a:pathLst>
                <a:path w="2390" h="2748" extrusionOk="0">
                  <a:moveTo>
                    <a:pt x="100" y="0"/>
                  </a:moveTo>
                  <a:cubicBezTo>
                    <a:pt x="53" y="0"/>
                    <a:pt x="0" y="47"/>
                    <a:pt x="29" y="104"/>
                  </a:cubicBezTo>
                  <a:cubicBezTo>
                    <a:pt x="625" y="1059"/>
                    <a:pt x="1322" y="1915"/>
                    <a:pt x="2118" y="2711"/>
                  </a:cubicBezTo>
                  <a:cubicBezTo>
                    <a:pt x="2144" y="2737"/>
                    <a:pt x="2173" y="2748"/>
                    <a:pt x="2201" y="2748"/>
                  </a:cubicBezTo>
                  <a:cubicBezTo>
                    <a:pt x="2301" y="2748"/>
                    <a:pt x="2390" y="2609"/>
                    <a:pt x="2297" y="2532"/>
                  </a:cubicBezTo>
                  <a:cubicBezTo>
                    <a:pt x="1441" y="1835"/>
                    <a:pt x="745" y="960"/>
                    <a:pt x="148" y="25"/>
                  </a:cubicBezTo>
                  <a:cubicBezTo>
                    <a:pt x="137" y="8"/>
                    <a:pt x="119"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610450" y="3056550"/>
              <a:ext cx="34525" cy="37550"/>
            </a:xfrm>
            <a:custGeom>
              <a:avLst/>
              <a:gdLst/>
              <a:ahLst/>
              <a:cxnLst/>
              <a:rect l="l" t="t" r="r" b="b"/>
              <a:pathLst>
                <a:path w="1381" h="1502" extrusionOk="0">
                  <a:moveTo>
                    <a:pt x="90" y="1"/>
                  </a:moveTo>
                  <a:cubicBezTo>
                    <a:pt x="42" y="1"/>
                    <a:pt x="1" y="43"/>
                    <a:pt x="29" y="85"/>
                  </a:cubicBezTo>
                  <a:cubicBezTo>
                    <a:pt x="188" y="344"/>
                    <a:pt x="367" y="583"/>
                    <a:pt x="546" y="802"/>
                  </a:cubicBezTo>
                  <a:cubicBezTo>
                    <a:pt x="645" y="921"/>
                    <a:pt x="725" y="1020"/>
                    <a:pt x="825" y="1140"/>
                  </a:cubicBezTo>
                  <a:cubicBezTo>
                    <a:pt x="924" y="1259"/>
                    <a:pt x="1023" y="1379"/>
                    <a:pt x="1143" y="1478"/>
                  </a:cubicBezTo>
                  <a:cubicBezTo>
                    <a:pt x="1163" y="1495"/>
                    <a:pt x="1187" y="1502"/>
                    <a:pt x="1210" y="1502"/>
                  </a:cubicBezTo>
                  <a:cubicBezTo>
                    <a:pt x="1297" y="1502"/>
                    <a:pt x="1381" y="1398"/>
                    <a:pt x="1302" y="1319"/>
                  </a:cubicBezTo>
                  <a:cubicBezTo>
                    <a:pt x="1203" y="1200"/>
                    <a:pt x="1083" y="1120"/>
                    <a:pt x="984" y="1020"/>
                  </a:cubicBezTo>
                  <a:cubicBezTo>
                    <a:pt x="884" y="901"/>
                    <a:pt x="785" y="802"/>
                    <a:pt x="685" y="702"/>
                  </a:cubicBezTo>
                  <a:cubicBezTo>
                    <a:pt x="486" y="483"/>
                    <a:pt x="307" y="264"/>
                    <a:pt x="148" y="26"/>
                  </a:cubicBezTo>
                  <a:cubicBezTo>
                    <a:pt x="131" y="8"/>
                    <a:pt x="11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640500" y="3078075"/>
              <a:ext cx="8475" cy="8475"/>
            </a:xfrm>
            <a:custGeom>
              <a:avLst/>
              <a:gdLst/>
              <a:ahLst/>
              <a:cxnLst/>
              <a:rect l="l" t="t" r="r" b="b"/>
              <a:pathLst>
                <a:path w="339" h="339" extrusionOk="0">
                  <a:moveTo>
                    <a:pt x="80" y="0"/>
                  </a:moveTo>
                  <a:cubicBezTo>
                    <a:pt x="60" y="0"/>
                    <a:pt x="40" y="20"/>
                    <a:pt x="20" y="40"/>
                  </a:cubicBezTo>
                  <a:cubicBezTo>
                    <a:pt x="1" y="40"/>
                    <a:pt x="1" y="60"/>
                    <a:pt x="1" y="100"/>
                  </a:cubicBezTo>
                  <a:cubicBezTo>
                    <a:pt x="1" y="120"/>
                    <a:pt x="1" y="140"/>
                    <a:pt x="20" y="159"/>
                  </a:cubicBezTo>
                  <a:cubicBezTo>
                    <a:pt x="80" y="199"/>
                    <a:pt x="120" y="259"/>
                    <a:pt x="180" y="319"/>
                  </a:cubicBezTo>
                  <a:cubicBezTo>
                    <a:pt x="200" y="319"/>
                    <a:pt x="219" y="339"/>
                    <a:pt x="239" y="339"/>
                  </a:cubicBezTo>
                  <a:cubicBezTo>
                    <a:pt x="259" y="339"/>
                    <a:pt x="279" y="319"/>
                    <a:pt x="299" y="319"/>
                  </a:cubicBezTo>
                  <a:cubicBezTo>
                    <a:pt x="319" y="299"/>
                    <a:pt x="339" y="279"/>
                    <a:pt x="339" y="239"/>
                  </a:cubicBezTo>
                  <a:cubicBezTo>
                    <a:pt x="319" y="219"/>
                    <a:pt x="319" y="199"/>
                    <a:pt x="299" y="179"/>
                  </a:cubicBezTo>
                  <a:cubicBezTo>
                    <a:pt x="259" y="140"/>
                    <a:pt x="200" y="80"/>
                    <a:pt x="140" y="40"/>
                  </a:cubicBezTo>
                  <a:cubicBezTo>
                    <a:pt x="120" y="20"/>
                    <a:pt x="10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523950" y="2935875"/>
              <a:ext cx="14800" cy="21700"/>
            </a:xfrm>
            <a:custGeom>
              <a:avLst/>
              <a:gdLst/>
              <a:ahLst/>
              <a:cxnLst/>
              <a:rect l="l" t="t" r="r" b="b"/>
              <a:pathLst>
                <a:path w="592" h="868" extrusionOk="0">
                  <a:moveTo>
                    <a:pt x="89" y="0"/>
                  </a:moveTo>
                  <a:cubicBezTo>
                    <a:pt x="44" y="0"/>
                    <a:pt x="0" y="44"/>
                    <a:pt x="27" y="97"/>
                  </a:cubicBezTo>
                  <a:cubicBezTo>
                    <a:pt x="166" y="356"/>
                    <a:pt x="305" y="595"/>
                    <a:pt x="464" y="834"/>
                  </a:cubicBezTo>
                  <a:cubicBezTo>
                    <a:pt x="476" y="858"/>
                    <a:pt x="494" y="867"/>
                    <a:pt x="511" y="867"/>
                  </a:cubicBezTo>
                  <a:cubicBezTo>
                    <a:pt x="552" y="867"/>
                    <a:pt x="592" y="816"/>
                    <a:pt x="564" y="774"/>
                  </a:cubicBezTo>
                  <a:cubicBezTo>
                    <a:pt x="425" y="515"/>
                    <a:pt x="285" y="277"/>
                    <a:pt x="146" y="38"/>
                  </a:cubicBezTo>
                  <a:cubicBezTo>
                    <a:pt x="133" y="11"/>
                    <a:pt x="111"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497750" y="2868025"/>
              <a:ext cx="13450" cy="24175"/>
            </a:xfrm>
            <a:custGeom>
              <a:avLst/>
              <a:gdLst/>
              <a:ahLst/>
              <a:cxnLst/>
              <a:rect l="l" t="t" r="r" b="b"/>
              <a:pathLst>
                <a:path w="538" h="967" extrusionOk="0">
                  <a:moveTo>
                    <a:pt x="140" y="1"/>
                  </a:moveTo>
                  <a:cubicBezTo>
                    <a:pt x="127" y="1"/>
                    <a:pt x="114" y="3"/>
                    <a:pt x="100" y="6"/>
                  </a:cubicBezTo>
                  <a:cubicBezTo>
                    <a:pt x="60" y="26"/>
                    <a:pt x="0" y="86"/>
                    <a:pt x="20" y="145"/>
                  </a:cubicBezTo>
                  <a:cubicBezTo>
                    <a:pt x="120" y="384"/>
                    <a:pt x="199" y="643"/>
                    <a:pt x="299" y="882"/>
                  </a:cubicBezTo>
                  <a:cubicBezTo>
                    <a:pt x="315" y="931"/>
                    <a:pt x="358" y="966"/>
                    <a:pt x="407" y="966"/>
                  </a:cubicBezTo>
                  <a:cubicBezTo>
                    <a:pt x="417" y="966"/>
                    <a:pt x="427" y="965"/>
                    <a:pt x="438" y="961"/>
                  </a:cubicBezTo>
                  <a:cubicBezTo>
                    <a:pt x="478" y="941"/>
                    <a:pt x="538" y="882"/>
                    <a:pt x="518" y="822"/>
                  </a:cubicBezTo>
                  <a:cubicBezTo>
                    <a:pt x="418" y="583"/>
                    <a:pt x="339" y="324"/>
                    <a:pt x="259" y="86"/>
                  </a:cubicBezTo>
                  <a:cubicBezTo>
                    <a:pt x="243" y="37"/>
                    <a:pt x="1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498750" y="2879600"/>
              <a:ext cx="7975" cy="6000"/>
            </a:xfrm>
            <a:custGeom>
              <a:avLst/>
              <a:gdLst/>
              <a:ahLst/>
              <a:cxnLst/>
              <a:rect l="l" t="t" r="r" b="b"/>
              <a:pathLst>
                <a:path w="319" h="240" extrusionOk="0">
                  <a:moveTo>
                    <a:pt x="159" y="1"/>
                  </a:moveTo>
                  <a:cubicBezTo>
                    <a:pt x="0" y="1"/>
                    <a:pt x="0" y="239"/>
                    <a:pt x="159" y="239"/>
                  </a:cubicBezTo>
                  <a:cubicBezTo>
                    <a:pt x="318" y="239"/>
                    <a:pt x="318"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492275" y="2853750"/>
              <a:ext cx="10475" cy="7975"/>
            </a:xfrm>
            <a:custGeom>
              <a:avLst/>
              <a:gdLst/>
              <a:ahLst/>
              <a:cxnLst/>
              <a:rect l="l" t="t" r="r" b="b"/>
              <a:pathLst>
                <a:path w="419" h="319" extrusionOk="0">
                  <a:moveTo>
                    <a:pt x="199" y="0"/>
                  </a:moveTo>
                  <a:cubicBezTo>
                    <a:pt x="0" y="0"/>
                    <a:pt x="0" y="318"/>
                    <a:pt x="199" y="318"/>
                  </a:cubicBezTo>
                  <a:cubicBezTo>
                    <a:pt x="418" y="318"/>
                    <a:pt x="41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511175" y="2819425"/>
              <a:ext cx="24100" cy="84700"/>
            </a:xfrm>
            <a:custGeom>
              <a:avLst/>
              <a:gdLst/>
              <a:ahLst/>
              <a:cxnLst/>
              <a:rect l="l" t="t" r="r" b="b"/>
              <a:pathLst>
                <a:path w="964" h="3388" extrusionOk="0">
                  <a:moveTo>
                    <a:pt x="140" y="0"/>
                  </a:moveTo>
                  <a:cubicBezTo>
                    <a:pt x="70" y="0"/>
                    <a:pt x="1" y="40"/>
                    <a:pt x="1" y="120"/>
                  </a:cubicBezTo>
                  <a:cubicBezTo>
                    <a:pt x="20" y="1234"/>
                    <a:pt x="339" y="2368"/>
                    <a:pt x="836" y="3363"/>
                  </a:cubicBezTo>
                  <a:cubicBezTo>
                    <a:pt x="848" y="3380"/>
                    <a:pt x="865" y="3387"/>
                    <a:pt x="881" y="3387"/>
                  </a:cubicBezTo>
                  <a:cubicBezTo>
                    <a:pt x="922" y="3387"/>
                    <a:pt x="964" y="3345"/>
                    <a:pt x="936" y="3303"/>
                  </a:cubicBezTo>
                  <a:cubicBezTo>
                    <a:pt x="478" y="2288"/>
                    <a:pt x="279" y="1234"/>
                    <a:pt x="279" y="120"/>
                  </a:cubicBezTo>
                  <a:cubicBezTo>
                    <a:pt x="279" y="40"/>
                    <a:pt x="20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66425" y="2968450"/>
              <a:ext cx="8000" cy="24275"/>
            </a:xfrm>
            <a:custGeom>
              <a:avLst/>
              <a:gdLst/>
              <a:ahLst/>
              <a:cxnLst/>
              <a:rect l="l" t="t" r="r" b="b"/>
              <a:pathLst>
                <a:path w="320" h="971" extrusionOk="0">
                  <a:moveTo>
                    <a:pt x="115" y="0"/>
                  </a:moveTo>
                  <a:cubicBezTo>
                    <a:pt x="103" y="0"/>
                    <a:pt x="91" y="3"/>
                    <a:pt x="80" y="8"/>
                  </a:cubicBezTo>
                  <a:cubicBezTo>
                    <a:pt x="41" y="8"/>
                    <a:pt x="1" y="48"/>
                    <a:pt x="21" y="108"/>
                  </a:cubicBezTo>
                  <a:cubicBezTo>
                    <a:pt x="41" y="247"/>
                    <a:pt x="80" y="386"/>
                    <a:pt x="120" y="525"/>
                  </a:cubicBezTo>
                  <a:cubicBezTo>
                    <a:pt x="120" y="605"/>
                    <a:pt x="140" y="665"/>
                    <a:pt x="160" y="744"/>
                  </a:cubicBezTo>
                  <a:cubicBezTo>
                    <a:pt x="180" y="804"/>
                    <a:pt x="180" y="884"/>
                    <a:pt x="220" y="943"/>
                  </a:cubicBezTo>
                  <a:cubicBezTo>
                    <a:pt x="229" y="961"/>
                    <a:pt x="246" y="971"/>
                    <a:pt x="263" y="971"/>
                  </a:cubicBezTo>
                  <a:cubicBezTo>
                    <a:pt x="285" y="971"/>
                    <a:pt x="308" y="956"/>
                    <a:pt x="319" y="923"/>
                  </a:cubicBezTo>
                  <a:cubicBezTo>
                    <a:pt x="319" y="864"/>
                    <a:pt x="299" y="784"/>
                    <a:pt x="279" y="724"/>
                  </a:cubicBezTo>
                  <a:cubicBezTo>
                    <a:pt x="279" y="645"/>
                    <a:pt x="259" y="565"/>
                    <a:pt x="259" y="486"/>
                  </a:cubicBezTo>
                  <a:cubicBezTo>
                    <a:pt x="220" y="346"/>
                    <a:pt x="200" y="207"/>
                    <a:pt x="180" y="48"/>
                  </a:cubicBezTo>
                  <a:cubicBezTo>
                    <a:pt x="180" y="19"/>
                    <a:pt x="14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65925" y="2939800"/>
              <a:ext cx="8975" cy="6475"/>
            </a:xfrm>
            <a:custGeom>
              <a:avLst/>
              <a:gdLst/>
              <a:ahLst/>
              <a:cxnLst/>
              <a:rect l="l" t="t" r="r" b="b"/>
              <a:pathLst>
                <a:path w="359" h="259" extrusionOk="0">
                  <a:moveTo>
                    <a:pt x="180" y="0"/>
                  </a:moveTo>
                  <a:cubicBezTo>
                    <a:pt x="1" y="0"/>
                    <a:pt x="1" y="259"/>
                    <a:pt x="180" y="259"/>
                  </a:cubicBezTo>
                  <a:cubicBezTo>
                    <a:pt x="359" y="259"/>
                    <a:pt x="359"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444975" y="3123675"/>
              <a:ext cx="49150" cy="35025"/>
            </a:xfrm>
            <a:custGeom>
              <a:avLst/>
              <a:gdLst/>
              <a:ahLst/>
              <a:cxnLst/>
              <a:rect l="l" t="t" r="r" b="b"/>
              <a:pathLst>
                <a:path w="1966" h="1401" extrusionOk="0">
                  <a:moveTo>
                    <a:pt x="122" y="0"/>
                  </a:moveTo>
                  <a:cubicBezTo>
                    <a:pt x="57" y="0"/>
                    <a:pt x="1" y="85"/>
                    <a:pt x="62" y="146"/>
                  </a:cubicBezTo>
                  <a:cubicBezTo>
                    <a:pt x="520" y="624"/>
                    <a:pt x="1077" y="1041"/>
                    <a:pt x="1654" y="1380"/>
                  </a:cubicBezTo>
                  <a:cubicBezTo>
                    <a:pt x="1680" y="1394"/>
                    <a:pt x="1706" y="1401"/>
                    <a:pt x="1731" y="1401"/>
                  </a:cubicBezTo>
                  <a:cubicBezTo>
                    <a:pt x="1873" y="1401"/>
                    <a:pt x="1965" y="1189"/>
                    <a:pt x="1813" y="1121"/>
                  </a:cubicBezTo>
                  <a:cubicBezTo>
                    <a:pt x="1196" y="842"/>
                    <a:pt x="659" y="484"/>
                    <a:pt x="181" y="27"/>
                  </a:cubicBezTo>
                  <a:cubicBezTo>
                    <a:pt x="163" y="8"/>
                    <a:pt x="142"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480325" y="3129425"/>
              <a:ext cx="28875" cy="20700"/>
            </a:xfrm>
            <a:custGeom>
              <a:avLst/>
              <a:gdLst/>
              <a:ahLst/>
              <a:cxnLst/>
              <a:rect l="l" t="t" r="r" b="b"/>
              <a:pathLst>
                <a:path w="1155" h="828" extrusionOk="0">
                  <a:moveTo>
                    <a:pt x="100" y="1"/>
                  </a:moveTo>
                  <a:cubicBezTo>
                    <a:pt x="81" y="1"/>
                    <a:pt x="61" y="6"/>
                    <a:pt x="41" y="15"/>
                  </a:cubicBezTo>
                  <a:cubicBezTo>
                    <a:pt x="1" y="55"/>
                    <a:pt x="1" y="115"/>
                    <a:pt x="41" y="155"/>
                  </a:cubicBezTo>
                  <a:cubicBezTo>
                    <a:pt x="319" y="394"/>
                    <a:pt x="618" y="612"/>
                    <a:pt x="936" y="811"/>
                  </a:cubicBezTo>
                  <a:cubicBezTo>
                    <a:pt x="953" y="822"/>
                    <a:pt x="973" y="827"/>
                    <a:pt x="993" y="827"/>
                  </a:cubicBezTo>
                  <a:cubicBezTo>
                    <a:pt x="1045" y="827"/>
                    <a:pt x="1101" y="795"/>
                    <a:pt x="1115" y="752"/>
                  </a:cubicBezTo>
                  <a:cubicBezTo>
                    <a:pt x="1155" y="672"/>
                    <a:pt x="1095" y="612"/>
                    <a:pt x="1036" y="573"/>
                  </a:cubicBezTo>
                  <a:cubicBezTo>
                    <a:pt x="717" y="433"/>
                    <a:pt x="419" y="254"/>
                    <a:pt x="160" y="15"/>
                  </a:cubicBezTo>
                  <a:cubicBezTo>
                    <a:pt x="140" y="6"/>
                    <a:pt x="12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324850" y="3019900"/>
              <a:ext cx="79400" cy="132050"/>
            </a:xfrm>
            <a:custGeom>
              <a:avLst/>
              <a:gdLst/>
              <a:ahLst/>
              <a:cxnLst/>
              <a:rect l="l" t="t" r="r" b="b"/>
              <a:pathLst>
                <a:path w="3176" h="5282" extrusionOk="0">
                  <a:moveTo>
                    <a:pt x="72" y="0"/>
                  </a:moveTo>
                  <a:cubicBezTo>
                    <a:pt x="36" y="0"/>
                    <a:pt x="1" y="33"/>
                    <a:pt x="12" y="79"/>
                  </a:cubicBezTo>
                  <a:cubicBezTo>
                    <a:pt x="231" y="1074"/>
                    <a:pt x="589" y="2029"/>
                    <a:pt x="1067" y="2904"/>
                  </a:cubicBezTo>
                  <a:cubicBezTo>
                    <a:pt x="1325" y="3342"/>
                    <a:pt x="1604" y="3760"/>
                    <a:pt x="1922" y="4158"/>
                  </a:cubicBezTo>
                  <a:cubicBezTo>
                    <a:pt x="2221" y="4556"/>
                    <a:pt x="2559" y="4954"/>
                    <a:pt x="2957" y="5252"/>
                  </a:cubicBezTo>
                  <a:cubicBezTo>
                    <a:pt x="2982" y="5272"/>
                    <a:pt x="3006" y="5281"/>
                    <a:pt x="3029" y="5281"/>
                  </a:cubicBezTo>
                  <a:cubicBezTo>
                    <a:pt x="3116" y="5281"/>
                    <a:pt x="3175" y="5152"/>
                    <a:pt x="3096" y="5073"/>
                  </a:cubicBezTo>
                  <a:cubicBezTo>
                    <a:pt x="2778" y="4695"/>
                    <a:pt x="2420" y="4357"/>
                    <a:pt x="2101" y="3979"/>
                  </a:cubicBezTo>
                  <a:cubicBezTo>
                    <a:pt x="1803" y="3581"/>
                    <a:pt x="1524" y="3183"/>
                    <a:pt x="1266" y="2765"/>
                  </a:cubicBezTo>
                  <a:cubicBezTo>
                    <a:pt x="768" y="1929"/>
                    <a:pt x="370" y="1014"/>
                    <a:pt x="132" y="59"/>
                  </a:cubicBezTo>
                  <a:cubicBezTo>
                    <a:pt x="123" y="17"/>
                    <a:pt x="97"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318875" y="3051475"/>
              <a:ext cx="50350" cy="87000"/>
            </a:xfrm>
            <a:custGeom>
              <a:avLst/>
              <a:gdLst/>
              <a:ahLst/>
              <a:cxnLst/>
              <a:rect l="l" t="t" r="r" b="b"/>
              <a:pathLst>
                <a:path w="2014" h="3480" extrusionOk="0">
                  <a:moveTo>
                    <a:pt x="85" y="0"/>
                  </a:moveTo>
                  <a:cubicBezTo>
                    <a:pt x="43" y="0"/>
                    <a:pt x="1" y="31"/>
                    <a:pt x="13" y="89"/>
                  </a:cubicBezTo>
                  <a:cubicBezTo>
                    <a:pt x="311" y="1323"/>
                    <a:pt x="888" y="2477"/>
                    <a:pt x="1724" y="3432"/>
                  </a:cubicBezTo>
                  <a:cubicBezTo>
                    <a:pt x="1752" y="3465"/>
                    <a:pt x="1785" y="3479"/>
                    <a:pt x="1818" y="3479"/>
                  </a:cubicBezTo>
                  <a:cubicBezTo>
                    <a:pt x="1920" y="3479"/>
                    <a:pt x="2013" y="3339"/>
                    <a:pt x="1923" y="3233"/>
                  </a:cubicBezTo>
                  <a:cubicBezTo>
                    <a:pt x="1067" y="2338"/>
                    <a:pt x="470" y="1243"/>
                    <a:pt x="152" y="50"/>
                  </a:cubicBezTo>
                  <a:cubicBezTo>
                    <a:pt x="144" y="16"/>
                    <a:pt x="114"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497250" y="3166250"/>
              <a:ext cx="26550" cy="17025"/>
            </a:xfrm>
            <a:custGeom>
              <a:avLst/>
              <a:gdLst/>
              <a:ahLst/>
              <a:cxnLst/>
              <a:rect l="l" t="t" r="r" b="b"/>
              <a:pathLst>
                <a:path w="1062" h="681" extrusionOk="0">
                  <a:moveTo>
                    <a:pt x="956" y="0"/>
                  </a:moveTo>
                  <a:cubicBezTo>
                    <a:pt x="943" y="0"/>
                    <a:pt x="929" y="5"/>
                    <a:pt x="916" y="15"/>
                  </a:cubicBezTo>
                  <a:cubicBezTo>
                    <a:pt x="637" y="154"/>
                    <a:pt x="378" y="313"/>
                    <a:pt x="100" y="433"/>
                  </a:cubicBezTo>
                  <a:cubicBezTo>
                    <a:pt x="20" y="453"/>
                    <a:pt x="0" y="552"/>
                    <a:pt x="40" y="612"/>
                  </a:cubicBezTo>
                  <a:cubicBezTo>
                    <a:pt x="66" y="651"/>
                    <a:pt x="109" y="681"/>
                    <a:pt x="152" y="681"/>
                  </a:cubicBezTo>
                  <a:cubicBezTo>
                    <a:pt x="175" y="681"/>
                    <a:pt x="198" y="672"/>
                    <a:pt x="219" y="651"/>
                  </a:cubicBezTo>
                  <a:cubicBezTo>
                    <a:pt x="478" y="472"/>
                    <a:pt x="737" y="313"/>
                    <a:pt x="995" y="154"/>
                  </a:cubicBezTo>
                  <a:cubicBezTo>
                    <a:pt x="1061" y="105"/>
                    <a:pt x="1018"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513675" y="3183200"/>
              <a:ext cx="18925" cy="14275"/>
            </a:xfrm>
            <a:custGeom>
              <a:avLst/>
              <a:gdLst/>
              <a:ahLst/>
              <a:cxnLst/>
              <a:rect l="l" t="t" r="r" b="b"/>
              <a:pathLst>
                <a:path w="757" h="571" extrusionOk="0">
                  <a:moveTo>
                    <a:pt x="666" y="0"/>
                  </a:moveTo>
                  <a:cubicBezTo>
                    <a:pt x="650" y="0"/>
                    <a:pt x="633" y="5"/>
                    <a:pt x="617" y="13"/>
                  </a:cubicBezTo>
                  <a:cubicBezTo>
                    <a:pt x="438" y="113"/>
                    <a:pt x="259" y="232"/>
                    <a:pt x="80" y="351"/>
                  </a:cubicBezTo>
                  <a:cubicBezTo>
                    <a:pt x="20" y="391"/>
                    <a:pt x="0" y="471"/>
                    <a:pt x="40" y="531"/>
                  </a:cubicBezTo>
                  <a:cubicBezTo>
                    <a:pt x="60" y="550"/>
                    <a:pt x="99" y="550"/>
                    <a:pt x="119" y="570"/>
                  </a:cubicBezTo>
                  <a:cubicBezTo>
                    <a:pt x="159" y="570"/>
                    <a:pt x="179" y="550"/>
                    <a:pt x="219" y="531"/>
                  </a:cubicBezTo>
                  <a:lnTo>
                    <a:pt x="338" y="431"/>
                  </a:lnTo>
                  <a:lnTo>
                    <a:pt x="378" y="411"/>
                  </a:lnTo>
                  <a:cubicBezTo>
                    <a:pt x="388" y="401"/>
                    <a:pt x="388" y="401"/>
                    <a:pt x="388" y="401"/>
                  </a:cubicBezTo>
                  <a:cubicBezTo>
                    <a:pt x="388" y="401"/>
                    <a:pt x="388" y="401"/>
                    <a:pt x="398" y="391"/>
                  </a:cubicBezTo>
                  <a:cubicBezTo>
                    <a:pt x="418" y="371"/>
                    <a:pt x="438" y="371"/>
                    <a:pt x="458" y="351"/>
                  </a:cubicBezTo>
                  <a:cubicBezTo>
                    <a:pt x="537" y="272"/>
                    <a:pt x="637" y="212"/>
                    <a:pt x="716" y="153"/>
                  </a:cubicBezTo>
                  <a:cubicBezTo>
                    <a:pt x="756" y="113"/>
                    <a:pt x="756" y="53"/>
                    <a:pt x="736" y="33"/>
                  </a:cubicBezTo>
                  <a:cubicBezTo>
                    <a:pt x="713" y="10"/>
                    <a:pt x="690"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505700" y="3193475"/>
              <a:ext cx="11975" cy="8975"/>
            </a:xfrm>
            <a:custGeom>
              <a:avLst/>
              <a:gdLst/>
              <a:ahLst/>
              <a:cxnLst/>
              <a:rect l="l" t="t" r="r" b="b"/>
              <a:pathLst>
                <a:path w="479" h="359" extrusionOk="0">
                  <a:moveTo>
                    <a:pt x="239" y="0"/>
                  </a:moveTo>
                  <a:cubicBezTo>
                    <a:pt x="1" y="0"/>
                    <a:pt x="1" y="358"/>
                    <a:pt x="239" y="358"/>
                  </a:cubicBezTo>
                  <a:cubicBezTo>
                    <a:pt x="478" y="358"/>
                    <a:pt x="47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562375" y="3148300"/>
              <a:ext cx="42550" cy="33075"/>
            </a:xfrm>
            <a:custGeom>
              <a:avLst/>
              <a:gdLst/>
              <a:ahLst/>
              <a:cxnLst/>
              <a:rect l="l" t="t" r="r" b="b"/>
              <a:pathLst>
                <a:path w="1702" h="1323" extrusionOk="0">
                  <a:moveTo>
                    <a:pt x="1550" y="1"/>
                  </a:moveTo>
                  <a:cubicBezTo>
                    <a:pt x="1531" y="1"/>
                    <a:pt x="1512" y="6"/>
                    <a:pt x="1494" y="17"/>
                  </a:cubicBezTo>
                  <a:cubicBezTo>
                    <a:pt x="1414" y="56"/>
                    <a:pt x="1375" y="116"/>
                    <a:pt x="1315" y="176"/>
                  </a:cubicBezTo>
                  <a:cubicBezTo>
                    <a:pt x="1255" y="215"/>
                    <a:pt x="1196" y="275"/>
                    <a:pt x="1136" y="315"/>
                  </a:cubicBezTo>
                  <a:cubicBezTo>
                    <a:pt x="1036" y="414"/>
                    <a:pt x="917" y="514"/>
                    <a:pt x="798" y="594"/>
                  </a:cubicBezTo>
                  <a:cubicBezTo>
                    <a:pt x="559" y="773"/>
                    <a:pt x="340" y="972"/>
                    <a:pt x="101" y="1131"/>
                  </a:cubicBezTo>
                  <a:cubicBezTo>
                    <a:pt x="0" y="1198"/>
                    <a:pt x="56" y="1323"/>
                    <a:pt x="148" y="1323"/>
                  </a:cubicBezTo>
                  <a:cubicBezTo>
                    <a:pt x="165" y="1323"/>
                    <a:pt x="183" y="1319"/>
                    <a:pt x="201" y="1310"/>
                  </a:cubicBezTo>
                  <a:cubicBezTo>
                    <a:pt x="479" y="1171"/>
                    <a:pt x="738" y="1011"/>
                    <a:pt x="997" y="832"/>
                  </a:cubicBezTo>
                  <a:cubicBezTo>
                    <a:pt x="1116" y="733"/>
                    <a:pt x="1216" y="633"/>
                    <a:pt x="1335" y="534"/>
                  </a:cubicBezTo>
                  <a:cubicBezTo>
                    <a:pt x="1395" y="474"/>
                    <a:pt x="1434" y="434"/>
                    <a:pt x="1494" y="375"/>
                  </a:cubicBezTo>
                  <a:cubicBezTo>
                    <a:pt x="1554" y="315"/>
                    <a:pt x="1613" y="255"/>
                    <a:pt x="1653" y="196"/>
                  </a:cubicBezTo>
                  <a:cubicBezTo>
                    <a:pt x="1702" y="98"/>
                    <a:pt x="1631" y="1"/>
                    <a:pt x="1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589375" y="3175750"/>
              <a:ext cx="35725" cy="39175"/>
            </a:xfrm>
            <a:custGeom>
              <a:avLst/>
              <a:gdLst/>
              <a:ahLst/>
              <a:cxnLst/>
              <a:rect l="l" t="t" r="r" b="b"/>
              <a:pathLst>
                <a:path w="1429" h="1567" extrusionOk="0">
                  <a:moveTo>
                    <a:pt x="1227" y="0"/>
                  </a:moveTo>
                  <a:cubicBezTo>
                    <a:pt x="1158" y="0"/>
                    <a:pt x="1106" y="50"/>
                    <a:pt x="1091" y="112"/>
                  </a:cubicBezTo>
                  <a:cubicBezTo>
                    <a:pt x="991" y="371"/>
                    <a:pt x="852" y="610"/>
                    <a:pt x="693" y="829"/>
                  </a:cubicBezTo>
                  <a:cubicBezTo>
                    <a:pt x="593" y="928"/>
                    <a:pt x="494" y="1028"/>
                    <a:pt x="394" y="1127"/>
                  </a:cubicBezTo>
                  <a:cubicBezTo>
                    <a:pt x="295" y="1226"/>
                    <a:pt x="175" y="1306"/>
                    <a:pt x="56" y="1406"/>
                  </a:cubicBezTo>
                  <a:cubicBezTo>
                    <a:pt x="1" y="1461"/>
                    <a:pt x="65" y="1567"/>
                    <a:pt x="137" y="1567"/>
                  </a:cubicBezTo>
                  <a:cubicBezTo>
                    <a:pt x="143" y="1567"/>
                    <a:pt x="149" y="1566"/>
                    <a:pt x="155" y="1565"/>
                  </a:cubicBezTo>
                  <a:cubicBezTo>
                    <a:pt x="454" y="1465"/>
                    <a:pt x="713" y="1246"/>
                    <a:pt x="911" y="1028"/>
                  </a:cubicBezTo>
                  <a:cubicBezTo>
                    <a:pt x="1130" y="789"/>
                    <a:pt x="1289" y="510"/>
                    <a:pt x="1409" y="212"/>
                  </a:cubicBezTo>
                  <a:cubicBezTo>
                    <a:pt x="1429" y="132"/>
                    <a:pt x="1369" y="33"/>
                    <a:pt x="1289" y="13"/>
                  </a:cubicBezTo>
                  <a:cubicBezTo>
                    <a:pt x="1268" y="4"/>
                    <a:pt x="1247" y="0"/>
                    <a:pt x="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560425" y="3268575"/>
              <a:ext cx="85450" cy="47850"/>
            </a:xfrm>
            <a:custGeom>
              <a:avLst/>
              <a:gdLst/>
              <a:ahLst/>
              <a:cxnLst/>
              <a:rect l="l" t="t" r="r" b="b"/>
              <a:pathLst>
                <a:path w="3418" h="1914" extrusionOk="0">
                  <a:moveTo>
                    <a:pt x="3257" y="0"/>
                  </a:moveTo>
                  <a:cubicBezTo>
                    <a:pt x="3232" y="0"/>
                    <a:pt x="3207" y="6"/>
                    <a:pt x="3184" y="20"/>
                  </a:cubicBezTo>
                  <a:cubicBezTo>
                    <a:pt x="3064" y="100"/>
                    <a:pt x="2985" y="259"/>
                    <a:pt x="2885" y="359"/>
                  </a:cubicBezTo>
                  <a:cubicBezTo>
                    <a:pt x="2786" y="478"/>
                    <a:pt x="2686" y="597"/>
                    <a:pt x="2587" y="717"/>
                  </a:cubicBezTo>
                  <a:cubicBezTo>
                    <a:pt x="2368" y="916"/>
                    <a:pt x="2129" y="1095"/>
                    <a:pt x="1871" y="1254"/>
                  </a:cubicBezTo>
                  <a:cubicBezTo>
                    <a:pt x="1333" y="1552"/>
                    <a:pt x="717" y="1731"/>
                    <a:pt x="100" y="1771"/>
                  </a:cubicBezTo>
                  <a:cubicBezTo>
                    <a:pt x="40" y="1771"/>
                    <a:pt x="0" y="1871"/>
                    <a:pt x="80" y="1871"/>
                  </a:cubicBezTo>
                  <a:cubicBezTo>
                    <a:pt x="239" y="1900"/>
                    <a:pt x="399" y="1913"/>
                    <a:pt x="559" y="1913"/>
                  </a:cubicBezTo>
                  <a:cubicBezTo>
                    <a:pt x="1059" y="1913"/>
                    <a:pt x="1557" y="1779"/>
                    <a:pt x="2010" y="1552"/>
                  </a:cubicBezTo>
                  <a:cubicBezTo>
                    <a:pt x="2308" y="1393"/>
                    <a:pt x="2607" y="1194"/>
                    <a:pt x="2845" y="975"/>
                  </a:cubicBezTo>
                  <a:cubicBezTo>
                    <a:pt x="2965" y="856"/>
                    <a:pt x="3064" y="737"/>
                    <a:pt x="3164" y="617"/>
                  </a:cubicBezTo>
                  <a:cubicBezTo>
                    <a:pt x="3263" y="478"/>
                    <a:pt x="3383" y="319"/>
                    <a:pt x="3403" y="160"/>
                  </a:cubicBezTo>
                  <a:cubicBezTo>
                    <a:pt x="3418" y="68"/>
                    <a:pt x="3340" y="0"/>
                    <a:pt x="3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643475" y="3209975"/>
              <a:ext cx="15950" cy="60150"/>
            </a:xfrm>
            <a:custGeom>
              <a:avLst/>
              <a:gdLst/>
              <a:ahLst/>
              <a:cxnLst/>
              <a:rect l="l" t="t" r="r" b="b"/>
              <a:pathLst>
                <a:path w="638" h="2406" extrusionOk="0">
                  <a:moveTo>
                    <a:pt x="469" y="0"/>
                  </a:moveTo>
                  <a:cubicBezTo>
                    <a:pt x="402" y="0"/>
                    <a:pt x="337" y="36"/>
                    <a:pt x="319" y="116"/>
                  </a:cubicBezTo>
                  <a:cubicBezTo>
                    <a:pt x="279" y="315"/>
                    <a:pt x="279" y="514"/>
                    <a:pt x="240" y="713"/>
                  </a:cubicBezTo>
                  <a:cubicBezTo>
                    <a:pt x="220" y="892"/>
                    <a:pt x="200" y="1071"/>
                    <a:pt x="160" y="1250"/>
                  </a:cubicBezTo>
                  <a:cubicBezTo>
                    <a:pt x="140" y="1449"/>
                    <a:pt x="100" y="1628"/>
                    <a:pt x="81" y="1807"/>
                  </a:cubicBezTo>
                  <a:cubicBezTo>
                    <a:pt x="61" y="1986"/>
                    <a:pt x="1" y="2185"/>
                    <a:pt x="61" y="2364"/>
                  </a:cubicBezTo>
                  <a:cubicBezTo>
                    <a:pt x="73" y="2389"/>
                    <a:pt x="93" y="2406"/>
                    <a:pt x="111" y="2406"/>
                  </a:cubicBezTo>
                  <a:cubicBezTo>
                    <a:pt x="122" y="2406"/>
                    <a:pt x="133" y="2399"/>
                    <a:pt x="140" y="2384"/>
                  </a:cubicBezTo>
                  <a:cubicBezTo>
                    <a:pt x="279" y="2245"/>
                    <a:pt x="299" y="2066"/>
                    <a:pt x="359" y="1887"/>
                  </a:cubicBezTo>
                  <a:cubicBezTo>
                    <a:pt x="399" y="1708"/>
                    <a:pt x="439" y="1509"/>
                    <a:pt x="478" y="1330"/>
                  </a:cubicBezTo>
                  <a:cubicBezTo>
                    <a:pt x="498" y="1131"/>
                    <a:pt x="538" y="952"/>
                    <a:pt x="558" y="753"/>
                  </a:cubicBezTo>
                  <a:cubicBezTo>
                    <a:pt x="598" y="554"/>
                    <a:pt x="638" y="355"/>
                    <a:pt x="638" y="156"/>
                  </a:cubicBezTo>
                  <a:cubicBezTo>
                    <a:pt x="638" y="57"/>
                    <a:pt x="552"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586775" y="3324575"/>
              <a:ext cx="16950" cy="25800"/>
            </a:xfrm>
            <a:custGeom>
              <a:avLst/>
              <a:gdLst/>
              <a:ahLst/>
              <a:cxnLst/>
              <a:rect l="l" t="t" r="r" b="b"/>
              <a:pathLst>
                <a:path w="678" h="1032" extrusionOk="0">
                  <a:moveTo>
                    <a:pt x="95" y="1"/>
                  </a:moveTo>
                  <a:cubicBezTo>
                    <a:pt x="83" y="1"/>
                    <a:pt x="71" y="3"/>
                    <a:pt x="60" y="9"/>
                  </a:cubicBezTo>
                  <a:cubicBezTo>
                    <a:pt x="21" y="9"/>
                    <a:pt x="1" y="49"/>
                    <a:pt x="21" y="88"/>
                  </a:cubicBezTo>
                  <a:cubicBezTo>
                    <a:pt x="41" y="267"/>
                    <a:pt x="100" y="427"/>
                    <a:pt x="180" y="586"/>
                  </a:cubicBezTo>
                  <a:cubicBezTo>
                    <a:pt x="220" y="665"/>
                    <a:pt x="259" y="725"/>
                    <a:pt x="319" y="805"/>
                  </a:cubicBezTo>
                  <a:cubicBezTo>
                    <a:pt x="339" y="825"/>
                    <a:pt x="379" y="864"/>
                    <a:pt x="399" y="904"/>
                  </a:cubicBezTo>
                  <a:cubicBezTo>
                    <a:pt x="399" y="924"/>
                    <a:pt x="419" y="924"/>
                    <a:pt x="419" y="944"/>
                  </a:cubicBezTo>
                  <a:cubicBezTo>
                    <a:pt x="438" y="964"/>
                    <a:pt x="478" y="984"/>
                    <a:pt x="498" y="1023"/>
                  </a:cubicBezTo>
                  <a:cubicBezTo>
                    <a:pt x="509" y="1029"/>
                    <a:pt x="522" y="1031"/>
                    <a:pt x="537" y="1031"/>
                  </a:cubicBezTo>
                  <a:cubicBezTo>
                    <a:pt x="578" y="1031"/>
                    <a:pt x="628" y="1013"/>
                    <a:pt x="657" y="984"/>
                  </a:cubicBezTo>
                  <a:cubicBezTo>
                    <a:pt x="677" y="944"/>
                    <a:pt x="677" y="884"/>
                    <a:pt x="637" y="825"/>
                  </a:cubicBezTo>
                  <a:cubicBezTo>
                    <a:pt x="618" y="805"/>
                    <a:pt x="578" y="785"/>
                    <a:pt x="558" y="765"/>
                  </a:cubicBezTo>
                  <a:cubicBezTo>
                    <a:pt x="518" y="725"/>
                    <a:pt x="498" y="705"/>
                    <a:pt x="458" y="665"/>
                  </a:cubicBezTo>
                  <a:cubicBezTo>
                    <a:pt x="419" y="606"/>
                    <a:pt x="379" y="546"/>
                    <a:pt x="339" y="486"/>
                  </a:cubicBezTo>
                  <a:cubicBezTo>
                    <a:pt x="259" y="347"/>
                    <a:pt x="200" y="208"/>
                    <a:pt x="160" y="49"/>
                  </a:cubicBezTo>
                  <a:cubicBezTo>
                    <a:pt x="160" y="19"/>
                    <a:pt x="128"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606375" y="3324250"/>
              <a:ext cx="15250" cy="24000"/>
            </a:xfrm>
            <a:custGeom>
              <a:avLst/>
              <a:gdLst/>
              <a:ahLst/>
              <a:cxnLst/>
              <a:rect l="l" t="t" r="r" b="b"/>
              <a:pathLst>
                <a:path w="610" h="960" extrusionOk="0">
                  <a:moveTo>
                    <a:pt x="39" y="0"/>
                  </a:moveTo>
                  <a:cubicBezTo>
                    <a:pt x="18" y="0"/>
                    <a:pt x="0" y="17"/>
                    <a:pt x="13" y="42"/>
                  </a:cubicBezTo>
                  <a:cubicBezTo>
                    <a:pt x="52" y="201"/>
                    <a:pt x="112" y="340"/>
                    <a:pt x="172" y="479"/>
                  </a:cubicBezTo>
                  <a:cubicBezTo>
                    <a:pt x="212" y="539"/>
                    <a:pt x="251" y="619"/>
                    <a:pt x="291" y="678"/>
                  </a:cubicBezTo>
                  <a:cubicBezTo>
                    <a:pt x="331" y="758"/>
                    <a:pt x="351" y="818"/>
                    <a:pt x="391" y="897"/>
                  </a:cubicBezTo>
                  <a:cubicBezTo>
                    <a:pt x="401" y="940"/>
                    <a:pt x="441" y="960"/>
                    <a:pt x="481" y="960"/>
                  </a:cubicBezTo>
                  <a:cubicBezTo>
                    <a:pt x="516" y="960"/>
                    <a:pt x="551" y="945"/>
                    <a:pt x="570" y="917"/>
                  </a:cubicBezTo>
                  <a:cubicBezTo>
                    <a:pt x="609" y="897"/>
                    <a:pt x="609" y="857"/>
                    <a:pt x="609" y="838"/>
                  </a:cubicBezTo>
                  <a:cubicBezTo>
                    <a:pt x="609" y="778"/>
                    <a:pt x="590" y="758"/>
                    <a:pt x="550" y="718"/>
                  </a:cubicBezTo>
                  <a:cubicBezTo>
                    <a:pt x="510" y="698"/>
                    <a:pt x="450" y="639"/>
                    <a:pt x="411" y="579"/>
                  </a:cubicBezTo>
                  <a:cubicBezTo>
                    <a:pt x="371" y="519"/>
                    <a:pt x="331" y="459"/>
                    <a:pt x="291" y="400"/>
                  </a:cubicBezTo>
                  <a:cubicBezTo>
                    <a:pt x="212" y="280"/>
                    <a:pt x="132" y="141"/>
                    <a:pt x="72" y="22"/>
                  </a:cubicBezTo>
                  <a:cubicBezTo>
                    <a:pt x="65" y="7"/>
                    <a:pt x="5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616125" y="3314650"/>
              <a:ext cx="22400" cy="29175"/>
            </a:xfrm>
            <a:custGeom>
              <a:avLst/>
              <a:gdLst/>
              <a:ahLst/>
              <a:cxnLst/>
              <a:rect l="l" t="t" r="r" b="b"/>
              <a:pathLst>
                <a:path w="896" h="1167" extrusionOk="0">
                  <a:moveTo>
                    <a:pt x="119" y="0"/>
                  </a:moveTo>
                  <a:cubicBezTo>
                    <a:pt x="104" y="0"/>
                    <a:pt x="91" y="3"/>
                    <a:pt x="80" y="8"/>
                  </a:cubicBezTo>
                  <a:cubicBezTo>
                    <a:pt x="40" y="28"/>
                    <a:pt x="1" y="87"/>
                    <a:pt x="21" y="127"/>
                  </a:cubicBezTo>
                  <a:cubicBezTo>
                    <a:pt x="160" y="485"/>
                    <a:pt x="359" y="824"/>
                    <a:pt x="617" y="1122"/>
                  </a:cubicBezTo>
                  <a:cubicBezTo>
                    <a:pt x="647" y="1152"/>
                    <a:pt x="687" y="1167"/>
                    <a:pt x="727" y="1167"/>
                  </a:cubicBezTo>
                  <a:cubicBezTo>
                    <a:pt x="767" y="1167"/>
                    <a:pt x="806" y="1152"/>
                    <a:pt x="836" y="1122"/>
                  </a:cubicBezTo>
                  <a:cubicBezTo>
                    <a:pt x="896" y="1062"/>
                    <a:pt x="896" y="963"/>
                    <a:pt x="836" y="903"/>
                  </a:cubicBezTo>
                  <a:cubicBezTo>
                    <a:pt x="697" y="784"/>
                    <a:pt x="578" y="664"/>
                    <a:pt x="478" y="525"/>
                  </a:cubicBezTo>
                  <a:cubicBezTo>
                    <a:pt x="379" y="366"/>
                    <a:pt x="299" y="207"/>
                    <a:pt x="219" y="48"/>
                  </a:cubicBezTo>
                  <a:cubicBezTo>
                    <a:pt x="205" y="19"/>
                    <a:pt x="158"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630500" y="3308325"/>
              <a:ext cx="22450" cy="24700"/>
            </a:xfrm>
            <a:custGeom>
              <a:avLst/>
              <a:gdLst/>
              <a:ahLst/>
              <a:cxnLst/>
              <a:rect l="l" t="t" r="r" b="b"/>
              <a:pathLst>
                <a:path w="898" h="988" extrusionOk="0">
                  <a:moveTo>
                    <a:pt x="132" y="1"/>
                  </a:moveTo>
                  <a:cubicBezTo>
                    <a:pt x="67" y="1"/>
                    <a:pt x="0" y="71"/>
                    <a:pt x="42" y="141"/>
                  </a:cubicBezTo>
                  <a:cubicBezTo>
                    <a:pt x="202" y="420"/>
                    <a:pt x="401" y="699"/>
                    <a:pt x="619" y="957"/>
                  </a:cubicBezTo>
                  <a:cubicBezTo>
                    <a:pt x="649" y="977"/>
                    <a:pt x="689" y="987"/>
                    <a:pt x="729" y="987"/>
                  </a:cubicBezTo>
                  <a:cubicBezTo>
                    <a:pt x="769" y="987"/>
                    <a:pt x="808" y="977"/>
                    <a:pt x="838" y="957"/>
                  </a:cubicBezTo>
                  <a:cubicBezTo>
                    <a:pt x="878" y="898"/>
                    <a:pt x="898" y="798"/>
                    <a:pt x="838" y="738"/>
                  </a:cubicBezTo>
                  <a:cubicBezTo>
                    <a:pt x="719" y="639"/>
                    <a:pt x="600" y="539"/>
                    <a:pt x="480" y="420"/>
                  </a:cubicBezTo>
                  <a:cubicBezTo>
                    <a:pt x="381" y="301"/>
                    <a:pt x="281" y="181"/>
                    <a:pt x="202" y="42"/>
                  </a:cubicBezTo>
                  <a:cubicBezTo>
                    <a:pt x="184" y="13"/>
                    <a:pt x="158"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643975" y="3300825"/>
              <a:ext cx="18925" cy="20125"/>
            </a:xfrm>
            <a:custGeom>
              <a:avLst/>
              <a:gdLst/>
              <a:ahLst/>
              <a:cxnLst/>
              <a:rect l="l" t="t" r="r" b="b"/>
              <a:pathLst>
                <a:path w="757" h="805" extrusionOk="0">
                  <a:moveTo>
                    <a:pt x="103" y="1"/>
                  </a:moveTo>
                  <a:cubicBezTo>
                    <a:pt x="77" y="1"/>
                    <a:pt x="52" y="12"/>
                    <a:pt x="41" y="24"/>
                  </a:cubicBezTo>
                  <a:cubicBezTo>
                    <a:pt x="1" y="63"/>
                    <a:pt x="1" y="123"/>
                    <a:pt x="41" y="143"/>
                  </a:cubicBezTo>
                  <a:cubicBezTo>
                    <a:pt x="120" y="243"/>
                    <a:pt x="200" y="342"/>
                    <a:pt x="279" y="441"/>
                  </a:cubicBezTo>
                  <a:cubicBezTo>
                    <a:pt x="319" y="501"/>
                    <a:pt x="359" y="541"/>
                    <a:pt x="399" y="581"/>
                  </a:cubicBezTo>
                  <a:cubicBezTo>
                    <a:pt x="439" y="640"/>
                    <a:pt x="478" y="700"/>
                    <a:pt x="518" y="760"/>
                  </a:cubicBezTo>
                  <a:cubicBezTo>
                    <a:pt x="538" y="790"/>
                    <a:pt x="573" y="805"/>
                    <a:pt x="610" y="805"/>
                  </a:cubicBezTo>
                  <a:cubicBezTo>
                    <a:pt x="647" y="805"/>
                    <a:pt x="687" y="790"/>
                    <a:pt x="717" y="760"/>
                  </a:cubicBezTo>
                  <a:cubicBezTo>
                    <a:pt x="757" y="700"/>
                    <a:pt x="757" y="621"/>
                    <a:pt x="717" y="581"/>
                  </a:cubicBezTo>
                  <a:cubicBezTo>
                    <a:pt x="657" y="521"/>
                    <a:pt x="618" y="481"/>
                    <a:pt x="558" y="441"/>
                  </a:cubicBezTo>
                  <a:cubicBezTo>
                    <a:pt x="518" y="402"/>
                    <a:pt x="478" y="362"/>
                    <a:pt x="419" y="302"/>
                  </a:cubicBezTo>
                  <a:cubicBezTo>
                    <a:pt x="339" y="223"/>
                    <a:pt x="240" y="123"/>
                    <a:pt x="160" y="24"/>
                  </a:cubicBezTo>
                  <a:cubicBezTo>
                    <a:pt x="143" y="7"/>
                    <a:pt x="123"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656925" y="3264025"/>
              <a:ext cx="19425" cy="17200"/>
            </a:xfrm>
            <a:custGeom>
              <a:avLst/>
              <a:gdLst/>
              <a:ahLst/>
              <a:cxnLst/>
              <a:rect l="l" t="t" r="r" b="b"/>
              <a:pathLst>
                <a:path w="777" h="688" extrusionOk="0">
                  <a:moveTo>
                    <a:pt x="98" y="0"/>
                  </a:moveTo>
                  <a:cubicBezTo>
                    <a:pt x="77" y="0"/>
                    <a:pt x="57" y="7"/>
                    <a:pt x="40" y="23"/>
                  </a:cubicBezTo>
                  <a:cubicBezTo>
                    <a:pt x="0" y="63"/>
                    <a:pt x="0" y="123"/>
                    <a:pt x="40" y="163"/>
                  </a:cubicBezTo>
                  <a:cubicBezTo>
                    <a:pt x="219" y="322"/>
                    <a:pt x="378" y="481"/>
                    <a:pt x="537" y="660"/>
                  </a:cubicBezTo>
                  <a:cubicBezTo>
                    <a:pt x="564" y="678"/>
                    <a:pt x="599" y="688"/>
                    <a:pt x="633" y="688"/>
                  </a:cubicBezTo>
                  <a:cubicBezTo>
                    <a:pt x="674" y="688"/>
                    <a:pt x="714" y="673"/>
                    <a:pt x="736" y="640"/>
                  </a:cubicBezTo>
                  <a:cubicBezTo>
                    <a:pt x="776" y="580"/>
                    <a:pt x="756" y="501"/>
                    <a:pt x="697" y="441"/>
                  </a:cubicBezTo>
                  <a:cubicBezTo>
                    <a:pt x="677" y="441"/>
                    <a:pt x="677" y="441"/>
                    <a:pt x="657" y="421"/>
                  </a:cubicBezTo>
                  <a:lnTo>
                    <a:pt x="637" y="421"/>
                  </a:lnTo>
                  <a:cubicBezTo>
                    <a:pt x="617" y="401"/>
                    <a:pt x="597" y="381"/>
                    <a:pt x="577" y="362"/>
                  </a:cubicBezTo>
                  <a:cubicBezTo>
                    <a:pt x="537" y="322"/>
                    <a:pt x="478" y="282"/>
                    <a:pt x="438" y="242"/>
                  </a:cubicBezTo>
                  <a:cubicBezTo>
                    <a:pt x="338" y="182"/>
                    <a:pt x="259" y="103"/>
                    <a:pt x="179" y="23"/>
                  </a:cubicBezTo>
                  <a:cubicBezTo>
                    <a:pt x="156" y="12"/>
                    <a:pt x="127"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663875" y="3249100"/>
              <a:ext cx="17450" cy="16525"/>
            </a:xfrm>
            <a:custGeom>
              <a:avLst/>
              <a:gdLst/>
              <a:ahLst/>
              <a:cxnLst/>
              <a:rect l="l" t="t" r="r" b="b"/>
              <a:pathLst>
                <a:path w="698" h="661" extrusionOk="0">
                  <a:moveTo>
                    <a:pt x="99" y="0"/>
                  </a:moveTo>
                  <a:cubicBezTo>
                    <a:pt x="78" y="0"/>
                    <a:pt x="57" y="7"/>
                    <a:pt x="40" y="23"/>
                  </a:cubicBezTo>
                  <a:cubicBezTo>
                    <a:pt x="1" y="63"/>
                    <a:pt x="1" y="123"/>
                    <a:pt x="40" y="163"/>
                  </a:cubicBezTo>
                  <a:cubicBezTo>
                    <a:pt x="120" y="242"/>
                    <a:pt x="180" y="322"/>
                    <a:pt x="259" y="401"/>
                  </a:cubicBezTo>
                  <a:cubicBezTo>
                    <a:pt x="279" y="441"/>
                    <a:pt x="319" y="461"/>
                    <a:pt x="359" y="501"/>
                  </a:cubicBezTo>
                  <a:cubicBezTo>
                    <a:pt x="399" y="541"/>
                    <a:pt x="419" y="600"/>
                    <a:pt x="458" y="620"/>
                  </a:cubicBezTo>
                  <a:cubicBezTo>
                    <a:pt x="498" y="640"/>
                    <a:pt x="518" y="660"/>
                    <a:pt x="558" y="660"/>
                  </a:cubicBezTo>
                  <a:cubicBezTo>
                    <a:pt x="578" y="660"/>
                    <a:pt x="617" y="640"/>
                    <a:pt x="637" y="620"/>
                  </a:cubicBezTo>
                  <a:cubicBezTo>
                    <a:pt x="697" y="581"/>
                    <a:pt x="677" y="501"/>
                    <a:pt x="637" y="461"/>
                  </a:cubicBezTo>
                  <a:cubicBezTo>
                    <a:pt x="598" y="421"/>
                    <a:pt x="558" y="382"/>
                    <a:pt x="518" y="342"/>
                  </a:cubicBezTo>
                  <a:cubicBezTo>
                    <a:pt x="478" y="302"/>
                    <a:pt x="438" y="282"/>
                    <a:pt x="399" y="242"/>
                  </a:cubicBezTo>
                  <a:cubicBezTo>
                    <a:pt x="319" y="163"/>
                    <a:pt x="239" y="103"/>
                    <a:pt x="180" y="23"/>
                  </a:cubicBezTo>
                  <a:cubicBezTo>
                    <a:pt x="157" y="12"/>
                    <a:pt x="127"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579000" y="3171150"/>
              <a:ext cx="29200" cy="33575"/>
            </a:xfrm>
            <a:custGeom>
              <a:avLst/>
              <a:gdLst/>
              <a:ahLst/>
              <a:cxnLst/>
              <a:rect l="l" t="t" r="r" b="b"/>
              <a:pathLst>
                <a:path w="1168" h="1343" extrusionOk="0">
                  <a:moveTo>
                    <a:pt x="100" y="0"/>
                  </a:moveTo>
                  <a:cubicBezTo>
                    <a:pt x="49" y="0"/>
                    <a:pt x="0" y="44"/>
                    <a:pt x="13" y="97"/>
                  </a:cubicBezTo>
                  <a:cubicBezTo>
                    <a:pt x="93" y="356"/>
                    <a:pt x="212" y="575"/>
                    <a:pt x="371" y="774"/>
                  </a:cubicBezTo>
                  <a:cubicBezTo>
                    <a:pt x="451" y="873"/>
                    <a:pt x="531" y="973"/>
                    <a:pt x="630" y="1072"/>
                  </a:cubicBezTo>
                  <a:cubicBezTo>
                    <a:pt x="710" y="1152"/>
                    <a:pt x="829" y="1271"/>
                    <a:pt x="948" y="1331"/>
                  </a:cubicBezTo>
                  <a:cubicBezTo>
                    <a:pt x="970" y="1338"/>
                    <a:pt x="995" y="1343"/>
                    <a:pt x="1019" y="1343"/>
                  </a:cubicBezTo>
                  <a:cubicBezTo>
                    <a:pt x="1061" y="1343"/>
                    <a:pt x="1102" y="1329"/>
                    <a:pt x="1128" y="1291"/>
                  </a:cubicBezTo>
                  <a:cubicBezTo>
                    <a:pt x="1167" y="1231"/>
                    <a:pt x="1167" y="1152"/>
                    <a:pt x="1108" y="1092"/>
                  </a:cubicBezTo>
                  <a:cubicBezTo>
                    <a:pt x="1028" y="1013"/>
                    <a:pt x="929" y="953"/>
                    <a:pt x="849" y="873"/>
                  </a:cubicBezTo>
                  <a:cubicBezTo>
                    <a:pt x="749" y="794"/>
                    <a:pt x="670" y="694"/>
                    <a:pt x="590" y="615"/>
                  </a:cubicBezTo>
                  <a:cubicBezTo>
                    <a:pt x="431" y="436"/>
                    <a:pt x="292" y="237"/>
                    <a:pt x="172" y="38"/>
                  </a:cubicBezTo>
                  <a:cubicBezTo>
                    <a:pt x="153" y="11"/>
                    <a:pt x="126"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588625" y="3161850"/>
              <a:ext cx="28100" cy="34625"/>
            </a:xfrm>
            <a:custGeom>
              <a:avLst/>
              <a:gdLst/>
              <a:ahLst/>
              <a:cxnLst/>
              <a:rect l="l" t="t" r="r" b="b"/>
              <a:pathLst>
                <a:path w="1124" h="1385" extrusionOk="0">
                  <a:moveTo>
                    <a:pt x="116" y="0"/>
                  </a:moveTo>
                  <a:cubicBezTo>
                    <a:pt x="57" y="0"/>
                    <a:pt x="1" y="48"/>
                    <a:pt x="26" y="111"/>
                  </a:cubicBezTo>
                  <a:cubicBezTo>
                    <a:pt x="106" y="350"/>
                    <a:pt x="205" y="589"/>
                    <a:pt x="364" y="788"/>
                  </a:cubicBezTo>
                  <a:cubicBezTo>
                    <a:pt x="424" y="907"/>
                    <a:pt x="504" y="1007"/>
                    <a:pt x="603" y="1086"/>
                  </a:cubicBezTo>
                  <a:cubicBezTo>
                    <a:pt x="683" y="1186"/>
                    <a:pt x="782" y="1305"/>
                    <a:pt x="882" y="1365"/>
                  </a:cubicBezTo>
                  <a:cubicBezTo>
                    <a:pt x="906" y="1378"/>
                    <a:pt x="929" y="1384"/>
                    <a:pt x="951" y="1384"/>
                  </a:cubicBezTo>
                  <a:cubicBezTo>
                    <a:pt x="1056" y="1384"/>
                    <a:pt x="1123" y="1245"/>
                    <a:pt x="1041" y="1146"/>
                  </a:cubicBezTo>
                  <a:cubicBezTo>
                    <a:pt x="1001" y="1106"/>
                    <a:pt x="961" y="1066"/>
                    <a:pt x="902" y="1026"/>
                  </a:cubicBezTo>
                  <a:cubicBezTo>
                    <a:pt x="862" y="987"/>
                    <a:pt x="822" y="947"/>
                    <a:pt x="782" y="907"/>
                  </a:cubicBezTo>
                  <a:cubicBezTo>
                    <a:pt x="703" y="827"/>
                    <a:pt x="623" y="748"/>
                    <a:pt x="563" y="648"/>
                  </a:cubicBezTo>
                  <a:cubicBezTo>
                    <a:pt x="424" y="469"/>
                    <a:pt x="305" y="250"/>
                    <a:pt x="205" y="52"/>
                  </a:cubicBezTo>
                  <a:cubicBezTo>
                    <a:pt x="184" y="16"/>
                    <a:pt x="149"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580325" y="3163750"/>
              <a:ext cx="30350" cy="33850"/>
            </a:xfrm>
            <a:custGeom>
              <a:avLst/>
              <a:gdLst/>
              <a:ahLst/>
              <a:cxnLst/>
              <a:rect l="l" t="t" r="r" b="b"/>
              <a:pathLst>
                <a:path w="1214" h="1354" extrusionOk="0">
                  <a:moveTo>
                    <a:pt x="391" y="0"/>
                  </a:moveTo>
                  <a:cubicBezTo>
                    <a:pt x="363" y="0"/>
                    <a:pt x="338" y="5"/>
                    <a:pt x="318" y="15"/>
                  </a:cubicBezTo>
                  <a:cubicBezTo>
                    <a:pt x="199" y="75"/>
                    <a:pt x="119" y="194"/>
                    <a:pt x="40" y="294"/>
                  </a:cubicBezTo>
                  <a:cubicBezTo>
                    <a:pt x="0" y="393"/>
                    <a:pt x="20" y="493"/>
                    <a:pt x="119" y="553"/>
                  </a:cubicBezTo>
                  <a:cubicBezTo>
                    <a:pt x="159" y="572"/>
                    <a:pt x="179" y="592"/>
                    <a:pt x="219" y="612"/>
                  </a:cubicBezTo>
                  <a:cubicBezTo>
                    <a:pt x="239" y="632"/>
                    <a:pt x="259" y="652"/>
                    <a:pt x="279" y="672"/>
                  </a:cubicBezTo>
                  <a:cubicBezTo>
                    <a:pt x="279" y="672"/>
                    <a:pt x="291" y="678"/>
                    <a:pt x="299" y="680"/>
                  </a:cubicBezTo>
                  <a:lnTo>
                    <a:pt x="299" y="680"/>
                  </a:lnTo>
                  <a:cubicBezTo>
                    <a:pt x="306" y="686"/>
                    <a:pt x="318" y="692"/>
                    <a:pt x="318" y="692"/>
                  </a:cubicBezTo>
                  <a:cubicBezTo>
                    <a:pt x="378" y="751"/>
                    <a:pt x="458" y="811"/>
                    <a:pt x="517" y="871"/>
                  </a:cubicBezTo>
                  <a:cubicBezTo>
                    <a:pt x="577" y="931"/>
                    <a:pt x="637" y="990"/>
                    <a:pt x="696" y="1070"/>
                  </a:cubicBezTo>
                  <a:cubicBezTo>
                    <a:pt x="716" y="1070"/>
                    <a:pt x="716" y="1090"/>
                    <a:pt x="736" y="1110"/>
                  </a:cubicBezTo>
                  <a:cubicBezTo>
                    <a:pt x="746" y="1120"/>
                    <a:pt x="746" y="1120"/>
                    <a:pt x="744" y="1120"/>
                  </a:cubicBezTo>
                  <a:cubicBezTo>
                    <a:pt x="741" y="1120"/>
                    <a:pt x="736" y="1120"/>
                    <a:pt x="736" y="1129"/>
                  </a:cubicBezTo>
                  <a:cubicBezTo>
                    <a:pt x="756" y="1129"/>
                    <a:pt x="756" y="1129"/>
                    <a:pt x="756" y="1149"/>
                  </a:cubicBezTo>
                  <a:cubicBezTo>
                    <a:pt x="774" y="1167"/>
                    <a:pt x="788" y="1185"/>
                    <a:pt x="801" y="1203"/>
                  </a:cubicBezTo>
                  <a:lnTo>
                    <a:pt x="801" y="1203"/>
                  </a:lnTo>
                  <a:cubicBezTo>
                    <a:pt x="822" y="1237"/>
                    <a:pt x="849" y="1268"/>
                    <a:pt x="876" y="1309"/>
                  </a:cubicBezTo>
                  <a:cubicBezTo>
                    <a:pt x="905" y="1338"/>
                    <a:pt x="950" y="1353"/>
                    <a:pt x="995" y="1353"/>
                  </a:cubicBezTo>
                  <a:cubicBezTo>
                    <a:pt x="1040" y="1353"/>
                    <a:pt x="1084" y="1338"/>
                    <a:pt x="1114" y="1309"/>
                  </a:cubicBezTo>
                  <a:cubicBezTo>
                    <a:pt x="1194" y="1269"/>
                    <a:pt x="1214" y="1149"/>
                    <a:pt x="1174" y="1070"/>
                  </a:cubicBezTo>
                  <a:cubicBezTo>
                    <a:pt x="1120" y="993"/>
                    <a:pt x="1063" y="920"/>
                    <a:pt x="1003" y="849"/>
                  </a:cubicBezTo>
                  <a:lnTo>
                    <a:pt x="1003" y="849"/>
                  </a:lnTo>
                  <a:cubicBezTo>
                    <a:pt x="1001" y="843"/>
                    <a:pt x="998" y="837"/>
                    <a:pt x="995" y="831"/>
                  </a:cubicBezTo>
                  <a:cubicBezTo>
                    <a:pt x="915" y="712"/>
                    <a:pt x="836" y="592"/>
                    <a:pt x="756" y="473"/>
                  </a:cubicBezTo>
                  <a:cubicBezTo>
                    <a:pt x="736" y="413"/>
                    <a:pt x="696" y="354"/>
                    <a:pt x="677" y="294"/>
                  </a:cubicBezTo>
                  <a:cubicBezTo>
                    <a:pt x="657" y="274"/>
                    <a:pt x="637" y="234"/>
                    <a:pt x="617" y="194"/>
                  </a:cubicBezTo>
                  <a:cubicBezTo>
                    <a:pt x="617" y="194"/>
                    <a:pt x="597" y="174"/>
                    <a:pt x="597" y="155"/>
                  </a:cubicBezTo>
                  <a:cubicBezTo>
                    <a:pt x="597" y="159"/>
                    <a:pt x="596" y="160"/>
                    <a:pt x="595" y="160"/>
                  </a:cubicBezTo>
                  <a:cubicBezTo>
                    <a:pt x="590" y="160"/>
                    <a:pt x="577" y="135"/>
                    <a:pt x="577" y="135"/>
                  </a:cubicBezTo>
                  <a:cubicBezTo>
                    <a:pt x="557" y="75"/>
                    <a:pt x="537" y="35"/>
                    <a:pt x="478" y="15"/>
                  </a:cubicBezTo>
                  <a:cubicBezTo>
                    <a:pt x="448" y="5"/>
                    <a:pt x="418"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452975" y="2860450"/>
              <a:ext cx="26100" cy="79700"/>
            </a:xfrm>
            <a:custGeom>
              <a:avLst/>
              <a:gdLst/>
              <a:ahLst/>
              <a:cxnLst/>
              <a:rect l="l" t="t" r="r" b="b"/>
              <a:pathLst>
                <a:path w="1044" h="3188" extrusionOk="0">
                  <a:moveTo>
                    <a:pt x="170" y="1"/>
                  </a:moveTo>
                  <a:cubicBezTo>
                    <a:pt x="85" y="1"/>
                    <a:pt x="1" y="50"/>
                    <a:pt x="1" y="150"/>
                  </a:cubicBezTo>
                  <a:cubicBezTo>
                    <a:pt x="21" y="1204"/>
                    <a:pt x="359" y="2259"/>
                    <a:pt x="896" y="3154"/>
                  </a:cubicBezTo>
                  <a:cubicBezTo>
                    <a:pt x="908" y="3178"/>
                    <a:pt x="926" y="3187"/>
                    <a:pt x="945" y="3187"/>
                  </a:cubicBezTo>
                  <a:cubicBezTo>
                    <a:pt x="992" y="3187"/>
                    <a:pt x="1044" y="3131"/>
                    <a:pt x="1015" y="3075"/>
                  </a:cubicBezTo>
                  <a:cubicBezTo>
                    <a:pt x="558" y="2159"/>
                    <a:pt x="339" y="1185"/>
                    <a:pt x="339" y="150"/>
                  </a:cubicBezTo>
                  <a:cubicBezTo>
                    <a:pt x="339" y="50"/>
                    <a:pt x="254"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436575" y="2883000"/>
              <a:ext cx="19925" cy="42550"/>
            </a:xfrm>
            <a:custGeom>
              <a:avLst/>
              <a:gdLst/>
              <a:ahLst/>
              <a:cxnLst/>
              <a:rect l="l" t="t" r="r" b="b"/>
              <a:pathLst>
                <a:path w="797" h="1702" extrusionOk="0">
                  <a:moveTo>
                    <a:pt x="164" y="1"/>
                  </a:moveTo>
                  <a:cubicBezTo>
                    <a:pt x="156" y="1"/>
                    <a:pt x="148" y="2"/>
                    <a:pt x="139" y="4"/>
                  </a:cubicBezTo>
                  <a:cubicBezTo>
                    <a:pt x="40" y="24"/>
                    <a:pt x="0" y="103"/>
                    <a:pt x="20" y="183"/>
                  </a:cubicBezTo>
                  <a:cubicBezTo>
                    <a:pt x="100" y="720"/>
                    <a:pt x="299" y="1238"/>
                    <a:pt x="617" y="1655"/>
                  </a:cubicBezTo>
                  <a:cubicBezTo>
                    <a:pt x="636" y="1688"/>
                    <a:pt x="664" y="1701"/>
                    <a:pt x="691" y="1701"/>
                  </a:cubicBezTo>
                  <a:cubicBezTo>
                    <a:pt x="746" y="1701"/>
                    <a:pt x="796" y="1643"/>
                    <a:pt x="756" y="1576"/>
                  </a:cubicBezTo>
                  <a:cubicBezTo>
                    <a:pt x="478" y="1158"/>
                    <a:pt x="318" y="661"/>
                    <a:pt x="299" y="143"/>
                  </a:cubicBezTo>
                  <a:cubicBezTo>
                    <a:pt x="299" y="72"/>
                    <a:pt x="23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434075" y="2874125"/>
              <a:ext cx="11475" cy="8975"/>
            </a:xfrm>
            <a:custGeom>
              <a:avLst/>
              <a:gdLst/>
              <a:ahLst/>
              <a:cxnLst/>
              <a:rect l="l" t="t" r="r" b="b"/>
              <a:pathLst>
                <a:path w="459" h="359" extrusionOk="0">
                  <a:moveTo>
                    <a:pt x="219" y="1"/>
                  </a:moveTo>
                  <a:cubicBezTo>
                    <a:pt x="1" y="1"/>
                    <a:pt x="1" y="359"/>
                    <a:pt x="219" y="359"/>
                  </a:cubicBezTo>
                  <a:cubicBezTo>
                    <a:pt x="458" y="359"/>
                    <a:pt x="458"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
            <p:cNvSpPr/>
            <p:nvPr/>
          </p:nvSpPr>
          <p:spPr>
            <a:xfrm>
              <a:off x="429100" y="2898500"/>
              <a:ext cx="7000" cy="10350"/>
            </a:xfrm>
            <a:custGeom>
              <a:avLst/>
              <a:gdLst/>
              <a:ahLst/>
              <a:cxnLst/>
              <a:rect l="l" t="t" r="r" b="b"/>
              <a:pathLst>
                <a:path w="280" h="414" extrusionOk="0">
                  <a:moveTo>
                    <a:pt x="80" y="1"/>
                  </a:moveTo>
                  <a:cubicBezTo>
                    <a:pt x="21" y="21"/>
                    <a:pt x="1" y="80"/>
                    <a:pt x="21" y="120"/>
                  </a:cubicBezTo>
                  <a:cubicBezTo>
                    <a:pt x="21" y="200"/>
                    <a:pt x="40" y="259"/>
                    <a:pt x="60" y="339"/>
                  </a:cubicBezTo>
                  <a:cubicBezTo>
                    <a:pt x="80" y="359"/>
                    <a:pt x="100" y="379"/>
                    <a:pt x="120" y="399"/>
                  </a:cubicBezTo>
                  <a:cubicBezTo>
                    <a:pt x="130" y="409"/>
                    <a:pt x="140" y="414"/>
                    <a:pt x="152" y="414"/>
                  </a:cubicBezTo>
                  <a:cubicBezTo>
                    <a:pt x="165" y="414"/>
                    <a:pt x="180" y="409"/>
                    <a:pt x="200" y="399"/>
                  </a:cubicBezTo>
                  <a:cubicBezTo>
                    <a:pt x="239" y="399"/>
                    <a:pt x="279" y="339"/>
                    <a:pt x="259" y="279"/>
                  </a:cubicBezTo>
                  <a:cubicBezTo>
                    <a:pt x="239" y="220"/>
                    <a:pt x="220" y="140"/>
                    <a:pt x="200" y="80"/>
                  </a:cubicBezTo>
                  <a:cubicBezTo>
                    <a:pt x="200" y="41"/>
                    <a:pt x="180" y="21"/>
                    <a:pt x="160" y="21"/>
                  </a:cubicBezTo>
                  <a:cubicBezTo>
                    <a:pt x="140" y="1"/>
                    <a:pt x="100"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9"/>
          <p:cNvGrpSpPr/>
          <p:nvPr/>
        </p:nvGrpSpPr>
        <p:grpSpPr>
          <a:xfrm rot="-361732" flipH="1">
            <a:off x="7348492" y="4546916"/>
            <a:ext cx="599751" cy="429084"/>
            <a:chOff x="1385657" y="4595590"/>
            <a:chExt cx="515901" cy="369095"/>
          </a:xfrm>
        </p:grpSpPr>
        <p:sp>
          <p:nvSpPr>
            <p:cNvPr id="1478" name="Google Shape;1478;p9"/>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4" name="Google Shape;1484;p9"/>
          <p:cNvSpPr/>
          <p:nvPr/>
        </p:nvSpPr>
        <p:spPr>
          <a:xfrm flipH="1">
            <a:off x="3479078" y="205800"/>
            <a:ext cx="102893" cy="101169"/>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flipH="1">
            <a:off x="465142" y="1653567"/>
            <a:ext cx="130354" cy="128602"/>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flipH="1">
            <a:off x="8753804" y="1782163"/>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flipH="1">
            <a:off x="202304" y="3390138"/>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rot="1488180" flipH="1">
            <a:off x="4781632" y="4816907"/>
            <a:ext cx="130353" cy="128600"/>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9" name="Google Shape;1489;p9"/>
          <p:cNvGrpSpPr/>
          <p:nvPr/>
        </p:nvGrpSpPr>
        <p:grpSpPr>
          <a:xfrm rot="5400000" flipH="1">
            <a:off x="8630841" y="3440759"/>
            <a:ext cx="797136" cy="291763"/>
            <a:chOff x="3407100" y="1275750"/>
            <a:chExt cx="725725" cy="265625"/>
          </a:xfrm>
        </p:grpSpPr>
        <p:sp>
          <p:nvSpPr>
            <p:cNvPr id="1490" name="Google Shape;1490;p9"/>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9"/>
          <p:cNvGrpSpPr/>
          <p:nvPr/>
        </p:nvGrpSpPr>
        <p:grpSpPr>
          <a:xfrm rot="-5400000">
            <a:off x="-342146" y="1368356"/>
            <a:ext cx="797136" cy="291763"/>
            <a:chOff x="3407100" y="1275750"/>
            <a:chExt cx="725725" cy="265625"/>
          </a:xfrm>
        </p:grpSpPr>
        <p:sp>
          <p:nvSpPr>
            <p:cNvPr id="1507" name="Google Shape;1507;p9"/>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1735"/>
        <p:cNvGrpSpPr/>
        <p:nvPr/>
      </p:nvGrpSpPr>
      <p:grpSpPr>
        <a:xfrm>
          <a:off x="0" y="0"/>
          <a:ext cx="0" cy="0"/>
          <a:chOff x="0" y="0"/>
          <a:chExt cx="0" cy="0"/>
        </a:xfrm>
      </p:grpSpPr>
      <p:sp>
        <p:nvSpPr>
          <p:cNvPr id="1736" name="Google Shape;1736;p13"/>
          <p:cNvSpPr txBox="1">
            <a:spLocks noGrp="1"/>
          </p:cNvSpPr>
          <p:nvPr>
            <p:ph type="title"/>
          </p:nvPr>
        </p:nvSpPr>
        <p:spPr>
          <a:xfrm>
            <a:off x="713100" y="539099"/>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7" name="Google Shape;1737;p13"/>
          <p:cNvSpPr txBox="1">
            <a:spLocks noGrp="1"/>
          </p:cNvSpPr>
          <p:nvPr>
            <p:ph type="subTitle" idx="1"/>
          </p:nvPr>
        </p:nvSpPr>
        <p:spPr>
          <a:xfrm>
            <a:off x="1058025" y="1667450"/>
            <a:ext cx="2380800" cy="4479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aira"/>
              <a:buNone/>
              <a:defRPr sz="2000" b="1">
                <a:latin typeface="Saira"/>
                <a:ea typeface="Saira"/>
                <a:cs typeface="Saira"/>
                <a:sym typeface="Saira"/>
              </a:defRPr>
            </a:lvl1pPr>
            <a:lvl2pPr lvl="1" algn="r" rtl="0">
              <a:lnSpc>
                <a:spcPct val="100000"/>
              </a:lnSpc>
              <a:spcBef>
                <a:spcPts val="0"/>
              </a:spcBef>
              <a:spcAft>
                <a:spcPts val="0"/>
              </a:spcAft>
              <a:buSzPts val="2000"/>
              <a:buFont typeface="Saira"/>
              <a:buNone/>
              <a:defRPr sz="2000" b="1">
                <a:latin typeface="Saira"/>
                <a:ea typeface="Saira"/>
                <a:cs typeface="Saira"/>
                <a:sym typeface="Saira"/>
              </a:defRPr>
            </a:lvl2pPr>
            <a:lvl3pPr lvl="2" algn="r" rtl="0">
              <a:lnSpc>
                <a:spcPct val="100000"/>
              </a:lnSpc>
              <a:spcBef>
                <a:spcPts val="0"/>
              </a:spcBef>
              <a:spcAft>
                <a:spcPts val="0"/>
              </a:spcAft>
              <a:buSzPts val="2000"/>
              <a:buFont typeface="Saira"/>
              <a:buNone/>
              <a:defRPr sz="2000" b="1">
                <a:latin typeface="Saira"/>
                <a:ea typeface="Saira"/>
                <a:cs typeface="Saira"/>
                <a:sym typeface="Saira"/>
              </a:defRPr>
            </a:lvl3pPr>
            <a:lvl4pPr lvl="3" algn="r" rtl="0">
              <a:lnSpc>
                <a:spcPct val="100000"/>
              </a:lnSpc>
              <a:spcBef>
                <a:spcPts val="0"/>
              </a:spcBef>
              <a:spcAft>
                <a:spcPts val="0"/>
              </a:spcAft>
              <a:buSzPts val="2000"/>
              <a:buFont typeface="Saira"/>
              <a:buNone/>
              <a:defRPr sz="2000" b="1">
                <a:latin typeface="Saira"/>
                <a:ea typeface="Saira"/>
                <a:cs typeface="Saira"/>
                <a:sym typeface="Saira"/>
              </a:defRPr>
            </a:lvl4pPr>
            <a:lvl5pPr lvl="4" algn="r" rtl="0">
              <a:lnSpc>
                <a:spcPct val="100000"/>
              </a:lnSpc>
              <a:spcBef>
                <a:spcPts val="0"/>
              </a:spcBef>
              <a:spcAft>
                <a:spcPts val="0"/>
              </a:spcAft>
              <a:buSzPts val="2000"/>
              <a:buFont typeface="Saira"/>
              <a:buNone/>
              <a:defRPr sz="2000" b="1">
                <a:latin typeface="Saira"/>
                <a:ea typeface="Saira"/>
                <a:cs typeface="Saira"/>
                <a:sym typeface="Saira"/>
              </a:defRPr>
            </a:lvl5pPr>
            <a:lvl6pPr lvl="5" algn="r" rtl="0">
              <a:lnSpc>
                <a:spcPct val="100000"/>
              </a:lnSpc>
              <a:spcBef>
                <a:spcPts val="0"/>
              </a:spcBef>
              <a:spcAft>
                <a:spcPts val="0"/>
              </a:spcAft>
              <a:buSzPts val="2000"/>
              <a:buFont typeface="Saira"/>
              <a:buNone/>
              <a:defRPr sz="2000" b="1">
                <a:latin typeface="Saira"/>
                <a:ea typeface="Saira"/>
                <a:cs typeface="Saira"/>
                <a:sym typeface="Saira"/>
              </a:defRPr>
            </a:lvl6pPr>
            <a:lvl7pPr lvl="6" algn="r" rtl="0">
              <a:lnSpc>
                <a:spcPct val="100000"/>
              </a:lnSpc>
              <a:spcBef>
                <a:spcPts val="0"/>
              </a:spcBef>
              <a:spcAft>
                <a:spcPts val="0"/>
              </a:spcAft>
              <a:buSzPts val="2000"/>
              <a:buFont typeface="Saira"/>
              <a:buNone/>
              <a:defRPr sz="2000" b="1">
                <a:latin typeface="Saira"/>
                <a:ea typeface="Saira"/>
                <a:cs typeface="Saira"/>
                <a:sym typeface="Saira"/>
              </a:defRPr>
            </a:lvl7pPr>
            <a:lvl8pPr lvl="7" algn="r" rtl="0">
              <a:lnSpc>
                <a:spcPct val="100000"/>
              </a:lnSpc>
              <a:spcBef>
                <a:spcPts val="0"/>
              </a:spcBef>
              <a:spcAft>
                <a:spcPts val="0"/>
              </a:spcAft>
              <a:buSzPts val="2000"/>
              <a:buFont typeface="Saira"/>
              <a:buNone/>
              <a:defRPr sz="2000" b="1">
                <a:latin typeface="Saira"/>
                <a:ea typeface="Saira"/>
                <a:cs typeface="Saira"/>
                <a:sym typeface="Saira"/>
              </a:defRPr>
            </a:lvl8pPr>
            <a:lvl9pPr lvl="8" algn="r"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1738" name="Google Shape;1738;p13"/>
          <p:cNvSpPr txBox="1">
            <a:spLocks noGrp="1"/>
          </p:cNvSpPr>
          <p:nvPr>
            <p:ph type="subTitle" idx="2"/>
          </p:nvPr>
        </p:nvSpPr>
        <p:spPr>
          <a:xfrm>
            <a:off x="1058025" y="2033841"/>
            <a:ext cx="2380800" cy="5727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a:lvl1pPr>
            <a:lvl2pPr lvl="1" algn="r" rtl="0">
              <a:lnSpc>
                <a:spcPct val="115000"/>
              </a:lnSpc>
              <a:spcBef>
                <a:spcPts val="0"/>
              </a:spcBef>
              <a:spcAft>
                <a:spcPts val="0"/>
              </a:spcAft>
              <a:buSzPts val="1400"/>
              <a:buNone/>
              <a:defRPr/>
            </a:lvl2pPr>
            <a:lvl3pPr lvl="2" algn="r" rtl="0">
              <a:lnSpc>
                <a:spcPct val="115000"/>
              </a:lnSpc>
              <a:spcBef>
                <a:spcPts val="0"/>
              </a:spcBef>
              <a:spcAft>
                <a:spcPts val="0"/>
              </a:spcAft>
              <a:buSzPts val="1400"/>
              <a:buNone/>
              <a:defRPr/>
            </a:lvl3pPr>
            <a:lvl4pPr lvl="3" algn="r" rtl="0">
              <a:lnSpc>
                <a:spcPct val="115000"/>
              </a:lnSpc>
              <a:spcBef>
                <a:spcPts val="0"/>
              </a:spcBef>
              <a:spcAft>
                <a:spcPts val="0"/>
              </a:spcAft>
              <a:buSzPts val="1400"/>
              <a:buNone/>
              <a:defRPr/>
            </a:lvl4pPr>
            <a:lvl5pPr lvl="4" algn="r" rtl="0">
              <a:lnSpc>
                <a:spcPct val="115000"/>
              </a:lnSpc>
              <a:spcBef>
                <a:spcPts val="0"/>
              </a:spcBef>
              <a:spcAft>
                <a:spcPts val="0"/>
              </a:spcAft>
              <a:buSzPts val="1400"/>
              <a:buNone/>
              <a:defRPr/>
            </a:lvl5pPr>
            <a:lvl6pPr lvl="5" algn="r" rtl="0">
              <a:lnSpc>
                <a:spcPct val="115000"/>
              </a:lnSpc>
              <a:spcBef>
                <a:spcPts val="0"/>
              </a:spcBef>
              <a:spcAft>
                <a:spcPts val="0"/>
              </a:spcAft>
              <a:buSzPts val="1400"/>
              <a:buNone/>
              <a:defRPr/>
            </a:lvl6pPr>
            <a:lvl7pPr lvl="6" algn="r" rtl="0">
              <a:lnSpc>
                <a:spcPct val="115000"/>
              </a:lnSpc>
              <a:spcBef>
                <a:spcPts val="0"/>
              </a:spcBef>
              <a:spcAft>
                <a:spcPts val="0"/>
              </a:spcAft>
              <a:buSzPts val="1400"/>
              <a:buNone/>
              <a:defRPr/>
            </a:lvl7pPr>
            <a:lvl8pPr lvl="7" algn="r" rtl="0">
              <a:lnSpc>
                <a:spcPct val="115000"/>
              </a:lnSpc>
              <a:spcBef>
                <a:spcPts val="0"/>
              </a:spcBef>
              <a:spcAft>
                <a:spcPts val="0"/>
              </a:spcAft>
              <a:buSzPts val="1400"/>
              <a:buNone/>
              <a:defRPr/>
            </a:lvl8pPr>
            <a:lvl9pPr lvl="8" algn="r" rtl="0">
              <a:lnSpc>
                <a:spcPct val="115000"/>
              </a:lnSpc>
              <a:spcBef>
                <a:spcPts val="0"/>
              </a:spcBef>
              <a:spcAft>
                <a:spcPts val="0"/>
              </a:spcAft>
              <a:buSzPts val="1400"/>
              <a:buNone/>
              <a:defRPr/>
            </a:lvl9pPr>
          </a:lstStyle>
          <a:p>
            <a:endParaRPr/>
          </a:p>
        </p:txBody>
      </p:sp>
      <p:sp>
        <p:nvSpPr>
          <p:cNvPr id="1739" name="Google Shape;1739;p13"/>
          <p:cNvSpPr txBox="1">
            <a:spLocks noGrp="1"/>
          </p:cNvSpPr>
          <p:nvPr>
            <p:ph type="subTitle" idx="3"/>
          </p:nvPr>
        </p:nvSpPr>
        <p:spPr>
          <a:xfrm>
            <a:off x="1058025" y="3121229"/>
            <a:ext cx="2380800" cy="4479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aira"/>
              <a:buNone/>
              <a:defRPr sz="2000" b="1">
                <a:latin typeface="Saira"/>
                <a:ea typeface="Saira"/>
                <a:cs typeface="Saira"/>
                <a:sym typeface="Saira"/>
              </a:defRPr>
            </a:lvl1pPr>
            <a:lvl2pPr lvl="1" algn="r" rtl="0">
              <a:lnSpc>
                <a:spcPct val="100000"/>
              </a:lnSpc>
              <a:spcBef>
                <a:spcPts val="0"/>
              </a:spcBef>
              <a:spcAft>
                <a:spcPts val="0"/>
              </a:spcAft>
              <a:buSzPts val="2000"/>
              <a:buFont typeface="Saira"/>
              <a:buNone/>
              <a:defRPr sz="2000" b="1">
                <a:latin typeface="Saira"/>
                <a:ea typeface="Saira"/>
                <a:cs typeface="Saira"/>
                <a:sym typeface="Saira"/>
              </a:defRPr>
            </a:lvl2pPr>
            <a:lvl3pPr lvl="2" algn="r" rtl="0">
              <a:lnSpc>
                <a:spcPct val="100000"/>
              </a:lnSpc>
              <a:spcBef>
                <a:spcPts val="0"/>
              </a:spcBef>
              <a:spcAft>
                <a:spcPts val="0"/>
              </a:spcAft>
              <a:buSzPts val="2000"/>
              <a:buFont typeface="Saira"/>
              <a:buNone/>
              <a:defRPr sz="2000" b="1">
                <a:latin typeface="Saira"/>
                <a:ea typeface="Saira"/>
                <a:cs typeface="Saira"/>
                <a:sym typeface="Saira"/>
              </a:defRPr>
            </a:lvl3pPr>
            <a:lvl4pPr lvl="3" algn="r" rtl="0">
              <a:lnSpc>
                <a:spcPct val="100000"/>
              </a:lnSpc>
              <a:spcBef>
                <a:spcPts val="0"/>
              </a:spcBef>
              <a:spcAft>
                <a:spcPts val="0"/>
              </a:spcAft>
              <a:buSzPts val="2000"/>
              <a:buFont typeface="Saira"/>
              <a:buNone/>
              <a:defRPr sz="2000" b="1">
                <a:latin typeface="Saira"/>
                <a:ea typeface="Saira"/>
                <a:cs typeface="Saira"/>
                <a:sym typeface="Saira"/>
              </a:defRPr>
            </a:lvl4pPr>
            <a:lvl5pPr lvl="4" algn="r" rtl="0">
              <a:lnSpc>
                <a:spcPct val="100000"/>
              </a:lnSpc>
              <a:spcBef>
                <a:spcPts val="0"/>
              </a:spcBef>
              <a:spcAft>
                <a:spcPts val="0"/>
              </a:spcAft>
              <a:buSzPts val="2000"/>
              <a:buFont typeface="Saira"/>
              <a:buNone/>
              <a:defRPr sz="2000" b="1">
                <a:latin typeface="Saira"/>
                <a:ea typeface="Saira"/>
                <a:cs typeface="Saira"/>
                <a:sym typeface="Saira"/>
              </a:defRPr>
            </a:lvl5pPr>
            <a:lvl6pPr lvl="5" algn="r" rtl="0">
              <a:lnSpc>
                <a:spcPct val="100000"/>
              </a:lnSpc>
              <a:spcBef>
                <a:spcPts val="0"/>
              </a:spcBef>
              <a:spcAft>
                <a:spcPts val="0"/>
              </a:spcAft>
              <a:buSzPts val="2000"/>
              <a:buFont typeface="Saira"/>
              <a:buNone/>
              <a:defRPr sz="2000" b="1">
                <a:latin typeface="Saira"/>
                <a:ea typeface="Saira"/>
                <a:cs typeface="Saira"/>
                <a:sym typeface="Saira"/>
              </a:defRPr>
            </a:lvl6pPr>
            <a:lvl7pPr lvl="6" algn="r" rtl="0">
              <a:lnSpc>
                <a:spcPct val="100000"/>
              </a:lnSpc>
              <a:spcBef>
                <a:spcPts val="0"/>
              </a:spcBef>
              <a:spcAft>
                <a:spcPts val="0"/>
              </a:spcAft>
              <a:buSzPts val="2000"/>
              <a:buFont typeface="Saira"/>
              <a:buNone/>
              <a:defRPr sz="2000" b="1">
                <a:latin typeface="Saira"/>
                <a:ea typeface="Saira"/>
                <a:cs typeface="Saira"/>
                <a:sym typeface="Saira"/>
              </a:defRPr>
            </a:lvl7pPr>
            <a:lvl8pPr lvl="7" algn="r" rtl="0">
              <a:lnSpc>
                <a:spcPct val="100000"/>
              </a:lnSpc>
              <a:spcBef>
                <a:spcPts val="0"/>
              </a:spcBef>
              <a:spcAft>
                <a:spcPts val="0"/>
              </a:spcAft>
              <a:buSzPts val="2000"/>
              <a:buFont typeface="Saira"/>
              <a:buNone/>
              <a:defRPr sz="2000" b="1">
                <a:latin typeface="Saira"/>
                <a:ea typeface="Saira"/>
                <a:cs typeface="Saira"/>
                <a:sym typeface="Saira"/>
              </a:defRPr>
            </a:lvl8pPr>
            <a:lvl9pPr lvl="8" algn="r"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1740" name="Google Shape;1740;p13"/>
          <p:cNvSpPr txBox="1">
            <a:spLocks noGrp="1"/>
          </p:cNvSpPr>
          <p:nvPr>
            <p:ph type="subTitle" idx="4"/>
          </p:nvPr>
        </p:nvSpPr>
        <p:spPr>
          <a:xfrm>
            <a:off x="1058025" y="3487617"/>
            <a:ext cx="2380800" cy="5727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a:lvl1pPr>
            <a:lvl2pPr lvl="1" algn="r" rtl="0">
              <a:lnSpc>
                <a:spcPct val="115000"/>
              </a:lnSpc>
              <a:spcBef>
                <a:spcPts val="0"/>
              </a:spcBef>
              <a:spcAft>
                <a:spcPts val="0"/>
              </a:spcAft>
              <a:buSzPts val="1400"/>
              <a:buNone/>
              <a:defRPr/>
            </a:lvl2pPr>
            <a:lvl3pPr lvl="2" algn="r" rtl="0">
              <a:lnSpc>
                <a:spcPct val="115000"/>
              </a:lnSpc>
              <a:spcBef>
                <a:spcPts val="0"/>
              </a:spcBef>
              <a:spcAft>
                <a:spcPts val="0"/>
              </a:spcAft>
              <a:buSzPts val="1400"/>
              <a:buNone/>
              <a:defRPr/>
            </a:lvl3pPr>
            <a:lvl4pPr lvl="3" algn="r" rtl="0">
              <a:lnSpc>
                <a:spcPct val="115000"/>
              </a:lnSpc>
              <a:spcBef>
                <a:spcPts val="0"/>
              </a:spcBef>
              <a:spcAft>
                <a:spcPts val="0"/>
              </a:spcAft>
              <a:buSzPts val="1400"/>
              <a:buNone/>
              <a:defRPr/>
            </a:lvl4pPr>
            <a:lvl5pPr lvl="4" algn="r" rtl="0">
              <a:lnSpc>
                <a:spcPct val="115000"/>
              </a:lnSpc>
              <a:spcBef>
                <a:spcPts val="0"/>
              </a:spcBef>
              <a:spcAft>
                <a:spcPts val="0"/>
              </a:spcAft>
              <a:buSzPts val="1400"/>
              <a:buNone/>
              <a:defRPr/>
            </a:lvl5pPr>
            <a:lvl6pPr lvl="5" algn="r" rtl="0">
              <a:lnSpc>
                <a:spcPct val="115000"/>
              </a:lnSpc>
              <a:spcBef>
                <a:spcPts val="0"/>
              </a:spcBef>
              <a:spcAft>
                <a:spcPts val="0"/>
              </a:spcAft>
              <a:buSzPts val="1400"/>
              <a:buNone/>
              <a:defRPr/>
            </a:lvl6pPr>
            <a:lvl7pPr lvl="6" algn="r" rtl="0">
              <a:lnSpc>
                <a:spcPct val="115000"/>
              </a:lnSpc>
              <a:spcBef>
                <a:spcPts val="0"/>
              </a:spcBef>
              <a:spcAft>
                <a:spcPts val="0"/>
              </a:spcAft>
              <a:buSzPts val="1400"/>
              <a:buNone/>
              <a:defRPr/>
            </a:lvl7pPr>
            <a:lvl8pPr lvl="7" algn="r" rtl="0">
              <a:lnSpc>
                <a:spcPct val="115000"/>
              </a:lnSpc>
              <a:spcBef>
                <a:spcPts val="0"/>
              </a:spcBef>
              <a:spcAft>
                <a:spcPts val="0"/>
              </a:spcAft>
              <a:buSzPts val="1400"/>
              <a:buNone/>
              <a:defRPr/>
            </a:lvl8pPr>
            <a:lvl9pPr lvl="8" algn="r" rtl="0">
              <a:lnSpc>
                <a:spcPct val="115000"/>
              </a:lnSpc>
              <a:spcBef>
                <a:spcPts val="0"/>
              </a:spcBef>
              <a:spcAft>
                <a:spcPts val="0"/>
              </a:spcAft>
              <a:buSzPts val="1400"/>
              <a:buNone/>
              <a:defRPr/>
            </a:lvl9pPr>
          </a:lstStyle>
          <a:p>
            <a:endParaRPr/>
          </a:p>
        </p:txBody>
      </p:sp>
      <p:sp>
        <p:nvSpPr>
          <p:cNvPr id="1741" name="Google Shape;1741;p13"/>
          <p:cNvSpPr txBox="1">
            <a:spLocks noGrp="1"/>
          </p:cNvSpPr>
          <p:nvPr>
            <p:ph type="subTitle" idx="5"/>
          </p:nvPr>
        </p:nvSpPr>
        <p:spPr>
          <a:xfrm>
            <a:off x="5705175" y="1667450"/>
            <a:ext cx="2380800" cy="44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000" b="1">
                <a:latin typeface="Saira"/>
                <a:ea typeface="Saira"/>
                <a:cs typeface="Saira"/>
                <a:sym typeface="Saira"/>
              </a:defRPr>
            </a:lvl1pPr>
            <a:lvl2pPr lvl="1" algn="r" rtl="0">
              <a:lnSpc>
                <a:spcPct val="100000"/>
              </a:lnSpc>
              <a:spcBef>
                <a:spcPts val="0"/>
              </a:spcBef>
              <a:spcAft>
                <a:spcPts val="0"/>
              </a:spcAft>
              <a:buSzPts val="2000"/>
              <a:buFont typeface="Saira"/>
              <a:buNone/>
              <a:defRPr sz="2000" b="1">
                <a:latin typeface="Saira"/>
                <a:ea typeface="Saira"/>
                <a:cs typeface="Saira"/>
                <a:sym typeface="Saira"/>
              </a:defRPr>
            </a:lvl2pPr>
            <a:lvl3pPr lvl="2" algn="r" rtl="0">
              <a:lnSpc>
                <a:spcPct val="100000"/>
              </a:lnSpc>
              <a:spcBef>
                <a:spcPts val="0"/>
              </a:spcBef>
              <a:spcAft>
                <a:spcPts val="0"/>
              </a:spcAft>
              <a:buSzPts val="2000"/>
              <a:buFont typeface="Saira"/>
              <a:buNone/>
              <a:defRPr sz="2000" b="1">
                <a:latin typeface="Saira"/>
                <a:ea typeface="Saira"/>
                <a:cs typeface="Saira"/>
                <a:sym typeface="Saira"/>
              </a:defRPr>
            </a:lvl3pPr>
            <a:lvl4pPr lvl="3" algn="r" rtl="0">
              <a:lnSpc>
                <a:spcPct val="100000"/>
              </a:lnSpc>
              <a:spcBef>
                <a:spcPts val="0"/>
              </a:spcBef>
              <a:spcAft>
                <a:spcPts val="0"/>
              </a:spcAft>
              <a:buSzPts val="2000"/>
              <a:buFont typeface="Saira"/>
              <a:buNone/>
              <a:defRPr sz="2000" b="1">
                <a:latin typeface="Saira"/>
                <a:ea typeface="Saira"/>
                <a:cs typeface="Saira"/>
                <a:sym typeface="Saira"/>
              </a:defRPr>
            </a:lvl4pPr>
            <a:lvl5pPr lvl="4" algn="r" rtl="0">
              <a:lnSpc>
                <a:spcPct val="100000"/>
              </a:lnSpc>
              <a:spcBef>
                <a:spcPts val="0"/>
              </a:spcBef>
              <a:spcAft>
                <a:spcPts val="0"/>
              </a:spcAft>
              <a:buSzPts val="2000"/>
              <a:buFont typeface="Saira"/>
              <a:buNone/>
              <a:defRPr sz="2000" b="1">
                <a:latin typeface="Saira"/>
                <a:ea typeface="Saira"/>
                <a:cs typeface="Saira"/>
                <a:sym typeface="Saira"/>
              </a:defRPr>
            </a:lvl5pPr>
            <a:lvl6pPr lvl="5" algn="r" rtl="0">
              <a:lnSpc>
                <a:spcPct val="100000"/>
              </a:lnSpc>
              <a:spcBef>
                <a:spcPts val="0"/>
              </a:spcBef>
              <a:spcAft>
                <a:spcPts val="0"/>
              </a:spcAft>
              <a:buSzPts val="2000"/>
              <a:buFont typeface="Saira"/>
              <a:buNone/>
              <a:defRPr sz="2000" b="1">
                <a:latin typeface="Saira"/>
                <a:ea typeface="Saira"/>
                <a:cs typeface="Saira"/>
                <a:sym typeface="Saira"/>
              </a:defRPr>
            </a:lvl6pPr>
            <a:lvl7pPr lvl="6" algn="r" rtl="0">
              <a:lnSpc>
                <a:spcPct val="100000"/>
              </a:lnSpc>
              <a:spcBef>
                <a:spcPts val="0"/>
              </a:spcBef>
              <a:spcAft>
                <a:spcPts val="0"/>
              </a:spcAft>
              <a:buSzPts val="2000"/>
              <a:buFont typeface="Saira"/>
              <a:buNone/>
              <a:defRPr sz="2000" b="1">
                <a:latin typeface="Saira"/>
                <a:ea typeface="Saira"/>
                <a:cs typeface="Saira"/>
                <a:sym typeface="Saira"/>
              </a:defRPr>
            </a:lvl7pPr>
            <a:lvl8pPr lvl="7" algn="r" rtl="0">
              <a:lnSpc>
                <a:spcPct val="100000"/>
              </a:lnSpc>
              <a:spcBef>
                <a:spcPts val="0"/>
              </a:spcBef>
              <a:spcAft>
                <a:spcPts val="0"/>
              </a:spcAft>
              <a:buSzPts val="2000"/>
              <a:buFont typeface="Saira"/>
              <a:buNone/>
              <a:defRPr sz="2000" b="1">
                <a:latin typeface="Saira"/>
                <a:ea typeface="Saira"/>
                <a:cs typeface="Saira"/>
                <a:sym typeface="Saira"/>
              </a:defRPr>
            </a:lvl8pPr>
            <a:lvl9pPr lvl="8" algn="r"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1742" name="Google Shape;1742;p13"/>
          <p:cNvSpPr txBox="1">
            <a:spLocks noGrp="1"/>
          </p:cNvSpPr>
          <p:nvPr>
            <p:ph type="subTitle" idx="6"/>
          </p:nvPr>
        </p:nvSpPr>
        <p:spPr>
          <a:xfrm>
            <a:off x="5705175" y="2033841"/>
            <a:ext cx="23808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r" rtl="0">
              <a:lnSpc>
                <a:spcPct val="115000"/>
              </a:lnSpc>
              <a:spcBef>
                <a:spcPts val="0"/>
              </a:spcBef>
              <a:spcAft>
                <a:spcPts val="0"/>
              </a:spcAft>
              <a:buSzPts val="1400"/>
              <a:buNone/>
              <a:defRPr/>
            </a:lvl2pPr>
            <a:lvl3pPr lvl="2" algn="r" rtl="0">
              <a:lnSpc>
                <a:spcPct val="115000"/>
              </a:lnSpc>
              <a:spcBef>
                <a:spcPts val="0"/>
              </a:spcBef>
              <a:spcAft>
                <a:spcPts val="0"/>
              </a:spcAft>
              <a:buSzPts val="1400"/>
              <a:buNone/>
              <a:defRPr/>
            </a:lvl3pPr>
            <a:lvl4pPr lvl="3" algn="r" rtl="0">
              <a:lnSpc>
                <a:spcPct val="115000"/>
              </a:lnSpc>
              <a:spcBef>
                <a:spcPts val="0"/>
              </a:spcBef>
              <a:spcAft>
                <a:spcPts val="0"/>
              </a:spcAft>
              <a:buSzPts val="1400"/>
              <a:buNone/>
              <a:defRPr/>
            </a:lvl4pPr>
            <a:lvl5pPr lvl="4" algn="r" rtl="0">
              <a:lnSpc>
                <a:spcPct val="115000"/>
              </a:lnSpc>
              <a:spcBef>
                <a:spcPts val="0"/>
              </a:spcBef>
              <a:spcAft>
                <a:spcPts val="0"/>
              </a:spcAft>
              <a:buSzPts val="1400"/>
              <a:buNone/>
              <a:defRPr/>
            </a:lvl5pPr>
            <a:lvl6pPr lvl="5" algn="r" rtl="0">
              <a:lnSpc>
                <a:spcPct val="115000"/>
              </a:lnSpc>
              <a:spcBef>
                <a:spcPts val="0"/>
              </a:spcBef>
              <a:spcAft>
                <a:spcPts val="0"/>
              </a:spcAft>
              <a:buSzPts val="1400"/>
              <a:buNone/>
              <a:defRPr/>
            </a:lvl6pPr>
            <a:lvl7pPr lvl="6" algn="r" rtl="0">
              <a:lnSpc>
                <a:spcPct val="115000"/>
              </a:lnSpc>
              <a:spcBef>
                <a:spcPts val="0"/>
              </a:spcBef>
              <a:spcAft>
                <a:spcPts val="0"/>
              </a:spcAft>
              <a:buSzPts val="1400"/>
              <a:buNone/>
              <a:defRPr/>
            </a:lvl7pPr>
            <a:lvl8pPr lvl="7" algn="r" rtl="0">
              <a:lnSpc>
                <a:spcPct val="115000"/>
              </a:lnSpc>
              <a:spcBef>
                <a:spcPts val="0"/>
              </a:spcBef>
              <a:spcAft>
                <a:spcPts val="0"/>
              </a:spcAft>
              <a:buSzPts val="1400"/>
              <a:buNone/>
              <a:defRPr/>
            </a:lvl8pPr>
            <a:lvl9pPr lvl="8" algn="r" rtl="0">
              <a:lnSpc>
                <a:spcPct val="115000"/>
              </a:lnSpc>
              <a:spcBef>
                <a:spcPts val="0"/>
              </a:spcBef>
              <a:spcAft>
                <a:spcPts val="0"/>
              </a:spcAft>
              <a:buSzPts val="1400"/>
              <a:buNone/>
              <a:defRPr/>
            </a:lvl9pPr>
          </a:lstStyle>
          <a:p>
            <a:endParaRPr/>
          </a:p>
        </p:txBody>
      </p:sp>
      <p:sp>
        <p:nvSpPr>
          <p:cNvPr id="1743" name="Google Shape;1743;p13"/>
          <p:cNvSpPr txBox="1">
            <a:spLocks noGrp="1"/>
          </p:cNvSpPr>
          <p:nvPr>
            <p:ph type="subTitle" idx="7"/>
          </p:nvPr>
        </p:nvSpPr>
        <p:spPr>
          <a:xfrm>
            <a:off x="5705175" y="3121229"/>
            <a:ext cx="2380800" cy="44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aira"/>
              <a:buNone/>
              <a:defRPr sz="2000" b="1">
                <a:latin typeface="Saira"/>
                <a:ea typeface="Saira"/>
                <a:cs typeface="Saira"/>
                <a:sym typeface="Saira"/>
              </a:defRPr>
            </a:lvl1pPr>
            <a:lvl2pPr lvl="1" algn="r" rtl="0">
              <a:lnSpc>
                <a:spcPct val="100000"/>
              </a:lnSpc>
              <a:spcBef>
                <a:spcPts val="0"/>
              </a:spcBef>
              <a:spcAft>
                <a:spcPts val="0"/>
              </a:spcAft>
              <a:buSzPts val="2000"/>
              <a:buFont typeface="Saira"/>
              <a:buNone/>
              <a:defRPr sz="2000" b="1">
                <a:latin typeface="Saira"/>
                <a:ea typeface="Saira"/>
                <a:cs typeface="Saira"/>
                <a:sym typeface="Saira"/>
              </a:defRPr>
            </a:lvl2pPr>
            <a:lvl3pPr lvl="2" algn="r" rtl="0">
              <a:lnSpc>
                <a:spcPct val="100000"/>
              </a:lnSpc>
              <a:spcBef>
                <a:spcPts val="0"/>
              </a:spcBef>
              <a:spcAft>
                <a:spcPts val="0"/>
              </a:spcAft>
              <a:buSzPts val="2000"/>
              <a:buFont typeface="Saira"/>
              <a:buNone/>
              <a:defRPr sz="2000" b="1">
                <a:latin typeface="Saira"/>
                <a:ea typeface="Saira"/>
                <a:cs typeface="Saira"/>
                <a:sym typeface="Saira"/>
              </a:defRPr>
            </a:lvl3pPr>
            <a:lvl4pPr lvl="3" algn="r" rtl="0">
              <a:lnSpc>
                <a:spcPct val="100000"/>
              </a:lnSpc>
              <a:spcBef>
                <a:spcPts val="0"/>
              </a:spcBef>
              <a:spcAft>
                <a:spcPts val="0"/>
              </a:spcAft>
              <a:buSzPts val="2000"/>
              <a:buFont typeface="Saira"/>
              <a:buNone/>
              <a:defRPr sz="2000" b="1">
                <a:latin typeface="Saira"/>
                <a:ea typeface="Saira"/>
                <a:cs typeface="Saira"/>
                <a:sym typeface="Saira"/>
              </a:defRPr>
            </a:lvl4pPr>
            <a:lvl5pPr lvl="4" algn="r" rtl="0">
              <a:lnSpc>
                <a:spcPct val="100000"/>
              </a:lnSpc>
              <a:spcBef>
                <a:spcPts val="0"/>
              </a:spcBef>
              <a:spcAft>
                <a:spcPts val="0"/>
              </a:spcAft>
              <a:buSzPts val="2000"/>
              <a:buFont typeface="Saira"/>
              <a:buNone/>
              <a:defRPr sz="2000" b="1">
                <a:latin typeface="Saira"/>
                <a:ea typeface="Saira"/>
                <a:cs typeface="Saira"/>
                <a:sym typeface="Saira"/>
              </a:defRPr>
            </a:lvl5pPr>
            <a:lvl6pPr lvl="5" algn="r" rtl="0">
              <a:lnSpc>
                <a:spcPct val="100000"/>
              </a:lnSpc>
              <a:spcBef>
                <a:spcPts val="0"/>
              </a:spcBef>
              <a:spcAft>
                <a:spcPts val="0"/>
              </a:spcAft>
              <a:buSzPts val="2000"/>
              <a:buFont typeface="Saira"/>
              <a:buNone/>
              <a:defRPr sz="2000" b="1">
                <a:latin typeface="Saira"/>
                <a:ea typeface="Saira"/>
                <a:cs typeface="Saira"/>
                <a:sym typeface="Saira"/>
              </a:defRPr>
            </a:lvl6pPr>
            <a:lvl7pPr lvl="6" algn="r" rtl="0">
              <a:lnSpc>
                <a:spcPct val="100000"/>
              </a:lnSpc>
              <a:spcBef>
                <a:spcPts val="0"/>
              </a:spcBef>
              <a:spcAft>
                <a:spcPts val="0"/>
              </a:spcAft>
              <a:buSzPts val="2000"/>
              <a:buFont typeface="Saira"/>
              <a:buNone/>
              <a:defRPr sz="2000" b="1">
                <a:latin typeface="Saira"/>
                <a:ea typeface="Saira"/>
                <a:cs typeface="Saira"/>
                <a:sym typeface="Saira"/>
              </a:defRPr>
            </a:lvl7pPr>
            <a:lvl8pPr lvl="7" algn="r" rtl="0">
              <a:lnSpc>
                <a:spcPct val="100000"/>
              </a:lnSpc>
              <a:spcBef>
                <a:spcPts val="0"/>
              </a:spcBef>
              <a:spcAft>
                <a:spcPts val="0"/>
              </a:spcAft>
              <a:buSzPts val="2000"/>
              <a:buFont typeface="Saira"/>
              <a:buNone/>
              <a:defRPr sz="2000" b="1">
                <a:latin typeface="Saira"/>
                <a:ea typeface="Saira"/>
                <a:cs typeface="Saira"/>
                <a:sym typeface="Saira"/>
              </a:defRPr>
            </a:lvl8pPr>
            <a:lvl9pPr lvl="8" algn="r" rtl="0">
              <a:lnSpc>
                <a:spcPct val="100000"/>
              </a:lnSpc>
              <a:spcBef>
                <a:spcPts val="0"/>
              </a:spcBef>
              <a:spcAft>
                <a:spcPts val="0"/>
              </a:spcAft>
              <a:buSzPts val="2000"/>
              <a:buFont typeface="Saira"/>
              <a:buNone/>
              <a:defRPr sz="2000" b="1">
                <a:latin typeface="Saira"/>
                <a:ea typeface="Saira"/>
                <a:cs typeface="Saira"/>
                <a:sym typeface="Saira"/>
              </a:defRPr>
            </a:lvl9pPr>
          </a:lstStyle>
          <a:p>
            <a:endParaRPr/>
          </a:p>
        </p:txBody>
      </p:sp>
      <p:sp>
        <p:nvSpPr>
          <p:cNvPr id="1744" name="Google Shape;1744;p13"/>
          <p:cNvSpPr txBox="1">
            <a:spLocks noGrp="1"/>
          </p:cNvSpPr>
          <p:nvPr>
            <p:ph type="subTitle" idx="8"/>
          </p:nvPr>
        </p:nvSpPr>
        <p:spPr>
          <a:xfrm>
            <a:off x="5705175" y="3487617"/>
            <a:ext cx="23808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r" rtl="0">
              <a:lnSpc>
                <a:spcPct val="115000"/>
              </a:lnSpc>
              <a:spcBef>
                <a:spcPts val="0"/>
              </a:spcBef>
              <a:spcAft>
                <a:spcPts val="0"/>
              </a:spcAft>
              <a:buSzPts val="1400"/>
              <a:buNone/>
              <a:defRPr/>
            </a:lvl2pPr>
            <a:lvl3pPr lvl="2" algn="r" rtl="0">
              <a:lnSpc>
                <a:spcPct val="115000"/>
              </a:lnSpc>
              <a:spcBef>
                <a:spcPts val="0"/>
              </a:spcBef>
              <a:spcAft>
                <a:spcPts val="0"/>
              </a:spcAft>
              <a:buSzPts val="1400"/>
              <a:buNone/>
              <a:defRPr/>
            </a:lvl3pPr>
            <a:lvl4pPr lvl="3" algn="r" rtl="0">
              <a:lnSpc>
                <a:spcPct val="115000"/>
              </a:lnSpc>
              <a:spcBef>
                <a:spcPts val="0"/>
              </a:spcBef>
              <a:spcAft>
                <a:spcPts val="0"/>
              </a:spcAft>
              <a:buSzPts val="1400"/>
              <a:buNone/>
              <a:defRPr/>
            </a:lvl4pPr>
            <a:lvl5pPr lvl="4" algn="r" rtl="0">
              <a:lnSpc>
                <a:spcPct val="115000"/>
              </a:lnSpc>
              <a:spcBef>
                <a:spcPts val="0"/>
              </a:spcBef>
              <a:spcAft>
                <a:spcPts val="0"/>
              </a:spcAft>
              <a:buSzPts val="1400"/>
              <a:buNone/>
              <a:defRPr/>
            </a:lvl5pPr>
            <a:lvl6pPr lvl="5" algn="r" rtl="0">
              <a:lnSpc>
                <a:spcPct val="115000"/>
              </a:lnSpc>
              <a:spcBef>
                <a:spcPts val="0"/>
              </a:spcBef>
              <a:spcAft>
                <a:spcPts val="0"/>
              </a:spcAft>
              <a:buSzPts val="1400"/>
              <a:buNone/>
              <a:defRPr/>
            </a:lvl6pPr>
            <a:lvl7pPr lvl="6" algn="r" rtl="0">
              <a:lnSpc>
                <a:spcPct val="115000"/>
              </a:lnSpc>
              <a:spcBef>
                <a:spcPts val="0"/>
              </a:spcBef>
              <a:spcAft>
                <a:spcPts val="0"/>
              </a:spcAft>
              <a:buSzPts val="1400"/>
              <a:buNone/>
              <a:defRPr/>
            </a:lvl7pPr>
            <a:lvl8pPr lvl="7" algn="r" rtl="0">
              <a:lnSpc>
                <a:spcPct val="115000"/>
              </a:lnSpc>
              <a:spcBef>
                <a:spcPts val="0"/>
              </a:spcBef>
              <a:spcAft>
                <a:spcPts val="0"/>
              </a:spcAft>
              <a:buSzPts val="1400"/>
              <a:buNone/>
              <a:defRPr/>
            </a:lvl8pPr>
            <a:lvl9pPr lvl="8" algn="r" rtl="0">
              <a:lnSpc>
                <a:spcPct val="115000"/>
              </a:lnSpc>
              <a:spcBef>
                <a:spcPts val="0"/>
              </a:spcBef>
              <a:spcAft>
                <a:spcPts val="0"/>
              </a:spcAft>
              <a:buSzPts val="1400"/>
              <a:buNone/>
              <a:defRPr/>
            </a:lvl9pPr>
          </a:lstStyle>
          <a:p>
            <a:endParaRPr/>
          </a:p>
        </p:txBody>
      </p:sp>
      <p:sp>
        <p:nvSpPr>
          <p:cNvPr id="1745" name="Google Shape;1745;p13"/>
          <p:cNvSpPr txBox="1">
            <a:spLocks noGrp="1"/>
          </p:cNvSpPr>
          <p:nvPr>
            <p:ph type="title" idx="9" hasCustomPrompt="1"/>
          </p:nvPr>
        </p:nvSpPr>
        <p:spPr>
          <a:xfrm>
            <a:off x="3542550" y="1667450"/>
            <a:ext cx="716400" cy="93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4"/>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746" name="Google Shape;1746;p13"/>
          <p:cNvSpPr txBox="1">
            <a:spLocks noGrp="1"/>
          </p:cNvSpPr>
          <p:nvPr>
            <p:ph type="title" idx="13" hasCustomPrompt="1"/>
          </p:nvPr>
        </p:nvSpPr>
        <p:spPr>
          <a:xfrm>
            <a:off x="4885050" y="1667450"/>
            <a:ext cx="716400" cy="93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4"/>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747" name="Google Shape;1747;p13"/>
          <p:cNvSpPr txBox="1">
            <a:spLocks noGrp="1"/>
          </p:cNvSpPr>
          <p:nvPr>
            <p:ph type="title" idx="14" hasCustomPrompt="1"/>
          </p:nvPr>
        </p:nvSpPr>
        <p:spPr>
          <a:xfrm>
            <a:off x="3542550" y="3121225"/>
            <a:ext cx="716400" cy="93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4"/>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748" name="Google Shape;1748;p13"/>
          <p:cNvSpPr txBox="1">
            <a:spLocks noGrp="1"/>
          </p:cNvSpPr>
          <p:nvPr>
            <p:ph type="title" idx="15" hasCustomPrompt="1"/>
          </p:nvPr>
        </p:nvSpPr>
        <p:spPr>
          <a:xfrm>
            <a:off x="4885050" y="3121225"/>
            <a:ext cx="716400" cy="93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4"/>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grpSp>
        <p:nvGrpSpPr>
          <p:cNvPr id="1749" name="Google Shape;1749;p13"/>
          <p:cNvGrpSpPr/>
          <p:nvPr/>
        </p:nvGrpSpPr>
        <p:grpSpPr>
          <a:xfrm rot="-5400000">
            <a:off x="-307358" y="2299421"/>
            <a:ext cx="797136" cy="291763"/>
            <a:chOff x="3407100" y="1275750"/>
            <a:chExt cx="725725" cy="265625"/>
          </a:xfrm>
        </p:grpSpPr>
        <p:sp>
          <p:nvSpPr>
            <p:cNvPr id="1750" name="Google Shape;1750;p13"/>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3"/>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3"/>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3"/>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3"/>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3"/>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3"/>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3"/>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3"/>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3"/>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3"/>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3"/>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3"/>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3"/>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3"/>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3"/>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13"/>
          <p:cNvGrpSpPr/>
          <p:nvPr/>
        </p:nvGrpSpPr>
        <p:grpSpPr>
          <a:xfrm rot="9154323">
            <a:off x="96822" y="4014838"/>
            <a:ext cx="806149" cy="960521"/>
            <a:chOff x="4629053" y="-303458"/>
            <a:chExt cx="990765" cy="1180490"/>
          </a:xfrm>
        </p:grpSpPr>
        <p:sp>
          <p:nvSpPr>
            <p:cNvPr id="1767" name="Google Shape;1767;p13"/>
            <p:cNvSpPr/>
            <p:nvPr/>
          </p:nvSpPr>
          <p:spPr>
            <a:xfrm rot="1197798">
              <a:off x="4719635" y="227869"/>
              <a:ext cx="515534" cy="507543"/>
            </a:xfrm>
            <a:custGeom>
              <a:avLst/>
              <a:gdLst/>
              <a:ahLst/>
              <a:cxnLst/>
              <a:rect l="l" t="t" r="r" b="b"/>
              <a:pathLst>
                <a:path w="14386" h="14163" extrusionOk="0">
                  <a:moveTo>
                    <a:pt x="7190" y="1"/>
                  </a:moveTo>
                  <a:cubicBezTo>
                    <a:pt x="6732" y="1"/>
                    <a:pt x="6277" y="51"/>
                    <a:pt x="5831" y="155"/>
                  </a:cubicBezTo>
                  <a:cubicBezTo>
                    <a:pt x="2806" y="852"/>
                    <a:pt x="479" y="3677"/>
                    <a:pt x="61" y="6701"/>
                  </a:cubicBezTo>
                  <a:cubicBezTo>
                    <a:pt x="61" y="6721"/>
                    <a:pt x="61" y="6721"/>
                    <a:pt x="41" y="6741"/>
                  </a:cubicBezTo>
                  <a:cubicBezTo>
                    <a:pt x="1" y="7119"/>
                    <a:pt x="1" y="7477"/>
                    <a:pt x="41" y="7855"/>
                  </a:cubicBezTo>
                  <a:cubicBezTo>
                    <a:pt x="160" y="9407"/>
                    <a:pt x="837" y="10959"/>
                    <a:pt x="1991" y="12013"/>
                  </a:cubicBezTo>
                  <a:cubicBezTo>
                    <a:pt x="3065" y="13028"/>
                    <a:pt x="4517" y="13744"/>
                    <a:pt x="5970" y="14043"/>
                  </a:cubicBezTo>
                  <a:cubicBezTo>
                    <a:pt x="6370" y="14124"/>
                    <a:pt x="6775" y="14163"/>
                    <a:pt x="7178" y="14163"/>
                  </a:cubicBezTo>
                  <a:cubicBezTo>
                    <a:pt x="9442" y="14163"/>
                    <a:pt x="11676" y="12939"/>
                    <a:pt x="12993" y="11098"/>
                  </a:cubicBezTo>
                  <a:cubicBezTo>
                    <a:pt x="13749" y="10024"/>
                    <a:pt x="14227" y="8750"/>
                    <a:pt x="14306" y="7437"/>
                  </a:cubicBezTo>
                  <a:cubicBezTo>
                    <a:pt x="14386" y="6025"/>
                    <a:pt x="14028" y="4592"/>
                    <a:pt x="13272" y="3378"/>
                  </a:cubicBezTo>
                  <a:cubicBezTo>
                    <a:pt x="12257" y="1807"/>
                    <a:pt x="10566" y="613"/>
                    <a:pt x="8735" y="175"/>
                  </a:cubicBezTo>
                  <a:lnTo>
                    <a:pt x="8696" y="175"/>
                  </a:lnTo>
                  <a:cubicBezTo>
                    <a:pt x="8196" y="61"/>
                    <a:pt x="7692" y="1"/>
                    <a:pt x="7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3"/>
            <p:cNvSpPr/>
            <p:nvPr/>
          </p:nvSpPr>
          <p:spPr>
            <a:xfrm rot="1197798">
              <a:off x="4793618" y="300876"/>
              <a:ext cx="368643" cy="362874"/>
            </a:xfrm>
            <a:custGeom>
              <a:avLst/>
              <a:gdLst/>
              <a:ahLst/>
              <a:cxnLst/>
              <a:rect l="l" t="t" r="r" b="b"/>
              <a:pathLst>
                <a:path w="10287" h="10126" extrusionOk="0">
                  <a:moveTo>
                    <a:pt x="5144" y="0"/>
                  </a:moveTo>
                  <a:cubicBezTo>
                    <a:pt x="4813" y="0"/>
                    <a:pt x="4483" y="37"/>
                    <a:pt x="4159" y="114"/>
                  </a:cubicBezTo>
                  <a:cubicBezTo>
                    <a:pt x="1990" y="611"/>
                    <a:pt x="338" y="2641"/>
                    <a:pt x="40" y="4809"/>
                  </a:cubicBezTo>
                  <a:cubicBezTo>
                    <a:pt x="20" y="4809"/>
                    <a:pt x="20" y="4829"/>
                    <a:pt x="20" y="4829"/>
                  </a:cubicBezTo>
                  <a:cubicBezTo>
                    <a:pt x="0" y="5088"/>
                    <a:pt x="0" y="5347"/>
                    <a:pt x="20" y="5605"/>
                  </a:cubicBezTo>
                  <a:cubicBezTo>
                    <a:pt x="100" y="6719"/>
                    <a:pt x="617" y="7853"/>
                    <a:pt x="1433" y="8610"/>
                  </a:cubicBezTo>
                  <a:cubicBezTo>
                    <a:pt x="2209" y="9326"/>
                    <a:pt x="3243" y="9823"/>
                    <a:pt x="4278" y="10042"/>
                  </a:cubicBezTo>
                  <a:cubicBezTo>
                    <a:pt x="4561" y="10099"/>
                    <a:pt x="4847" y="10126"/>
                    <a:pt x="5132" y="10126"/>
                  </a:cubicBezTo>
                  <a:cubicBezTo>
                    <a:pt x="6750" y="10126"/>
                    <a:pt x="8342" y="9252"/>
                    <a:pt x="9272" y="7933"/>
                  </a:cubicBezTo>
                  <a:cubicBezTo>
                    <a:pt x="9829" y="7157"/>
                    <a:pt x="10167" y="6262"/>
                    <a:pt x="10227" y="5307"/>
                  </a:cubicBezTo>
                  <a:cubicBezTo>
                    <a:pt x="10287" y="4312"/>
                    <a:pt x="10028" y="3297"/>
                    <a:pt x="9491" y="2422"/>
                  </a:cubicBezTo>
                  <a:cubicBezTo>
                    <a:pt x="8573" y="987"/>
                    <a:pt x="6858" y="0"/>
                    <a:pt x="5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3"/>
            <p:cNvSpPr/>
            <p:nvPr/>
          </p:nvSpPr>
          <p:spPr>
            <a:xfrm rot="1197798">
              <a:off x="4780053" y="-216097"/>
              <a:ext cx="688764" cy="1005768"/>
            </a:xfrm>
            <a:custGeom>
              <a:avLst/>
              <a:gdLst/>
              <a:ahLst/>
              <a:cxnLst/>
              <a:rect l="l" t="t" r="r" b="b"/>
              <a:pathLst>
                <a:path w="19220" h="28066" extrusionOk="0">
                  <a:moveTo>
                    <a:pt x="16082" y="400"/>
                  </a:moveTo>
                  <a:cubicBezTo>
                    <a:pt x="16453" y="400"/>
                    <a:pt x="16844" y="510"/>
                    <a:pt x="17191" y="666"/>
                  </a:cubicBezTo>
                  <a:cubicBezTo>
                    <a:pt x="17867" y="964"/>
                    <a:pt x="18663" y="1561"/>
                    <a:pt x="18723" y="2357"/>
                  </a:cubicBezTo>
                  <a:cubicBezTo>
                    <a:pt x="18762" y="2815"/>
                    <a:pt x="18543" y="3252"/>
                    <a:pt x="18325" y="3650"/>
                  </a:cubicBezTo>
                  <a:cubicBezTo>
                    <a:pt x="18106" y="4068"/>
                    <a:pt x="17867" y="4486"/>
                    <a:pt x="17628" y="4904"/>
                  </a:cubicBezTo>
                  <a:cubicBezTo>
                    <a:pt x="17151" y="5739"/>
                    <a:pt x="16653" y="6575"/>
                    <a:pt x="16136" y="7391"/>
                  </a:cubicBezTo>
                  <a:cubicBezTo>
                    <a:pt x="15619" y="8207"/>
                    <a:pt x="15082" y="9002"/>
                    <a:pt x="14524" y="9798"/>
                  </a:cubicBezTo>
                  <a:cubicBezTo>
                    <a:pt x="14246" y="10196"/>
                    <a:pt x="13947" y="10594"/>
                    <a:pt x="13669" y="10992"/>
                  </a:cubicBezTo>
                  <a:cubicBezTo>
                    <a:pt x="13390" y="11370"/>
                    <a:pt x="13072" y="11748"/>
                    <a:pt x="12813" y="12146"/>
                  </a:cubicBezTo>
                  <a:cubicBezTo>
                    <a:pt x="12694" y="12305"/>
                    <a:pt x="12595" y="12464"/>
                    <a:pt x="12475" y="12623"/>
                  </a:cubicBezTo>
                  <a:cubicBezTo>
                    <a:pt x="12376" y="12504"/>
                    <a:pt x="12256" y="12385"/>
                    <a:pt x="12117" y="12285"/>
                  </a:cubicBezTo>
                  <a:cubicBezTo>
                    <a:pt x="11759" y="11987"/>
                    <a:pt x="11341" y="11768"/>
                    <a:pt x="10903" y="11629"/>
                  </a:cubicBezTo>
                  <a:cubicBezTo>
                    <a:pt x="10764" y="11569"/>
                    <a:pt x="10625" y="11549"/>
                    <a:pt x="10466" y="11509"/>
                  </a:cubicBezTo>
                  <a:cubicBezTo>
                    <a:pt x="11222" y="9619"/>
                    <a:pt x="11958" y="7709"/>
                    <a:pt x="12694" y="5819"/>
                  </a:cubicBezTo>
                  <a:cubicBezTo>
                    <a:pt x="13072" y="4844"/>
                    <a:pt x="13450" y="3889"/>
                    <a:pt x="13848" y="2934"/>
                  </a:cubicBezTo>
                  <a:cubicBezTo>
                    <a:pt x="14127" y="2218"/>
                    <a:pt x="14385" y="1442"/>
                    <a:pt x="14942" y="905"/>
                  </a:cubicBezTo>
                  <a:cubicBezTo>
                    <a:pt x="15201" y="646"/>
                    <a:pt x="15539" y="467"/>
                    <a:pt x="15917" y="407"/>
                  </a:cubicBezTo>
                  <a:cubicBezTo>
                    <a:pt x="15972" y="402"/>
                    <a:pt x="16027" y="400"/>
                    <a:pt x="16082" y="400"/>
                  </a:cubicBezTo>
                  <a:close/>
                  <a:moveTo>
                    <a:pt x="9958" y="11802"/>
                  </a:moveTo>
                  <a:cubicBezTo>
                    <a:pt x="10005" y="11802"/>
                    <a:pt x="10072" y="11828"/>
                    <a:pt x="10088" y="11828"/>
                  </a:cubicBezTo>
                  <a:cubicBezTo>
                    <a:pt x="10167" y="11828"/>
                    <a:pt x="10227" y="11828"/>
                    <a:pt x="10287" y="11848"/>
                  </a:cubicBezTo>
                  <a:cubicBezTo>
                    <a:pt x="10406" y="11867"/>
                    <a:pt x="10505" y="11887"/>
                    <a:pt x="10625" y="11907"/>
                  </a:cubicBezTo>
                  <a:cubicBezTo>
                    <a:pt x="10864" y="11967"/>
                    <a:pt x="11082" y="12066"/>
                    <a:pt x="11301" y="12166"/>
                  </a:cubicBezTo>
                  <a:cubicBezTo>
                    <a:pt x="11719" y="12385"/>
                    <a:pt x="12117" y="12703"/>
                    <a:pt x="12415" y="13081"/>
                  </a:cubicBezTo>
                  <a:cubicBezTo>
                    <a:pt x="12495" y="13200"/>
                    <a:pt x="12495" y="13240"/>
                    <a:pt x="12415" y="13360"/>
                  </a:cubicBezTo>
                  <a:cubicBezTo>
                    <a:pt x="12316" y="13499"/>
                    <a:pt x="12236" y="13618"/>
                    <a:pt x="12137" y="13758"/>
                  </a:cubicBezTo>
                  <a:cubicBezTo>
                    <a:pt x="11998" y="13976"/>
                    <a:pt x="11838" y="14175"/>
                    <a:pt x="11719" y="14414"/>
                  </a:cubicBezTo>
                  <a:cubicBezTo>
                    <a:pt x="11679" y="14394"/>
                    <a:pt x="11639" y="14354"/>
                    <a:pt x="11600" y="14335"/>
                  </a:cubicBezTo>
                  <a:cubicBezTo>
                    <a:pt x="10943" y="13917"/>
                    <a:pt x="10187" y="13598"/>
                    <a:pt x="9411" y="13399"/>
                  </a:cubicBezTo>
                  <a:cubicBezTo>
                    <a:pt x="9491" y="13141"/>
                    <a:pt x="9570" y="12902"/>
                    <a:pt x="9650" y="12643"/>
                  </a:cubicBezTo>
                  <a:cubicBezTo>
                    <a:pt x="9710" y="12504"/>
                    <a:pt x="9749" y="12345"/>
                    <a:pt x="9809" y="12186"/>
                  </a:cubicBezTo>
                  <a:cubicBezTo>
                    <a:pt x="9829" y="12126"/>
                    <a:pt x="9849" y="12046"/>
                    <a:pt x="9889" y="11987"/>
                  </a:cubicBezTo>
                  <a:cubicBezTo>
                    <a:pt x="9889" y="11947"/>
                    <a:pt x="9909" y="11828"/>
                    <a:pt x="9928" y="11808"/>
                  </a:cubicBezTo>
                  <a:cubicBezTo>
                    <a:pt x="9936" y="11804"/>
                    <a:pt x="9947" y="11802"/>
                    <a:pt x="9958" y="11802"/>
                  </a:cubicBezTo>
                  <a:close/>
                  <a:moveTo>
                    <a:pt x="7631" y="15494"/>
                  </a:moveTo>
                  <a:cubicBezTo>
                    <a:pt x="9345" y="15494"/>
                    <a:pt x="11060" y="16481"/>
                    <a:pt x="11978" y="17916"/>
                  </a:cubicBezTo>
                  <a:cubicBezTo>
                    <a:pt x="12515" y="18791"/>
                    <a:pt x="12774" y="19806"/>
                    <a:pt x="12714" y="20801"/>
                  </a:cubicBezTo>
                  <a:cubicBezTo>
                    <a:pt x="12654" y="21756"/>
                    <a:pt x="12316" y="22651"/>
                    <a:pt x="11759" y="23427"/>
                  </a:cubicBezTo>
                  <a:cubicBezTo>
                    <a:pt x="10829" y="24746"/>
                    <a:pt x="9237" y="25620"/>
                    <a:pt x="7619" y="25620"/>
                  </a:cubicBezTo>
                  <a:cubicBezTo>
                    <a:pt x="7334" y="25620"/>
                    <a:pt x="7048" y="25593"/>
                    <a:pt x="6765" y="25536"/>
                  </a:cubicBezTo>
                  <a:cubicBezTo>
                    <a:pt x="5730" y="25317"/>
                    <a:pt x="4696" y="24820"/>
                    <a:pt x="3920" y="24104"/>
                  </a:cubicBezTo>
                  <a:cubicBezTo>
                    <a:pt x="3104" y="23347"/>
                    <a:pt x="2587" y="22213"/>
                    <a:pt x="2507" y="21099"/>
                  </a:cubicBezTo>
                  <a:cubicBezTo>
                    <a:pt x="2487" y="20841"/>
                    <a:pt x="2487" y="20582"/>
                    <a:pt x="2507" y="20323"/>
                  </a:cubicBezTo>
                  <a:cubicBezTo>
                    <a:pt x="2507" y="20323"/>
                    <a:pt x="2507" y="20303"/>
                    <a:pt x="2527" y="20303"/>
                  </a:cubicBezTo>
                  <a:cubicBezTo>
                    <a:pt x="2825" y="18135"/>
                    <a:pt x="4477" y="16105"/>
                    <a:pt x="6646" y="15608"/>
                  </a:cubicBezTo>
                  <a:cubicBezTo>
                    <a:pt x="6970" y="15531"/>
                    <a:pt x="7300" y="15494"/>
                    <a:pt x="7631" y="15494"/>
                  </a:cubicBezTo>
                  <a:close/>
                  <a:moveTo>
                    <a:pt x="7682" y="15183"/>
                  </a:moveTo>
                  <a:cubicBezTo>
                    <a:pt x="7595" y="15183"/>
                    <a:pt x="7508" y="15185"/>
                    <a:pt x="7421" y="15190"/>
                  </a:cubicBezTo>
                  <a:cubicBezTo>
                    <a:pt x="5153" y="15309"/>
                    <a:pt x="3184" y="17120"/>
                    <a:pt x="2487" y="19229"/>
                  </a:cubicBezTo>
                  <a:cubicBezTo>
                    <a:pt x="2388" y="19547"/>
                    <a:pt x="2308" y="19886"/>
                    <a:pt x="2248" y="20224"/>
                  </a:cubicBezTo>
                  <a:cubicBezTo>
                    <a:pt x="2248" y="20244"/>
                    <a:pt x="2248" y="20264"/>
                    <a:pt x="2268" y="20283"/>
                  </a:cubicBezTo>
                  <a:cubicBezTo>
                    <a:pt x="2089" y="21497"/>
                    <a:pt x="2388" y="22751"/>
                    <a:pt x="3084" y="23726"/>
                  </a:cubicBezTo>
                  <a:cubicBezTo>
                    <a:pt x="3741" y="24681"/>
                    <a:pt x="4755" y="25317"/>
                    <a:pt x="5830" y="25715"/>
                  </a:cubicBezTo>
                  <a:cubicBezTo>
                    <a:pt x="6423" y="25932"/>
                    <a:pt x="7029" y="26044"/>
                    <a:pt x="7641" y="26044"/>
                  </a:cubicBezTo>
                  <a:cubicBezTo>
                    <a:pt x="8096" y="26044"/>
                    <a:pt x="8555" y="25982"/>
                    <a:pt x="9013" y="25854"/>
                  </a:cubicBezTo>
                  <a:cubicBezTo>
                    <a:pt x="9988" y="25576"/>
                    <a:pt x="10903" y="25019"/>
                    <a:pt x="11600" y="24283"/>
                  </a:cubicBezTo>
                  <a:cubicBezTo>
                    <a:pt x="13072" y="22711"/>
                    <a:pt x="13530" y="20423"/>
                    <a:pt x="12654" y="18453"/>
                  </a:cubicBezTo>
                  <a:cubicBezTo>
                    <a:pt x="11833" y="16543"/>
                    <a:pt x="9764" y="15183"/>
                    <a:pt x="7682" y="15183"/>
                  </a:cubicBezTo>
                  <a:close/>
                  <a:moveTo>
                    <a:pt x="7607" y="13464"/>
                  </a:moveTo>
                  <a:cubicBezTo>
                    <a:pt x="8109" y="13464"/>
                    <a:pt x="8613" y="13524"/>
                    <a:pt x="9113" y="13638"/>
                  </a:cubicBezTo>
                  <a:lnTo>
                    <a:pt x="9152" y="13638"/>
                  </a:lnTo>
                  <a:cubicBezTo>
                    <a:pt x="10983" y="14076"/>
                    <a:pt x="12674" y="15270"/>
                    <a:pt x="13689" y="16841"/>
                  </a:cubicBezTo>
                  <a:cubicBezTo>
                    <a:pt x="14445" y="18055"/>
                    <a:pt x="14803" y="19488"/>
                    <a:pt x="14723" y="20900"/>
                  </a:cubicBezTo>
                  <a:cubicBezTo>
                    <a:pt x="14644" y="22213"/>
                    <a:pt x="14166" y="23487"/>
                    <a:pt x="13410" y="24561"/>
                  </a:cubicBezTo>
                  <a:cubicBezTo>
                    <a:pt x="12093" y="26402"/>
                    <a:pt x="9859" y="27626"/>
                    <a:pt x="7595" y="27626"/>
                  </a:cubicBezTo>
                  <a:cubicBezTo>
                    <a:pt x="7192" y="27626"/>
                    <a:pt x="6787" y="27587"/>
                    <a:pt x="6387" y="27506"/>
                  </a:cubicBezTo>
                  <a:cubicBezTo>
                    <a:pt x="4934" y="27207"/>
                    <a:pt x="3482" y="26491"/>
                    <a:pt x="2408" y="25476"/>
                  </a:cubicBezTo>
                  <a:cubicBezTo>
                    <a:pt x="1254" y="24422"/>
                    <a:pt x="577" y="22870"/>
                    <a:pt x="458" y="21318"/>
                  </a:cubicBezTo>
                  <a:cubicBezTo>
                    <a:pt x="418" y="20940"/>
                    <a:pt x="418" y="20582"/>
                    <a:pt x="458" y="20204"/>
                  </a:cubicBezTo>
                  <a:cubicBezTo>
                    <a:pt x="478" y="20184"/>
                    <a:pt x="478" y="20184"/>
                    <a:pt x="478" y="20164"/>
                  </a:cubicBezTo>
                  <a:cubicBezTo>
                    <a:pt x="896" y="17140"/>
                    <a:pt x="3223" y="14315"/>
                    <a:pt x="6248" y="13618"/>
                  </a:cubicBezTo>
                  <a:cubicBezTo>
                    <a:pt x="6694" y="13514"/>
                    <a:pt x="7149" y="13464"/>
                    <a:pt x="7607" y="13464"/>
                  </a:cubicBezTo>
                  <a:close/>
                  <a:moveTo>
                    <a:pt x="16117" y="0"/>
                  </a:moveTo>
                  <a:cubicBezTo>
                    <a:pt x="15854" y="0"/>
                    <a:pt x="15592" y="45"/>
                    <a:pt x="15340" y="149"/>
                  </a:cubicBezTo>
                  <a:cubicBezTo>
                    <a:pt x="14624" y="447"/>
                    <a:pt x="14166" y="1143"/>
                    <a:pt x="13868" y="1840"/>
                  </a:cubicBezTo>
                  <a:cubicBezTo>
                    <a:pt x="13470" y="2755"/>
                    <a:pt x="13152" y="3710"/>
                    <a:pt x="12793" y="4645"/>
                  </a:cubicBezTo>
                  <a:cubicBezTo>
                    <a:pt x="12018" y="6694"/>
                    <a:pt x="11222" y="8744"/>
                    <a:pt x="10466" y="10793"/>
                  </a:cubicBezTo>
                  <a:cubicBezTo>
                    <a:pt x="10366" y="11012"/>
                    <a:pt x="10287" y="11251"/>
                    <a:pt x="10207" y="11469"/>
                  </a:cubicBezTo>
                  <a:cubicBezTo>
                    <a:pt x="10134" y="11462"/>
                    <a:pt x="10057" y="11452"/>
                    <a:pt x="9981" y="11452"/>
                  </a:cubicBezTo>
                  <a:cubicBezTo>
                    <a:pt x="9850" y="11452"/>
                    <a:pt x="9726" y="11482"/>
                    <a:pt x="9650" y="11609"/>
                  </a:cubicBezTo>
                  <a:cubicBezTo>
                    <a:pt x="9570" y="11708"/>
                    <a:pt x="9530" y="11867"/>
                    <a:pt x="9491" y="12007"/>
                  </a:cubicBezTo>
                  <a:cubicBezTo>
                    <a:pt x="9431" y="12166"/>
                    <a:pt x="9391" y="12305"/>
                    <a:pt x="9332" y="12464"/>
                  </a:cubicBezTo>
                  <a:cubicBezTo>
                    <a:pt x="9232" y="12743"/>
                    <a:pt x="9133" y="13021"/>
                    <a:pt x="9033" y="13300"/>
                  </a:cubicBezTo>
                  <a:cubicBezTo>
                    <a:pt x="8566" y="13200"/>
                    <a:pt x="8086" y="13156"/>
                    <a:pt x="7603" y="13156"/>
                  </a:cubicBezTo>
                  <a:cubicBezTo>
                    <a:pt x="7509" y="13156"/>
                    <a:pt x="7416" y="13157"/>
                    <a:pt x="7322" y="13161"/>
                  </a:cubicBezTo>
                  <a:cubicBezTo>
                    <a:pt x="5790" y="13240"/>
                    <a:pt x="4377" y="13897"/>
                    <a:pt x="3203" y="14852"/>
                  </a:cubicBezTo>
                  <a:cubicBezTo>
                    <a:pt x="1990" y="15847"/>
                    <a:pt x="1055" y="17200"/>
                    <a:pt x="537" y="18692"/>
                  </a:cubicBezTo>
                  <a:cubicBezTo>
                    <a:pt x="398" y="19149"/>
                    <a:pt x="279" y="19627"/>
                    <a:pt x="219" y="20104"/>
                  </a:cubicBezTo>
                  <a:cubicBezTo>
                    <a:pt x="219" y="20124"/>
                    <a:pt x="219" y="20144"/>
                    <a:pt x="219" y="20164"/>
                  </a:cubicBezTo>
                  <a:cubicBezTo>
                    <a:pt x="0" y="21796"/>
                    <a:pt x="418" y="23507"/>
                    <a:pt x="1373" y="24879"/>
                  </a:cubicBezTo>
                  <a:cubicBezTo>
                    <a:pt x="2268" y="26153"/>
                    <a:pt x="3661" y="27048"/>
                    <a:pt x="5114" y="27585"/>
                  </a:cubicBezTo>
                  <a:cubicBezTo>
                    <a:pt x="5830" y="27844"/>
                    <a:pt x="6586" y="28043"/>
                    <a:pt x="7362" y="28063"/>
                  </a:cubicBezTo>
                  <a:cubicBezTo>
                    <a:pt x="7422" y="28065"/>
                    <a:pt x="7482" y="28065"/>
                    <a:pt x="7542" y="28065"/>
                  </a:cubicBezTo>
                  <a:cubicBezTo>
                    <a:pt x="8201" y="28065"/>
                    <a:pt x="8873" y="27967"/>
                    <a:pt x="9511" y="27784"/>
                  </a:cubicBezTo>
                  <a:cubicBezTo>
                    <a:pt x="10883" y="27406"/>
                    <a:pt x="12117" y="26650"/>
                    <a:pt x="13072" y="25616"/>
                  </a:cubicBezTo>
                  <a:cubicBezTo>
                    <a:pt x="14027" y="24601"/>
                    <a:pt x="14704" y="23328"/>
                    <a:pt x="14982" y="21975"/>
                  </a:cubicBezTo>
                  <a:cubicBezTo>
                    <a:pt x="15261" y="20522"/>
                    <a:pt x="15101" y="19010"/>
                    <a:pt x="14524" y="17677"/>
                  </a:cubicBezTo>
                  <a:cubicBezTo>
                    <a:pt x="13967" y="16384"/>
                    <a:pt x="13032" y="15309"/>
                    <a:pt x="11878" y="14514"/>
                  </a:cubicBezTo>
                  <a:cubicBezTo>
                    <a:pt x="12057" y="14354"/>
                    <a:pt x="12197" y="14155"/>
                    <a:pt x="12356" y="13957"/>
                  </a:cubicBezTo>
                  <a:cubicBezTo>
                    <a:pt x="12515" y="13777"/>
                    <a:pt x="12734" y="13578"/>
                    <a:pt x="12813" y="13340"/>
                  </a:cubicBezTo>
                  <a:cubicBezTo>
                    <a:pt x="12893" y="13121"/>
                    <a:pt x="12754" y="12942"/>
                    <a:pt x="12614" y="12783"/>
                  </a:cubicBezTo>
                  <a:cubicBezTo>
                    <a:pt x="12933" y="12425"/>
                    <a:pt x="13251" y="12066"/>
                    <a:pt x="13530" y="11688"/>
                  </a:cubicBezTo>
                  <a:cubicBezTo>
                    <a:pt x="13848" y="11290"/>
                    <a:pt x="14146" y="10893"/>
                    <a:pt x="14445" y="10475"/>
                  </a:cubicBezTo>
                  <a:cubicBezTo>
                    <a:pt x="15042" y="9659"/>
                    <a:pt x="15619" y="8803"/>
                    <a:pt x="16176" y="7968"/>
                  </a:cubicBezTo>
                  <a:cubicBezTo>
                    <a:pt x="16733" y="7112"/>
                    <a:pt x="17270" y="6257"/>
                    <a:pt x="17768" y="5381"/>
                  </a:cubicBezTo>
                  <a:cubicBezTo>
                    <a:pt x="18026" y="4944"/>
                    <a:pt x="18285" y="4506"/>
                    <a:pt x="18524" y="4048"/>
                  </a:cubicBezTo>
                  <a:cubicBezTo>
                    <a:pt x="18762" y="3630"/>
                    <a:pt x="19021" y="3193"/>
                    <a:pt x="19081" y="2715"/>
                  </a:cubicBezTo>
                  <a:cubicBezTo>
                    <a:pt x="19220" y="1840"/>
                    <a:pt x="18623" y="1104"/>
                    <a:pt x="17927" y="646"/>
                  </a:cubicBezTo>
                  <a:cubicBezTo>
                    <a:pt x="17417" y="278"/>
                    <a:pt x="16765" y="0"/>
                    <a:pt x="16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3"/>
            <p:cNvSpPr/>
            <p:nvPr/>
          </p:nvSpPr>
          <p:spPr>
            <a:xfrm rot="1197798">
              <a:off x="5125723" y="225266"/>
              <a:ext cx="110554" cy="93639"/>
            </a:xfrm>
            <a:custGeom>
              <a:avLst/>
              <a:gdLst/>
              <a:ahLst/>
              <a:cxnLst/>
              <a:rect l="l" t="t" r="r" b="b"/>
              <a:pathLst>
                <a:path w="3085" h="2613" extrusionOk="0">
                  <a:moveTo>
                    <a:pt x="547" y="0"/>
                  </a:moveTo>
                  <a:cubicBezTo>
                    <a:pt x="536" y="0"/>
                    <a:pt x="525" y="2"/>
                    <a:pt x="517" y="6"/>
                  </a:cubicBezTo>
                  <a:cubicBezTo>
                    <a:pt x="498" y="26"/>
                    <a:pt x="478" y="145"/>
                    <a:pt x="478" y="185"/>
                  </a:cubicBezTo>
                  <a:cubicBezTo>
                    <a:pt x="438" y="244"/>
                    <a:pt x="418" y="324"/>
                    <a:pt x="398" y="384"/>
                  </a:cubicBezTo>
                  <a:cubicBezTo>
                    <a:pt x="338" y="543"/>
                    <a:pt x="299" y="702"/>
                    <a:pt x="239" y="841"/>
                  </a:cubicBezTo>
                  <a:cubicBezTo>
                    <a:pt x="159" y="1100"/>
                    <a:pt x="80" y="1339"/>
                    <a:pt x="0" y="1597"/>
                  </a:cubicBezTo>
                  <a:cubicBezTo>
                    <a:pt x="776" y="1796"/>
                    <a:pt x="1532" y="2115"/>
                    <a:pt x="2189" y="2533"/>
                  </a:cubicBezTo>
                  <a:cubicBezTo>
                    <a:pt x="2228" y="2552"/>
                    <a:pt x="2268" y="2592"/>
                    <a:pt x="2308" y="2612"/>
                  </a:cubicBezTo>
                  <a:cubicBezTo>
                    <a:pt x="2427" y="2373"/>
                    <a:pt x="2587" y="2174"/>
                    <a:pt x="2726" y="1956"/>
                  </a:cubicBezTo>
                  <a:cubicBezTo>
                    <a:pt x="2825" y="1816"/>
                    <a:pt x="2905" y="1697"/>
                    <a:pt x="3004" y="1558"/>
                  </a:cubicBezTo>
                  <a:cubicBezTo>
                    <a:pt x="3084" y="1438"/>
                    <a:pt x="3084" y="1398"/>
                    <a:pt x="3004" y="1279"/>
                  </a:cubicBezTo>
                  <a:cubicBezTo>
                    <a:pt x="2706" y="901"/>
                    <a:pt x="2308" y="583"/>
                    <a:pt x="1890" y="364"/>
                  </a:cubicBezTo>
                  <a:cubicBezTo>
                    <a:pt x="1671" y="264"/>
                    <a:pt x="1453" y="165"/>
                    <a:pt x="1214" y="105"/>
                  </a:cubicBezTo>
                  <a:cubicBezTo>
                    <a:pt x="1094" y="85"/>
                    <a:pt x="995" y="65"/>
                    <a:pt x="876" y="46"/>
                  </a:cubicBezTo>
                  <a:cubicBezTo>
                    <a:pt x="816" y="26"/>
                    <a:pt x="756" y="26"/>
                    <a:pt x="677" y="26"/>
                  </a:cubicBezTo>
                  <a:cubicBezTo>
                    <a:pt x="661" y="26"/>
                    <a:pt x="594"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3"/>
            <p:cNvSpPr/>
            <p:nvPr/>
          </p:nvSpPr>
          <p:spPr>
            <a:xfrm rot="1197798">
              <a:off x="5236326" y="-124378"/>
              <a:ext cx="297366" cy="438093"/>
            </a:xfrm>
            <a:custGeom>
              <a:avLst/>
              <a:gdLst/>
              <a:ahLst/>
              <a:cxnLst/>
              <a:rect l="l" t="t" r="r" b="b"/>
              <a:pathLst>
                <a:path w="8298" h="12225" extrusionOk="0">
                  <a:moveTo>
                    <a:pt x="5617" y="1"/>
                  </a:moveTo>
                  <a:cubicBezTo>
                    <a:pt x="5562" y="1"/>
                    <a:pt x="5507" y="3"/>
                    <a:pt x="5452" y="8"/>
                  </a:cubicBezTo>
                  <a:cubicBezTo>
                    <a:pt x="5074" y="68"/>
                    <a:pt x="4736" y="247"/>
                    <a:pt x="4477" y="506"/>
                  </a:cubicBezTo>
                  <a:cubicBezTo>
                    <a:pt x="3920" y="1043"/>
                    <a:pt x="3662" y="1819"/>
                    <a:pt x="3383" y="2535"/>
                  </a:cubicBezTo>
                  <a:cubicBezTo>
                    <a:pt x="2985" y="3490"/>
                    <a:pt x="2607" y="4445"/>
                    <a:pt x="2229" y="5420"/>
                  </a:cubicBezTo>
                  <a:cubicBezTo>
                    <a:pt x="1493" y="7310"/>
                    <a:pt x="757" y="9220"/>
                    <a:pt x="1" y="11110"/>
                  </a:cubicBezTo>
                  <a:cubicBezTo>
                    <a:pt x="160" y="11150"/>
                    <a:pt x="299" y="11170"/>
                    <a:pt x="438" y="11230"/>
                  </a:cubicBezTo>
                  <a:cubicBezTo>
                    <a:pt x="876" y="11369"/>
                    <a:pt x="1294" y="11588"/>
                    <a:pt x="1652" y="11886"/>
                  </a:cubicBezTo>
                  <a:cubicBezTo>
                    <a:pt x="1791" y="11986"/>
                    <a:pt x="1911" y="12105"/>
                    <a:pt x="2010" y="12224"/>
                  </a:cubicBezTo>
                  <a:cubicBezTo>
                    <a:pt x="2130" y="12065"/>
                    <a:pt x="2229" y="11906"/>
                    <a:pt x="2348" y="11747"/>
                  </a:cubicBezTo>
                  <a:cubicBezTo>
                    <a:pt x="2607" y="11349"/>
                    <a:pt x="2925" y="10971"/>
                    <a:pt x="3204" y="10593"/>
                  </a:cubicBezTo>
                  <a:cubicBezTo>
                    <a:pt x="3482" y="10195"/>
                    <a:pt x="3781" y="9797"/>
                    <a:pt x="4059" y="9399"/>
                  </a:cubicBezTo>
                  <a:cubicBezTo>
                    <a:pt x="4617" y="8603"/>
                    <a:pt x="5154" y="7808"/>
                    <a:pt x="5671" y="6992"/>
                  </a:cubicBezTo>
                  <a:cubicBezTo>
                    <a:pt x="6188" y="6176"/>
                    <a:pt x="6686" y="5340"/>
                    <a:pt x="7163" y="4505"/>
                  </a:cubicBezTo>
                  <a:cubicBezTo>
                    <a:pt x="7402" y="4087"/>
                    <a:pt x="7641" y="3669"/>
                    <a:pt x="7860" y="3251"/>
                  </a:cubicBezTo>
                  <a:cubicBezTo>
                    <a:pt x="8078" y="2853"/>
                    <a:pt x="8297" y="2416"/>
                    <a:pt x="8258" y="1958"/>
                  </a:cubicBezTo>
                  <a:cubicBezTo>
                    <a:pt x="8198" y="1162"/>
                    <a:pt x="7402" y="565"/>
                    <a:pt x="6726" y="267"/>
                  </a:cubicBezTo>
                  <a:cubicBezTo>
                    <a:pt x="6379" y="111"/>
                    <a:pt x="5988" y="1"/>
                    <a:pt x="5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3"/>
            <p:cNvSpPr/>
            <p:nvPr/>
          </p:nvSpPr>
          <p:spPr>
            <a:xfrm rot="1197798">
              <a:off x="5448193" y="-55891"/>
              <a:ext cx="131553" cy="87009"/>
            </a:xfrm>
            <a:custGeom>
              <a:avLst/>
              <a:gdLst/>
              <a:ahLst/>
              <a:cxnLst/>
              <a:rect l="l" t="t" r="r" b="b"/>
              <a:pathLst>
                <a:path w="3671" h="2428" extrusionOk="0">
                  <a:moveTo>
                    <a:pt x="141" y="0"/>
                  </a:moveTo>
                  <a:cubicBezTo>
                    <a:pt x="121" y="0"/>
                    <a:pt x="100" y="1"/>
                    <a:pt x="80" y="2"/>
                  </a:cubicBezTo>
                  <a:cubicBezTo>
                    <a:pt x="0" y="22"/>
                    <a:pt x="0" y="141"/>
                    <a:pt x="80" y="141"/>
                  </a:cubicBezTo>
                  <a:cubicBezTo>
                    <a:pt x="97" y="140"/>
                    <a:pt x="113" y="140"/>
                    <a:pt x="130" y="140"/>
                  </a:cubicBezTo>
                  <a:cubicBezTo>
                    <a:pt x="468" y="140"/>
                    <a:pt x="771" y="328"/>
                    <a:pt x="1075" y="499"/>
                  </a:cubicBezTo>
                  <a:cubicBezTo>
                    <a:pt x="1353" y="658"/>
                    <a:pt x="1632" y="837"/>
                    <a:pt x="1910" y="1016"/>
                  </a:cubicBezTo>
                  <a:cubicBezTo>
                    <a:pt x="2467" y="1375"/>
                    <a:pt x="2865" y="1872"/>
                    <a:pt x="3303" y="2369"/>
                  </a:cubicBezTo>
                  <a:cubicBezTo>
                    <a:pt x="3334" y="2410"/>
                    <a:pt x="3375" y="2428"/>
                    <a:pt x="3417" y="2428"/>
                  </a:cubicBezTo>
                  <a:cubicBezTo>
                    <a:pt x="3539" y="2428"/>
                    <a:pt x="3670" y="2284"/>
                    <a:pt x="3582" y="2151"/>
                  </a:cubicBezTo>
                  <a:cubicBezTo>
                    <a:pt x="3184" y="1593"/>
                    <a:pt x="2547" y="1215"/>
                    <a:pt x="1970" y="837"/>
                  </a:cubicBezTo>
                  <a:cubicBezTo>
                    <a:pt x="1672" y="658"/>
                    <a:pt x="1373" y="479"/>
                    <a:pt x="1055" y="300"/>
                  </a:cubicBezTo>
                  <a:cubicBezTo>
                    <a:pt x="773" y="150"/>
                    <a:pt x="474"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3"/>
            <p:cNvSpPr/>
            <p:nvPr/>
          </p:nvSpPr>
          <p:spPr>
            <a:xfrm rot="1197798">
              <a:off x="5267567" y="-32880"/>
              <a:ext cx="122451" cy="259702"/>
            </a:xfrm>
            <a:custGeom>
              <a:avLst/>
              <a:gdLst/>
              <a:ahLst/>
              <a:cxnLst/>
              <a:rect l="l" t="t" r="r" b="b"/>
              <a:pathLst>
                <a:path w="3417" h="7247" extrusionOk="0">
                  <a:moveTo>
                    <a:pt x="3228" y="1"/>
                  </a:moveTo>
                  <a:cubicBezTo>
                    <a:pt x="3182" y="1"/>
                    <a:pt x="3138" y="20"/>
                    <a:pt x="3111" y="67"/>
                  </a:cubicBezTo>
                  <a:cubicBezTo>
                    <a:pt x="2932" y="345"/>
                    <a:pt x="2813" y="684"/>
                    <a:pt x="2693" y="982"/>
                  </a:cubicBezTo>
                  <a:cubicBezTo>
                    <a:pt x="2574" y="1261"/>
                    <a:pt x="2435" y="1539"/>
                    <a:pt x="2315" y="1838"/>
                  </a:cubicBezTo>
                  <a:cubicBezTo>
                    <a:pt x="2057" y="2415"/>
                    <a:pt x="1798" y="3011"/>
                    <a:pt x="1559" y="3588"/>
                  </a:cubicBezTo>
                  <a:cubicBezTo>
                    <a:pt x="1042" y="4782"/>
                    <a:pt x="545" y="5956"/>
                    <a:pt x="27" y="7130"/>
                  </a:cubicBezTo>
                  <a:cubicBezTo>
                    <a:pt x="0" y="7197"/>
                    <a:pt x="46" y="7246"/>
                    <a:pt x="91" y="7246"/>
                  </a:cubicBezTo>
                  <a:cubicBezTo>
                    <a:pt x="113" y="7246"/>
                    <a:pt x="134" y="7235"/>
                    <a:pt x="147" y="7210"/>
                  </a:cubicBezTo>
                  <a:cubicBezTo>
                    <a:pt x="684" y="6036"/>
                    <a:pt x="1241" y="4862"/>
                    <a:pt x="1778" y="3708"/>
                  </a:cubicBezTo>
                  <a:cubicBezTo>
                    <a:pt x="2057" y="3111"/>
                    <a:pt x="2335" y="2534"/>
                    <a:pt x="2594" y="1957"/>
                  </a:cubicBezTo>
                  <a:cubicBezTo>
                    <a:pt x="2733" y="1659"/>
                    <a:pt x="2872" y="1380"/>
                    <a:pt x="2992" y="1082"/>
                  </a:cubicBezTo>
                  <a:cubicBezTo>
                    <a:pt x="3131" y="783"/>
                    <a:pt x="3290" y="505"/>
                    <a:pt x="3390" y="186"/>
                  </a:cubicBezTo>
                  <a:cubicBezTo>
                    <a:pt x="3416" y="80"/>
                    <a:pt x="3319" y="1"/>
                    <a:pt x="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3"/>
            <p:cNvSpPr/>
            <p:nvPr/>
          </p:nvSpPr>
          <p:spPr>
            <a:xfrm rot="1197798">
              <a:off x="5450124" y="-30749"/>
              <a:ext cx="12148" cy="9281"/>
            </a:xfrm>
            <a:custGeom>
              <a:avLst/>
              <a:gdLst/>
              <a:ahLst/>
              <a:cxnLst/>
              <a:rect l="l" t="t" r="r" b="b"/>
              <a:pathLst>
                <a:path w="339" h="259" extrusionOk="0">
                  <a:moveTo>
                    <a:pt x="179" y="0"/>
                  </a:moveTo>
                  <a:cubicBezTo>
                    <a:pt x="0" y="0"/>
                    <a:pt x="0" y="259"/>
                    <a:pt x="179" y="259"/>
                  </a:cubicBezTo>
                  <a:cubicBezTo>
                    <a:pt x="338" y="259"/>
                    <a:pt x="338"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3"/>
            <p:cNvSpPr/>
            <p:nvPr/>
          </p:nvSpPr>
          <p:spPr>
            <a:xfrm rot="1197798">
              <a:off x="5476624" y="-1659"/>
              <a:ext cx="36409" cy="22326"/>
            </a:xfrm>
            <a:custGeom>
              <a:avLst/>
              <a:gdLst/>
              <a:ahLst/>
              <a:cxnLst/>
              <a:rect l="l" t="t" r="r" b="b"/>
              <a:pathLst>
                <a:path w="1016" h="623" extrusionOk="0">
                  <a:moveTo>
                    <a:pt x="89" y="1"/>
                  </a:moveTo>
                  <a:cubicBezTo>
                    <a:pt x="58" y="1"/>
                    <a:pt x="32" y="11"/>
                    <a:pt x="21" y="34"/>
                  </a:cubicBezTo>
                  <a:cubicBezTo>
                    <a:pt x="1" y="94"/>
                    <a:pt x="21" y="153"/>
                    <a:pt x="61" y="173"/>
                  </a:cubicBezTo>
                  <a:cubicBezTo>
                    <a:pt x="180" y="253"/>
                    <a:pt x="319" y="312"/>
                    <a:pt x="439" y="392"/>
                  </a:cubicBezTo>
                  <a:cubicBezTo>
                    <a:pt x="558" y="472"/>
                    <a:pt x="677" y="551"/>
                    <a:pt x="817" y="611"/>
                  </a:cubicBezTo>
                  <a:cubicBezTo>
                    <a:pt x="838" y="618"/>
                    <a:pt x="863" y="623"/>
                    <a:pt x="887" y="623"/>
                  </a:cubicBezTo>
                  <a:cubicBezTo>
                    <a:pt x="929" y="623"/>
                    <a:pt x="970" y="609"/>
                    <a:pt x="996" y="571"/>
                  </a:cubicBezTo>
                  <a:cubicBezTo>
                    <a:pt x="1016" y="511"/>
                    <a:pt x="1016" y="412"/>
                    <a:pt x="956" y="392"/>
                  </a:cubicBezTo>
                  <a:cubicBezTo>
                    <a:pt x="817" y="312"/>
                    <a:pt x="677" y="253"/>
                    <a:pt x="558" y="193"/>
                  </a:cubicBezTo>
                  <a:cubicBezTo>
                    <a:pt x="419" y="133"/>
                    <a:pt x="279" y="74"/>
                    <a:pt x="160" y="14"/>
                  </a:cubicBezTo>
                  <a:cubicBezTo>
                    <a:pt x="135" y="6"/>
                    <a:pt x="111"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3"/>
            <p:cNvSpPr/>
            <p:nvPr/>
          </p:nvSpPr>
          <p:spPr>
            <a:xfrm rot="1197798">
              <a:off x="5509293" y="33856"/>
              <a:ext cx="11467" cy="9281"/>
            </a:xfrm>
            <a:custGeom>
              <a:avLst/>
              <a:gdLst/>
              <a:ahLst/>
              <a:cxnLst/>
              <a:rect l="l" t="t" r="r" b="b"/>
              <a:pathLst>
                <a:path w="320" h="259" extrusionOk="0">
                  <a:moveTo>
                    <a:pt x="160" y="0"/>
                  </a:moveTo>
                  <a:cubicBezTo>
                    <a:pt x="1" y="0"/>
                    <a:pt x="1" y="259"/>
                    <a:pt x="160" y="259"/>
                  </a:cubicBezTo>
                  <a:cubicBezTo>
                    <a:pt x="319" y="259"/>
                    <a:pt x="31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3"/>
            <p:cNvSpPr/>
            <p:nvPr/>
          </p:nvSpPr>
          <p:spPr>
            <a:xfrm rot="1197798">
              <a:off x="5508192" y="56075"/>
              <a:ext cx="3619" cy="2903"/>
            </a:xfrm>
            <a:custGeom>
              <a:avLst/>
              <a:gdLst/>
              <a:ahLst/>
              <a:cxnLst/>
              <a:rect l="l" t="t" r="r" b="b"/>
              <a:pathLst>
                <a:path w="101" h="81" extrusionOk="0">
                  <a:moveTo>
                    <a:pt x="41" y="1"/>
                  </a:moveTo>
                  <a:cubicBezTo>
                    <a:pt x="1" y="1"/>
                    <a:pt x="1" y="80"/>
                    <a:pt x="41" y="80"/>
                  </a:cubicBezTo>
                  <a:cubicBezTo>
                    <a:pt x="100" y="80"/>
                    <a:pt x="100"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3"/>
            <p:cNvSpPr/>
            <p:nvPr/>
          </p:nvSpPr>
          <p:spPr>
            <a:xfrm rot="1197798">
              <a:off x="5347196" y="111142"/>
              <a:ext cx="49633" cy="67264"/>
            </a:xfrm>
            <a:custGeom>
              <a:avLst/>
              <a:gdLst/>
              <a:ahLst/>
              <a:cxnLst/>
              <a:rect l="l" t="t" r="r" b="b"/>
              <a:pathLst>
                <a:path w="1385" h="1877" extrusionOk="0">
                  <a:moveTo>
                    <a:pt x="1246" y="0"/>
                  </a:moveTo>
                  <a:cubicBezTo>
                    <a:pt x="1216" y="0"/>
                    <a:pt x="1186" y="12"/>
                    <a:pt x="1163" y="42"/>
                  </a:cubicBezTo>
                  <a:cubicBezTo>
                    <a:pt x="785" y="619"/>
                    <a:pt x="427" y="1196"/>
                    <a:pt x="29" y="1773"/>
                  </a:cubicBezTo>
                  <a:cubicBezTo>
                    <a:pt x="0" y="1830"/>
                    <a:pt x="53" y="1876"/>
                    <a:pt x="101" y="1876"/>
                  </a:cubicBezTo>
                  <a:cubicBezTo>
                    <a:pt x="119" y="1876"/>
                    <a:pt x="137" y="1869"/>
                    <a:pt x="148" y="1852"/>
                  </a:cubicBezTo>
                  <a:cubicBezTo>
                    <a:pt x="566" y="1275"/>
                    <a:pt x="964" y="718"/>
                    <a:pt x="1342" y="141"/>
                  </a:cubicBezTo>
                  <a:cubicBezTo>
                    <a:pt x="1384" y="71"/>
                    <a:pt x="1317" y="0"/>
                    <a:pt x="1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3"/>
            <p:cNvSpPr/>
            <p:nvPr/>
          </p:nvSpPr>
          <p:spPr>
            <a:xfrm rot="1197798">
              <a:off x="4778362" y="217329"/>
              <a:ext cx="213223" cy="260813"/>
            </a:xfrm>
            <a:custGeom>
              <a:avLst/>
              <a:gdLst/>
              <a:ahLst/>
              <a:cxnLst/>
              <a:rect l="l" t="t" r="r" b="b"/>
              <a:pathLst>
                <a:path w="5950" h="7278" extrusionOk="0">
                  <a:moveTo>
                    <a:pt x="5810" y="1"/>
                  </a:moveTo>
                  <a:cubicBezTo>
                    <a:pt x="4537" y="180"/>
                    <a:pt x="3303" y="757"/>
                    <a:pt x="2328" y="1593"/>
                  </a:cubicBezTo>
                  <a:cubicBezTo>
                    <a:pt x="1313" y="2448"/>
                    <a:pt x="597" y="3642"/>
                    <a:pt x="259" y="4915"/>
                  </a:cubicBezTo>
                  <a:cubicBezTo>
                    <a:pt x="60" y="5651"/>
                    <a:pt x="0" y="6427"/>
                    <a:pt x="60" y="7203"/>
                  </a:cubicBezTo>
                  <a:cubicBezTo>
                    <a:pt x="60" y="7253"/>
                    <a:pt x="105" y="7278"/>
                    <a:pt x="147" y="7278"/>
                  </a:cubicBezTo>
                  <a:cubicBezTo>
                    <a:pt x="189" y="7278"/>
                    <a:pt x="229" y="7253"/>
                    <a:pt x="219" y="7203"/>
                  </a:cubicBezTo>
                  <a:cubicBezTo>
                    <a:pt x="100" y="4597"/>
                    <a:pt x="1552" y="2070"/>
                    <a:pt x="3840" y="836"/>
                  </a:cubicBezTo>
                  <a:cubicBezTo>
                    <a:pt x="4477" y="518"/>
                    <a:pt x="5153" y="279"/>
                    <a:pt x="5850" y="160"/>
                  </a:cubicBezTo>
                  <a:cubicBezTo>
                    <a:pt x="5949" y="140"/>
                    <a:pt x="5909" y="1"/>
                    <a:pt x="5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3"/>
            <p:cNvSpPr/>
            <p:nvPr/>
          </p:nvSpPr>
          <p:spPr>
            <a:xfrm rot="1197798">
              <a:off x="5073934" y="278364"/>
              <a:ext cx="10715" cy="8565"/>
            </a:xfrm>
            <a:custGeom>
              <a:avLst/>
              <a:gdLst/>
              <a:ahLst/>
              <a:cxnLst/>
              <a:rect l="l" t="t" r="r" b="b"/>
              <a:pathLst>
                <a:path w="299" h="239" extrusionOk="0">
                  <a:moveTo>
                    <a:pt x="139" y="0"/>
                  </a:moveTo>
                  <a:cubicBezTo>
                    <a:pt x="0" y="0"/>
                    <a:pt x="0" y="239"/>
                    <a:pt x="139" y="239"/>
                  </a:cubicBezTo>
                  <a:cubicBezTo>
                    <a:pt x="299" y="239"/>
                    <a:pt x="29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3"/>
            <p:cNvSpPr/>
            <p:nvPr/>
          </p:nvSpPr>
          <p:spPr>
            <a:xfrm rot="1197798">
              <a:off x="5074097" y="415050"/>
              <a:ext cx="118975" cy="313635"/>
            </a:xfrm>
            <a:custGeom>
              <a:avLst/>
              <a:gdLst/>
              <a:ahLst/>
              <a:cxnLst/>
              <a:rect l="l" t="t" r="r" b="b"/>
              <a:pathLst>
                <a:path w="3320" h="8752" extrusionOk="0">
                  <a:moveTo>
                    <a:pt x="1818" y="0"/>
                  </a:moveTo>
                  <a:cubicBezTo>
                    <a:pt x="1784" y="0"/>
                    <a:pt x="1753" y="42"/>
                    <a:pt x="1768" y="73"/>
                  </a:cubicBezTo>
                  <a:cubicBezTo>
                    <a:pt x="2524" y="1127"/>
                    <a:pt x="2922" y="2421"/>
                    <a:pt x="2902" y="3734"/>
                  </a:cubicBezTo>
                  <a:cubicBezTo>
                    <a:pt x="2882" y="4967"/>
                    <a:pt x="2425" y="6181"/>
                    <a:pt x="1649" y="7156"/>
                  </a:cubicBezTo>
                  <a:cubicBezTo>
                    <a:pt x="1231" y="7693"/>
                    <a:pt x="694" y="8151"/>
                    <a:pt x="117" y="8509"/>
                  </a:cubicBezTo>
                  <a:cubicBezTo>
                    <a:pt x="1" y="8575"/>
                    <a:pt x="64" y="8752"/>
                    <a:pt x="180" y="8752"/>
                  </a:cubicBezTo>
                  <a:cubicBezTo>
                    <a:pt x="204" y="8752"/>
                    <a:pt x="229" y="8745"/>
                    <a:pt x="256" y="8728"/>
                  </a:cubicBezTo>
                  <a:cubicBezTo>
                    <a:pt x="1370" y="8091"/>
                    <a:pt x="2246" y="7057"/>
                    <a:pt x="2743" y="5863"/>
                  </a:cubicBezTo>
                  <a:cubicBezTo>
                    <a:pt x="3260" y="4629"/>
                    <a:pt x="3320" y="3256"/>
                    <a:pt x="2922" y="1983"/>
                  </a:cubicBezTo>
                  <a:cubicBezTo>
                    <a:pt x="2703" y="1247"/>
                    <a:pt x="2345" y="590"/>
                    <a:pt x="1848" y="13"/>
                  </a:cubicBezTo>
                  <a:cubicBezTo>
                    <a:pt x="1838" y="4"/>
                    <a:pt x="1828" y="0"/>
                    <a:pt x="1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3"/>
            <p:cNvSpPr/>
            <p:nvPr/>
          </p:nvSpPr>
          <p:spPr>
            <a:xfrm rot="1197798">
              <a:off x="4816177" y="336132"/>
              <a:ext cx="80738" cy="226017"/>
            </a:xfrm>
            <a:custGeom>
              <a:avLst/>
              <a:gdLst/>
              <a:ahLst/>
              <a:cxnLst/>
              <a:rect l="l" t="t" r="r" b="b"/>
              <a:pathLst>
                <a:path w="2253" h="6307" extrusionOk="0">
                  <a:moveTo>
                    <a:pt x="1452" y="1"/>
                  </a:moveTo>
                  <a:cubicBezTo>
                    <a:pt x="1432" y="1"/>
                    <a:pt x="1412" y="8"/>
                    <a:pt x="1393" y="27"/>
                  </a:cubicBezTo>
                  <a:cubicBezTo>
                    <a:pt x="657" y="683"/>
                    <a:pt x="199" y="1579"/>
                    <a:pt x="100" y="2574"/>
                  </a:cubicBezTo>
                  <a:cubicBezTo>
                    <a:pt x="1" y="3509"/>
                    <a:pt x="299" y="4484"/>
                    <a:pt x="856" y="5240"/>
                  </a:cubicBezTo>
                  <a:cubicBezTo>
                    <a:pt x="1174" y="5657"/>
                    <a:pt x="1572" y="6036"/>
                    <a:pt x="2030" y="6294"/>
                  </a:cubicBezTo>
                  <a:cubicBezTo>
                    <a:pt x="2049" y="6302"/>
                    <a:pt x="2068" y="6306"/>
                    <a:pt x="2085" y="6306"/>
                  </a:cubicBezTo>
                  <a:cubicBezTo>
                    <a:pt x="2193" y="6306"/>
                    <a:pt x="2252" y="6164"/>
                    <a:pt x="2149" y="6095"/>
                  </a:cubicBezTo>
                  <a:cubicBezTo>
                    <a:pt x="1393" y="5618"/>
                    <a:pt x="816" y="4901"/>
                    <a:pt x="538" y="4066"/>
                  </a:cubicBezTo>
                  <a:cubicBezTo>
                    <a:pt x="259" y="3210"/>
                    <a:pt x="299" y="2275"/>
                    <a:pt x="637" y="1440"/>
                  </a:cubicBezTo>
                  <a:cubicBezTo>
                    <a:pt x="836" y="962"/>
                    <a:pt x="1135" y="504"/>
                    <a:pt x="1513" y="146"/>
                  </a:cubicBezTo>
                  <a:cubicBezTo>
                    <a:pt x="1574" y="85"/>
                    <a:pt x="1518" y="1"/>
                    <a:pt x="1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3"/>
            <p:cNvSpPr/>
            <p:nvPr/>
          </p:nvSpPr>
          <p:spPr>
            <a:xfrm rot="1197798">
              <a:off x="4873537" y="592291"/>
              <a:ext cx="9998" cy="7848"/>
            </a:xfrm>
            <a:custGeom>
              <a:avLst/>
              <a:gdLst/>
              <a:ahLst/>
              <a:cxnLst/>
              <a:rect l="l" t="t" r="r" b="b"/>
              <a:pathLst>
                <a:path w="279" h="219" extrusionOk="0">
                  <a:moveTo>
                    <a:pt x="139" y="0"/>
                  </a:moveTo>
                  <a:cubicBezTo>
                    <a:pt x="0" y="0"/>
                    <a:pt x="0" y="219"/>
                    <a:pt x="139" y="219"/>
                  </a:cubicBezTo>
                  <a:cubicBezTo>
                    <a:pt x="279" y="219"/>
                    <a:pt x="27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3"/>
            <p:cNvSpPr/>
            <p:nvPr/>
          </p:nvSpPr>
          <p:spPr>
            <a:xfrm rot="1197798">
              <a:off x="4890809" y="601834"/>
              <a:ext cx="14979" cy="11467"/>
            </a:xfrm>
            <a:custGeom>
              <a:avLst/>
              <a:gdLst/>
              <a:ahLst/>
              <a:cxnLst/>
              <a:rect l="l" t="t" r="r" b="b"/>
              <a:pathLst>
                <a:path w="418" h="320" extrusionOk="0">
                  <a:moveTo>
                    <a:pt x="219" y="1"/>
                  </a:moveTo>
                  <a:cubicBezTo>
                    <a:pt x="0" y="1"/>
                    <a:pt x="0" y="319"/>
                    <a:pt x="219" y="319"/>
                  </a:cubicBezTo>
                  <a:cubicBezTo>
                    <a:pt x="418" y="319"/>
                    <a:pt x="418"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3"/>
            <p:cNvSpPr/>
            <p:nvPr/>
          </p:nvSpPr>
          <p:spPr>
            <a:xfrm rot="1197798">
              <a:off x="5049969" y="400446"/>
              <a:ext cx="105178" cy="178319"/>
            </a:xfrm>
            <a:custGeom>
              <a:avLst/>
              <a:gdLst/>
              <a:ahLst/>
              <a:cxnLst/>
              <a:rect l="l" t="t" r="r" b="b"/>
              <a:pathLst>
                <a:path w="2935" h="4976" extrusionOk="0">
                  <a:moveTo>
                    <a:pt x="99" y="1"/>
                  </a:moveTo>
                  <a:cubicBezTo>
                    <a:pt x="22" y="1"/>
                    <a:pt x="1" y="131"/>
                    <a:pt x="89" y="166"/>
                  </a:cubicBezTo>
                  <a:cubicBezTo>
                    <a:pt x="885" y="445"/>
                    <a:pt x="1522" y="1101"/>
                    <a:pt x="1880" y="1877"/>
                  </a:cubicBezTo>
                  <a:cubicBezTo>
                    <a:pt x="2278" y="2813"/>
                    <a:pt x="2218" y="3847"/>
                    <a:pt x="2019" y="4822"/>
                  </a:cubicBezTo>
                  <a:cubicBezTo>
                    <a:pt x="1996" y="4916"/>
                    <a:pt x="2069" y="4975"/>
                    <a:pt x="2146" y="4975"/>
                  </a:cubicBezTo>
                  <a:cubicBezTo>
                    <a:pt x="2199" y="4975"/>
                    <a:pt x="2253" y="4947"/>
                    <a:pt x="2278" y="4882"/>
                  </a:cubicBezTo>
                  <a:cubicBezTo>
                    <a:pt x="2934" y="3012"/>
                    <a:pt x="2099" y="644"/>
                    <a:pt x="129" y="7"/>
                  </a:cubicBezTo>
                  <a:cubicBezTo>
                    <a:pt x="118" y="3"/>
                    <a:pt x="108"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3"/>
            <p:cNvSpPr/>
            <p:nvPr/>
          </p:nvSpPr>
          <p:spPr>
            <a:xfrm rot="1197798">
              <a:off x="5069426" y="602846"/>
              <a:ext cx="10034" cy="10715"/>
            </a:xfrm>
            <a:custGeom>
              <a:avLst/>
              <a:gdLst/>
              <a:ahLst/>
              <a:cxnLst/>
              <a:rect l="l" t="t" r="r" b="b"/>
              <a:pathLst>
                <a:path w="280" h="299" extrusionOk="0">
                  <a:moveTo>
                    <a:pt x="120" y="0"/>
                  </a:moveTo>
                  <a:cubicBezTo>
                    <a:pt x="80" y="0"/>
                    <a:pt x="60" y="20"/>
                    <a:pt x="40" y="40"/>
                  </a:cubicBezTo>
                  <a:cubicBezTo>
                    <a:pt x="40" y="40"/>
                    <a:pt x="40" y="60"/>
                    <a:pt x="21" y="60"/>
                  </a:cubicBezTo>
                  <a:cubicBezTo>
                    <a:pt x="21" y="80"/>
                    <a:pt x="1" y="100"/>
                    <a:pt x="1" y="140"/>
                  </a:cubicBezTo>
                  <a:cubicBezTo>
                    <a:pt x="1" y="140"/>
                    <a:pt x="21" y="160"/>
                    <a:pt x="21" y="179"/>
                  </a:cubicBezTo>
                  <a:cubicBezTo>
                    <a:pt x="21" y="199"/>
                    <a:pt x="21" y="199"/>
                    <a:pt x="21" y="219"/>
                  </a:cubicBezTo>
                  <a:cubicBezTo>
                    <a:pt x="21" y="239"/>
                    <a:pt x="40" y="259"/>
                    <a:pt x="60" y="259"/>
                  </a:cubicBezTo>
                  <a:cubicBezTo>
                    <a:pt x="60" y="279"/>
                    <a:pt x="80" y="299"/>
                    <a:pt x="100" y="299"/>
                  </a:cubicBezTo>
                  <a:lnTo>
                    <a:pt x="180" y="299"/>
                  </a:lnTo>
                  <a:cubicBezTo>
                    <a:pt x="200" y="299"/>
                    <a:pt x="220" y="279"/>
                    <a:pt x="239" y="259"/>
                  </a:cubicBezTo>
                  <a:cubicBezTo>
                    <a:pt x="259" y="259"/>
                    <a:pt x="259" y="239"/>
                    <a:pt x="259" y="239"/>
                  </a:cubicBezTo>
                  <a:cubicBezTo>
                    <a:pt x="279" y="219"/>
                    <a:pt x="279" y="199"/>
                    <a:pt x="279" y="179"/>
                  </a:cubicBezTo>
                  <a:cubicBezTo>
                    <a:pt x="279" y="160"/>
                    <a:pt x="279" y="140"/>
                    <a:pt x="279" y="140"/>
                  </a:cubicBezTo>
                  <a:cubicBezTo>
                    <a:pt x="279" y="120"/>
                    <a:pt x="279" y="100"/>
                    <a:pt x="279" y="80"/>
                  </a:cubicBezTo>
                  <a:cubicBezTo>
                    <a:pt x="279" y="60"/>
                    <a:pt x="259" y="40"/>
                    <a:pt x="239" y="40"/>
                  </a:cubicBezTo>
                  <a:cubicBezTo>
                    <a:pt x="239" y="20"/>
                    <a:pt x="220"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3"/>
            <p:cNvSpPr/>
            <p:nvPr/>
          </p:nvSpPr>
          <p:spPr>
            <a:xfrm rot="1197798">
              <a:off x="5041301" y="618264"/>
              <a:ext cx="13582" cy="10034"/>
            </a:xfrm>
            <a:custGeom>
              <a:avLst/>
              <a:gdLst/>
              <a:ahLst/>
              <a:cxnLst/>
              <a:rect l="l" t="t" r="r" b="b"/>
              <a:pathLst>
                <a:path w="379" h="280" extrusionOk="0">
                  <a:moveTo>
                    <a:pt x="200" y="1"/>
                  </a:moveTo>
                  <a:cubicBezTo>
                    <a:pt x="1" y="1"/>
                    <a:pt x="1" y="280"/>
                    <a:pt x="200" y="280"/>
                  </a:cubicBezTo>
                  <a:cubicBezTo>
                    <a:pt x="379" y="280"/>
                    <a:pt x="379"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3"/>
            <p:cNvSpPr/>
            <p:nvPr/>
          </p:nvSpPr>
          <p:spPr>
            <a:xfrm rot="1197798">
              <a:off x="5009889" y="623756"/>
              <a:ext cx="10751" cy="8601"/>
            </a:xfrm>
            <a:custGeom>
              <a:avLst/>
              <a:gdLst/>
              <a:ahLst/>
              <a:cxnLst/>
              <a:rect l="l" t="t" r="r" b="b"/>
              <a:pathLst>
                <a:path w="300" h="240" extrusionOk="0">
                  <a:moveTo>
                    <a:pt x="140" y="1"/>
                  </a:moveTo>
                  <a:cubicBezTo>
                    <a:pt x="1" y="1"/>
                    <a:pt x="1" y="239"/>
                    <a:pt x="140" y="239"/>
                  </a:cubicBezTo>
                  <a:cubicBezTo>
                    <a:pt x="299" y="239"/>
                    <a:pt x="29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3"/>
            <p:cNvSpPr/>
            <p:nvPr/>
          </p:nvSpPr>
          <p:spPr>
            <a:xfrm rot="1197798">
              <a:off x="5166750" y="374949"/>
              <a:ext cx="10034" cy="9998"/>
            </a:xfrm>
            <a:custGeom>
              <a:avLst/>
              <a:gdLst/>
              <a:ahLst/>
              <a:cxnLst/>
              <a:rect l="l" t="t" r="r" b="b"/>
              <a:pathLst>
                <a:path w="280" h="279" extrusionOk="0">
                  <a:moveTo>
                    <a:pt x="80" y="0"/>
                  </a:moveTo>
                  <a:cubicBezTo>
                    <a:pt x="60" y="0"/>
                    <a:pt x="40" y="20"/>
                    <a:pt x="21" y="20"/>
                  </a:cubicBezTo>
                  <a:cubicBezTo>
                    <a:pt x="21" y="40"/>
                    <a:pt x="1" y="60"/>
                    <a:pt x="1" y="80"/>
                  </a:cubicBezTo>
                  <a:cubicBezTo>
                    <a:pt x="1" y="100"/>
                    <a:pt x="21" y="120"/>
                    <a:pt x="21" y="140"/>
                  </a:cubicBezTo>
                  <a:cubicBezTo>
                    <a:pt x="60" y="180"/>
                    <a:pt x="100" y="219"/>
                    <a:pt x="140" y="259"/>
                  </a:cubicBezTo>
                  <a:cubicBezTo>
                    <a:pt x="160" y="279"/>
                    <a:pt x="180" y="279"/>
                    <a:pt x="200" y="279"/>
                  </a:cubicBezTo>
                  <a:lnTo>
                    <a:pt x="239" y="279"/>
                  </a:lnTo>
                  <a:cubicBezTo>
                    <a:pt x="239" y="279"/>
                    <a:pt x="259" y="279"/>
                    <a:pt x="259" y="259"/>
                  </a:cubicBezTo>
                  <a:cubicBezTo>
                    <a:pt x="279" y="239"/>
                    <a:pt x="279" y="219"/>
                    <a:pt x="279" y="199"/>
                  </a:cubicBezTo>
                  <a:cubicBezTo>
                    <a:pt x="279" y="180"/>
                    <a:pt x="279" y="160"/>
                    <a:pt x="259" y="140"/>
                  </a:cubicBezTo>
                  <a:cubicBezTo>
                    <a:pt x="220" y="100"/>
                    <a:pt x="180" y="60"/>
                    <a:pt x="140" y="20"/>
                  </a:cubicBezTo>
                  <a:cubicBezTo>
                    <a:pt x="120" y="20"/>
                    <a:pt x="10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3"/>
            <p:cNvSpPr/>
            <p:nvPr/>
          </p:nvSpPr>
          <p:spPr>
            <a:xfrm rot="1197798">
              <a:off x="5171962" y="396313"/>
              <a:ext cx="12901" cy="10034"/>
            </a:xfrm>
            <a:custGeom>
              <a:avLst/>
              <a:gdLst/>
              <a:ahLst/>
              <a:cxnLst/>
              <a:rect l="l" t="t" r="r" b="b"/>
              <a:pathLst>
                <a:path w="360" h="280" extrusionOk="0">
                  <a:moveTo>
                    <a:pt x="180" y="1"/>
                  </a:moveTo>
                  <a:cubicBezTo>
                    <a:pt x="1" y="1"/>
                    <a:pt x="1" y="279"/>
                    <a:pt x="180" y="279"/>
                  </a:cubicBezTo>
                  <a:cubicBezTo>
                    <a:pt x="359" y="279"/>
                    <a:pt x="35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3"/>
            <p:cNvSpPr/>
            <p:nvPr/>
          </p:nvSpPr>
          <p:spPr>
            <a:xfrm rot="1197798">
              <a:off x="4741038" y="483735"/>
              <a:ext cx="72317" cy="94069"/>
            </a:xfrm>
            <a:custGeom>
              <a:avLst/>
              <a:gdLst/>
              <a:ahLst/>
              <a:cxnLst/>
              <a:rect l="l" t="t" r="r" b="b"/>
              <a:pathLst>
                <a:path w="2018" h="2625" extrusionOk="0">
                  <a:moveTo>
                    <a:pt x="79" y="1"/>
                  </a:moveTo>
                  <a:cubicBezTo>
                    <a:pt x="41" y="1"/>
                    <a:pt x="0" y="35"/>
                    <a:pt x="13" y="84"/>
                  </a:cubicBezTo>
                  <a:cubicBezTo>
                    <a:pt x="251" y="1118"/>
                    <a:pt x="1047" y="1894"/>
                    <a:pt x="1803" y="2591"/>
                  </a:cubicBezTo>
                  <a:cubicBezTo>
                    <a:pt x="1823" y="2615"/>
                    <a:pt x="1847" y="2625"/>
                    <a:pt x="1870" y="2625"/>
                  </a:cubicBezTo>
                  <a:cubicBezTo>
                    <a:pt x="1945" y="2625"/>
                    <a:pt x="2018" y="2527"/>
                    <a:pt x="1943" y="2451"/>
                  </a:cubicBezTo>
                  <a:cubicBezTo>
                    <a:pt x="1206" y="1775"/>
                    <a:pt x="411" y="1059"/>
                    <a:pt x="132" y="44"/>
                  </a:cubicBezTo>
                  <a:cubicBezTo>
                    <a:pt x="124" y="14"/>
                    <a:pt x="102"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3"/>
            <p:cNvSpPr/>
            <p:nvPr/>
          </p:nvSpPr>
          <p:spPr>
            <a:xfrm rot="1197798">
              <a:off x="4802329" y="612224"/>
              <a:ext cx="11467" cy="9317"/>
            </a:xfrm>
            <a:custGeom>
              <a:avLst/>
              <a:gdLst/>
              <a:ahLst/>
              <a:cxnLst/>
              <a:rect l="l" t="t" r="r" b="b"/>
              <a:pathLst>
                <a:path w="320" h="260" extrusionOk="0">
                  <a:moveTo>
                    <a:pt x="160" y="1"/>
                  </a:moveTo>
                  <a:cubicBezTo>
                    <a:pt x="1" y="1"/>
                    <a:pt x="1" y="260"/>
                    <a:pt x="160" y="260"/>
                  </a:cubicBezTo>
                  <a:cubicBezTo>
                    <a:pt x="319" y="260"/>
                    <a:pt x="31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13"/>
          <p:cNvGrpSpPr/>
          <p:nvPr/>
        </p:nvGrpSpPr>
        <p:grpSpPr>
          <a:xfrm>
            <a:off x="7044626" y="4238720"/>
            <a:ext cx="2110474" cy="914855"/>
            <a:chOff x="7044626" y="4238720"/>
            <a:chExt cx="2110474" cy="914855"/>
          </a:xfrm>
        </p:grpSpPr>
        <p:sp>
          <p:nvSpPr>
            <p:cNvPr id="1794" name="Google Shape;1794;p13"/>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3"/>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6" name="Google Shape;1796;p13"/>
          <p:cNvSpPr/>
          <p:nvPr/>
        </p:nvSpPr>
        <p:spPr>
          <a:xfrm>
            <a:off x="1344823" y="4822700"/>
            <a:ext cx="102893" cy="101169"/>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3"/>
          <p:cNvSpPr/>
          <p:nvPr/>
        </p:nvSpPr>
        <p:spPr>
          <a:xfrm>
            <a:off x="8762325" y="3228888"/>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3"/>
          <p:cNvSpPr/>
          <p:nvPr/>
        </p:nvSpPr>
        <p:spPr>
          <a:xfrm rot="5855224">
            <a:off x="391125" y="298697"/>
            <a:ext cx="102889" cy="101166"/>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3"/>
          <p:cNvSpPr/>
          <p:nvPr/>
        </p:nvSpPr>
        <p:spPr>
          <a:xfrm>
            <a:off x="8487773" y="298688"/>
            <a:ext cx="102893" cy="101169"/>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13"/>
          <p:cNvGrpSpPr/>
          <p:nvPr/>
        </p:nvGrpSpPr>
        <p:grpSpPr>
          <a:xfrm flipH="1">
            <a:off x="5474017" y="-46698"/>
            <a:ext cx="797136" cy="291763"/>
            <a:chOff x="3407100" y="1275750"/>
            <a:chExt cx="725725" cy="265625"/>
          </a:xfrm>
        </p:grpSpPr>
        <p:sp>
          <p:nvSpPr>
            <p:cNvPr id="1801" name="Google Shape;1801;p13"/>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3"/>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3"/>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3"/>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3"/>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3"/>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3"/>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3"/>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3"/>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3"/>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3"/>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3"/>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3"/>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3"/>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3"/>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3"/>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13"/>
          <p:cNvGrpSpPr/>
          <p:nvPr/>
        </p:nvGrpSpPr>
        <p:grpSpPr>
          <a:xfrm rot="10800000" flipH="1">
            <a:off x="5960650" y="4406056"/>
            <a:ext cx="3184400" cy="747504"/>
            <a:chOff x="3032900" y="-144500"/>
            <a:chExt cx="2432325" cy="571050"/>
          </a:xfrm>
        </p:grpSpPr>
        <p:sp>
          <p:nvSpPr>
            <p:cNvPr id="1818" name="Google Shape;1818;p13"/>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3"/>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3"/>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3"/>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3"/>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3"/>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3"/>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3"/>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3"/>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3"/>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3"/>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3"/>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3"/>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3"/>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3"/>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3"/>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3"/>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3"/>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3"/>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3"/>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3"/>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3"/>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3"/>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3"/>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3"/>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3"/>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3"/>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3"/>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3"/>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3"/>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3"/>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3"/>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3"/>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3"/>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3"/>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3"/>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3"/>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3"/>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3"/>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3"/>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3"/>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3"/>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3"/>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3"/>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3"/>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3"/>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3"/>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3"/>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3"/>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3"/>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3"/>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9">
    <p:bg>
      <p:bgPr>
        <a:solidFill>
          <a:schemeClr val="dk2"/>
        </a:solidFill>
        <a:effectLst/>
      </p:bgPr>
    </p:bg>
    <p:spTree>
      <p:nvGrpSpPr>
        <p:cNvPr id="1" name="Shape 1869"/>
        <p:cNvGrpSpPr/>
        <p:nvPr/>
      </p:nvGrpSpPr>
      <p:grpSpPr>
        <a:xfrm>
          <a:off x="0" y="0"/>
          <a:ext cx="0" cy="0"/>
          <a:chOff x="0" y="0"/>
          <a:chExt cx="0" cy="0"/>
        </a:xfrm>
      </p:grpSpPr>
      <p:sp>
        <p:nvSpPr>
          <p:cNvPr id="1870" name="Google Shape;1870;p14"/>
          <p:cNvSpPr txBox="1">
            <a:spLocks noGrp="1"/>
          </p:cNvSpPr>
          <p:nvPr>
            <p:ph type="title"/>
          </p:nvPr>
        </p:nvSpPr>
        <p:spPr>
          <a:xfrm>
            <a:off x="2109450" y="3377150"/>
            <a:ext cx="4925100" cy="44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871" name="Google Shape;1871;p14"/>
          <p:cNvSpPr txBox="1">
            <a:spLocks noGrp="1"/>
          </p:cNvSpPr>
          <p:nvPr>
            <p:ph type="subTitle" idx="1"/>
          </p:nvPr>
        </p:nvSpPr>
        <p:spPr>
          <a:xfrm>
            <a:off x="2109450" y="1318150"/>
            <a:ext cx="4925100" cy="1900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600"/>
              <a:buNone/>
              <a:defRPr sz="2600"/>
            </a:lvl1pPr>
            <a:lvl2pPr lvl="1" algn="ctr" rtl="0">
              <a:lnSpc>
                <a:spcPct val="115000"/>
              </a:lnSpc>
              <a:spcBef>
                <a:spcPts val="0"/>
              </a:spcBef>
              <a:spcAft>
                <a:spcPts val="0"/>
              </a:spcAft>
              <a:buSzPts val="2600"/>
              <a:buNone/>
              <a:defRPr sz="2600"/>
            </a:lvl2pPr>
            <a:lvl3pPr lvl="2" algn="ctr" rtl="0">
              <a:lnSpc>
                <a:spcPct val="115000"/>
              </a:lnSpc>
              <a:spcBef>
                <a:spcPts val="0"/>
              </a:spcBef>
              <a:spcAft>
                <a:spcPts val="0"/>
              </a:spcAft>
              <a:buSzPts val="2600"/>
              <a:buNone/>
              <a:defRPr sz="2600"/>
            </a:lvl3pPr>
            <a:lvl4pPr lvl="3" algn="ctr" rtl="0">
              <a:lnSpc>
                <a:spcPct val="115000"/>
              </a:lnSpc>
              <a:spcBef>
                <a:spcPts val="0"/>
              </a:spcBef>
              <a:spcAft>
                <a:spcPts val="0"/>
              </a:spcAft>
              <a:buSzPts val="2600"/>
              <a:buNone/>
              <a:defRPr sz="2600"/>
            </a:lvl4pPr>
            <a:lvl5pPr lvl="4" algn="ctr" rtl="0">
              <a:lnSpc>
                <a:spcPct val="115000"/>
              </a:lnSpc>
              <a:spcBef>
                <a:spcPts val="0"/>
              </a:spcBef>
              <a:spcAft>
                <a:spcPts val="0"/>
              </a:spcAft>
              <a:buSzPts val="2600"/>
              <a:buNone/>
              <a:defRPr sz="2600"/>
            </a:lvl5pPr>
            <a:lvl6pPr lvl="5" algn="ctr" rtl="0">
              <a:lnSpc>
                <a:spcPct val="115000"/>
              </a:lnSpc>
              <a:spcBef>
                <a:spcPts val="0"/>
              </a:spcBef>
              <a:spcAft>
                <a:spcPts val="0"/>
              </a:spcAft>
              <a:buSzPts val="2600"/>
              <a:buNone/>
              <a:defRPr sz="2600"/>
            </a:lvl6pPr>
            <a:lvl7pPr lvl="6" algn="ctr" rtl="0">
              <a:lnSpc>
                <a:spcPct val="115000"/>
              </a:lnSpc>
              <a:spcBef>
                <a:spcPts val="0"/>
              </a:spcBef>
              <a:spcAft>
                <a:spcPts val="0"/>
              </a:spcAft>
              <a:buSzPts val="2600"/>
              <a:buNone/>
              <a:defRPr sz="2600"/>
            </a:lvl7pPr>
            <a:lvl8pPr lvl="7" algn="ctr" rtl="0">
              <a:lnSpc>
                <a:spcPct val="115000"/>
              </a:lnSpc>
              <a:spcBef>
                <a:spcPts val="0"/>
              </a:spcBef>
              <a:spcAft>
                <a:spcPts val="0"/>
              </a:spcAft>
              <a:buSzPts val="2600"/>
              <a:buNone/>
              <a:defRPr sz="2600"/>
            </a:lvl8pPr>
            <a:lvl9pPr lvl="8" algn="ctr" rtl="0">
              <a:lnSpc>
                <a:spcPct val="115000"/>
              </a:lnSpc>
              <a:spcBef>
                <a:spcPts val="0"/>
              </a:spcBef>
              <a:spcAft>
                <a:spcPts val="0"/>
              </a:spcAft>
              <a:buSzPts val="2600"/>
              <a:buNone/>
              <a:defRPr sz="2600"/>
            </a:lvl9pPr>
          </a:lstStyle>
          <a:p>
            <a:endParaRPr/>
          </a:p>
        </p:txBody>
      </p:sp>
      <p:grpSp>
        <p:nvGrpSpPr>
          <p:cNvPr id="1872" name="Google Shape;1872;p14"/>
          <p:cNvGrpSpPr/>
          <p:nvPr/>
        </p:nvGrpSpPr>
        <p:grpSpPr>
          <a:xfrm flipH="1">
            <a:off x="-34314" y="4356397"/>
            <a:ext cx="1838856" cy="797114"/>
            <a:chOff x="7044626" y="4238720"/>
            <a:chExt cx="2110474" cy="914855"/>
          </a:xfrm>
        </p:grpSpPr>
        <p:sp>
          <p:nvSpPr>
            <p:cNvPr id="1873" name="Google Shape;1873;p14"/>
            <p:cNvSpPr/>
            <p:nvPr/>
          </p:nvSpPr>
          <p:spPr>
            <a:xfrm rot="10800000" flipH="1">
              <a:off x="7044626" y="4238720"/>
              <a:ext cx="2110436" cy="914855"/>
            </a:xfrm>
            <a:custGeom>
              <a:avLst/>
              <a:gdLst/>
              <a:ahLst/>
              <a:cxnLst/>
              <a:rect l="l" t="t" r="r" b="b"/>
              <a:pathLst>
                <a:path w="72164" h="35754" extrusionOk="0">
                  <a:moveTo>
                    <a:pt x="0" y="0"/>
                  </a:moveTo>
                  <a:cubicBezTo>
                    <a:pt x="199" y="1791"/>
                    <a:pt x="716" y="3562"/>
                    <a:pt x="1353" y="4875"/>
                  </a:cubicBezTo>
                  <a:cubicBezTo>
                    <a:pt x="2089" y="6407"/>
                    <a:pt x="3203" y="7720"/>
                    <a:pt x="4536" y="8774"/>
                  </a:cubicBezTo>
                  <a:cubicBezTo>
                    <a:pt x="6267" y="10147"/>
                    <a:pt x="8356" y="11102"/>
                    <a:pt x="10525" y="11600"/>
                  </a:cubicBezTo>
                  <a:cubicBezTo>
                    <a:pt x="12002" y="11938"/>
                    <a:pt x="13508" y="12080"/>
                    <a:pt x="15021" y="12080"/>
                  </a:cubicBezTo>
                  <a:cubicBezTo>
                    <a:pt x="17422" y="12080"/>
                    <a:pt x="19841" y="11722"/>
                    <a:pt x="22184" y="11222"/>
                  </a:cubicBezTo>
                  <a:cubicBezTo>
                    <a:pt x="24751" y="10666"/>
                    <a:pt x="27317" y="9945"/>
                    <a:pt x="29936" y="9945"/>
                  </a:cubicBezTo>
                  <a:cubicBezTo>
                    <a:pt x="30038" y="9945"/>
                    <a:pt x="30140" y="9946"/>
                    <a:pt x="30242" y="9948"/>
                  </a:cubicBezTo>
                  <a:cubicBezTo>
                    <a:pt x="32968" y="9988"/>
                    <a:pt x="35833" y="11043"/>
                    <a:pt x="37305" y="13331"/>
                  </a:cubicBezTo>
                  <a:cubicBezTo>
                    <a:pt x="38698" y="15499"/>
                    <a:pt x="38579" y="18265"/>
                    <a:pt x="39196" y="20752"/>
                  </a:cubicBezTo>
                  <a:cubicBezTo>
                    <a:pt x="40370" y="25507"/>
                    <a:pt x="44607" y="29347"/>
                    <a:pt x="49442" y="30024"/>
                  </a:cubicBezTo>
                  <a:cubicBezTo>
                    <a:pt x="50144" y="30125"/>
                    <a:pt x="50851" y="30166"/>
                    <a:pt x="51562" y="30166"/>
                  </a:cubicBezTo>
                  <a:cubicBezTo>
                    <a:pt x="54566" y="30166"/>
                    <a:pt x="57630" y="29433"/>
                    <a:pt x="60577" y="29433"/>
                  </a:cubicBezTo>
                  <a:cubicBezTo>
                    <a:pt x="61992" y="29433"/>
                    <a:pt x="63381" y="29602"/>
                    <a:pt x="64723" y="30103"/>
                  </a:cubicBezTo>
                  <a:cubicBezTo>
                    <a:pt x="67667" y="31217"/>
                    <a:pt x="69776" y="33684"/>
                    <a:pt x="72164" y="35754"/>
                  </a:cubicBezTo>
                  <a:lnTo>
                    <a:pt x="72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4"/>
            <p:cNvSpPr/>
            <p:nvPr/>
          </p:nvSpPr>
          <p:spPr>
            <a:xfrm rot="10800000" flipH="1">
              <a:off x="8211305" y="4798114"/>
              <a:ext cx="943795" cy="355462"/>
            </a:xfrm>
            <a:custGeom>
              <a:avLst/>
              <a:gdLst/>
              <a:ahLst/>
              <a:cxnLst/>
              <a:rect l="l" t="t" r="r" b="b"/>
              <a:pathLst>
                <a:path w="32272" h="13892" extrusionOk="0">
                  <a:moveTo>
                    <a:pt x="0" y="0"/>
                  </a:moveTo>
                  <a:cubicBezTo>
                    <a:pt x="915" y="6049"/>
                    <a:pt x="6466" y="12754"/>
                    <a:pt x="11520" y="13729"/>
                  </a:cubicBezTo>
                  <a:cubicBezTo>
                    <a:pt x="12121" y="13843"/>
                    <a:pt x="12721" y="13892"/>
                    <a:pt x="13321" y="13892"/>
                  </a:cubicBezTo>
                  <a:cubicBezTo>
                    <a:pt x="16911" y="13892"/>
                    <a:pt x="20486" y="12134"/>
                    <a:pt x="24134" y="11998"/>
                  </a:cubicBezTo>
                  <a:cubicBezTo>
                    <a:pt x="24329" y="11989"/>
                    <a:pt x="24523" y="11985"/>
                    <a:pt x="24717" y="11985"/>
                  </a:cubicBezTo>
                  <a:cubicBezTo>
                    <a:pt x="27246" y="11985"/>
                    <a:pt x="29759" y="12656"/>
                    <a:pt x="32272" y="12674"/>
                  </a:cubicBezTo>
                  <a:lnTo>
                    <a:pt x="32272" y="0"/>
                  </a:ln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5" name="Google Shape;1875;p14"/>
          <p:cNvGrpSpPr/>
          <p:nvPr/>
        </p:nvGrpSpPr>
        <p:grpSpPr>
          <a:xfrm rot="10800000">
            <a:off x="-24430" y="4406056"/>
            <a:ext cx="3184400" cy="747504"/>
            <a:chOff x="3032900" y="-144500"/>
            <a:chExt cx="2432325" cy="571050"/>
          </a:xfrm>
        </p:grpSpPr>
        <p:sp>
          <p:nvSpPr>
            <p:cNvPr id="1876" name="Google Shape;1876;p14"/>
            <p:cNvSpPr/>
            <p:nvPr/>
          </p:nvSpPr>
          <p:spPr>
            <a:xfrm>
              <a:off x="4133150" y="-136100"/>
              <a:ext cx="28875" cy="39875"/>
            </a:xfrm>
            <a:custGeom>
              <a:avLst/>
              <a:gdLst/>
              <a:ahLst/>
              <a:cxnLst/>
              <a:rect l="l" t="t" r="r" b="b"/>
              <a:pathLst>
                <a:path w="1155" h="1595" extrusionOk="0">
                  <a:moveTo>
                    <a:pt x="291" y="1"/>
                  </a:moveTo>
                  <a:cubicBezTo>
                    <a:pt x="247" y="1"/>
                    <a:pt x="202" y="14"/>
                    <a:pt x="160" y="42"/>
                  </a:cubicBezTo>
                  <a:cubicBezTo>
                    <a:pt x="40" y="102"/>
                    <a:pt x="1" y="261"/>
                    <a:pt x="60" y="381"/>
                  </a:cubicBezTo>
                  <a:cubicBezTo>
                    <a:pt x="259" y="719"/>
                    <a:pt x="458" y="1077"/>
                    <a:pt x="657" y="1455"/>
                  </a:cubicBezTo>
                  <a:cubicBezTo>
                    <a:pt x="697" y="1535"/>
                    <a:pt x="777" y="1594"/>
                    <a:pt x="876" y="1594"/>
                  </a:cubicBezTo>
                  <a:cubicBezTo>
                    <a:pt x="916" y="1594"/>
                    <a:pt x="956" y="1594"/>
                    <a:pt x="995" y="1574"/>
                  </a:cubicBezTo>
                  <a:cubicBezTo>
                    <a:pt x="1115" y="1495"/>
                    <a:pt x="1155" y="1355"/>
                    <a:pt x="1095" y="1236"/>
                  </a:cubicBezTo>
                  <a:cubicBezTo>
                    <a:pt x="896" y="858"/>
                    <a:pt x="697" y="480"/>
                    <a:pt x="498" y="122"/>
                  </a:cubicBezTo>
                  <a:cubicBezTo>
                    <a:pt x="447" y="45"/>
                    <a:pt x="37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4"/>
            <p:cNvSpPr/>
            <p:nvPr/>
          </p:nvSpPr>
          <p:spPr>
            <a:xfrm>
              <a:off x="3494975" y="4480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4"/>
            <p:cNvSpPr/>
            <p:nvPr/>
          </p:nvSpPr>
          <p:spPr>
            <a:xfrm>
              <a:off x="3731750" y="-14450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4"/>
            <p:cNvSpPr/>
            <p:nvPr/>
          </p:nvSpPr>
          <p:spPr>
            <a:xfrm>
              <a:off x="3548200" y="960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4"/>
            <p:cNvSpPr/>
            <p:nvPr/>
          </p:nvSpPr>
          <p:spPr>
            <a:xfrm>
              <a:off x="3597950" y="-2975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4"/>
            <p:cNvSpPr/>
            <p:nvPr/>
          </p:nvSpPr>
          <p:spPr>
            <a:xfrm>
              <a:off x="3644700" y="-7225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4"/>
            <p:cNvSpPr/>
            <p:nvPr/>
          </p:nvSpPr>
          <p:spPr>
            <a:xfrm>
              <a:off x="3688975" y="-11680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4"/>
            <p:cNvSpPr/>
            <p:nvPr/>
          </p:nvSpPr>
          <p:spPr>
            <a:xfrm>
              <a:off x="4268450" y="143250"/>
              <a:ext cx="33850" cy="36075"/>
            </a:xfrm>
            <a:custGeom>
              <a:avLst/>
              <a:gdLst/>
              <a:ahLst/>
              <a:cxnLst/>
              <a:rect l="l" t="t" r="r" b="b"/>
              <a:pathLst>
                <a:path w="1354" h="1443" extrusionOk="0">
                  <a:moveTo>
                    <a:pt x="275" y="1"/>
                  </a:moveTo>
                  <a:cubicBezTo>
                    <a:pt x="223" y="1"/>
                    <a:pt x="170" y="17"/>
                    <a:pt x="120" y="50"/>
                  </a:cubicBezTo>
                  <a:cubicBezTo>
                    <a:pt x="20" y="130"/>
                    <a:pt x="0" y="289"/>
                    <a:pt x="80" y="388"/>
                  </a:cubicBezTo>
                  <a:cubicBezTo>
                    <a:pt x="339" y="746"/>
                    <a:pt x="617" y="1065"/>
                    <a:pt x="916" y="1363"/>
                  </a:cubicBezTo>
                  <a:cubicBezTo>
                    <a:pt x="955" y="1403"/>
                    <a:pt x="1015" y="1443"/>
                    <a:pt x="1095" y="1443"/>
                  </a:cubicBezTo>
                  <a:cubicBezTo>
                    <a:pt x="1154" y="1443"/>
                    <a:pt x="1214" y="1403"/>
                    <a:pt x="1254" y="1363"/>
                  </a:cubicBezTo>
                  <a:cubicBezTo>
                    <a:pt x="1353" y="1264"/>
                    <a:pt x="1353" y="1104"/>
                    <a:pt x="1274" y="1005"/>
                  </a:cubicBezTo>
                  <a:cubicBezTo>
                    <a:pt x="995" y="726"/>
                    <a:pt x="717" y="428"/>
                    <a:pt x="478" y="90"/>
                  </a:cubicBezTo>
                  <a:cubicBezTo>
                    <a:pt x="420" y="3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4"/>
            <p:cNvSpPr/>
            <p:nvPr/>
          </p:nvSpPr>
          <p:spPr>
            <a:xfrm>
              <a:off x="4234625" y="90850"/>
              <a:ext cx="29875" cy="39225"/>
            </a:xfrm>
            <a:custGeom>
              <a:avLst/>
              <a:gdLst/>
              <a:ahLst/>
              <a:cxnLst/>
              <a:rect l="l" t="t" r="r" b="b"/>
              <a:pathLst>
                <a:path w="1195" h="1569" extrusionOk="0">
                  <a:moveTo>
                    <a:pt x="288" y="1"/>
                  </a:moveTo>
                  <a:cubicBezTo>
                    <a:pt x="247" y="1"/>
                    <a:pt x="203" y="12"/>
                    <a:pt x="160" y="37"/>
                  </a:cubicBezTo>
                  <a:cubicBezTo>
                    <a:pt x="40" y="97"/>
                    <a:pt x="0" y="236"/>
                    <a:pt x="60" y="375"/>
                  </a:cubicBezTo>
                  <a:cubicBezTo>
                    <a:pt x="279" y="753"/>
                    <a:pt x="498" y="1111"/>
                    <a:pt x="697" y="1450"/>
                  </a:cubicBezTo>
                  <a:cubicBezTo>
                    <a:pt x="756" y="1529"/>
                    <a:pt x="836" y="1569"/>
                    <a:pt x="916" y="1569"/>
                  </a:cubicBezTo>
                  <a:cubicBezTo>
                    <a:pt x="955" y="1569"/>
                    <a:pt x="1015" y="1549"/>
                    <a:pt x="1055" y="1529"/>
                  </a:cubicBezTo>
                  <a:cubicBezTo>
                    <a:pt x="1154" y="1450"/>
                    <a:pt x="1194" y="1310"/>
                    <a:pt x="1115" y="1191"/>
                  </a:cubicBezTo>
                  <a:cubicBezTo>
                    <a:pt x="916" y="853"/>
                    <a:pt x="717" y="514"/>
                    <a:pt x="498" y="136"/>
                  </a:cubicBezTo>
                  <a:cubicBezTo>
                    <a:pt x="457" y="55"/>
                    <a:pt x="378"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4"/>
            <p:cNvSpPr/>
            <p:nvPr/>
          </p:nvSpPr>
          <p:spPr>
            <a:xfrm>
              <a:off x="4207750" y="34700"/>
              <a:ext cx="26900" cy="40675"/>
            </a:xfrm>
            <a:custGeom>
              <a:avLst/>
              <a:gdLst/>
              <a:ahLst/>
              <a:cxnLst/>
              <a:rect l="l" t="t" r="r" b="b"/>
              <a:pathLst>
                <a:path w="1076" h="1627" extrusionOk="0">
                  <a:moveTo>
                    <a:pt x="289" y="0"/>
                  </a:moveTo>
                  <a:cubicBezTo>
                    <a:pt x="259" y="0"/>
                    <a:pt x="229" y="5"/>
                    <a:pt x="200" y="15"/>
                  </a:cubicBezTo>
                  <a:cubicBezTo>
                    <a:pt x="61" y="74"/>
                    <a:pt x="1" y="214"/>
                    <a:pt x="61" y="353"/>
                  </a:cubicBezTo>
                  <a:cubicBezTo>
                    <a:pt x="240" y="751"/>
                    <a:pt x="399" y="1129"/>
                    <a:pt x="578" y="1487"/>
                  </a:cubicBezTo>
                  <a:cubicBezTo>
                    <a:pt x="618" y="1587"/>
                    <a:pt x="717" y="1626"/>
                    <a:pt x="797" y="1626"/>
                  </a:cubicBezTo>
                  <a:cubicBezTo>
                    <a:pt x="837" y="1626"/>
                    <a:pt x="876" y="1626"/>
                    <a:pt x="916" y="1606"/>
                  </a:cubicBezTo>
                  <a:cubicBezTo>
                    <a:pt x="1036" y="1547"/>
                    <a:pt x="1075" y="1408"/>
                    <a:pt x="1016" y="1268"/>
                  </a:cubicBezTo>
                  <a:cubicBezTo>
                    <a:pt x="857" y="930"/>
                    <a:pt x="697" y="552"/>
                    <a:pt x="518" y="154"/>
                  </a:cubicBezTo>
                  <a:cubicBezTo>
                    <a:pt x="473" y="49"/>
                    <a:pt x="38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4"/>
            <p:cNvSpPr/>
            <p:nvPr/>
          </p:nvSpPr>
          <p:spPr>
            <a:xfrm>
              <a:off x="4311725" y="187525"/>
              <a:ext cx="39800" cy="29600"/>
            </a:xfrm>
            <a:custGeom>
              <a:avLst/>
              <a:gdLst/>
              <a:ahLst/>
              <a:cxnLst/>
              <a:rect l="l" t="t" r="r" b="b"/>
              <a:pathLst>
                <a:path w="1592" h="1184" extrusionOk="0">
                  <a:moveTo>
                    <a:pt x="276" y="1"/>
                  </a:moveTo>
                  <a:cubicBezTo>
                    <a:pt x="200" y="1"/>
                    <a:pt x="126" y="32"/>
                    <a:pt x="80" y="89"/>
                  </a:cubicBezTo>
                  <a:cubicBezTo>
                    <a:pt x="0" y="189"/>
                    <a:pt x="20" y="348"/>
                    <a:pt x="120" y="448"/>
                  </a:cubicBezTo>
                  <a:cubicBezTo>
                    <a:pt x="458" y="706"/>
                    <a:pt x="816" y="945"/>
                    <a:pt x="1194" y="1144"/>
                  </a:cubicBezTo>
                  <a:cubicBezTo>
                    <a:pt x="1234" y="1164"/>
                    <a:pt x="1274" y="1184"/>
                    <a:pt x="1313" y="1184"/>
                  </a:cubicBezTo>
                  <a:cubicBezTo>
                    <a:pt x="1393" y="1184"/>
                    <a:pt x="1473" y="1144"/>
                    <a:pt x="1532" y="1064"/>
                  </a:cubicBezTo>
                  <a:cubicBezTo>
                    <a:pt x="1592" y="945"/>
                    <a:pt x="1552" y="786"/>
                    <a:pt x="1433" y="726"/>
                  </a:cubicBezTo>
                  <a:cubicBezTo>
                    <a:pt x="1095" y="527"/>
                    <a:pt x="756" y="288"/>
                    <a:pt x="438" y="50"/>
                  </a:cubicBezTo>
                  <a:cubicBezTo>
                    <a:pt x="388" y="16"/>
                    <a:pt x="33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4"/>
            <p:cNvSpPr/>
            <p:nvPr/>
          </p:nvSpPr>
          <p:spPr>
            <a:xfrm>
              <a:off x="4161500" y="-80425"/>
              <a:ext cx="25900" cy="40900"/>
            </a:xfrm>
            <a:custGeom>
              <a:avLst/>
              <a:gdLst/>
              <a:ahLst/>
              <a:cxnLst/>
              <a:rect l="l" t="t" r="r" b="b"/>
              <a:pathLst>
                <a:path w="1036" h="1636" extrusionOk="0">
                  <a:moveTo>
                    <a:pt x="278" y="0"/>
                  </a:moveTo>
                  <a:cubicBezTo>
                    <a:pt x="245" y="0"/>
                    <a:pt x="212" y="8"/>
                    <a:pt x="180" y="24"/>
                  </a:cubicBezTo>
                  <a:cubicBezTo>
                    <a:pt x="40" y="64"/>
                    <a:pt x="1" y="223"/>
                    <a:pt x="40" y="342"/>
                  </a:cubicBezTo>
                  <a:cubicBezTo>
                    <a:pt x="220" y="700"/>
                    <a:pt x="379" y="1098"/>
                    <a:pt x="518" y="1476"/>
                  </a:cubicBezTo>
                  <a:cubicBezTo>
                    <a:pt x="558" y="1576"/>
                    <a:pt x="657" y="1635"/>
                    <a:pt x="757" y="1635"/>
                  </a:cubicBezTo>
                  <a:cubicBezTo>
                    <a:pt x="796" y="1635"/>
                    <a:pt x="816" y="1635"/>
                    <a:pt x="856" y="1615"/>
                  </a:cubicBezTo>
                  <a:cubicBezTo>
                    <a:pt x="976" y="1576"/>
                    <a:pt x="1035" y="1417"/>
                    <a:pt x="995" y="1297"/>
                  </a:cubicBezTo>
                  <a:cubicBezTo>
                    <a:pt x="836" y="899"/>
                    <a:pt x="677" y="501"/>
                    <a:pt x="498" y="143"/>
                  </a:cubicBezTo>
                  <a:cubicBezTo>
                    <a:pt x="454" y="56"/>
                    <a:pt x="36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4"/>
            <p:cNvSpPr/>
            <p:nvPr/>
          </p:nvSpPr>
          <p:spPr>
            <a:xfrm>
              <a:off x="4365450" y="218025"/>
              <a:ext cx="43300" cy="21975"/>
            </a:xfrm>
            <a:custGeom>
              <a:avLst/>
              <a:gdLst/>
              <a:ahLst/>
              <a:cxnLst/>
              <a:rect l="l" t="t" r="r" b="b"/>
              <a:pathLst>
                <a:path w="1732" h="879" extrusionOk="0">
                  <a:moveTo>
                    <a:pt x="271" y="0"/>
                  </a:moveTo>
                  <a:cubicBezTo>
                    <a:pt x="173" y="0"/>
                    <a:pt x="89" y="60"/>
                    <a:pt x="60" y="163"/>
                  </a:cubicBezTo>
                  <a:cubicBezTo>
                    <a:pt x="0" y="282"/>
                    <a:pt x="60" y="421"/>
                    <a:pt x="199" y="481"/>
                  </a:cubicBezTo>
                  <a:cubicBezTo>
                    <a:pt x="597" y="640"/>
                    <a:pt x="995" y="780"/>
                    <a:pt x="1413" y="879"/>
                  </a:cubicBezTo>
                  <a:lnTo>
                    <a:pt x="1472" y="879"/>
                  </a:lnTo>
                  <a:cubicBezTo>
                    <a:pt x="1572" y="879"/>
                    <a:pt x="1671" y="799"/>
                    <a:pt x="1711" y="680"/>
                  </a:cubicBezTo>
                  <a:cubicBezTo>
                    <a:pt x="1731" y="561"/>
                    <a:pt x="1651" y="421"/>
                    <a:pt x="1532" y="382"/>
                  </a:cubicBezTo>
                  <a:cubicBezTo>
                    <a:pt x="1134" y="302"/>
                    <a:pt x="756" y="163"/>
                    <a:pt x="378" y="23"/>
                  </a:cubicBezTo>
                  <a:cubicBezTo>
                    <a:pt x="342" y="8"/>
                    <a:pt x="305"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4"/>
            <p:cNvSpPr/>
            <p:nvPr/>
          </p:nvSpPr>
          <p:spPr>
            <a:xfrm>
              <a:off x="3032900" y="-14450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4"/>
            <p:cNvSpPr/>
            <p:nvPr/>
          </p:nvSpPr>
          <p:spPr>
            <a:xfrm>
              <a:off x="3040350" y="-983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4"/>
            <p:cNvSpPr/>
            <p:nvPr/>
          </p:nvSpPr>
          <p:spPr>
            <a:xfrm>
              <a:off x="3062225" y="-4045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4"/>
            <p:cNvSpPr/>
            <p:nvPr/>
          </p:nvSpPr>
          <p:spPr>
            <a:xfrm>
              <a:off x="3097050" y="1080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4"/>
            <p:cNvSpPr/>
            <p:nvPr/>
          </p:nvSpPr>
          <p:spPr>
            <a:xfrm>
              <a:off x="3438275" y="7377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4"/>
            <p:cNvSpPr/>
            <p:nvPr/>
          </p:nvSpPr>
          <p:spPr>
            <a:xfrm>
              <a:off x="3317400" y="10712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4"/>
            <p:cNvSpPr/>
            <p:nvPr/>
          </p:nvSpPr>
          <p:spPr>
            <a:xfrm>
              <a:off x="3378575" y="9497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4"/>
            <p:cNvSpPr/>
            <p:nvPr/>
          </p:nvSpPr>
          <p:spPr>
            <a:xfrm>
              <a:off x="3142325" y="5325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4"/>
            <p:cNvSpPr/>
            <p:nvPr/>
          </p:nvSpPr>
          <p:spPr>
            <a:xfrm>
              <a:off x="3255225" y="10362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4"/>
            <p:cNvSpPr/>
            <p:nvPr/>
          </p:nvSpPr>
          <p:spPr>
            <a:xfrm>
              <a:off x="3195550" y="8492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4"/>
            <p:cNvSpPr/>
            <p:nvPr/>
          </p:nvSpPr>
          <p:spPr>
            <a:xfrm>
              <a:off x="4184875" y="-22950"/>
              <a:ext cx="25400" cy="41125"/>
            </a:xfrm>
            <a:custGeom>
              <a:avLst/>
              <a:gdLst/>
              <a:ahLst/>
              <a:cxnLst/>
              <a:rect l="l" t="t" r="r" b="b"/>
              <a:pathLst>
                <a:path w="1016" h="1645" extrusionOk="0">
                  <a:moveTo>
                    <a:pt x="266" y="1"/>
                  </a:moveTo>
                  <a:cubicBezTo>
                    <a:pt x="238" y="1"/>
                    <a:pt x="209" y="5"/>
                    <a:pt x="180" y="13"/>
                  </a:cubicBezTo>
                  <a:cubicBezTo>
                    <a:pt x="60" y="73"/>
                    <a:pt x="1" y="212"/>
                    <a:pt x="41" y="331"/>
                  </a:cubicBezTo>
                  <a:cubicBezTo>
                    <a:pt x="200" y="729"/>
                    <a:pt x="339" y="1107"/>
                    <a:pt x="498" y="1505"/>
                  </a:cubicBezTo>
                  <a:cubicBezTo>
                    <a:pt x="538" y="1585"/>
                    <a:pt x="637" y="1644"/>
                    <a:pt x="737" y="1644"/>
                  </a:cubicBezTo>
                  <a:lnTo>
                    <a:pt x="817" y="1644"/>
                  </a:lnTo>
                  <a:cubicBezTo>
                    <a:pt x="956" y="1585"/>
                    <a:pt x="1015" y="1445"/>
                    <a:pt x="956" y="1306"/>
                  </a:cubicBezTo>
                  <a:cubicBezTo>
                    <a:pt x="817" y="928"/>
                    <a:pt x="657" y="530"/>
                    <a:pt x="498" y="152"/>
                  </a:cubicBezTo>
                  <a:cubicBezTo>
                    <a:pt x="467" y="58"/>
                    <a:pt x="37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4"/>
            <p:cNvSpPr/>
            <p:nvPr/>
          </p:nvSpPr>
          <p:spPr>
            <a:xfrm>
              <a:off x="5115025" y="232475"/>
              <a:ext cx="28375" cy="40375"/>
            </a:xfrm>
            <a:custGeom>
              <a:avLst/>
              <a:gdLst/>
              <a:ahLst/>
              <a:cxnLst/>
              <a:rect l="l" t="t" r="r" b="b"/>
              <a:pathLst>
                <a:path w="1135" h="1615" extrusionOk="0">
                  <a:moveTo>
                    <a:pt x="840" y="1"/>
                  </a:moveTo>
                  <a:cubicBezTo>
                    <a:pt x="756" y="1"/>
                    <a:pt x="676" y="45"/>
                    <a:pt x="637" y="122"/>
                  </a:cubicBezTo>
                  <a:cubicBezTo>
                    <a:pt x="419" y="500"/>
                    <a:pt x="220" y="898"/>
                    <a:pt x="41" y="1256"/>
                  </a:cubicBezTo>
                  <a:cubicBezTo>
                    <a:pt x="1" y="1375"/>
                    <a:pt x="41" y="1535"/>
                    <a:pt x="180" y="1594"/>
                  </a:cubicBezTo>
                  <a:cubicBezTo>
                    <a:pt x="200" y="1594"/>
                    <a:pt x="240" y="1614"/>
                    <a:pt x="279" y="1614"/>
                  </a:cubicBezTo>
                  <a:cubicBezTo>
                    <a:pt x="379" y="1614"/>
                    <a:pt x="458" y="1554"/>
                    <a:pt x="498" y="1455"/>
                  </a:cubicBezTo>
                  <a:cubicBezTo>
                    <a:pt x="657" y="1117"/>
                    <a:pt x="856" y="739"/>
                    <a:pt x="1055" y="381"/>
                  </a:cubicBezTo>
                  <a:cubicBezTo>
                    <a:pt x="1135" y="261"/>
                    <a:pt x="1095" y="122"/>
                    <a:pt x="976" y="42"/>
                  </a:cubicBezTo>
                  <a:cubicBezTo>
                    <a:pt x="933" y="14"/>
                    <a:pt x="886"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4"/>
            <p:cNvSpPr/>
            <p:nvPr/>
          </p:nvSpPr>
          <p:spPr>
            <a:xfrm>
              <a:off x="5139900" y="398975"/>
              <a:ext cx="42800" cy="24075"/>
            </a:xfrm>
            <a:custGeom>
              <a:avLst/>
              <a:gdLst/>
              <a:ahLst/>
              <a:cxnLst/>
              <a:rect l="l" t="t" r="r" b="b"/>
              <a:pathLst>
                <a:path w="1712" h="963" extrusionOk="0">
                  <a:moveTo>
                    <a:pt x="300" y="0"/>
                  </a:moveTo>
                  <a:cubicBezTo>
                    <a:pt x="210" y="0"/>
                    <a:pt x="121" y="45"/>
                    <a:pt x="80" y="127"/>
                  </a:cubicBezTo>
                  <a:cubicBezTo>
                    <a:pt x="1" y="247"/>
                    <a:pt x="40" y="386"/>
                    <a:pt x="160" y="465"/>
                  </a:cubicBezTo>
                  <a:cubicBezTo>
                    <a:pt x="518" y="684"/>
                    <a:pt x="936" y="843"/>
                    <a:pt x="1373" y="963"/>
                  </a:cubicBezTo>
                  <a:lnTo>
                    <a:pt x="1433" y="963"/>
                  </a:lnTo>
                  <a:cubicBezTo>
                    <a:pt x="1552" y="963"/>
                    <a:pt x="1652" y="883"/>
                    <a:pt x="1672" y="764"/>
                  </a:cubicBezTo>
                  <a:cubicBezTo>
                    <a:pt x="1712" y="644"/>
                    <a:pt x="1632" y="505"/>
                    <a:pt x="1493" y="465"/>
                  </a:cubicBezTo>
                  <a:cubicBezTo>
                    <a:pt x="1095" y="366"/>
                    <a:pt x="737" y="227"/>
                    <a:pt x="418" y="28"/>
                  </a:cubicBezTo>
                  <a:cubicBezTo>
                    <a:pt x="381" y="9"/>
                    <a:pt x="34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4"/>
            <p:cNvSpPr/>
            <p:nvPr/>
          </p:nvSpPr>
          <p:spPr>
            <a:xfrm>
              <a:off x="5155825" y="-32625"/>
              <a:ext cx="38825" cy="31400"/>
            </a:xfrm>
            <a:custGeom>
              <a:avLst/>
              <a:gdLst/>
              <a:ahLst/>
              <a:cxnLst/>
              <a:rect l="l" t="t" r="r" b="b"/>
              <a:pathLst>
                <a:path w="1553" h="1256" extrusionOk="0">
                  <a:moveTo>
                    <a:pt x="282" y="0"/>
                  </a:moveTo>
                  <a:cubicBezTo>
                    <a:pt x="198" y="0"/>
                    <a:pt x="118" y="44"/>
                    <a:pt x="80" y="121"/>
                  </a:cubicBezTo>
                  <a:cubicBezTo>
                    <a:pt x="0" y="241"/>
                    <a:pt x="40" y="400"/>
                    <a:pt x="159" y="460"/>
                  </a:cubicBezTo>
                  <a:cubicBezTo>
                    <a:pt x="518" y="678"/>
                    <a:pt x="836" y="917"/>
                    <a:pt x="1114" y="1176"/>
                  </a:cubicBezTo>
                  <a:cubicBezTo>
                    <a:pt x="1154" y="1235"/>
                    <a:pt x="1214" y="1255"/>
                    <a:pt x="1274" y="1255"/>
                  </a:cubicBezTo>
                  <a:cubicBezTo>
                    <a:pt x="1353" y="1255"/>
                    <a:pt x="1413" y="1216"/>
                    <a:pt x="1453" y="1176"/>
                  </a:cubicBezTo>
                  <a:cubicBezTo>
                    <a:pt x="1552" y="1076"/>
                    <a:pt x="1552" y="917"/>
                    <a:pt x="1453" y="818"/>
                  </a:cubicBezTo>
                  <a:cubicBezTo>
                    <a:pt x="1154" y="539"/>
                    <a:pt x="796" y="261"/>
                    <a:pt x="418" y="42"/>
                  </a:cubicBezTo>
                  <a:cubicBezTo>
                    <a:pt x="376" y="14"/>
                    <a:pt x="32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4"/>
            <p:cNvSpPr/>
            <p:nvPr/>
          </p:nvSpPr>
          <p:spPr>
            <a:xfrm>
              <a:off x="5146375" y="181600"/>
              <a:ext cx="32350" cy="37525"/>
            </a:xfrm>
            <a:custGeom>
              <a:avLst/>
              <a:gdLst/>
              <a:ahLst/>
              <a:cxnLst/>
              <a:rect l="l" t="t" r="r" b="b"/>
              <a:pathLst>
                <a:path w="1294" h="1501" extrusionOk="0">
                  <a:moveTo>
                    <a:pt x="999" y="0"/>
                  </a:moveTo>
                  <a:cubicBezTo>
                    <a:pt x="920" y="0"/>
                    <a:pt x="844" y="36"/>
                    <a:pt x="796" y="108"/>
                  </a:cubicBezTo>
                  <a:cubicBezTo>
                    <a:pt x="637" y="326"/>
                    <a:pt x="478" y="545"/>
                    <a:pt x="319" y="764"/>
                  </a:cubicBezTo>
                  <a:lnTo>
                    <a:pt x="80" y="1102"/>
                  </a:lnTo>
                  <a:cubicBezTo>
                    <a:pt x="0" y="1222"/>
                    <a:pt x="20" y="1381"/>
                    <a:pt x="139" y="1461"/>
                  </a:cubicBezTo>
                  <a:cubicBezTo>
                    <a:pt x="179" y="1480"/>
                    <a:pt x="219" y="1500"/>
                    <a:pt x="279" y="1500"/>
                  </a:cubicBezTo>
                  <a:cubicBezTo>
                    <a:pt x="358" y="1500"/>
                    <a:pt x="438" y="1461"/>
                    <a:pt x="478" y="1401"/>
                  </a:cubicBezTo>
                  <a:lnTo>
                    <a:pt x="736" y="1063"/>
                  </a:lnTo>
                  <a:cubicBezTo>
                    <a:pt x="896" y="844"/>
                    <a:pt x="1055" y="605"/>
                    <a:pt x="1214" y="386"/>
                  </a:cubicBezTo>
                  <a:cubicBezTo>
                    <a:pt x="1293" y="287"/>
                    <a:pt x="1274" y="128"/>
                    <a:pt x="1154" y="48"/>
                  </a:cubicBezTo>
                  <a:cubicBezTo>
                    <a:pt x="1106" y="16"/>
                    <a:pt x="1052"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4"/>
            <p:cNvSpPr/>
            <p:nvPr/>
          </p:nvSpPr>
          <p:spPr>
            <a:xfrm>
              <a:off x="5200100" y="10150"/>
              <a:ext cx="25875" cy="41350"/>
            </a:xfrm>
            <a:custGeom>
              <a:avLst/>
              <a:gdLst/>
              <a:ahLst/>
              <a:cxnLst/>
              <a:rect l="l" t="t" r="r" b="b"/>
              <a:pathLst>
                <a:path w="1035" h="1654" extrusionOk="0">
                  <a:moveTo>
                    <a:pt x="295" y="0"/>
                  </a:moveTo>
                  <a:cubicBezTo>
                    <a:pt x="249" y="0"/>
                    <a:pt x="201" y="14"/>
                    <a:pt x="159" y="42"/>
                  </a:cubicBezTo>
                  <a:cubicBezTo>
                    <a:pt x="40" y="121"/>
                    <a:pt x="0" y="261"/>
                    <a:pt x="80" y="380"/>
                  </a:cubicBezTo>
                  <a:cubicBezTo>
                    <a:pt x="279" y="718"/>
                    <a:pt x="438" y="1076"/>
                    <a:pt x="537" y="1454"/>
                  </a:cubicBezTo>
                  <a:cubicBezTo>
                    <a:pt x="557" y="1574"/>
                    <a:pt x="657" y="1653"/>
                    <a:pt x="776" y="1653"/>
                  </a:cubicBezTo>
                  <a:cubicBezTo>
                    <a:pt x="796" y="1653"/>
                    <a:pt x="816" y="1633"/>
                    <a:pt x="836" y="1633"/>
                  </a:cubicBezTo>
                  <a:cubicBezTo>
                    <a:pt x="955" y="1614"/>
                    <a:pt x="1035" y="1474"/>
                    <a:pt x="1015" y="1335"/>
                  </a:cubicBezTo>
                  <a:cubicBezTo>
                    <a:pt x="915" y="917"/>
                    <a:pt x="736" y="499"/>
                    <a:pt x="497" y="121"/>
                  </a:cubicBezTo>
                  <a:cubicBezTo>
                    <a:pt x="459" y="44"/>
                    <a:pt x="37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4"/>
            <p:cNvSpPr/>
            <p:nvPr/>
          </p:nvSpPr>
          <p:spPr>
            <a:xfrm>
              <a:off x="5209550" y="69800"/>
              <a:ext cx="18925" cy="42875"/>
            </a:xfrm>
            <a:custGeom>
              <a:avLst/>
              <a:gdLst/>
              <a:ahLst/>
              <a:cxnLst/>
              <a:rect l="l" t="t" r="r" b="b"/>
              <a:pathLst>
                <a:path w="757" h="1715" extrusionOk="0">
                  <a:moveTo>
                    <a:pt x="482" y="1"/>
                  </a:moveTo>
                  <a:cubicBezTo>
                    <a:pt x="358" y="1"/>
                    <a:pt x="259" y="95"/>
                    <a:pt x="259" y="222"/>
                  </a:cubicBezTo>
                  <a:cubicBezTo>
                    <a:pt x="239" y="600"/>
                    <a:pt x="159" y="998"/>
                    <a:pt x="40" y="1396"/>
                  </a:cubicBezTo>
                  <a:cubicBezTo>
                    <a:pt x="0" y="1516"/>
                    <a:pt x="60" y="1655"/>
                    <a:pt x="199" y="1695"/>
                  </a:cubicBezTo>
                  <a:cubicBezTo>
                    <a:pt x="219" y="1715"/>
                    <a:pt x="239" y="1715"/>
                    <a:pt x="279" y="1715"/>
                  </a:cubicBezTo>
                  <a:cubicBezTo>
                    <a:pt x="378" y="1715"/>
                    <a:pt x="478" y="1635"/>
                    <a:pt x="517" y="1536"/>
                  </a:cubicBezTo>
                  <a:cubicBezTo>
                    <a:pt x="637" y="1098"/>
                    <a:pt x="716" y="680"/>
                    <a:pt x="756" y="262"/>
                  </a:cubicBezTo>
                  <a:cubicBezTo>
                    <a:pt x="756" y="123"/>
                    <a:pt x="657" y="4"/>
                    <a:pt x="517" y="4"/>
                  </a:cubicBezTo>
                  <a:cubicBezTo>
                    <a:pt x="505" y="2"/>
                    <a:pt x="494"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a:off x="5182175" y="128875"/>
              <a:ext cx="29375" cy="39500"/>
            </a:xfrm>
            <a:custGeom>
              <a:avLst/>
              <a:gdLst/>
              <a:ahLst/>
              <a:cxnLst/>
              <a:rect l="l" t="t" r="r" b="b"/>
              <a:pathLst>
                <a:path w="1175" h="1580" extrusionOk="0">
                  <a:moveTo>
                    <a:pt x="888" y="1"/>
                  </a:moveTo>
                  <a:cubicBezTo>
                    <a:pt x="798" y="1"/>
                    <a:pt x="718" y="45"/>
                    <a:pt x="677" y="128"/>
                  </a:cubicBezTo>
                  <a:cubicBezTo>
                    <a:pt x="498" y="466"/>
                    <a:pt x="299" y="804"/>
                    <a:pt x="60" y="1202"/>
                  </a:cubicBezTo>
                  <a:cubicBezTo>
                    <a:pt x="1" y="1301"/>
                    <a:pt x="21" y="1461"/>
                    <a:pt x="140" y="1540"/>
                  </a:cubicBezTo>
                  <a:cubicBezTo>
                    <a:pt x="180" y="1560"/>
                    <a:pt x="220" y="1580"/>
                    <a:pt x="279" y="1580"/>
                  </a:cubicBezTo>
                  <a:cubicBezTo>
                    <a:pt x="359" y="1580"/>
                    <a:pt x="438" y="1540"/>
                    <a:pt x="478" y="1461"/>
                  </a:cubicBezTo>
                  <a:cubicBezTo>
                    <a:pt x="737" y="1063"/>
                    <a:pt x="936" y="705"/>
                    <a:pt x="1115" y="366"/>
                  </a:cubicBezTo>
                  <a:cubicBezTo>
                    <a:pt x="1175" y="247"/>
                    <a:pt x="1135" y="88"/>
                    <a:pt x="1015" y="28"/>
                  </a:cubicBezTo>
                  <a:cubicBezTo>
                    <a:pt x="972" y="10"/>
                    <a:pt x="929"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a:off x="5260775" y="395100"/>
              <a:ext cx="43300" cy="22975"/>
            </a:xfrm>
            <a:custGeom>
              <a:avLst/>
              <a:gdLst/>
              <a:ahLst/>
              <a:cxnLst/>
              <a:rect l="l" t="t" r="r" b="b"/>
              <a:pathLst>
                <a:path w="1732" h="919" extrusionOk="0">
                  <a:moveTo>
                    <a:pt x="1455" y="0"/>
                  </a:moveTo>
                  <a:cubicBezTo>
                    <a:pt x="1420" y="0"/>
                    <a:pt x="1385" y="7"/>
                    <a:pt x="1353" y="23"/>
                  </a:cubicBezTo>
                  <a:cubicBezTo>
                    <a:pt x="995" y="183"/>
                    <a:pt x="597" y="322"/>
                    <a:pt x="219" y="421"/>
                  </a:cubicBezTo>
                  <a:cubicBezTo>
                    <a:pt x="80" y="461"/>
                    <a:pt x="0" y="600"/>
                    <a:pt x="40" y="740"/>
                  </a:cubicBezTo>
                  <a:cubicBezTo>
                    <a:pt x="80" y="839"/>
                    <a:pt x="179" y="919"/>
                    <a:pt x="279" y="919"/>
                  </a:cubicBezTo>
                  <a:cubicBezTo>
                    <a:pt x="299" y="919"/>
                    <a:pt x="339" y="919"/>
                    <a:pt x="358" y="899"/>
                  </a:cubicBezTo>
                  <a:cubicBezTo>
                    <a:pt x="756" y="780"/>
                    <a:pt x="1174" y="640"/>
                    <a:pt x="1552" y="481"/>
                  </a:cubicBezTo>
                  <a:cubicBezTo>
                    <a:pt x="1672" y="421"/>
                    <a:pt x="1731" y="282"/>
                    <a:pt x="1692" y="143"/>
                  </a:cubicBezTo>
                  <a:cubicBezTo>
                    <a:pt x="1648" y="55"/>
                    <a:pt x="155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a:off x="5103100" y="350650"/>
              <a:ext cx="27875" cy="40075"/>
            </a:xfrm>
            <a:custGeom>
              <a:avLst/>
              <a:gdLst/>
              <a:ahLst/>
              <a:cxnLst/>
              <a:rect l="l" t="t" r="r" b="b"/>
              <a:pathLst>
                <a:path w="1115" h="1603" extrusionOk="0">
                  <a:moveTo>
                    <a:pt x="271" y="1"/>
                  </a:moveTo>
                  <a:cubicBezTo>
                    <a:pt x="248" y="1"/>
                    <a:pt x="223" y="4"/>
                    <a:pt x="199" y="11"/>
                  </a:cubicBezTo>
                  <a:cubicBezTo>
                    <a:pt x="80" y="51"/>
                    <a:pt x="0" y="190"/>
                    <a:pt x="40" y="329"/>
                  </a:cubicBezTo>
                  <a:cubicBezTo>
                    <a:pt x="140" y="667"/>
                    <a:pt x="299" y="1006"/>
                    <a:pt x="498" y="1304"/>
                  </a:cubicBezTo>
                  <a:cubicBezTo>
                    <a:pt x="537" y="1384"/>
                    <a:pt x="597" y="1443"/>
                    <a:pt x="637" y="1503"/>
                  </a:cubicBezTo>
                  <a:cubicBezTo>
                    <a:pt x="697" y="1563"/>
                    <a:pt x="756" y="1603"/>
                    <a:pt x="836" y="1603"/>
                  </a:cubicBezTo>
                  <a:cubicBezTo>
                    <a:pt x="896" y="1603"/>
                    <a:pt x="935" y="1583"/>
                    <a:pt x="995" y="1563"/>
                  </a:cubicBezTo>
                  <a:cubicBezTo>
                    <a:pt x="1095" y="1463"/>
                    <a:pt x="1114" y="1324"/>
                    <a:pt x="1035" y="1205"/>
                  </a:cubicBezTo>
                  <a:cubicBezTo>
                    <a:pt x="995" y="1145"/>
                    <a:pt x="955" y="1085"/>
                    <a:pt x="915" y="1026"/>
                  </a:cubicBezTo>
                  <a:cubicBezTo>
                    <a:pt x="736" y="767"/>
                    <a:pt x="597" y="488"/>
                    <a:pt x="518" y="190"/>
                  </a:cubicBezTo>
                  <a:cubicBezTo>
                    <a:pt x="485" y="75"/>
                    <a:pt x="384"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a:off x="5372700" y="337300"/>
              <a:ext cx="41800" cy="27550"/>
            </a:xfrm>
            <a:custGeom>
              <a:avLst/>
              <a:gdLst/>
              <a:ahLst/>
              <a:cxnLst/>
              <a:rect l="l" t="t" r="r" b="b"/>
              <a:pathLst>
                <a:path w="1672" h="1102" extrusionOk="0">
                  <a:moveTo>
                    <a:pt x="1372" y="0"/>
                  </a:moveTo>
                  <a:cubicBezTo>
                    <a:pt x="1331" y="0"/>
                    <a:pt x="1290" y="9"/>
                    <a:pt x="1253" y="28"/>
                  </a:cubicBezTo>
                  <a:cubicBezTo>
                    <a:pt x="935" y="207"/>
                    <a:pt x="637" y="386"/>
                    <a:pt x="318" y="545"/>
                  </a:cubicBezTo>
                  <a:lnTo>
                    <a:pt x="179" y="644"/>
                  </a:lnTo>
                  <a:cubicBezTo>
                    <a:pt x="60" y="704"/>
                    <a:pt x="0" y="863"/>
                    <a:pt x="80" y="983"/>
                  </a:cubicBezTo>
                  <a:cubicBezTo>
                    <a:pt x="119" y="1062"/>
                    <a:pt x="199" y="1102"/>
                    <a:pt x="298" y="1102"/>
                  </a:cubicBezTo>
                  <a:cubicBezTo>
                    <a:pt x="338" y="1102"/>
                    <a:pt x="378" y="1082"/>
                    <a:pt x="418" y="1062"/>
                  </a:cubicBezTo>
                  <a:lnTo>
                    <a:pt x="557" y="983"/>
                  </a:lnTo>
                  <a:cubicBezTo>
                    <a:pt x="875" y="803"/>
                    <a:pt x="1194" y="644"/>
                    <a:pt x="1492" y="465"/>
                  </a:cubicBezTo>
                  <a:cubicBezTo>
                    <a:pt x="1612" y="406"/>
                    <a:pt x="1671" y="246"/>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a:off x="5317975" y="367400"/>
              <a:ext cx="41800" cy="26800"/>
            </a:xfrm>
            <a:custGeom>
              <a:avLst/>
              <a:gdLst/>
              <a:ahLst/>
              <a:cxnLst/>
              <a:rect l="l" t="t" r="r" b="b"/>
              <a:pathLst>
                <a:path w="1672" h="1072" extrusionOk="0">
                  <a:moveTo>
                    <a:pt x="1394" y="1"/>
                  </a:moveTo>
                  <a:cubicBezTo>
                    <a:pt x="1353" y="1"/>
                    <a:pt x="1311" y="12"/>
                    <a:pt x="1274" y="37"/>
                  </a:cubicBezTo>
                  <a:cubicBezTo>
                    <a:pt x="876" y="256"/>
                    <a:pt x="518" y="435"/>
                    <a:pt x="179" y="594"/>
                  </a:cubicBezTo>
                  <a:cubicBezTo>
                    <a:pt x="60" y="674"/>
                    <a:pt x="0" y="813"/>
                    <a:pt x="80" y="933"/>
                  </a:cubicBezTo>
                  <a:cubicBezTo>
                    <a:pt x="120" y="1032"/>
                    <a:pt x="199" y="1072"/>
                    <a:pt x="299" y="1072"/>
                  </a:cubicBezTo>
                  <a:cubicBezTo>
                    <a:pt x="339" y="1072"/>
                    <a:pt x="359" y="1072"/>
                    <a:pt x="398" y="1052"/>
                  </a:cubicBezTo>
                  <a:cubicBezTo>
                    <a:pt x="737" y="873"/>
                    <a:pt x="1115" y="694"/>
                    <a:pt x="1513" y="475"/>
                  </a:cubicBezTo>
                  <a:cubicBezTo>
                    <a:pt x="1632" y="395"/>
                    <a:pt x="1672" y="256"/>
                    <a:pt x="1612" y="137"/>
                  </a:cubicBezTo>
                  <a:cubicBezTo>
                    <a:pt x="1571" y="55"/>
                    <a:pt x="148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a:off x="5098125" y="-53050"/>
              <a:ext cx="43800" cy="20000"/>
            </a:xfrm>
            <a:custGeom>
              <a:avLst/>
              <a:gdLst/>
              <a:ahLst/>
              <a:cxnLst/>
              <a:rect l="l" t="t" r="r" b="b"/>
              <a:pathLst>
                <a:path w="1752" h="800" extrusionOk="0">
                  <a:moveTo>
                    <a:pt x="263" y="1"/>
                  </a:moveTo>
                  <a:cubicBezTo>
                    <a:pt x="140" y="1"/>
                    <a:pt x="38" y="95"/>
                    <a:pt x="20" y="222"/>
                  </a:cubicBezTo>
                  <a:cubicBezTo>
                    <a:pt x="0" y="361"/>
                    <a:pt x="100" y="481"/>
                    <a:pt x="239" y="501"/>
                  </a:cubicBezTo>
                  <a:cubicBezTo>
                    <a:pt x="617" y="560"/>
                    <a:pt x="1015" y="640"/>
                    <a:pt x="1393" y="779"/>
                  </a:cubicBezTo>
                  <a:cubicBezTo>
                    <a:pt x="1413" y="799"/>
                    <a:pt x="1453" y="799"/>
                    <a:pt x="1473" y="799"/>
                  </a:cubicBezTo>
                  <a:cubicBezTo>
                    <a:pt x="1572" y="799"/>
                    <a:pt x="1672" y="739"/>
                    <a:pt x="1711" y="620"/>
                  </a:cubicBezTo>
                  <a:cubicBezTo>
                    <a:pt x="1751" y="501"/>
                    <a:pt x="1691" y="361"/>
                    <a:pt x="1552" y="302"/>
                  </a:cubicBezTo>
                  <a:cubicBezTo>
                    <a:pt x="1154" y="162"/>
                    <a:pt x="717" y="63"/>
                    <a:pt x="299" y="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a:off x="5100100" y="289475"/>
              <a:ext cx="17950" cy="43050"/>
            </a:xfrm>
            <a:custGeom>
              <a:avLst/>
              <a:gdLst/>
              <a:ahLst/>
              <a:cxnLst/>
              <a:rect l="l" t="t" r="r" b="b"/>
              <a:pathLst>
                <a:path w="718" h="1722" extrusionOk="0">
                  <a:moveTo>
                    <a:pt x="446" y="0"/>
                  </a:moveTo>
                  <a:cubicBezTo>
                    <a:pt x="333" y="0"/>
                    <a:pt x="233" y="75"/>
                    <a:pt x="200" y="190"/>
                  </a:cubicBezTo>
                  <a:cubicBezTo>
                    <a:pt x="80" y="627"/>
                    <a:pt x="21" y="1065"/>
                    <a:pt x="1" y="1463"/>
                  </a:cubicBezTo>
                  <a:cubicBezTo>
                    <a:pt x="1" y="1602"/>
                    <a:pt x="100" y="1722"/>
                    <a:pt x="240" y="1722"/>
                  </a:cubicBezTo>
                  <a:lnTo>
                    <a:pt x="260" y="1722"/>
                  </a:lnTo>
                  <a:cubicBezTo>
                    <a:pt x="379" y="1722"/>
                    <a:pt x="498" y="1622"/>
                    <a:pt x="498" y="1483"/>
                  </a:cubicBezTo>
                  <a:cubicBezTo>
                    <a:pt x="518" y="1105"/>
                    <a:pt x="578" y="727"/>
                    <a:pt x="697" y="309"/>
                  </a:cubicBezTo>
                  <a:cubicBezTo>
                    <a:pt x="717" y="170"/>
                    <a:pt x="638" y="50"/>
                    <a:pt x="518" y="11"/>
                  </a:cubicBezTo>
                  <a:cubicBezTo>
                    <a:pt x="494" y="4"/>
                    <a:pt x="470"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a:off x="4761875" y="71800"/>
              <a:ext cx="39325" cy="30425"/>
            </a:xfrm>
            <a:custGeom>
              <a:avLst/>
              <a:gdLst/>
              <a:ahLst/>
              <a:cxnLst/>
              <a:rect l="l" t="t" r="r" b="b"/>
              <a:pathLst>
                <a:path w="1573" h="1217" extrusionOk="0">
                  <a:moveTo>
                    <a:pt x="1295" y="1"/>
                  </a:moveTo>
                  <a:cubicBezTo>
                    <a:pt x="1247" y="1"/>
                    <a:pt x="1198" y="14"/>
                    <a:pt x="1154" y="43"/>
                  </a:cubicBezTo>
                  <a:lnTo>
                    <a:pt x="140" y="779"/>
                  </a:lnTo>
                  <a:cubicBezTo>
                    <a:pt x="20" y="859"/>
                    <a:pt x="0" y="998"/>
                    <a:pt x="80" y="1117"/>
                  </a:cubicBezTo>
                  <a:cubicBezTo>
                    <a:pt x="120" y="1177"/>
                    <a:pt x="199" y="1217"/>
                    <a:pt x="279" y="1217"/>
                  </a:cubicBezTo>
                  <a:cubicBezTo>
                    <a:pt x="339" y="1217"/>
                    <a:pt x="378" y="1197"/>
                    <a:pt x="418" y="1177"/>
                  </a:cubicBezTo>
                  <a:lnTo>
                    <a:pt x="1433" y="461"/>
                  </a:lnTo>
                  <a:cubicBezTo>
                    <a:pt x="1552" y="381"/>
                    <a:pt x="1572" y="222"/>
                    <a:pt x="1493" y="103"/>
                  </a:cubicBezTo>
                  <a:cubicBezTo>
                    <a:pt x="1455" y="40"/>
                    <a:pt x="1377"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a:off x="4426125" y="232525"/>
              <a:ext cx="43800" cy="13950"/>
            </a:xfrm>
            <a:custGeom>
              <a:avLst/>
              <a:gdLst/>
              <a:ahLst/>
              <a:cxnLst/>
              <a:rect l="l" t="t" r="r" b="b"/>
              <a:pathLst>
                <a:path w="1752" h="558" extrusionOk="0">
                  <a:moveTo>
                    <a:pt x="279" y="1"/>
                  </a:moveTo>
                  <a:cubicBezTo>
                    <a:pt x="160" y="1"/>
                    <a:pt x="20" y="100"/>
                    <a:pt x="20" y="239"/>
                  </a:cubicBezTo>
                  <a:cubicBezTo>
                    <a:pt x="0" y="359"/>
                    <a:pt x="100" y="498"/>
                    <a:pt x="239" y="498"/>
                  </a:cubicBezTo>
                  <a:cubicBezTo>
                    <a:pt x="538" y="538"/>
                    <a:pt x="856" y="558"/>
                    <a:pt x="1154" y="558"/>
                  </a:cubicBezTo>
                  <a:cubicBezTo>
                    <a:pt x="1274" y="558"/>
                    <a:pt x="1393" y="538"/>
                    <a:pt x="1513" y="538"/>
                  </a:cubicBezTo>
                  <a:cubicBezTo>
                    <a:pt x="1652" y="538"/>
                    <a:pt x="1751" y="418"/>
                    <a:pt x="1751" y="279"/>
                  </a:cubicBezTo>
                  <a:cubicBezTo>
                    <a:pt x="1751" y="140"/>
                    <a:pt x="1632" y="40"/>
                    <a:pt x="1493" y="40"/>
                  </a:cubicBezTo>
                  <a:cubicBezTo>
                    <a:pt x="1386" y="46"/>
                    <a:pt x="1278" y="48"/>
                    <a:pt x="1169" y="48"/>
                  </a:cubicBezTo>
                  <a:cubicBezTo>
                    <a:pt x="872" y="48"/>
                    <a:pt x="570" y="30"/>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a:off x="4658425" y="142800"/>
              <a:ext cx="40800" cy="29075"/>
            </a:xfrm>
            <a:custGeom>
              <a:avLst/>
              <a:gdLst/>
              <a:ahLst/>
              <a:cxnLst/>
              <a:rect l="l" t="t" r="r" b="b"/>
              <a:pathLst>
                <a:path w="1632" h="1163" extrusionOk="0">
                  <a:moveTo>
                    <a:pt x="1353" y="0"/>
                  </a:moveTo>
                  <a:cubicBezTo>
                    <a:pt x="1303" y="0"/>
                    <a:pt x="1253" y="16"/>
                    <a:pt x="1214" y="48"/>
                  </a:cubicBezTo>
                  <a:cubicBezTo>
                    <a:pt x="836" y="287"/>
                    <a:pt x="497" y="486"/>
                    <a:pt x="159" y="705"/>
                  </a:cubicBezTo>
                  <a:cubicBezTo>
                    <a:pt x="40" y="764"/>
                    <a:pt x="0" y="923"/>
                    <a:pt x="80" y="1043"/>
                  </a:cubicBezTo>
                  <a:cubicBezTo>
                    <a:pt x="119" y="1122"/>
                    <a:pt x="199" y="1162"/>
                    <a:pt x="298" y="1162"/>
                  </a:cubicBezTo>
                  <a:cubicBezTo>
                    <a:pt x="338" y="1162"/>
                    <a:pt x="378" y="1142"/>
                    <a:pt x="418" y="1122"/>
                  </a:cubicBezTo>
                  <a:cubicBezTo>
                    <a:pt x="756" y="923"/>
                    <a:pt x="1114" y="705"/>
                    <a:pt x="1472" y="446"/>
                  </a:cubicBezTo>
                  <a:cubicBezTo>
                    <a:pt x="1592" y="386"/>
                    <a:pt x="1631" y="227"/>
                    <a:pt x="1552" y="108"/>
                  </a:cubicBezTo>
                  <a:cubicBezTo>
                    <a:pt x="1504" y="36"/>
                    <a:pt x="1428"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a:off x="4710650" y="107975"/>
              <a:ext cx="39800" cy="30075"/>
            </a:xfrm>
            <a:custGeom>
              <a:avLst/>
              <a:gdLst/>
              <a:ahLst/>
              <a:cxnLst/>
              <a:rect l="l" t="t" r="r" b="b"/>
              <a:pathLst>
                <a:path w="1592" h="1203" extrusionOk="0">
                  <a:moveTo>
                    <a:pt x="1322" y="1"/>
                  </a:moveTo>
                  <a:cubicBezTo>
                    <a:pt x="1273" y="1"/>
                    <a:pt x="1222" y="16"/>
                    <a:pt x="1174" y="48"/>
                  </a:cubicBezTo>
                  <a:cubicBezTo>
                    <a:pt x="836" y="267"/>
                    <a:pt x="498" y="506"/>
                    <a:pt x="159" y="745"/>
                  </a:cubicBezTo>
                  <a:cubicBezTo>
                    <a:pt x="40" y="824"/>
                    <a:pt x="0" y="983"/>
                    <a:pt x="80" y="1083"/>
                  </a:cubicBezTo>
                  <a:cubicBezTo>
                    <a:pt x="139" y="1162"/>
                    <a:pt x="219" y="1202"/>
                    <a:pt x="299" y="1202"/>
                  </a:cubicBezTo>
                  <a:cubicBezTo>
                    <a:pt x="338" y="1202"/>
                    <a:pt x="378" y="1182"/>
                    <a:pt x="438" y="1162"/>
                  </a:cubicBezTo>
                  <a:cubicBezTo>
                    <a:pt x="776" y="924"/>
                    <a:pt x="1114" y="685"/>
                    <a:pt x="1453" y="446"/>
                  </a:cubicBezTo>
                  <a:cubicBezTo>
                    <a:pt x="1572" y="367"/>
                    <a:pt x="1592" y="207"/>
                    <a:pt x="1512" y="108"/>
                  </a:cubicBezTo>
                  <a:cubicBezTo>
                    <a:pt x="1464" y="36"/>
                    <a:pt x="1395" y="1"/>
                    <a:pt x="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a:off x="4604700" y="175125"/>
              <a:ext cx="41300" cy="27075"/>
            </a:xfrm>
            <a:custGeom>
              <a:avLst/>
              <a:gdLst/>
              <a:ahLst/>
              <a:cxnLst/>
              <a:rect l="l" t="t" r="r" b="b"/>
              <a:pathLst>
                <a:path w="1652" h="1083" extrusionOk="0">
                  <a:moveTo>
                    <a:pt x="1368" y="1"/>
                  </a:moveTo>
                  <a:cubicBezTo>
                    <a:pt x="1329" y="1"/>
                    <a:pt x="1291" y="10"/>
                    <a:pt x="1254" y="28"/>
                  </a:cubicBezTo>
                  <a:cubicBezTo>
                    <a:pt x="876" y="247"/>
                    <a:pt x="518" y="446"/>
                    <a:pt x="159" y="625"/>
                  </a:cubicBezTo>
                  <a:cubicBezTo>
                    <a:pt x="40" y="685"/>
                    <a:pt x="0" y="824"/>
                    <a:pt x="60" y="964"/>
                  </a:cubicBezTo>
                  <a:cubicBezTo>
                    <a:pt x="100" y="1043"/>
                    <a:pt x="179" y="1083"/>
                    <a:pt x="279" y="1083"/>
                  </a:cubicBezTo>
                  <a:cubicBezTo>
                    <a:pt x="319" y="1083"/>
                    <a:pt x="358" y="1083"/>
                    <a:pt x="378" y="1063"/>
                  </a:cubicBezTo>
                  <a:cubicBezTo>
                    <a:pt x="736" y="884"/>
                    <a:pt x="1114" y="685"/>
                    <a:pt x="1492" y="466"/>
                  </a:cubicBezTo>
                  <a:cubicBezTo>
                    <a:pt x="1612" y="406"/>
                    <a:pt x="1652" y="247"/>
                    <a:pt x="1592" y="128"/>
                  </a:cubicBezTo>
                  <a:cubicBezTo>
                    <a:pt x="1537" y="45"/>
                    <a:pt x="1454"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a:off x="4487800" y="224300"/>
              <a:ext cx="44300" cy="18700"/>
            </a:xfrm>
            <a:custGeom>
              <a:avLst/>
              <a:gdLst/>
              <a:ahLst/>
              <a:cxnLst/>
              <a:rect l="l" t="t" r="r" b="b"/>
              <a:pathLst>
                <a:path w="1772" h="748" extrusionOk="0">
                  <a:moveTo>
                    <a:pt x="1498" y="1"/>
                  </a:moveTo>
                  <a:cubicBezTo>
                    <a:pt x="1476" y="1"/>
                    <a:pt x="1454" y="4"/>
                    <a:pt x="1433" y="11"/>
                  </a:cubicBezTo>
                  <a:cubicBezTo>
                    <a:pt x="1015" y="111"/>
                    <a:pt x="617" y="190"/>
                    <a:pt x="239" y="250"/>
                  </a:cubicBezTo>
                  <a:cubicBezTo>
                    <a:pt x="100" y="270"/>
                    <a:pt x="1" y="409"/>
                    <a:pt x="20" y="548"/>
                  </a:cubicBezTo>
                  <a:cubicBezTo>
                    <a:pt x="40" y="668"/>
                    <a:pt x="160" y="747"/>
                    <a:pt x="279" y="747"/>
                  </a:cubicBezTo>
                  <a:lnTo>
                    <a:pt x="319" y="747"/>
                  </a:lnTo>
                  <a:cubicBezTo>
                    <a:pt x="717" y="688"/>
                    <a:pt x="1135" y="588"/>
                    <a:pt x="1552" y="489"/>
                  </a:cubicBezTo>
                  <a:cubicBezTo>
                    <a:pt x="1692" y="449"/>
                    <a:pt x="1771" y="310"/>
                    <a:pt x="1732" y="170"/>
                  </a:cubicBezTo>
                  <a:cubicBezTo>
                    <a:pt x="1699" y="72"/>
                    <a:pt x="1599" y="1"/>
                    <a:pt x="1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a:off x="4547500" y="203300"/>
              <a:ext cx="43300" cy="24275"/>
            </a:xfrm>
            <a:custGeom>
              <a:avLst/>
              <a:gdLst/>
              <a:ahLst/>
              <a:cxnLst/>
              <a:rect l="l" t="t" r="r" b="b"/>
              <a:pathLst>
                <a:path w="1732" h="971" extrusionOk="0">
                  <a:moveTo>
                    <a:pt x="1433" y="1"/>
                  </a:moveTo>
                  <a:cubicBezTo>
                    <a:pt x="1401" y="1"/>
                    <a:pt x="1367" y="6"/>
                    <a:pt x="1333" y="16"/>
                  </a:cubicBezTo>
                  <a:cubicBezTo>
                    <a:pt x="955" y="195"/>
                    <a:pt x="577" y="354"/>
                    <a:pt x="199" y="473"/>
                  </a:cubicBezTo>
                  <a:cubicBezTo>
                    <a:pt x="80" y="533"/>
                    <a:pt x="0" y="672"/>
                    <a:pt x="60" y="792"/>
                  </a:cubicBezTo>
                  <a:cubicBezTo>
                    <a:pt x="80" y="891"/>
                    <a:pt x="179" y="971"/>
                    <a:pt x="279" y="971"/>
                  </a:cubicBezTo>
                  <a:cubicBezTo>
                    <a:pt x="318" y="971"/>
                    <a:pt x="338" y="951"/>
                    <a:pt x="378" y="951"/>
                  </a:cubicBezTo>
                  <a:cubicBezTo>
                    <a:pt x="756" y="811"/>
                    <a:pt x="1134" y="652"/>
                    <a:pt x="1532" y="473"/>
                  </a:cubicBezTo>
                  <a:cubicBezTo>
                    <a:pt x="1671" y="413"/>
                    <a:pt x="1731" y="274"/>
                    <a:pt x="1671" y="155"/>
                  </a:cubicBezTo>
                  <a:cubicBezTo>
                    <a:pt x="1626" y="49"/>
                    <a:pt x="1535" y="1"/>
                    <a:pt x="1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a:off x="4918550" y="-24225"/>
              <a:ext cx="42300" cy="25475"/>
            </a:xfrm>
            <a:custGeom>
              <a:avLst/>
              <a:gdLst/>
              <a:ahLst/>
              <a:cxnLst/>
              <a:rect l="l" t="t" r="r" b="b"/>
              <a:pathLst>
                <a:path w="1692" h="1019" extrusionOk="0">
                  <a:moveTo>
                    <a:pt x="1422" y="1"/>
                  </a:moveTo>
                  <a:cubicBezTo>
                    <a:pt x="1387" y="1"/>
                    <a:pt x="1350" y="8"/>
                    <a:pt x="1314" y="24"/>
                  </a:cubicBezTo>
                  <a:cubicBezTo>
                    <a:pt x="1214" y="64"/>
                    <a:pt x="1115" y="104"/>
                    <a:pt x="1015" y="143"/>
                  </a:cubicBezTo>
                  <a:cubicBezTo>
                    <a:pt x="737" y="263"/>
                    <a:pt x="458" y="402"/>
                    <a:pt x="180" y="541"/>
                  </a:cubicBezTo>
                  <a:cubicBezTo>
                    <a:pt x="41" y="601"/>
                    <a:pt x="1" y="760"/>
                    <a:pt x="60" y="880"/>
                  </a:cubicBezTo>
                  <a:cubicBezTo>
                    <a:pt x="100" y="959"/>
                    <a:pt x="200" y="1019"/>
                    <a:pt x="279" y="1019"/>
                  </a:cubicBezTo>
                  <a:cubicBezTo>
                    <a:pt x="319" y="1019"/>
                    <a:pt x="359" y="999"/>
                    <a:pt x="399" y="999"/>
                  </a:cubicBezTo>
                  <a:cubicBezTo>
                    <a:pt x="677" y="840"/>
                    <a:pt x="956" y="720"/>
                    <a:pt x="1214" y="601"/>
                  </a:cubicBezTo>
                  <a:cubicBezTo>
                    <a:pt x="1314" y="561"/>
                    <a:pt x="1413" y="521"/>
                    <a:pt x="1513" y="482"/>
                  </a:cubicBezTo>
                  <a:cubicBezTo>
                    <a:pt x="1632" y="422"/>
                    <a:pt x="1692" y="283"/>
                    <a:pt x="1652" y="163"/>
                  </a:cubicBezTo>
                  <a:cubicBezTo>
                    <a:pt x="1608" y="60"/>
                    <a:pt x="1521"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4975750" y="-44775"/>
              <a:ext cx="43800" cy="21650"/>
            </a:xfrm>
            <a:custGeom>
              <a:avLst/>
              <a:gdLst/>
              <a:ahLst/>
              <a:cxnLst/>
              <a:rect l="l" t="t" r="r" b="b"/>
              <a:pathLst>
                <a:path w="1752" h="866" extrusionOk="0">
                  <a:moveTo>
                    <a:pt x="1477" y="0"/>
                  </a:moveTo>
                  <a:cubicBezTo>
                    <a:pt x="1456" y="0"/>
                    <a:pt x="1434" y="3"/>
                    <a:pt x="1413" y="10"/>
                  </a:cubicBezTo>
                  <a:cubicBezTo>
                    <a:pt x="1016" y="110"/>
                    <a:pt x="618" y="249"/>
                    <a:pt x="200" y="388"/>
                  </a:cubicBezTo>
                  <a:cubicBezTo>
                    <a:pt x="80" y="428"/>
                    <a:pt x="1" y="587"/>
                    <a:pt x="41" y="707"/>
                  </a:cubicBezTo>
                  <a:cubicBezTo>
                    <a:pt x="80" y="806"/>
                    <a:pt x="180" y="866"/>
                    <a:pt x="279" y="866"/>
                  </a:cubicBezTo>
                  <a:lnTo>
                    <a:pt x="359" y="866"/>
                  </a:lnTo>
                  <a:cubicBezTo>
                    <a:pt x="777" y="707"/>
                    <a:pt x="1175" y="587"/>
                    <a:pt x="1533" y="488"/>
                  </a:cubicBezTo>
                  <a:cubicBezTo>
                    <a:pt x="1672" y="448"/>
                    <a:pt x="1752" y="309"/>
                    <a:pt x="1712" y="189"/>
                  </a:cubicBezTo>
                  <a:cubicBezTo>
                    <a:pt x="1679" y="74"/>
                    <a:pt x="1578"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a:off x="5035950" y="-54475"/>
              <a:ext cx="44300" cy="15450"/>
            </a:xfrm>
            <a:custGeom>
              <a:avLst/>
              <a:gdLst/>
              <a:ahLst/>
              <a:cxnLst/>
              <a:rect l="l" t="t" r="r" b="b"/>
              <a:pathLst>
                <a:path w="1772" h="618" extrusionOk="0">
                  <a:moveTo>
                    <a:pt x="1512" y="0"/>
                  </a:moveTo>
                  <a:cubicBezTo>
                    <a:pt x="1095" y="20"/>
                    <a:pt x="677" y="60"/>
                    <a:pt x="239" y="120"/>
                  </a:cubicBezTo>
                  <a:cubicBezTo>
                    <a:pt x="100" y="140"/>
                    <a:pt x="0" y="279"/>
                    <a:pt x="40" y="418"/>
                  </a:cubicBezTo>
                  <a:cubicBezTo>
                    <a:pt x="60" y="538"/>
                    <a:pt x="159" y="617"/>
                    <a:pt x="279" y="617"/>
                  </a:cubicBezTo>
                  <a:lnTo>
                    <a:pt x="319" y="617"/>
                  </a:lnTo>
                  <a:cubicBezTo>
                    <a:pt x="736" y="558"/>
                    <a:pt x="1134" y="518"/>
                    <a:pt x="1512" y="498"/>
                  </a:cubicBezTo>
                  <a:cubicBezTo>
                    <a:pt x="1652" y="498"/>
                    <a:pt x="1771" y="379"/>
                    <a:pt x="1771" y="239"/>
                  </a:cubicBezTo>
                  <a:cubicBezTo>
                    <a:pt x="1751" y="100"/>
                    <a:pt x="163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a:off x="4864350" y="3525"/>
              <a:ext cx="40800" cy="28575"/>
            </a:xfrm>
            <a:custGeom>
              <a:avLst/>
              <a:gdLst/>
              <a:ahLst/>
              <a:cxnLst/>
              <a:rect l="l" t="t" r="r" b="b"/>
              <a:pathLst>
                <a:path w="1632" h="1143" extrusionOk="0">
                  <a:moveTo>
                    <a:pt x="1348" y="1"/>
                  </a:moveTo>
                  <a:cubicBezTo>
                    <a:pt x="1309" y="1"/>
                    <a:pt x="1271" y="10"/>
                    <a:pt x="1234" y="28"/>
                  </a:cubicBezTo>
                  <a:cubicBezTo>
                    <a:pt x="895" y="227"/>
                    <a:pt x="537" y="446"/>
                    <a:pt x="159" y="685"/>
                  </a:cubicBezTo>
                  <a:cubicBezTo>
                    <a:pt x="40" y="744"/>
                    <a:pt x="0" y="904"/>
                    <a:pt x="80" y="1023"/>
                  </a:cubicBezTo>
                  <a:cubicBezTo>
                    <a:pt x="119" y="1103"/>
                    <a:pt x="199" y="1142"/>
                    <a:pt x="298" y="1142"/>
                  </a:cubicBezTo>
                  <a:cubicBezTo>
                    <a:pt x="338" y="1142"/>
                    <a:pt x="378" y="1123"/>
                    <a:pt x="418" y="1103"/>
                  </a:cubicBezTo>
                  <a:cubicBezTo>
                    <a:pt x="796" y="864"/>
                    <a:pt x="1134" y="665"/>
                    <a:pt x="1472" y="466"/>
                  </a:cubicBezTo>
                  <a:cubicBezTo>
                    <a:pt x="1592" y="386"/>
                    <a:pt x="1632" y="247"/>
                    <a:pt x="1572" y="128"/>
                  </a:cubicBezTo>
                  <a:cubicBezTo>
                    <a:pt x="1517" y="45"/>
                    <a:pt x="1434"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a:off x="5200100" y="412025"/>
              <a:ext cx="44275" cy="14525"/>
            </a:xfrm>
            <a:custGeom>
              <a:avLst/>
              <a:gdLst/>
              <a:ahLst/>
              <a:cxnLst/>
              <a:rect l="l" t="t" r="r" b="b"/>
              <a:pathLst>
                <a:path w="1771" h="581" extrusionOk="0">
                  <a:moveTo>
                    <a:pt x="1488" y="1"/>
                  </a:moveTo>
                  <a:cubicBezTo>
                    <a:pt x="1476" y="1"/>
                    <a:pt x="1464" y="1"/>
                    <a:pt x="1452" y="3"/>
                  </a:cubicBezTo>
                  <a:cubicBezTo>
                    <a:pt x="1074" y="63"/>
                    <a:pt x="716" y="83"/>
                    <a:pt x="358" y="83"/>
                  </a:cubicBezTo>
                  <a:lnTo>
                    <a:pt x="259" y="83"/>
                  </a:lnTo>
                  <a:cubicBezTo>
                    <a:pt x="119" y="83"/>
                    <a:pt x="20" y="202"/>
                    <a:pt x="0" y="341"/>
                  </a:cubicBezTo>
                  <a:cubicBezTo>
                    <a:pt x="0" y="481"/>
                    <a:pt x="119" y="580"/>
                    <a:pt x="259" y="580"/>
                  </a:cubicBezTo>
                  <a:lnTo>
                    <a:pt x="358" y="580"/>
                  </a:lnTo>
                  <a:cubicBezTo>
                    <a:pt x="736" y="580"/>
                    <a:pt x="1134" y="560"/>
                    <a:pt x="1532" y="500"/>
                  </a:cubicBezTo>
                  <a:cubicBezTo>
                    <a:pt x="1671" y="481"/>
                    <a:pt x="1771" y="361"/>
                    <a:pt x="1751" y="222"/>
                  </a:cubicBezTo>
                  <a:cubicBezTo>
                    <a:pt x="1733" y="95"/>
                    <a:pt x="1615"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a:off x="4812600" y="36500"/>
              <a:ext cx="39825" cy="29925"/>
            </a:xfrm>
            <a:custGeom>
              <a:avLst/>
              <a:gdLst/>
              <a:ahLst/>
              <a:cxnLst/>
              <a:rect l="l" t="t" r="r" b="b"/>
              <a:pathLst>
                <a:path w="1593" h="1197" extrusionOk="0">
                  <a:moveTo>
                    <a:pt x="1311" y="1"/>
                  </a:moveTo>
                  <a:cubicBezTo>
                    <a:pt x="1264" y="1"/>
                    <a:pt x="1217" y="14"/>
                    <a:pt x="1175" y="42"/>
                  </a:cubicBezTo>
                  <a:cubicBezTo>
                    <a:pt x="836" y="281"/>
                    <a:pt x="498" y="500"/>
                    <a:pt x="140" y="739"/>
                  </a:cubicBezTo>
                  <a:cubicBezTo>
                    <a:pt x="41" y="818"/>
                    <a:pt x="1" y="977"/>
                    <a:pt x="80" y="1097"/>
                  </a:cubicBezTo>
                  <a:cubicBezTo>
                    <a:pt x="140" y="1156"/>
                    <a:pt x="220" y="1196"/>
                    <a:pt x="299" y="1196"/>
                  </a:cubicBezTo>
                  <a:cubicBezTo>
                    <a:pt x="339" y="1196"/>
                    <a:pt x="379" y="1196"/>
                    <a:pt x="439" y="1156"/>
                  </a:cubicBezTo>
                  <a:cubicBezTo>
                    <a:pt x="777" y="918"/>
                    <a:pt x="1115" y="679"/>
                    <a:pt x="1453" y="460"/>
                  </a:cubicBezTo>
                  <a:cubicBezTo>
                    <a:pt x="1573" y="380"/>
                    <a:pt x="1593" y="221"/>
                    <a:pt x="1533" y="122"/>
                  </a:cubicBezTo>
                  <a:cubicBezTo>
                    <a:pt x="1481" y="45"/>
                    <a:pt x="1397"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5427400" y="308875"/>
              <a:ext cx="37825" cy="26150"/>
            </a:xfrm>
            <a:custGeom>
              <a:avLst/>
              <a:gdLst/>
              <a:ahLst/>
              <a:cxnLst/>
              <a:rect l="l" t="t" r="r" b="b"/>
              <a:pathLst>
                <a:path w="1513" h="1046" extrusionOk="0">
                  <a:moveTo>
                    <a:pt x="1411" y="1"/>
                  </a:moveTo>
                  <a:cubicBezTo>
                    <a:pt x="1373" y="1"/>
                    <a:pt x="1334" y="11"/>
                    <a:pt x="1294" y="30"/>
                  </a:cubicBezTo>
                  <a:cubicBezTo>
                    <a:pt x="936" y="190"/>
                    <a:pt x="578" y="369"/>
                    <a:pt x="180" y="568"/>
                  </a:cubicBezTo>
                  <a:cubicBezTo>
                    <a:pt x="60" y="627"/>
                    <a:pt x="1" y="787"/>
                    <a:pt x="60" y="906"/>
                  </a:cubicBezTo>
                  <a:cubicBezTo>
                    <a:pt x="100" y="985"/>
                    <a:pt x="200" y="1045"/>
                    <a:pt x="279" y="1045"/>
                  </a:cubicBezTo>
                  <a:cubicBezTo>
                    <a:pt x="319" y="1045"/>
                    <a:pt x="359" y="1025"/>
                    <a:pt x="399" y="1025"/>
                  </a:cubicBezTo>
                  <a:cubicBezTo>
                    <a:pt x="796" y="806"/>
                    <a:pt x="1155" y="627"/>
                    <a:pt x="1513" y="468"/>
                  </a:cubicBezTo>
                  <a:lnTo>
                    <a:pt x="1513" y="30"/>
                  </a:lnTo>
                  <a:cubicBezTo>
                    <a:pt x="1483" y="11"/>
                    <a:pt x="1448"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7" name="Google Shape;1927;p14"/>
          <p:cNvGrpSpPr/>
          <p:nvPr/>
        </p:nvGrpSpPr>
        <p:grpSpPr>
          <a:xfrm flipH="1">
            <a:off x="7067969" y="44"/>
            <a:ext cx="2052650" cy="1070567"/>
            <a:chOff x="0" y="49"/>
            <a:chExt cx="2266119" cy="1181902"/>
          </a:xfrm>
        </p:grpSpPr>
        <p:sp>
          <p:nvSpPr>
            <p:cNvPr id="1928" name="Google Shape;1928;p14"/>
            <p:cNvSpPr/>
            <p:nvPr/>
          </p:nvSpPr>
          <p:spPr>
            <a:xfrm rot="10800000" flipH="1">
              <a:off x="0" y="84"/>
              <a:ext cx="2266119" cy="1181867"/>
            </a:xfrm>
            <a:custGeom>
              <a:avLst/>
              <a:gdLst/>
              <a:ahLst/>
              <a:cxnLst/>
              <a:rect l="l" t="t" r="r" b="b"/>
              <a:pathLst>
                <a:path w="79228" h="41469" extrusionOk="0">
                  <a:moveTo>
                    <a:pt x="11192" y="1"/>
                  </a:moveTo>
                  <a:cubicBezTo>
                    <a:pt x="10889" y="1"/>
                    <a:pt x="10587" y="9"/>
                    <a:pt x="10287" y="24"/>
                  </a:cubicBezTo>
                  <a:cubicBezTo>
                    <a:pt x="6825" y="204"/>
                    <a:pt x="3283" y="860"/>
                    <a:pt x="0" y="2054"/>
                  </a:cubicBezTo>
                  <a:lnTo>
                    <a:pt x="0" y="41468"/>
                  </a:lnTo>
                  <a:lnTo>
                    <a:pt x="79227" y="41468"/>
                  </a:lnTo>
                  <a:cubicBezTo>
                    <a:pt x="79207" y="41210"/>
                    <a:pt x="79187" y="40951"/>
                    <a:pt x="79148" y="40712"/>
                  </a:cubicBezTo>
                  <a:cubicBezTo>
                    <a:pt x="78770" y="38444"/>
                    <a:pt x="77277" y="36196"/>
                    <a:pt x="74950" y="35579"/>
                  </a:cubicBezTo>
                  <a:cubicBezTo>
                    <a:pt x="74425" y="35443"/>
                    <a:pt x="73882" y="35392"/>
                    <a:pt x="73333" y="35392"/>
                  </a:cubicBezTo>
                  <a:cubicBezTo>
                    <a:pt x="72758" y="35392"/>
                    <a:pt x="72177" y="35448"/>
                    <a:pt x="71607" y="35519"/>
                  </a:cubicBezTo>
                  <a:cubicBezTo>
                    <a:pt x="69623" y="35743"/>
                    <a:pt x="67639" y="36109"/>
                    <a:pt x="65654" y="36109"/>
                  </a:cubicBezTo>
                  <a:cubicBezTo>
                    <a:pt x="65171" y="36109"/>
                    <a:pt x="64689" y="36087"/>
                    <a:pt x="64206" y="36037"/>
                  </a:cubicBezTo>
                  <a:cubicBezTo>
                    <a:pt x="61738" y="35798"/>
                    <a:pt x="59192" y="34644"/>
                    <a:pt x="58137" y="32515"/>
                  </a:cubicBezTo>
                  <a:cubicBezTo>
                    <a:pt x="56725" y="29590"/>
                    <a:pt x="58535" y="25949"/>
                    <a:pt x="57122" y="23024"/>
                  </a:cubicBezTo>
                  <a:cubicBezTo>
                    <a:pt x="55956" y="20605"/>
                    <a:pt x="53081" y="19637"/>
                    <a:pt x="50172" y="19637"/>
                  </a:cubicBezTo>
                  <a:cubicBezTo>
                    <a:pt x="49111" y="19637"/>
                    <a:pt x="48044" y="19766"/>
                    <a:pt x="47055" y="20000"/>
                  </a:cubicBezTo>
                  <a:cubicBezTo>
                    <a:pt x="43412" y="20858"/>
                    <a:pt x="39940" y="22669"/>
                    <a:pt x="36210" y="22669"/>
                  </a:cubicBezTo>
                  <a:cubicBezTo>
                    <a:pt x="36131" y="22669"/>
                    <a:pt x="36052" y="22668"/>
                    <a:pt x="35973" y="22666"/>
                  </a:cubicBezTo>
                  <a:cubicBezTo>
                    <a:pt x="31834" y="22567"/>
                    <a:pt x="27895" y="19941"/>
                    <a:pt x="26423" y="16280"/>
                  </a:cubicBezTo>
                  <a:cubicBezTo>
                    <a:pt x="25269" y="13415"/>
                    <a:pt x="25567" y="10172"/>
                    <a:pt x="24393" y="7306"/>
                  </a:cubicBezTo>
                  <a:cubicBezTo>
                    <a:pt x="22414" y="2538"/>
                    <a:pt x="16649"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rot="10800000" flipH="1">
              <a:off x="0" y="49"/>
              <a:ext cx="1052973" cy="790972"/>
            </a:xfrm>
            <a:custGeom>
              <a:avLst/>
              <a:gdLst/>
              <a:ahLst/>
              <a:cxnLst/>
              <a:rect l="l" t="t" r="r" b="b"/>
              <a:pathLst>
                <a:path w="33904" h="25468" extrusionOk="0">
                  <a:moveTo>
                    <a:pt x="0" y="0"/>
                  </a:moveTo>
                  <a:lnTo>
                    <a:pt x="0" y="25467"/>
                  </a:lnTo>
                  <a:lnTo>
                    <a:pt x="33645" y="25467"/>
                  </a:lnTo>
                  <a:cubicBezTo>
                    <a:pt x="33904" y="21548"/>
                    <a:pt x="33187" y="17111"/>
                    <a:pt x="29666" y="15380"/>
                  </a:cubicBezTo>
                  <a:cubicBezTo>
                    <a:pt x="28751" y="14929"/>
                    <a:pt x="27785" y="14748"/>
                    <a:pt x="26795" y="14748"/>
                  </a:cubicBezTo>
                  <a:cubicBezTo>
                    <a:pt x="24597" y="14748"/>
                    <a:pt x="22282" y="15639"/>
                    <a:pt x="20155" y="16434"/>
                  </a:cubicBezTo>
                  <a:cubicBezTo>
                    <a:pt x="18455" y="17086"/>
                    <a:pt x="16529" y="17639"/>
                    <a:pt x="14722" y="17639"/>
                  </a:cubicBezTo>
                  <a:cubicBezTo>
                    <a:pt x="13273" y="17639"/>
                    <a:pt x="11900" y="17283"/>
                    <a:pt x="10784" y="16335"/>
                  </a:cubicBezTo>
                  <a:cubicBezTo>
                    <a:pt x="8098" y="14027"/>
                    <a:pt x="8615" y="9809"/>
                    <a:pt x="7481" y="6466"/>
                  </a:cubicBezTo>
                  <a:cubicBezTo>
                    <a:pt x="6467" y="3442"/>
                    <a:pt x="3880" y="1015"/>
                    <a:pt x="816" y="179"/>
                  </a:cubicBezTo>
                  <a:cubicBezTo>
                    <a:pt x="538" y="100"/>
                    <a:pt x="279" y="40"/>
                    <a:pt x="0" y="0"/>
                  </a:cubicBezTo>
                  <a:close/>
                </a:path>
              </a:pathLst>
            </a:custGeom>
            <a:solidFill>
              <a:srgbClr val="FFFFFF">
                <a:alpha val="43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0" name="Google Shape;1930;p14"/>
          <p:cNvGrpSpPr/>
          <p:nvPr/>
        </p:nvGrpSpPr>
        <p:grpSpPr>
          <a:xfrm flipH="1">
            <a:off x="6994406" y="0"/>
            <a:ext cx="2126213" cy="1198304"/>
            <a:chOff x="0" y="1"/>
            <a:chExt cx="2595475" cy="1462774"/>
          </a:xfrm>
        </p:grpSpPr>
        <p:sp>
          <p:nvSpPr>
            <p:cNvPr id="1931" name="Google Shape;1931;p14"/>
            <p:cNvSpPr/>
            <p:nvPr/>
          </p:nvSpPr>
          <p:spPr>
            <a:xfrm rot="10800000" flipH="1">
              <a:off x="2575660" y="57493"/>
              <a:ext cx="19815" cy="53854"/>
            </a:xfrm>
            <a:custGeom>
              <a:avLst/>
              <a:gdLst/>
              <a:ahLst/>
              <a:cxnLst/>
              <a:rect l="l" t="t" r="r" b="b"/>
              <a:pathLst>
                <a:path w="638" h="1734" extrusionOk="0">
                  <a:moveTo>
                    <a:pt x="275" y="0"/>
                  </a:moveTo>
                  <a:cubicBezTo>
                    <a:pt x="263" y="0"/>
                    <a:pt x="252" y="1"/>
                    <a:pt x="240" y="3"/>
                  </a:cubicBezTo>
                  <a:cubicBezTo>
                    <a:pt x="100" y="23"/>
                    <a:pt x="1" y="142"/>
                    <a:pt x="21" y="281"/>
                  </a:cubicBezTo>
                  <a:cubicBezTo>
                    <a:pt x="81" y="679"/>
                    <a:pt x="120" y="1097"/>
                    <a:pt x="140" y="1495"/>
                  </a:cubicBezTo>
                  <a:cubicBezTo>
                    <a:pt x="140" y="1634"/>
                    <a:pt x="260" y="1734"/>
                    <a:pt x="379" y="1734"/>
                  </a:cubicBezTo>
                  <a:lnTo>
                    <a:pt x="399" y="1734"/>
                  </a:lnTo>
                  <a:cubicBezTo>
                    <a:pt x="538" y="1734"/>
                    <a:pt x="638" y="1614"/>
                    <a:pt x="638" y="1475"/>
                  </a:cubicBezTo>
                  <a:cubicBezTo>
                    <a:pt x="618" y="1057"/>
                    <a:pt x="578" y="640"/>
                    <a:pt x="518" y="222"/>
                  </a:cubicBezTo>
                  <a:cubicBezTo>
                    <a:pt x="500" y="94"/>
                    <a:pt x="39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rot="10800000" flipH="1">
              <a:off x="2558360" y="134117"/>
              <a:ext cx="27237" cy="52301"/>
            </a:xfrm>
            <a:custGeom>
              <a:avLst/>
              <a:gdLst/>
              <a:ahLst/>
              <a:cxnLst/>
              <a:rect l="l" t="t" r="r" b="b"/>
              <a:pathLst>
                <a:path w="877" h="1684" extrusionOk="0">
                  <a:moveTo>
                    <a:pt x="274" y="0"/>
                  </a:moveTo>
                  <a:cubicBezTo>
                    <a:pt x="249" y="0"/>
                    <a:pt x="224" y="4"/>
                    <a:pt x="200" y="12"/>
                  </a:cubicBezTo>
                  <a:cubicBezTo>
                    <a:pt x="61" y="52"/>
                    <a:pt x="1" y="191"/>
                    <a:pt x="41" y="331"/>
                  </a:cubicBezTo>
                  <a:cubicBezTo>
                    <a:pt x="160" y="709"/>
                    <a:pt x="279" y="1107"/>
                    <a:pt x="359" y="1505"/>
                  </a:cubicBezTo>
                  <a:cubicBezTo>
                    <a:pt x="399" y="1624"/>
                    <a:pt x="498" y="1684"/>
                    <a:pt x="598" y="1684"/>
                  </a:cubicBezTo>
                  <a:lnTo>
                    <a:pt x="657" y="1684"/>
                  </a:lnTo>
                  <a:cubicBezTo>
                    <a:pt x="797" y="1664"/>
                    <a:pt x="876" y="1525"/>
                    <a:pt x="856" y="1385"/>
                  </a:cubicBezTo>
                  <a:cubicBezTo>
                    <a:pt x="757" y="967"/>
                    <a:pt x="638" y="570"/>
                    <a:pt x="498" y="172"/>
                  </a:cubicBezTo>
                  <a:cubicBezTo>
                    <a:pt x="467" y="61"/>
                    <a:pt x="37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rot="10800000" flipH="1">
              <a:off x="2526244" y="207044"/>
              <a:ext cx="35250" cy="49692"/>
            </a:xfrm>
            <a:custGeom>
              <a:avLst/>
              <a:gdLst/>
              <a:ahLst/>
              <a:cxnLst/>
              <a:rect l="l" t="t" r="r" b="b"/>
              <a:pathLst>
                <a:path w="1135" h="1600" extrusionOk="0">
                  <a:moveTo>
                    <a:pt x="278" y="1"/>
                  </a:moveTo>
                  <a:cubicBezTo>
                    <a:pt x="237" y="1"/>
                    <a:pt x="196" y="10"/>
                    <a:pt x="159" y="28"/>
                  </a:cubicBezTo>
                  <a:cubicBezTo>
                    <a:pt x="40" y="108"/>
                    <a:pt x="0" y="247"/>
                    <a:pt x="80" y="366"/>
                  </a:cubicBezTo>
                  <a:cubicBezTo>
                    <a:pt x="279" y="725"/>
                    <a:pt x="458" y="1083"/>
                    <a:pt x="637" y="1461"/>
                  </a:cubicBezTo>
                  <a:cubicBezTo>
                    <a:pt x="677" y="1540"/>
                    <a:pt x="756" y="1600"/>
                    <a:pt x="856" y="1600"/>
                  </a:cubicBezTo>
                  <a:cubicBezTo>
                    <a:pt x="896" y="1600"/>
                    <a:pt x="915" y="1600"/>
                    <a:pt x="955" y="1580"/>
                  </a:cubicBezTo>
                  <a:cubicBezTo>
                    <a:pt x="1075" y="1520"/>
                    <a:pt x="1134" y="1381"/>
                    <a:pt x="1075" y="1242"/>
                  </a:cubicBezTo>
                  <a:cubicBezTo>
                    <a:pt x="915" y="864"/>
                    <a:pt x="716" y="486"/>
                    <a:pt x="498" y="128"/>
                  </a:cubicBezTo>
                  <a:cubicBezTo>
                    <a:pt x="456" y="45"/>
                    <a:pt x="36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rot="10800000" flipH="1">
              <a:off x="1917543" y="203316"/>
              <a:ext cx="51928" cy="33635"/>
            </a:xfrm>
            <a:custGeom>
              <a:avLst/>
              <a:gdLst/>
              <a:ahLst/>
              <a:cxnLst/>
              <a:rect l="l" t="t" r="r" b="b"/>
              <a:pathLst>
                <a:path w="1672" h="1083" extrusionOk="0">
                  <a:moveTo>
                    <a:pt x="1372" y="0"/>
                  </a:moveTo>
                  <a:cubicBezTo>
                    <a:pt x="1332" y="0"/>
                    <a:pt x="1291" y="9"/>
                    <a:pt x="1254" y="28"/>
                  </a:cubicBezTo>
                  <a:cubicBezTo>
                    <a:pt x="856" y="267"/>
                    <a:pt x="498" y="446"/>
                    <a:pt x="179" y="625"/>
                  </a:cubicBezTo>
                  <a:cubicBezTo>
                    <a:pt x="60" y="684"/>
                    <a:pt x="0" y="824"/>
                    <a:pt x="60" y="963"/>
                  </a:cubicBezTo>
                  <a:cubicBezTo>
                    <a:pt x="100" y="1043"/>
                    <a:pt x="199" y="1082"/>
                    <a:pt x="279" y="1082"/>
                  </a:cubicBezTo>
                  <a:cubicBezTo>
                    <a:pt x="319" y="1082"/>
                    <a:pt x="359" y="1082"/>
                    <a:pt x="398" y="1062"/>
                  </a:cubicBezTo>
                  <a:cubicBezTo>
                    <a:pt x="737" y="883"/>
                    <a:pt x="1095" y="704"/>
                    <a:pt x="1513" y="466"/>
                  </a:cubicBezTo>
                  <a:cubicBezTo>
                    <a:pt x="1632" y="406"/>
                    <a:pt x="1672" y="247"/>
                    <a:pt x="1592" y="127"/>
                  </a:cubicBezTo>
                  <a:cubicBezTo>
                    <a:pt x="1551" y="45"/>
                    <a:pt x="1462"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rot="10800000" flipH="1">
              <a:off x="471512" y="671723"/>
              <a:ext cx="55003" cy="16802"/>
            </a:xfrm>
            <a:custGeom>
              <a:avLst/>
              <a:gdLst/>
              <a:ahLst/>
              <a:cxnLst/>
              <a:rect l="l" t="t" r="r" b="b"/>
              <a:pathLst>
                <a:path w="1771" h="541" extrusionOk="0">
                  <a:moveTo>
                    <a:pt x="268" y="1"/>
                  </a:moveTo>
                  <a:cubicBezTo>
                    <a:pt x="142" y="1"/>
                    <a:pt x="38" y="111"/>
                    <a:pt x="20" y="222"/>
                  </a:cubicBezTo>
                  <a:cubicBezTo>
                    <a:pt x="0" y="361"/>
                    <a:pt x="100" y="480"/>
                    <a:pt x="239" y="500"/>
                  </a:cubicBezTo>
                  <a:cubicBezTo>
                    <a:pt x="478" y="520"/>
                    <a:pt x="736" y="540"/>
                    <a:pt x="975" y="540"/>
                  </a:cubicBezTo>
                  <a:cubicBezTo>
                    <a:pt x="1154" y="540"/>
                    <a:pt x="1353" y="520"/>
                    <a:pt x="1532" y="520"/>
                  </a:cubicBezTo>
                  <a:cubicBezTo>
                    <a:pt x="1671" y="500"/>
                    <a:pt x="1771" y="381"/>
                    <a:pt x="1751" y="262"/>
                  </a:cubicBezTo>
                  <a:cubicBezTo>
                    <a:pt x="1751" y="133"/>
                    <a:pt x="1649" y="21"/>
                    <a:pt x="1523" y="21"/>
                  </a:cubicBezTo>
                  <a:cubicBezTo>
                    <a:pt x="1513" y="21"/>
                    <a:pt x="1503" y="21"/>
                    <a:pt x="1492" y="23"/>
                  </a:cubicBezTo>
                  <a:cubicBezTo>
                    <a:pt x="1319" y="31"/>
                    <a:pt x="1150" y="36"/>
                    <a:pt x="983" y="36"/>
                  </a:cubicBezTo>
                  <a:cubicBezTo>
                    <a:pt x="748" y="36"/>
                    <a:pt x="520" y="26"/>
                    <a:pt x="299" y="3"/>
                  </a:cubicBezTo>
                  <a:cubicBezTo>
                    <a:pt x="288" y="1"/>
                    <a:pt x="27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rot="10800000" flipH="1">
              <a:off x="548136" y="677314"/>
              <a:ext cx="54413" cy="25094"/>
            </a:xfrm>
            <a:custGeom>
              <a:avLst/>
              <a:gdLst/>
              <a:ahLst/>
              <a:cxnLst/>
              <a:rect l="l" t="t" r="r" b="b"/>
              <a:pathLst>
                <a:path w="1752" h="808" extrusionOk="0">
                  <a:moveTo>
                    <a:pt x="1488" y="0"/>
                  </a:moveTo>
                  <a:cubicBezTo>
                    <a:pt x="1463" y="0"/>
                    <a:pt x="1437" y="4"/>
                    <a:pt x="1413" y="12"/>
                  </a:cubicBezTo>
                  <a:cubicBezTo>
                    <a:pt x="1015" y="132"/>
                    <a:pt x="617" y="231"/>
                    <a:pt x="239" y="311"/>
                  </a:cubicBezTo>
                  <a:cubicBezTo>
                    <a:pt x="100" y="330"/>
                    <a:pt x="0" y="470"/>
                    <a:pt x="40" y="609"/>
                  </a:cubicBezTo>
                  <a:cubicBezTo>
                    <a:pt x="60" y="728"/>
                    <a:pt x="159" y="808"/>
                    <a:pt x="279" y="808"/>
                  </a:cubicBezTo>
                  <a:cubicBezTo>
                    <a:pt x="299" y="808"/>
                    <a:pt x="319" y="808"/>
                    <a:pt x="319" y="788"/>
                  </a:cubicBezTo>
                  <a:cubicBezTo>
                    <a:pt x="736" y="709"/>
                    <a:pt x="1134" y="609"/>
                    <a:pt x="1552" y="490"/>
                  </a:cubicBezTo>
                  <a:cubicBezTo>
                    <a:pt x="1691" y="450"/>
                    <a:pt x="1751" y="311"/>
                    <a:pt x="1711" y="171"/>
                  </a:cubicBezTo>
                  <a:cubicBezTo>
                    <a:pt x="1680" y="60"/>
                    <a:pt x="1585"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rot="10800000" flipH="1">
              <a:off x="397342" y="679768"/>
              <a:ext cx="53170" cy="29939"/>
            </a:xfrm>
            <a:custGeom>
              <a:avLst/>
              <a:gdLst/>
              <a:ahLst/>
              <a:cxnLst/>
              <a:rect l="l" t="t" r="r" b="b"/>
              <a:pathLst>
                <a:path w="1712" h="964" extrusionOk="0">
                  <a:moveTo>
                    <a:pt x="280" y="1"/>
                  </a:moveTo>
                  <a:cubicBezTo>
                    <a:pt x="190" y="1"/>
                    <a:pt x="102" y="45"/>
                    <a:pt x="60" y="128"/>
                  </a:cubicBezTo>
                  <a:cubicBezTo>
                    <a:pt x="1" y="247"/>
                    <a:pt x="40" y="406"/>
                    <a:pt x="160" y="466"/>
                  </a:cubicBezTo>
                  <a:cubicBezTo>
                    <a:pt x="558" y="665"/>
                    <a:pt x="956" y="824"/>
                    <a:pt x="1373" y="944"/>
                  </a:cubicBezTo>
                  <a:cubicBezTo>
                    <a:pt x="1393" y="963"/>
                    <a:pt x="1413" y="963"/>
                    <a:pt x="1433" y="963"/>
                  </a:cubicBezTo>
                  <a:cubicBezTo>
                    <a:pt x="1553" y="963"/>
                    <a:pt x="1652" y="884"/>
                    <a:pt x="1672" y="784"/>
                  </a:cubicBezTo>
                  <a:cubicBezTo>
                    <a:pt x="1712" y="645"/>
                    <a:pt x="1632" y="506"/>
                    <a:pt x="1513" y="466"/>
                  </a:cubicBezTo>
                  <a:cubicBezTo>
                    <a:pt x="1115" y="367"/>
                    <a:pt x="757" y="207"/>
                    <a:pt x="399" y="28"/>
                  </a:cubicBezTo>
                  <a:cubicBezTo>
                    <a:pt x="362" y="10"/>
                    <a:pt x="321"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rot="10800000" flipH="1">
              <a:off x="621653" y="700174"/>
              <a:ext cx="52580" cy="31772"/>
            </a:xfrm>
            <a:custGeom>
              <a:avLst/>
              <a:gdLst/>
              <a:ahLst/>
              <a:cxnLst/>
              <a:rect l="l" t="t" r="r" b="b"/>
              <a:pathLst>
                <a:path w="1693" h="1023" extrusionOk="0">
                  <a:moveTo>
                    <a:pt x="1412" y="1"/>
                  </a:moveTo>
                  <a:cubicBezTo>
                    <a:pt x="1372" y="1"/>
                    <a:pt x="1331" y="10"/>
                    <a:pt x="1294" y="28"/>
                  </a:cubicBezTo>
                  <a:cubicBezTo>
                    <a:pt x="936" y="207"/>
                    <a:pt x="558" y="386"/>
                    <a:pt x="180" y="545"/>
                  </a:cubicBezTo>
                  <a:cubicBezTo>
                    <a:pt x="61" y="585"/>
                    <a:pt x="1" y="744"/>
                    <a:pt x="61" y="864"/>
                  </a:cubicBezTo>
                  <a:cubicBezTo>
                    <a:pt x="100" y="963"/>
                    <a:pt x="180" y="1023"/>
                    <a:pt x="280" y="1023"/>
                  </a:cubicBezTo>
                  <a:cubicBezTo>
                    <a:pt x="319" y="1023"/>
                    <a:pt x="339" y="1003"/>
                    <a:pt x="379" y="1003"/>
                  </a:cubicBezTo>
                  <a:cubicBezTo>
                    <a:pt x="757" y="844"/>
                    <a:pt x="1135" y="665"/>
                    <a:pt x="1533" y="466"/>
                  </a:cubicBezTo>
                  <a:cubicBezTo>
                    <a:pt x="1652" y="406"/>
                    <a:pt x="1692" y="247"/>
                    <a:pt x="1632" y="128"/>
                  </a:cubicBezTo>
                  <a:cubicBezTo>
                    <a:pt x="1591" y="45"/>
                    <a:pt x="15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rot="10800000" flipH="1">
              <a:off x="292300" y="1077113"/>
              <a:ext cx="20405" cy="53792"/>
            </a:xfrm>
            <a:custGeom>
              <a:avLst/>
              <a:gdLst/>
              <a:ahLst/>
              <a:cxnLst/>
              <a:rect l="l" t="t" r="r" b="b"/>
              <a:pathLst>
                <a:path w="657" h="1732" extrusionOk="0">
                  <a:moveTo>
                    <a:pt x="418" y="0"/>
                  </a:moveTo>
                  <a:cubicBezTo>
                    <a:pt x="279" y="0"/>
                    <a:pt x="159" y="100"/>
                    <a:pt x="140" y="239"/>
                  </a:cubicBezTo>
                  <a:cubicBezTo>
                    <a:pt x="100" y="637"/>
                    <a:pt x="60" y="1055"/>
                    <a:pt x="20" y="1473"/>
                  </a:cubicBezTo>
                  <a:cubicBezTo>
                    <a:pt x="0" y="1592"/>
                    <a:pt x="100" y="1731"/>
                    <a:pt x="239" y="1731"/>
                  </a:cubicBezTo>
                  <a:lnTo>
                    <a:pt x="279" y="1731"/>
                  </a:lnTo>
                  <a:cubicBezTo>
                    <a:pt x="398" y="1731"/>
                    <a:pt x="498" y="1652"/>
                    <a:pt x="518" y="1512"/>
                  </a:cubicBezTo>
                  <a:cubicBezTo>
                    <a:pt x="557" y="1114"/>
                    <a:pt x="597" y="697"/>
                    <a:pt x="637" y="279"/>
                  </a:cubicBezTo>
                  <a:cubicBezTo>
                    <a:pt x="657" y="139"/>
                    <a:pt x="557" y="2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rot="10800000" flipH="1">
              <a:off x="338019" y="715611"/>
              <a:ext cx="44536" cy="42549"/>
            </a:xfrm>
            <a:custGeom>
              <a:avLst/>
              <a:gdLst/>
              <a:ahLst/>
              <a:cxnLst/>
              <a:rect l="l" t="t" r="r" b="b"/>
              <a:pathLst>
                <a:path w="1434" h="1370" extrusionOk="0">
                  <a:moveTo>
                    <a:pt x="279" y="1"/>
                  </a:moveTo>
                  <a:cubicBezTo>
                    <a:pt x="221" y="1"/>
                    <a:pt x="165" y="21"/>
                    <a:pt x="120" y="56"/>
                  </a:cubicBezTo>
                  <a:cubicBezTo>
                    <a:pt x="20" y="156"/>
                    <a:pt x="1" y="295"/>
                    <a:pt x="80" y="414"/>
                  </a:cubicBezTo>
                  <a:cubicBezTo>
                    <a:pt x="359" y="753"/>
                    <a:pt x="677" y="1051"/>
                    <a:pt x="995" y="1330"/>
                  </a:cubicBezTo>
                  <a:cubicBezTo>
                    <a:pt x="1055" y="1350"/>
                    <a:pt x="1095" y="1369"/>
                    <a:pt x="1155" y="1369"/>
                  </a:cubicBezTo>
                  <a:cubicBezTo>
                    <a:pt x="1234" y="1369"/>
                    <a:pt x="1294" y="1350"/>
                    <a:pt x="1354" y="1290"/>
                  </a:cubicBezTo>
                  <a:cubicBezTo>
                    <a:pt x="1433" y="1170"/>
                    <a:pt x="1413" y="1031"/>
                    <a:pt x="1314" y="932"/>
                  </a:cubicBezTo>
                  <a:cubicBezTo>
                    <a:pt x="1015" y="693"/>
                    <a:pt x="737" y="414"/>
                    <a:pt x="478" y="96"/>
                  </a:cubicBezTo>
                  <a:cubicBezTo>
                    <a:pt x="423" y="30"/>
                    <a:pt x="350"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rot="10800000" flipH="1">
              <a:off x="875657" y="874418"/>
              <a:ext cx="50686" cy="35157"/>
            </a:xfrm>
            <a:custGeom>
              <a:avLst/>
              <a:gdLst/>
              <a:ahLst/>
              <a:cxnLst/>
              <a:rect l="l" t="t" r="r" b="b"/>
              <a:pathLst>
                <a:path w="1632" h="1132" extrusionOk="0">
                  <a:moveTo>
                    <a:pt x="1354" y="1"/>
                  </a:moveTo>
                  <a:cubicBezTo>
                    <a:pt x="1313" y="1"/>
                    <a:pt x="1271" y="12"/>
                    <a:pt x="1234" y="37"/>
                  </a:cubicBezTo>
                  <a:cubicBezTo>
                    <a:pt x="876" y="216"/>
                    <a:pt x="518" y="435"/>
                    <a:pt x="140" y="674"/>
                  </a:cubicBezTo>
                  <a:cubicBezTo>
                    <a:pt x="40" y="753"/>
                    <a:pt x="0" y="912"/>
                    <a:pt x="80" y="1012"/>
                  </a:cubicBezTo>
                  <a:cubicBezTo>
                    <a:pt x="120" y="1091"/>
                    <a:pt x="199" y="1131"/>
                    <a:pt x="279" y="1131"/>
                  </a:cubicBezTo>
                  <a:cubicBezTo>
                    <a:pt x="339" y="1131"/>
                    <a:pt x="378" y="1111"/>
                    <a:pt x="418" y="1091"/>
                  </a:cubicBezTo>
                  <a:cubicBezTo>
                    <a:pt x="776" y="853"/>
                    <a:pt x="1134" y="654"/>
                    <a:pt x="1473" y="475"/>
                  </a:cubicBezTo>
                  <a:cubicBezTo>
                    <a:pt x="1592" y="415"/>
                    <a:pt x="1632" y="256"/>
                    <a:pt x="1572" y="136"/>
                  </a:cubicBezTo>
                  <a:cubicBezTo>
                    <a:pt x="1531" y="54"/>
                    <a:pt x="144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rot="10800000" flipH="1">
              <a:off x="943614" y="910260"/>
              <a:ext cx="54413" cy="26927"/>
            </a:xfrm>
            <a:custGeom>
              <a:avLst/>
              <a:gdLst/>
              <a:ahLst/>
              <a:cxnLst/>
              <a:rect l="l" t="t" r="r" b="b"/>
              <a:pathLst>
                <a:path w="1752" h="867" extrusionOk="0">
                  <a:moveTo>
                    <a:pt x="1497" y="0"/>
                  </a:moveTo>
                  <a:cubicBezTo>
                    <a:pt x="1476" y="0"/>
                    <a:pt x="1454" y="4"/>
                    <a:pt x="1433" y="11"/>
                  </a:cubicBezTo>
                  <a:cubicBezTo>
                    <a:pt x="1016" y="110"/>
                    <a:pt x="598" y="229"/>
                    <a:pt x="200" y="389"/>
                  </a:cubicBezTo>
                  <a:cubicBezTo>
                    <a:pt x="81" y="428"/>
                    <a:pt x="1" y="568"/>
                    <a:pt x="61" y="707"/>
                  </a:cubicBezTo>
                  <a:cubicBezTo>
                    <a:pt x="100" y="806"/>
                    <a:pt x="200" y="866"/>
                    <a:pt x="299" y="866"/>
                  </a:cubicBezTo>
                  <a:cubicBezTo>
                    <a:pt x="319" y="866"/>
                    <a:pt x="359" y="866"/>
                    <a:pt x="379" y="846"/>
                  </a:cubicBezTo>
                  <a:cubicBezTo>
                    <a:pt x="757" y="707"/>
                    <a:pt x="1135" y="588"/>
                    <a:pt x="1533" y="488"/>
                  </a:cubicBezTo>
                  <a:cubicBezTo>
                    <a:pt x="1672" y="468"/>
                    <a:pt x="1752" y="329"/>
                    <a:pt x="1732" y="190"/>
                  </a:cubicBezTo>
                  <a:cubicBezTo>
                    <a:pt x="1699" y="75"/>
                    <a:pt x="1598"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rot="10800000" flipH="1">
              <a:off x="284255" y="999868"/>
              <a:ext cx="20436" cy="53885"/>
            </a:xfrm>
            <a:custGeom>
              <a:avLst/>
              <a:gdLst/>
              <a:ahLst/>
              <a:cxnLst/>
              <a:rect l="l" t="t" r="r" b="b"/>
              <a:pathLst>
                <a:path w="658" h="1735" extrusionOk="0">
                  <a:moveTo>
                    <a:pt x="383" y="1"/>
                  </a:moveTo>
                  <a:cubicBezTo>
                    <a:pt x="259" y="1"/>
                    <a:pt x="158" y="95"/>
                    <a:pt x="140" y="222"/>
                  </a:cubicBezTo>
                  <a:cubicBezTo>
                    <a:pt x="100" y="640"/>
                    <a:pt x="40" y="1038"/>
                    <a:pt x="21" y="1456"/>
                  </a:cubicBezTo>
                  <a:cubicBezTo>
                    <a:pt x="1" y="1595"/>
                    <a:pt x="100" y="1714"/>
                    <a:pt x="239" y="1734"/>
                  </a:cubicBezTo>
                  <a:lnTo>
                    <a:pt x="259" y="1734"/>
                  </a:lnTo>
                  <a:cubicBezTo>
                    <a:pt x="379" y="1734"/>
                    <a:pt x="498" y="1635"/>
                    <a:pt x="498" y="1495"/>
                  </a:cubicBezTo>
                  <a:cubicBezTo>
                    <a:pt x="538" y="1098"/>
                    <a:pt x="598" y="680"/>
                    <a:pt x="637" y="262"/>
                  </a:cubicBezTo>
                  <a:cubicBezTo>
                    <a:pt x="657" y="143"/>
                    <a:pt x="558" y="3"/>
                    <a:pt x="418" y="3"/>
                  </a:cubicBezTo>
                  <a:cubicBezTo>
                    <a:pt x="406" y="2"/>
                    <a:pt x="395"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rot="10800000" flipH="1">
              <a:off x="1019648" y="926969"/>
              <a:ext cx="55003" cy="16492"/>
            </a:xfrm>
            <a:custGeom>
              <a:avLst/>
              <a:gdLst/>
              <a:ahLst/>
              <a:cxnLst/>
              <a:rect l="l" t="t" r="r" b="b"/>
              <a:pathLst>
                <a:path w="1771" h="531" extrusionOk="0">
                  <a:moveTo>
                    <a:pt x="781" y="1"/>
                  </a:moveTo>
                  <a:cubicBezTo>
                    <a:pt x="602" y="1"/>
                    <a:pt x="420" y="5"/>
                    <a:pt x="239" y="14"/>
                  </a:cubicBezTo>
                  <a:cubicBezTo>
                    <a:pt x="100" y="34"/>
                    <a:pt x="0" y="153"/>
                    <a:pt x="20" y="292"/>
                  </a:cubicBezTo>
                  <a:cubicBezTo>
                    <a:pt x="20" y="420"/>
                    <a:pt x="120" y="514"/>
                    <a:pt x="243" y="514"/>
                  </a:cubicBezTo>
                  <a:cubicBezTo>
                    <a:pt x="255" y="514"/>
                    <a:pt x="267" y="513"/>
                    <a:pt x="279" y="511"/>
                  </a:cubicBezTo>
                  <a:cubicBezTo>
                    <a:pt x="444" y="503"/>
                    <a:pt x="612" y="498"/>
                    <a:pt x="779" y="498"/>
                  </a:cubicBezTo>
                  <a:cubicBezTo>
                    <a:pt x="1016" y="498"/>
                    <a:pt x="1251" y="508"/>
                    <a:pt x="1472" y="531"/>
                  </a:cubicBezTo>
                  <a:lnTo>
                    <a:pt x="1512" y="531"/>
                  </a:lnTo>
                  <a:cubicBezTo>
                    <a:pt x="1632" y="531"/>
                    <a:pt x="1731" y="431"/>
                    <a:pt x="1751" y="312"/>
                  </a:cubicBezTo>
                  <a:cubicBezTo>
                    <a:pt x="1771" y="173"/>
                    <a:pt x="1671" y="53"/>
                    <a:pt x="1532" y="34"/>
                  </a:cubicBezTo>
                  <a:cubicBezTo>
                    <a:pt x="1287" y="10"/>
                    <a:pt x="103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rot="10800000" flipH="1">
              <a:off x="690263" y="735396"/>
              <a:ext cx="50096" cy="37176"/>
            </a:xfrm>
            <a:custGeom>
              <a:avLst/>
              <a:gdLst/>
              <a:ahLst/>
              <a:cxnLst/>
              <a:rect l="l" t="t" r="r" b="b"/>
              <a:pathLst>
                <a:path w="1613" h="1197" extrusionOk="0">
                  <a:moveTo>
                    <a:pt x="1316" y="0"/>
                  </a:moveTo>
                  <a:cubicBezTo>
                    <a:pt x="1267" y="0"/>
                    <a:pt x="1218" y="14"/>
                    <a:pt x="1174" y="43"/>
                  </a:cubicBezTo>
                  <a:cubicBezTo>
                    <a:pt x="836" y="282"/>
                    <a:pt x="498" y="520"/>
                    <a:pt x="160" y="719"/>
                  </a:cubicBezTo>
                  <a:cubicBezTo>
                    <a:pt x="40" y="799"/>
                    <a:pt x="0" y="958"/>
                    <a:pt x="80" y="1077"/>
                  </a:cubicBezTo>
                  <a:cubicBezTo>
                    <a:pt x="120" y="1137"/>
                    <a:pt x="199" y="1197"/>
                    <a:pt x="279" y="1197"/>
                  </a:cubicBezTo>
                  <a:cubicBezTo>
                    <a:pt x="319" y="1197"/>
                    <a:pt x="378" y="1177"/>
                    <a:pt x="418" y="1157"/>
                  </a:cubicBezTo>
                  <a:cubicBezTo>
                    <a:pt x="776" y="938"/>
                    <a:pt x="1115" y="699"/>
                    <a:pt x="1473" y="461"/>
                  </a:cubicBezTo>
                  <a:cubicBezTo>
                    <a:pt x="1572" y="381"/>
                    <a:pt x="1612" y="222"/>
                    <a:pt x="1532" y="102"/>
                  </a:cubicBezTo>
                  <a:cubicBezTo>
                    <a:pt x="1482" y="39"/>
                    <a:pt x="1400"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rot="10800000" flipH="1">
              <a:off x="753283" y="780494"/>
              <a:ext cx="47611" cy="39257"/>
            </a:xfrm>
            <a:custGeom>
              <a:avLst/>
              <a:gdLst/>
              <a:ahLst/>
              <a:cxnLst/>
              <a:rect l="l" t="t" r="r" b="b"/>
              <a:pathLst>
                <a:path w="1533" h="1264" extrusionOk="0">
                  <a:moveTo>
                    <a:pt x="1242" y="1"/>
                  </a:moveTo>
                  <a:cubicBezTo>
                    <a:pt x="1189" y="1"/>
                    <a:pt x="1137" y="16"/>
                    <a:pt x="1095" y="50"/>
                  </a:cubicBezTo>
                  <a:cubicBezTo>
                    <a:pt x="777" y="308"/>
                    <a:pt x="458" y="567"/>
                    <a:pt x="120" y="826"/>
                  </a:cubicBezTo>
                  <a:cubicBezTo>
                    <a:pt x="21" y="905"/>
                    <a:pt x="1" y="1064"/>
                    <a:pt x="80" y="1184"/>
                  </a:cubicBezTo>
                  <a:cubicBezTo>
                    <a:pt x="140" y="1243"/>
                    <a:pt x="220" y="1263"/>
                    <a:pt x="279" y="1263"/>
                  </a:cubicBezTo>
                  <a:cubicBezTo>
                    <a:pt x="339" y="1263"/>
                    <a:pt x="399" y="1263"/>
                    <a:pt x="439" y="1224"/>
                  </a:cubicBezTo>
                  <a:cubicBezTo>
                    <a:pt x="757" y="965"/>
                    <a:pt x="1095" y="706"/>
                    <a:pt x="1414" y="448"/>
                  </a:cubicBezTo>
                  <a:cubicBezTo>
                    <a:pt x="1513" y="348"/>
                    <a:pt x="1533" y="189"/>
                    <a:pt x="1453" y="89"/>
                  </a:cubicBezTo>
                  <a:cubicBezTo>
                    <a:pt x="1395" y="32"/>
                    <a:pt x="131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rot="10800000" flipH="1">
              <a:off x="813227" y="828699"/>
              <a:ext cx="48232" cy="39195"/>
            </a:xfrm>
            <a:custGeom>
              <a:avLst/>
              <a:gdLst/>
              <a:ahLst/>
              <a:cxnLst/>
              <a:rect l="l" t="t" r="r" b="b"/>
              <a:pathLst>
                <a:path w="1553" h="1262" extrusionOk="0">
                  <a:moveTo>
                    <a:pt x="1274" y="0"/>
                  </a:moveTo>
                  <a:cubicBezTo>
                    <a:pt x="1224" y="0"/>
                    <a:pt x="1175" y="16"/>
                    <a:pt x="1135" y="48"/>
                  </a:cubicBezTo>
                  <a:cubicBezTo>
                    <a:pt x="817" y="287"/>
                    <a:pt x="518" y="525"/>
                    <a:pt x="140" y="824"/>
                  </a:cubicBezTo>
                  <a:cubicBezTo>
                    <a:pt x="21" y="903"/>
                    <a:pt x="1" y="1062"/>
                    <a:pt x="100" y="1162"/>
                  </a:cubicBezTo>
                  <a:cubicBezTo>
                    <a:pt x="140" y="1222"/>
                    <a:pt x="220" y="1261"/>
                    <a:pt x="299" y="1261"/>
                  </a:cubicBezTo>
                  <a:cubicBezTo>
                    <a:pt x="339" y="1261"/>
                    <a:pt x="399" y="1242"/>
                    <a:pt x="439" y="1202"/>
                  </a:cubicBezTo>
                  <a:cubicBezTo>
                    <a:pt x="817" y="923"/>
                    <a:pt x="1135" y="665"/>
                    <a:pt x="1433" y="446"/>
                  </a:cubicBezTo>
                  <a:cubicBezTo>
                    <a:pt x="1533" y="366"/>
                    <a:pt x="1553" y="207"/>
                    <a:pt x="1473" y="107"/>
                  </a:cubicBezTo>
                  <a:cubicBezTo>
                    <a:pt x="1425" y="36"/>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rot="10800000" flipH="1">
              <a:off x="1095650" y="903489"/>
              <a:ext cx="52549" cy="31244"/>
            </a:xfrm>
            <a:custGeom>
              <a:avLst/>
              <a:gdLst/>
              <a:ahLst/>
              <a:cxnLst/>
              <a:rect l="l" t="t" r="r" b="b"/>
              <a:pathLst>
                <a:path w="1692" h="1006" extrusionOk="0">
                  <a:moveTo>
                    <a:pt x="274" y="1"/>
                  </a:moveTo>
                  <a:cubicBezTo>
                    <a:pt x="173" y="1"/>
                    <a:pt x="73" y="72"/>
                    <a:pt x="40" y="170"/>
                  </a:cubicBezTo>
                  <a:cubicBezTo>
                    <a:pt x="0" y="310"/>
                    <a:pt x="60" y="449"/>
                    <a:pt x="199" y="489"/>
                  </a:cubicBezTo>
                  <a:cubicBezTo>
                    <a:pt x="597" y="608"/>
                    <a:pt x="955" y="767"/>
                    <a:pt x="1274" y="966"/>
                  </a:cubicBezTo>
                  <a:cubicBezTo>
                    <a:pt x="1314" y="986"/>
                    <a:pt x="1353" y="1006"/>
                    <a:pt x="1413" y="1006"/>
                  </a:cubicBezTo>
                  <a:cubicBezTo>
                    <a:pt x="1493" y="1006"/>
                    <a:pt x="1572" y="946"/>
                    <a:pt x="1612" y="887"/>
                  </a:cubicBezTo>
                  <a:cubicBezTo>
                    <a:pt x="1692" y="767"/>
                    <a:pt x="1652" y="608"/>
                    <a:pt x="1532" y="528"/>
                  </a:cubicBezTo>
                  <a:cubicBezTo>
                    <a:pt x="1174" y="310"/>
                    <a:pt x="776" y="150"/>
                    <a:pt x="339" y="11"/>
                  </a:cubicBezTo>
                  <a:cubicBezTo>
                    <a:pt x="317" y="4"/>
                    <a:pt x="296"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rot="10800000" flipH="1">
              <a:off x="65504" y="1442339"/>
              <a:ext cx="54413" cy="20436"/>
            </a:xfrm>
            <a:custGeom>
              <a:avLst/>
              <a:gdLst/>
              <a:ahLst/>
              <a:cxnLst/>
              <a:rect l="l" t="t" r="r" b="b"/>
              <a:pathLst>
                <a:path w="1752" h="658" extrusionOk="0">
                  <a:moveTo>
                    <a:pt x="259" y="1"/>
                  </a:moveTo>
                  <a:cubicBezTo>
                    <a:pt x="120" y="1"/>
                    <a:pt x="20" y="100"/>
                    <a:pt x="0" y="240"/>
                  </a:cubicBezTo>
                  <a:cubicBezTo>
                    <a:pt x="0" y="379"/>
                    <a:pt x="100" y="498"/>
                    <a:pt x="239" y="498"/>
                  </a:cubicBezTo>
                  <a:cubicBezTo>
                    <a:pt x="637" y="518"/>
                    <a:pt x="1035" y="578"/>
                    <a:pt x="1433" y="658"/>
                  </a:cubicBezTo>
                  <a:lnTo>
                    <a:pt x="1493" y="658"/>
                  </a:lnTo>
                  <a:cubicBezTo>
                    <a:pt x="1612" y="658"/>
                    <a:pt x="1711" y="578"/>
                    <a:pt x="1731" y="459"/>
                  </a:cubicBezTo>
                  <a:cubicBezTo>
                    <a:pt x="1751" y="319"/>
                    <a:pt x="1672" y="180"/>
                    <a:pt x="1532" y="160"/>
                  </a:cubicBezTo>
                  <a:cubicBezTo>
                    <a:pt x="1115" y="81"/>
                    <a:pt x="697" y="2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rot="10800000" flipH="1">
              <a:off x="140264" y="1416374"/>
              <a:ext cx="52549" cy="31306"/>
            </a:xfrm>
            <a:custGeom>
              <a:avLst/>
              <a:gdLst/>
              <a:ahLst/>
              <a:cxnLst/>
              <a:rect l="l" t="t" r="r" b="b"/>
              <a:pathLst>
                <a:path w="1692" h="1008" extrusionOk="0">
                  <a:moveTo>
                    <a:pt x="282" y="0"/>
                  </a:moveTo>
                  <a:cubicBezTo>
                    <a:pt x="180" y="0"/>
                    <a:pt x="72" y="61"/>
                    <a:pt x="41" y="172"/>
                  </a:cubicBezTo>
                  <a:cubicBezTo>
                    <a:pt x="1" y="291"/>
                    <a:pt x="60" y="430"/>
                    <a:pt x="200" y="490"/>
                  </a:cubicBezTo>
                  <a:cubicBezTo>
                    <a:pt x="578" y="629"/>
                    <a:pt x="956" y="788"/>
                    <a:pt x="1294" y="967"/>
                  </a:cubicBezTo>
                  <a:cubicBezTo>
                    <a:pt x="1334" y="987"/>
                    <a:pt x="1374" y="1007"/>
                    <a:pt x="1413" y="1007"/>
                  </a:cubicBezTo>
                  <a:cubicBezTo>
                    <a:pt x="1513" y="1007"/>
                    <a:pt x="1592" y="948"/>
                    <a:pt x="1632" y="868"/>
                  </a:cubicBezTo>
                  <a:cubicBezTo>
                    <a:pt x="1692" y="749"/>
                    <a:pt x="1652" y="589"/>
                    <a:pt x="1533" y="530"/>
                  </a:cubicBezTo>
                  <a:cubicBezTo>
                    <a:pt x="1155" y="331"/>
                    <a:pt x="757" y="152"/>
                    <a:pt x="359" y="12"/>
                  </a:cubicBezTo>
                  <a:cubicBezTo>
                    <a:pt x="335" y="4"/>
                    <a:pt x="309"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rot="10800000" flipH="1">
              <a:off x="0" y="1439854"/>
              <a:ext cx="42673" cy="21678"/>
            </a:xfrm>
            <a:custGeom>
              <a:avLst/>
              <a:gdLst/>
              <a:ahLst/>
              <a:cxnLst/>
              <a:rect l="l" t="t" r="r" b="b"/>
              <a:pathLst>
                <a:path w="1374" h="698" extrusionOk="0">
                  <a:moveTo>
                    <a:pt x="1095" y="1"/>
                  </a:moveTo>
                  <a:cubicBezTo>
                    <a:pt x="736" y="41"/>
                    <a:pt x="358" y="100"/>
                    <a:pt x="0" y="200"/>
                  </a:cubicBezTo>
                  <a:lnTo>
                    <a:pt x="0" y="697"/>
                  </a:lnTo>
                  <a:cubicBezTo>
                    <a:pt x="378" y="618"/>
                    <a:pt x="776" y="538"/>
                    <a:pt x="1154" y="498"/>
                  </a:cubicBezTo>
                  <a:cubicBezTo>
                    <a:pt x="1294" y="498"/>
                    <a:pt x="1373" y="359"/>
                    <a:pt x="1373" y="240"/>
                  </a:cubicBezTo>
                  <a:cubicBezTo>
                    <a:pt x="1353" y="100"/>
                    <a:pt x="1234"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rot="10800000" flipH="1">
              <a:off x="299102" y="1153737"/>
              <a:ext cx="16088" cy="54413"/>
            </a:xfrm>
            <a:custGeom>
              <a:avLst/>
              <a:gdLst/>
              <a:ahLst/>
              <a:cxnLst/>
              <a:rect l="l" t="t" r="r" b="b"/>
              <a:pathLst>
                <a:path w="518" h="1752" extrusionOk="0">
                  <a:moveTo>
                    <a:pt x="259" y="0"/>
                  </a:moveTo>
                  <a:cubicBezTo>
                    <a:pt x="120" y="20"/>
                    <a:pt x="20" y="120"/>
                    <a:pt x="20" y="259"/>
                  </a:cubicBezTo>
                  <a:cubicBezTo>
                    <a:pt x="20" y="398"/>
                    <a:pt x="20" y="537"/>
                    <a:pt x="20" y="677"/>
                  </a:cubicBezTo>
                  <a:cubicBezTo>
                    <a:pt x="20" y="935"/>
                    <a:pt x="20" y="1214"/>
                    <a:pt x="0" y="1492"/>
                  </a:cubicBezTo>
                  <a:cubicBezTo>
                    <a:pt x="0" y="1632"/>
                    <a:pt x="100" y="1751"/>
                    <a:pt x="239" y="1751"/>
                  </a:cubicBezTo>
                  <a:lnTo>
                    <a:pt x="259" y="1751"/>
                  </a:lnTo>
                  <a:cubicBezTo>
                    <a:pt x="398" y="1751"/>
                    <a:pt x="498" y="1652"/>
                    <a:pt x="498" y="1512"/>
                  </a:cubicBezTo>
                  <a:cubicBezTo>
                    <a:pt x="517" y="1214"/>
                    <a:pt x="517" y="935"/>
                    <a:pt x="517" y="677"/>
                  </a:cubicBezTo>
                  <a:cubicBezTo>
                    <a:pt x="517" y="537"/>
                    <a:pt x="517" y="398"/>
                    <a:pt x="517" y="259"/>
                  </a:cubicBezTo>
                  <a:cubicBezTo>
                    <a:pt x="517" y="120"/>
                    <a:pt x="398"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rot="10800000" flipH="1">
              <a:off x="2578144" y="1"/>
              <a:ext cx="17330" cy="34039"/>
            </a:xfrm>
            <a:custGeom>
              <a:avLst/>
              <a:gdLst/>
              <a:ahLst/>
              <a:cxnLst/>
              <a:rect l="l" t="t" r="r" b="b"/>
              <a:pathLst>
                <a:path w="558" h="1096" extrusionOk="0">
                  <a:moveTo>
                    <a:pt x="319" y="1"/>
                  </a:moveTo>
                  <a:cubicBezTo>
                    <a:pt x="180" y="1"/>
                    <a:pt x="60" y="100"/>
                    <a:pt x="60" y="240"/>
                  </a:cubicBezTo>
                  <a:cubicBezTo>
                    <a:pt x="40" y="518"/>
                    <a:pt x="20" y="797"/>
                    <a:pt x="1" y="1095"/>
                  </a:cubicBezTo>
                  <a:lnTo>
                    <a:pt x="498" y="1095"/>
                  </a:lnTo>
                  <a:cubicBezTo>
                    <a:pt x="518" y="817"/>
                    <a:pt x="538" y="538"/>
                    <a:pt x="558" y="260"/>
                  </a:cubicBezTo>
                  <a:cubicBezTo>
                    <a:pt x="558" y="120"/>
                    <a:pt x="458"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rot="10800000" flipH="1">
              <a:off x="208253" y="1370655"/>
              <a:ext cx="45748" cy="40747"/>
            </a:xfrm>
            <a:custGeom>
              <a:avLst/>
              <a:gdLst/>
              <a:ahLst/>
              <a:cxnLst/>
              <a:rect l="l" t="t" r="r" b="b"/>
              <a:pathLst>
                <a:path w="1473" h="1312" extrusionOk="0">
                  <a:moveTo>
                    <a:pt x="278" y="0"/>
                  </a:moveTo>
                  <a:cubicBezTo>
                    <a:pt x="203" y="0"/>
                    <a:pt x="127" y="39"/>
                    <a:pt x="80" y="98"/>
                  </a:cubicBezTo>
                  <a:cubicBezTo>
                    <a:pt x="0" y="217"/>
                    <a:pt x="20" y="357"/>
                    <a:pt x="120" y="456"/>
                  </a:cubicBezTo>
                  <a:cubicBezTo>
                    <a:pt x="458" y="695"/>
                    <a:pt x="756" y="953"/>
                    <a:pt x="1015" y="1252"/>
                  </a:cubicBezTo>
                  <a:cubicBezTo>
                    <a:pt x="1075" y="1292"/>
                    <a:pt x="1134" y="1312"/>
                    <a:pt x="1214" y="1312"/>
                  </a:cubicBezTo>
                  <a:cubicBezTo>
                    <a:pt x="1274" y="1312"/>
                    <a:pt x="1333" y="1292"/>
                    <a:pt x="1373" y="1252"/>
                  </a:cubicBezTo>
                  <a:cubicBezTo>
                    <a:pt x="1473" y="1152"/>
                    <a:pt x="1473" y="993"/>
                    <a:pt x="1393" y="894"/>
                  </a:cubicBezTo>
                  <a:cubicBezTo>
                    <a:pt x="1095" y="595"/>
                    <a:pt x="776" y="317"/>
                    <a:pt x="418" y="58"/>
                  </a:cubicBezTo>
                  <a:cubicBezTo>
                    <a:pt x="378" y="18"/>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rot="10800000" flipH="1">
              <a:off x="260774" y="1305773"/>
              <a:ext cx="35250" cy="49847"/>
            </a:xfrm>
            <a:custGeom>
              <a:avLst/>
              <a:gdLst/>
              <a:ahLst/>
              <a:cxnLst/>
              <a:rect l="l" t="t" r="r" b="b"/>
              <a:pathLst>
                <a:path w="1135" h="1605" extrusionOk="0">
                  <a:moveTo>
                    <a:pt x="283" y="0"/>
                  </a:moveTo>
                  <a:cubicBezTo>
                    <a:pt x="239" y="0"/>
                    <a:pt x="195" y="11"/>
                    <a:pt x="160" y="33"/>
                  </a:cubicBezTo>
                  <a:cubicBezTo>
                    <a:pt x="40" y="112"/>
                    <a:pt x="1" y="272"/>
                    <a:pt x="80" y="391"/>
                  </a:cubicBezTo>
                  <a:cubicBezTo>
                    <a:pt x="299" y="729"/>
                    <a:pt x="478" y="1067"/>
                    <a:pt x="617" y="1445"/>
                  </a:cubicBezTo>
                  <a:cubicBezTo>
                    <a:pt x="657" y="1545"/>
                    <a:pt x="757" y="1605"/>
                    <a:pt x="856" y="1605"/>
                  </a:cubicBezTo>
                  <a:cubicBezTo>
                    <a:pt x="896" y="1605"/>
                    <a:pt x="916" y="1585"/>
                    <a:pt x="956" y="1585"/>
                  </a:cubicBezTo>
                  <a:cubicBezTo>
                    <a:pt x="1075" y="1525"/>
                    <a:pt x="1135" y="1386"/>
                    <a:pt x="1095" y="1266"/>
                  </a:cubicBezTo>
                  <a:cubicBezTo>
                    <a:pt x="936" y="868"/>
                    <a:pt x="737" y="471"/>
                    <a:pt x="498" y="112"/>
                  </a:cubicBezTo>
                  <a:cubicBezTo>
                    <a:pt x="447" y="36"/>
                    <a:pt x="363"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rot="10800000" flipH="1">
              <a:off x="299723" y="774314"/>
              <a:ext cx="34008" cy="50468"/>
            </a:xfrm>
            <a:custGeom>
              <a:avLst/>
              <a:gdLst/>
              <a:ahLst/>
              <a:cxnLst/>
              <a:rect l="l" t="t" r="r" b="b"/>
              <a:pathLst>
                <a:path w="1095" h="1625" extrusionOk="0">
                  <a:moveTo>
                    <a:pt x="275" y="0"/>
                  </a:moveTo>
                  <a:cubicBezTo>
                    <a:pt x="250" y="0"/>
                    <a:pt x="224" y="4"/>
                    <a:pt x="199" y="13"/>
                  </a:cubicBezTo>
                  <a:cubicBezTo>
                    <a:pt x="60" y="72"/>
                    <a:pt x="0" y="212"/>
                    <a:pt x="40" y="331"/>
                  </a:cubicBezTo>
                  <a:cubicBezTo>
                    <a:pt x="199" y="749"/>
                    <a:pt x="378" y="1127"/>
                    <a:pt x="597" y="1485"/>
                  </a:cubicBezTo>
                  <a:cubicBezTo>
                    <a:pt x="637" y="1565"/>
                    <a:pt x="716" y="1624"/>
                    <a:pt x="816" y="1624"/>
                  </a:cubicBezTo>
                  <a:cubicBezTo>
                    <a:pt x="856" y="1624"/>
                    <a:pt x="895" y="1604"/>
                    <a:pt x="935" y="1585"/>
                  </a:cubicBezTo>
                  <a:cubicBezTo>
                    <a:pt x="1055" y="1525"/>
                    <a:pt x="1094" y="1366"/>
                    <a:pt x="1035" y="1246"/>
                  </a:cubicBezTo>
                  <a:cubicBezTo>
                    <a:pt x="836" y="908"/>
                    <a:pt x="657" y="550"/>
                    <a:pt x="517" y="152"/>
                  </a:cubicBezTo>
                  <a:cubicBezTo>
                    <a:pt x="470" y="58"/>
                    <a:pt x="373"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rot="10800000" flipH="1">
              <a:off x="289815" y="1230982"/>
              <a:ext cx="22889" cy="53450"/>
            </a:xfrm>
            <a:custGeom>
              <a:avLst/>
              <a:gdLst/>
              <a:ahLst/>
              <a:cxnLst/>
              <a:rect l="l" t="t" r="r" b="b"/>
              <a:pathLst>
                <a:path w="737" h="1721" extrusionOk="0">
                  <a:moveTo>
                    <a:pt x="283" y="0"/>
                  </a:moveTo>
                  <a:cubicBezTo>
                    <a:pt x="262" y="0"/>
                    <a:pt x="241" y="3"/>
                    <a:pt x="220" y="9"/>
                  </a:cubicBezTo>
                  <a:cubicBezTo>
                    <a:pt x="80" y="29"/>
                    <a:pt x="1" y="168"/>
                    <a:pt x="40" y="307"/>
                  </a:cubicBezTo>
                  <a:cubicBezTo>
                    <a:pt x="120" y="685"/>
                    <a:pt x="200" y="1083"/>
                    <a:pt x="239" y="1501"/>
                  </a:cubicBezTo>
                  <a:cubicBezTo>
                    <a:pt x="259" y="1621"/>
                    <a:pt x="359" y="1720"/>
                    <a:pt x="478" y="1720"/>
                  </a:cubicBezTo>
                  <a:lnTo>
                    <a:pt x="518" y="1720"/>
                  </a:lnTo>
                  <a:cubicBezTo>
                    <a:pt x="657" y="1700"/>
                    <a:pt x="737" y="1581"/>
                    <a:pt x="737" y="1442"/>
                  </a:cubicBezTo>
                  <a:cubicBezTo>
                    <a:pt x="677" y="1024"/>
                    <a:pt x="617" y="586"/>
                    <a:pt x="518" y="188"/>
                  </a:cubicBezTo>
                  <a:cubicBezTo>
                    <a:pt x="501" y="87"/>
                    <a:pt x="399"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rot="10800000" flipH="1">
              <a:off x="2479283" y="273138"/>
              <a:ext cx="42642" cy="44381"/>
            </a:xfrm>
            <a:custGeom>
              <a:avLst/>
              <a:gdLst/>
              <a:ahLst/>
              <a:cxnLst/>
              <a:rect l="l" t="t" r="r" b="b"/>
              <a:pathLst>
                <a:path w="1373" h="1429" extrusionOk="0">
                  <a:moveTo>
                    <a:pt x="261" y="1"/>
                  </a:moveTo>
                  <a:cubicBezTo>
                    <a:pt x="199" y="1"/>
                    <a:pt x="139" y="25"/>
                    <a:pt x="100" y="75"/>
                  </a:cubicBezTo>
                  <a:cubicBezTo>
                    <a:pt x="0" y="175"/>
                    <a:pt x="0" y="334"/>
                    <a:pt x="100" y="433"/>
                  </a:cubicBezTo>
                  <a:cubicBezTo>
                    <a:pt x="378" y="692"/>
                    <a:pt x="657" y="1010"/>
                    <a:pt x="895" y="1329"/>
                  </a:cubicBezTo>
                  <a:cubicBezTo>
                    <a:pt x="955" y="1388"/>
                    <a:pt x="1015" y="1428"/>
                    <a:pt x="1094" y="1428"/>
                  </a:cubicBezTo>
                  <a:cubicBezTo>
                    <a:pt x="1154" y="1428"/>
                    <a:pt x="1214" y="1408"/>
                    <a:pt x="1254" y="1368"/>
                  </a:cubicBezTo>
                  <a:cubicBezTo>
                    <a:pt x="1353" y="1289"/>
                    <a:pt x="1373" y="1130"/>
                    <a:pt x="1293" y="1030"/>
                  </a:cubicBezTo>
                  <a:cubicBezTo>
                    <a:pt x="1035" y="672"/>
                    <a:pt x="736" y="354"/>
                    <a:pt x="438" y="75"/>
                  </a:cubicBezTo>
                  <a:cubicBezTo>
                    <a:pt x="388" y="25"/>
                    <a:pt x="32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rot="10800000" flipH="1">
              <a:off x="282392" y="846000"/>
              <a:ext cx="23511" cy="53885"/>
            </a:xfrm>
            <a:custGeom>
              <a:avLst/>
              <a:gdLst/>
              <a:ahLst/>
              <a:cxnLst/>
              <a:rect l="l" t="t" r="r" b="b"/>
              <a:pathLst>
                <a:path w="757" h="1735" extrusionOk="0">
                  <a:moveTo>
                    <a:pt x="275" y="1"/>
                  </a:moveTo>
                  <a:cubicBezTo>
                    <a:pt x="263" y="1"/>
                    <a:pt x="252" y="2"/>
                    <a:pt x="240" y="3"/>
                  </a:cubicBezTo>
                  <a:cubicBezTo>
                    <a:pt x="100" y="23"/>
                    <a:pt x="1" y="143"/>
                    <a:pt x="21" y="282"/>
                  </a:cubicBezTo>
                  <a:cubicBezTo>
                    <a:pt x="61" y="700"/>
                    <a:pt x="140" y="1118"/>
                    <a:pt x="240" y="1535"/>
                  </a:cubicBezTo>
                  <a:cubicBezTo>
                    <a:pt x="260" y="1655"/>
                    <a:pt x="359" y="1734"/>
                    <a:pt x="478" y="1734"/>
                  </a:cubicBezTo>
                  <a:cubicBezTo>
                    <a:pt x="498" y="1734"/>
                    <a:pt x="518" y="1714"/>
                    <a:pt x="538" y="1714"/>
                  </a:cubicBezTo>
                  <a:cubicBezTo>
                    <a:pt x="658" y="1695"/>
                    <a:pt x="757" y="1555"/>
                    <a:pt x="717" y="1416"/>
                  </a:cubicBezTo>
                  <a:cubicBezTo>
                    <a:pt x="618" y="1038"/>
                    <a:pt x="558" y="620"/>
                    <a:pt x="518" y="222"/>
                  </a:cubicBezTo>
                  <a:cubicBezTo>
                    <a:pt x="500" y="95"/>
                    <a:pt x="399"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rot="10800000" flipH="1">
              <a:off x="280559" y="922623"/>
              <a:ext cx="16709" cy="54413"/>
            </a:xfrm>
            <a:custGeom>
              <a:avLst/>
              <a:gdLst/>
              <a:ahLst/>
              <a:cxnLst/>
              <a:rect l="l" t="t" r="r" b="b"/>
              <a:pathLst>
                <a:path w="538" h="1752" extrusionOk="0">
                  <a:moveTo>
                    <a:pt x="299" y="0"/>
                  </a:moveTo>
                  <a:cubicBezTo>
                    <a:pt x="159" y="0"/>
                    <a:pt x="40" y="100"/>
                    <a:pt x="40" y="239"/>
                  </a:cubicBezTo>
                  <a:cubicBezTo>
                    <a:pt x="20" y="617"/>
                    <a:pt x="0" y="955"/>
                    <a:pt x="0" y="1294"/>
                  </a:cubicBezTo>
                  <a:lnTo>
                    <a:pt x="0" y="1493"/>
                  </a:lnTo>
                  <a:cubicBezTo>
                    <a:pt x="20" y="1632"/>
                    <a:pt x="120" y="1751"/>
                    <a:pt x="259" y="1751"/>
                  </a:cubicBezTo>
                  <a:cubicBezTo>
                    <a:pt x="398" y="1731"/>
                    <a:pt x="518" y="1632"/>
                    <a:pt x="498" y="1493"/>
                  </a:cubicBezTo>
                  <a:lnTo>
                    <a:pt x="498" y="1294"/>
                  </a:lnTo>
                  <a:cubicBezTo>
                    <a:pt x="498" y="975"/>
                    <a:pt x="518" y="637"/>
                    <a:pt x="537" y="259"/>
                  </a:cubicBezTo>
                  <a:cubicBezTo>
                    <a:pt x="537" y="120"/>
                    <a:pt x="43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rot="10800000" flipH="1">
              <a:off x="1846479" y="173654"/>
              <a:ext cx="53792" cy="28573"/>
            </a:xfrm>
            <a:custGeom>
              <a:avLst/>
              <a:gdLst/>
              <a:ahLst/>
              <a:cxnLst/>
              <a:rect l="l" t="t" r="r" b="b"/>
              <a:pathLst>
                <a:path w="1732" h="920" extrusionOk="0">
                  <a:moveTo>
                    <a:pt x="1455" y="1"/>
                  </a:moveTo>
                  <a:cubicBezTo>
                    <a:pt x="1420" y="1"/>
                    <a:pt x="1385" y="8"/>
                    <a:pt x="1353" y="24"/>
                  </a:cubicBezTo>
                  <a:cubicBezTo>
                    <a:pt x="955" y="183"/>
                    <a:pt x="577" y="322"/>
                    <a:pt x="199" y="422"/>
                  </a:cubicBezTo>
                  <a:cubicBezTo>
                    <a:pt x="80" y="462"/>
                    <a:pt x="0" y="601"/>
                    <a:pt x="40" y="720"/>
                  </a:cubicBezTo>
                  <a:cubicBezTo>
                    <a:pt x="60" y="840"/>
                    <a:pt x="160" y="919"/>
                    <a:pt x="279" y="919"/>
                  </a:cubicBezTo>
                  <a:cubicBezTo>
                    <a:pt x="299" y="919"/>
                    <a:pt x="319" y="899"/>
                    <a:pt x="339" y="899"/>
                  </a:cubicBezTo>
                  <a:cubicBezTo>
                    <a:pt x="717" y="800"/>
                    <a:pt x="1134" y="641"/>
                    <a:pt x="1552" y="482"/>
                  </a:cubicBezTo>
                  <a:cubicBezTo>
                    <a:pt x="1672" y="422"/>
                    <a:pt x="1731" y="283"/>
                    <a:pt x="1672" y="143"/>
                  </a:cubicBezTo>
                  <a:cubicBezTo>
                    <a:pt x="1643" y="56"/>
                    <a:pt x="1549"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rot="10800000" flipH="1">
              <a:off x="1984911" y="241022"/>
              <a:ext cx="51307" cy="34878"/>
            </a:xfrm>
            <a:custGeom>
              <a:avLst/>
              <a:gdLst/>
              <a:ahLst/>
              <a:cxnLst/>
              <a:rect l="l" t="t" r="r" b="b"/>
              <a:pathLst>
                <a:path w="1652" h="1123" extrusionOk="0">
                  <a:moveTo>
                    <a:pt x="1352" y="1"/>
                  </a:moveTo>
                  <a:cubicBezTo>
                    <a:pt x="1311" y="1"/>
                    <a:pt x="1271" y="10"/>
                    <a:pt x="1234" y="28"/>
                  </a:cubicBezTo>
                  <a:lnTo>
                    <a:pt x="159" y="665"/>
                  </a:lnTo>
                  <a:cubicBezTo>
                    <a:pt x="40" y="745"/>
                    <a:pt x="0" y="884"/>
                    <a:pt x="80" y="1003"/>
                  </a:cubicBezTo>
                  <a:cubicBezTo>
                    <a:pt x="119" y="1083"/>
                    <a:pt x="199" y="1123"/>
                    <a:pt x="279" y="1123"/>
                  </a:cubicBezTo>
                  <a:cubicBezTo>
                    <a:pt x="338" y="1123"/>
                    <a:pt x="378" y="1123"/>
                    <a:pt x="418" y="1103"/>
                  </a:cubicBezTo>
                  <a:lnTo>
                    <a:pt x="1492" y="466"/>
                  </a:lnTo>
                  <a:cubicBezTo>
                    <a:pt x="1612" y="387"/>
                    <a:pt x="1651" y="247"/>
                    <a:pt x="1572" y="128"/>
                  </a:cubicBezTo>
                  <a:cubicBezTo>
                    <a:pt x="1531" y="45"/>
                    <a:pt x="1442"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rot="10800000" flipH="1">
              <a:off x="1770477" y="165019"/>
              <a:ext cx="55003" cy="16771"/>
            </a:xfrm>
            <a:custGeom>
              <a:avLst/>
              <a:gdLst/>
              <a:ahLst/>
              <a:cxnLst/>
              <a:rect l="l" t="t" r="r" b="b"/>
              <a:pathLst>
                <a:path w="1771" h="540" extrusionOk="0">
                  <a:moveTo>
                    <a:pt x="1508" y="0"/>
                  </a:moveTo>
                  <a:cubicBezTo>
                    <a:pt x="1496" y="0"/>
                    <a:pt x="1484" y="1"/>
                    <a:pt x="1472" y="3"/>
                  </a:cubicBezTo>
                  <a:cubicBezTo>
                    <a:pt x="1253" y="36"/>
                    <a:pt x="1034" y="50"/>
                    <a:pt x="819" y="50"/>
                  </a:cubicBezTo>
                  <a:cubicBezTo>
                    <a:pt x="642" y="50"/>
                    <a:pt x="468" y="40"/>
                    <a:pt x="299" y="23"/>
                  </a:cubicBezTo>
                  <a:cubicBezTo>
                    <a:pt x="287" y="21"/>
                    <a:pt x="275" y="20"/>
                    <a:pt x="263" y="20"/>
                  </a:cubicBezTo>
                  <a:cubicBezTo>
                    <a:pt x="140" y="20"/>
                    <a:pt x="38" y="114"/>
                    <a:pt x="20" y="241"/>
                  </a:cubicBezTo>
                  <a:cubicBezTo>
                    <a:pt x="0" y="381"/>
                    <a:pt x="100" y="500"/>
                    <a:pt x="239" y="520"/>
                  </a:cubicBezTo>
                  <a:cubicBezTo>
                    <a:pt x="418" y="540"/>
                    <a:pt x="597" y="540"/>
                    <a:pt x="796" y="540"/>
                  </a:cubicBezTo>
                  <a:cubicBezTo>
                    <a:pt x="1035" y="540"/>
                    <a:pt x="1273" y="540"/>
                    <a:pt x="1532" y="500"/>
                  </a:cubicBezTo>
                  <a:cubicBezTo>
                    <a:pt x="1671" y="480"/>
                    <a:pt x="1771" y="361"/>
                    <a:pt x="1751" y="222"/>
                  </a:cubicBezTo>
                  <a:cubicBezTo>
                    <a:pt x="1733" y="94"/>
                    <a:pt x="1631"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rot="10800000" flipH="1">
              <a:off x="1698792" y="174276"/>
              <a:ext cx="51307" cy="34101"/>
            </a:xfrm>
            <a:custGeom>
              <a:avLst/>
              <a:gdLst/>
              <a:ahLst/>
              <a:cxnLst/>
              <a:rect l="l" t="t" r="r" b="b"/>
              <a:pathLst>
                <a:path w="1652" h="1098" extrusionOk="0">
                  <a:moveTo>
                    <a:pt x="291" y="1"/>
                  </a:moveTo>
                  <a:cubicBezTo>
                    <a:pt x="212" y="1"/>
                    <a:pt x="130" y="40"/>
                    <a:pt x="80" y="103"/>
                  </a:cubicBezTo>
                  <a:cubicBezTo>
                    <a:pt x="0" y="222"/>
                    <a:pt x="20" y="381"/>
                    <a:pt x="139" y="461"/>
                  </a:cubicBezTo>
                  <a:cubicBezTo>
                    <a:pt x="517" y="719"/>
                    <a:pt x="895" y="918"/>
                    <a:pt x="1274" y="1078"/>
                  </a:cubicBezTo>
                  <a:cubicBezTo>
                    <a:pt x="1313" y="1097"/>
                    <a:pt x="1333" y="1097"/>
                    <a:pt x="1373" y="1097"/>
                  </a:cubicBezTo>
                  <a:cubicBezTo>
                    <a:pt x="1472" y="1097"/>
                    <a:pt x="1552" y="1038"/>
                    <a:pt x="1592" y="938"/>
                  </a:cubicBezTo>
                  <a:cubicBezTo>
                    <a:pt x="1652" y="799"/>
                    <a:pt x="1592" y="660"/>
                    <a:pt x="1453" y="620"/>
                  </a:cubicBezTo>
                  <a:cubicBezTo>
                    <a:pt x="1114" y="481"/>
                    <a:pt x="776" y="302"/>
                    <a:pt x="418" y="43"/>
                  </a:cubicBezTo>
                  <a:cubicBezTo>
                    <a:pt x="381" y="14"/>
                    <a:pt x="337"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rot="10800000" flipH="1">
              <a:off x="1640680" y="216921"/>
              <a:ext cx="45779" cy="41990"/>
            </a:xfrm>
            <a:custGeom>
              <a:avLst/>
              <a:gdLst/>
              <a:ahLst/>
              <a:cxnLst/>
              <a:rect l="l" t="t" r="r" b="b"/>
              <a:pathLst>
                <a:path w="1474" h="1352" extrusionOk="0">
                  <a:moveTo>
                    <a:pt x="272" y="1"/>
                  </a:moveTo>
                  <a:cubicBezTo>
                    <a:pt x="207" y="1"/>
                    <a:pt x="142" y="26"/>
                    <a:pt x="100" y="78"/>
                  </a:cubicBezTo>
                  <a:cubicBezTo>
                    <a:pt x="1" y="178"/>
                    <a:pt x="1" y="337"/>
                    <a:pt x="100" y="436"/>
                  </a:cubicBezTo>
                  <a:cubicBezTo>
                    <a:pt x="240" y="536"/>
                    <a:pt x="359" y="655"/>
                    <a:pt x="478" y="775"/>
                  </a:cubicBezTo>
                  <a:cubicBezTo>
                    <a:pt x="657" y="934"/>
                    <a:pt x="837" y="1113"/>
                    <a:pt x="1016" y="1272"/>
                  </a:cubicBezTo>
                  <a:cubicBezTo>
                    <a:pt x="1075" y="1312"/>
                    <a:pt x="1135" y="1352"/>
                    <a:pt x="1195" y="1352"/>
                  </a:cubicBezTo>
                  <a:cubicBezTo>
                    <a:pt x="1254" y="1352"/>
                    <a:pt x="1314" y="1312"/>
                    <a:pt x="1374" y="1252"/>
                  </a:cubicBezTo>
                  <a:cubicBezTo>
                    <a:pt x="1473" y="1153"/>
                    <a:pt x="1453" y="993"/>
                    <a:pt x="1354" y="914"/>
                  </a:cubicBezTo>
                  <a:cubicBezTo>
                    <a:pt x="1175" y="735"/>
                    <a:pt x="996" y="576"/>
                    <a:pt x="817" y="416"/>
                  </a:cubicBezTo>
                  <a:cubicBezTo>
                    <a:pt x="697" y="297"/>
                    <a:pt x="578" y="178"/>
                    <a:pt x="439" y="58"/>
                  </a:cubicBezTo>
                  <a:cubicBezTo>
                    <a:pt x="392" y="21"/>
                    <a:pt x="33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rot="10800000" flipH="1">
              <a:off x="2051626" y="279940"/>
              <a:ext cx="51338" cy="34256"/>
            </a:xfrm>
            <a:custGeom>
              <a:avLst/>
              <a:gdLst/>
              <a:ahLst/>
              <a:cxnLst/>
              <a:rect l="l" t="t" r="r" b="b"/>
              <a:pathLst>
                <a:path w="1653" h="1103" extrusionOk="0">
                  <a:moveTo>
                    <a:pt x="1373" y="0"/>
                  </a:moveTo>
                  <a:cubicBezTo>
                    <a:pt x="1332" y="0"/>
                    <a:pt x="1291" y="9"/>
                    <a:pt x="1254" y="28"/>
                  </a:cubicBezTo>
                  <a:cubicBezTo>
                    <a:pt x="896" y="227"/>
                    <a:pt x="518" y="426"/>
                    <a:pt x="160" y="645"/>
                  </a:cubicBezTo>
                  <a:cubicBezTo>
                    <a:pt x="41" y="704"/>
                    <a:pt x="1" y="863"/>
                    <a:pt x="80" y="983"/>
                  </a:cubicBezTo>
                  <a:cubicBezTo>
                    <a:pt x="120" y="1062"/>
                    <a:pt x="200" y="1102"/>
                    <a:pt x="279" y="1102"/>
                  </a:cubicBezTo>
                  <a:cubicBezTo>
                    <a:pt x="339" y="1102"/>
                    <a:pt x="379" y="1102"/>
                    <a:pt x="419" y="1062"/>
                  </a:cubicBezTo>
                  <a:cubicBezTo>
                    <a:pt x="777" y="863"/>
                    <a:pt x="1135" y="664"/>
                    <a:pt x="1493" y="466"/>
                  </a:cubicBezTo>
                  <a:cubicBezTo>
                    <a:pt x="1612" y="406"/>
                    <a:pt x="1652" y="247"/>
                    <a:pt x="1593" y="127"/>
                  </a:cubicBezTo>
                  <a:cubicBezTo>
                    <a:pt x="1551" y="45"/>
                    <a:pt x="1463"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rot="10800000" flipH="1">
              <a:off x="2416232" y="326902"/>
              <a:ext cx="50717" cy="34878"/>
            </a:xfrm>
            <a:custGeom>
              <a:avLst/>
              <a:gdLst/>
              <a:ahLst/>
              <a:cxnLst/>
              <a:rect l="l" t="t" r="r" b="b"/>
              <a:pathLst>
                <a:path w="1633" h="1123" extrusionOk="0">
                  <a:moveTo>
                    <a:pt x="269" y="1"/>
                  </a:moveTo>
                  <a:cubicBezTo>
                    <a:pt x="183" y="1"/>
                    <a:pt x="102" y="50"/>
                    <a:pt x="60" y="147"/>
                  </a:cubicBezTo>
                  <a:cubicBezTo>
                    <a:pt x="1" y="267"/>
                    <a:pt x="40" y="406"/>
                    <a:pt x="160" y="466"/>
                  </a:cubicBezTo>
                  <a:cubicBezTo>
                    <a:pt x="518" y="645"/>
                    <a:pt x="876" y="844"/>
                    <a:pt x="1194" y="1082"/>
                  </a:cubicBezTo>
                  <a:cubicBezTo>
                    <a:pt x="1254" y="1122"/>
                    <a:pt x="1294" y="1122"/>
                    <a:pt x="1354" y="1122"/>
                  </a:cubicBezTo>
                  <a:cubicBezTo>
                    <a:pt x="1433" y="1122"/>
                    <a:pt x="1493" y="1082"/>
                    <a:pt x="1553" y="1023"/>
                  </a:cubicBezTo>
                  <a:cubicBezTo>
                    <a:pt x="1632" y="903"/>
                    <a:pt x="1592" y="764"/>
                    <a:pt x="1493" y="684"/>
                  </a:cubicBezTo>
                  <a:cubicBezTo>
                    <a:pt x="1135" y="426"/>
                    <a:pt x="777" y="207"/>
                    <a:pt x="379" y="28"/>
                  </a:cubicBezTo>
                  <a:cubicBezTo>
                    <a:pt x="343" y="10"/>
                    <a:pt x="305"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rot="10800000" flipH="1">
              <a:off x="1577660" y="268199"/>
              <a:ext cx="50686" cy="35343"/>
            </a:xfrm>
            <a:custGeom>
              <a:avLst/>
              <a:gdLst/>
              <a:ahLst/>
              <a:cxnLst/>
              <a:rect l="l" t="t" r="r" b="b"/>
              <a:pathLst>
                <a:path w="1632" h="1138" extrusionOk="0">
                  <a:moveTo>
                    <a:pt x="283" y="0"/>
                  </a:moveTo>
                  <a:cubicBezTo>
                    <a:pt x="192" y="0"/>
                    <a:pt x="104" y="59"/>
                    <a:pt x="60" y="162"/>
                  </a:cubicBezTo>
                  <a:cubicBezTo>
                    <a:pt x="0" y="282"/>
                    <a:pt x="60" y="421"/>
                    <a:pt x="199" y="481"/>
                  </a:cubicBezTo>
                  <a:cubicBezTo>
                    <a:pt x="518" y="620"/>
                    <a:pt x="856" y="819"/>
                    <a:pt x="1214" y="1078"/>
                  </a:cubicBezTo>
                  <a:cubicBezTo>
                    <a:pt x="1254" y="1117"/>
                    <a:pt x="1314" y="1137"/>
                    <a:pt x="1353" y="1137"/>
                  </a:cubicBezTo>
                  <a:cubicBezTo>
                    <a:pt x="1433" y="1137"/>
                    <a:pt x="1513" y="1097"/>
                    <a:pt x="1552" y="1018"/>
                  </a:cubicBezTo>
                  <a:cubicBezTo>
                    <a:pt x="1632" y="918"/>
                    <a:pt x="1612" y="759"/>
                    <a:pt x="1513" y="680"/>
                  </a:cubicBezTo>
                  <a:cubicBezTo>
                    <a:pt x="1115" y="401"/>
                    <a:pt x="757" y="182"/>
                    <a:pt x="379" y="23"/>
                  </a:cubicBezTo>
                  <a:cubicBezTo>
                    <a:pt x="347" y="7"/>
                    <a:pt x="315"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rot="10800000" flipH="1">
              <a:off x="2342715" y="360290"/>
              <a:ext cx="55003" cy="22951"/>
            </a:xfrm>
            <a:custGeom>
              <a:avLst/>
              <a:gdLst/>
              <a:ahLst/>
              <a:cxnLst/>
              <a:rect l="l" t="t" r="r" b="b"/>
              <a:pathLst>
                <a:path w="1771" h="739" extrusionOk="0">
                  <a:moveTo>
                    <a:pt x="263" y="0"/>
                  </a:moveTo>
                  <a:cubicBezTo>
                    <a:pt x="139" y="0"/>
                    <a:pt x="38" y="94"/>
                    <a:pt x="20" y="221"/>
                  </a:cubicBezTo>
                  <a:cubicBezTo>
                    <a:pt x="0" y="341"/>
                    <a:pt x="100" y="480"/>
                    <a:pt x="239" y="500"/>
                  </a:cubicBezTo>
                  <a:cubicBezTo>
                    <a:pt x="637" y="540"/>
                    <a:pt x="1035" y="619"/>
                    <a:pt x="1413" y="739"/>
                  </a:cubicBezTo>
                  <a:lnTo>
                    <a:pt x="1492" y="739"/>
                  </a:lnTo>
                  <a:cubicBezTo>
                    <a:pt x="1592" y="739"/>
                    <a:pt x="1691" y="679"/>
                    <a:pt x="1731" y="560"/>
                  </a:cubicBezTo>
                  <a:cubicBezTo>
                    <a:pt x="1771" y="440"/>
                    <a:pt x="1691" y="301"/>
                    <a:pt x="1552" y="261"/>
                  </a:cubicBezTo>
                  <a:cubicBezTo>
                    <a:pt x="1154" y="142"/>
                    <a:pt x="716" y="42"/>
                    <a:pt x="298" y="3"/>
                  </a:cubicBezTo>
                  <a:cubicBezTo>
                    <a:pt x="287" y="1"/>
                    <a:pt x="27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rot="10800000" flipH="1">
              <a:off x="2119615" y="316404"/>
              <a:ext cx="52549" cy="31927"/>
            </a:xfrm>
            <a:custGeom>
              <a:avLst/>
              <a:gdLst/>
              <a:ahLst/>
              <a:cxnLst/>
              <a:rect l="l" t="t" r="r" b="b"/>
              <a:pathLst>
                <a:path w="1692" h="1028" extrusionOk="0">
                  <a:moveTo>
                    <a:pt x="1392" y="0"/>
                  </a:moveTo>
                  <a:cubicBezTo>
                    <a:pt x="1365" y="0"/>
                    <a:pt x="1339" y="4"/>
                    <a:pt x="1314" y="13"/>
                  </a:cubicBezTo>
                  <a:cubicBezTo>
                    <a:pt x="956" y="172"/>
                    <a:pt x="577" y="351"/>
                    <a:pt x="180" y="550"/>
                  </a:cubicBezTo>
                  <a:cubicBezTo>
                    <a:pt x="60" y="610"/>
                    <a:pt x="0" y="769"/>
                    <a:pt x="60" y="888"/>
                  </a:cubicBezTo>
                  <a:cubicBezTo>
                    <a:pt x="100" y="968"/>
                    <a:pt x="199" y="1027"/>
                    <a:pt x="279" y="1027"/>
                  </a:cubicBezTo>
                  <a:cubicBezTo>
                    <a:pt x="319" y="1027"/>
                    <a:pt x="359" y="1007"/>
                    <a:pt x="398" y="1007"/>
                  </a:cubicBezTo>
                  <a:cubicBezTo>
                    <a:pt x="776" y="808"/>
                    <a:pt x="1154" y="629"/>
                    <a:pt x="1513" y="470"/>
                  </a:cubicBezTo>
                  <a:cubicBezTo>
                    <a:pt x="1632" y="430"/>
                    <a:pt x="1692" y="271"/>
                    <a:pt x="1652" y="152"/>
                  </a:cubicBezTo>
                  <a:cubicBezTo>
                    <a:pt x="1605" y="57"/>
                    <a:pt x="149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rot="10800000" flipH="1">
              <a:off x="2266060" y="366471"/>
              <a:ext cx="54413" cy="18572"/>
            </a:xfrm>
            <a:custGeom>
              <a:avLst/>
              <a:gdLst/>
              <a:ahLst/>
              <a:cxnLst/>
              <a:rect l="l" t="t" r="r" b="b"/>
              <a:pathLst>
                <a:path w="1752" h="598" extrusionOk="0">
                  <a:moveTo>
                    <a:pt x="1493" y="1"/>
                  </a:moveTo>
                  <a:cubicBezTo>
                    <a:pt x="1075" y="1"/>
                    <a:pt x="657" y="41"/>
                    <a:pt x="220" y="100"/>
                  </a:cubicBezTo>
                  <a:cubicBezTo>
                    <a:pt x="80" y="120"/>
                    <a:pt x="1" y="260"/>
                    <a:pt x="21" y="379"/>
                  </a:cubicBezTo>
                  <a:cubicBezTo>
                    <a:pt x="41" y="518"/>
                    <a:pt x="140" y="598"/>
                    <a:pt x="260" y="598"/>
                  </a:cubicBezTo>
                  <a:lnTo>
                    <a:pt x="299" y="598"/>
                  </a:lnTo>
                  <a:cubicBezTo>
                    <a:pt x="697" y="538"/>
                    <a:pt x="1115" y="498"/>
                    <a:pt x="1493" y="498"/>
                  </a:cubicBezTo>
                  <a:cubicBezTo>
                    <a:pt x="1632" y="478"/>
                    <a:pt x="1752" y="379"/>
                    <a:pt x="1752" y="240"/>
                  </a:cubicBezTo>
                  <a:cubicBezTo>
                    <a:pt x="1732" y="100"/>
                    <a:pt x="1632"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rot="10800000" flipH="1">
              <a:off x="2190679" y="347307"/>
              <a:ext cx="54413" cy="26927"/>
            </a:xfrm>
            <a:custGeom>
              <a:avLst/>
              <a:gdLst/>
              <a:ahLst/>
              <a:cxnLst/>
              <a:rect l="l" t="t" r="r" b="b"/>
              <a:pathLst>
                <a:path w="1752" h="867" extrusionOk="0">
                  <a:moveTo>
                    <a:pt x="1477" y="1"/>
                  </a:moveTo>
                  <a:cubicBezTo>
                    <a:pt x="1455" y="1"/>
                    <a:pt x="1434" y="4"/>
                    <a:pt x="1413" y="11"/>
                  </a:cubicBezTo>
                  <a:cubicBezTo>
                    <a:pt x="1015" y="110"/>
                    <a:pt x="617" y="250"/>
                    <a:pt x="200" y="389"/>
                  </a:cubicBezTo>
                  <a:cubicBezTo>
                    <a:pt x="60" y="429"/>
                    <a:pt x="1" y="588"/>
                    <a:pt x="40" y="707"/>
                  </a:cubicBezTo>
                  <a:cubicBezTo>
                    <a:pt x="80" y="807"/>
                    <a:pt x="180" y="867"/>
                    <a:pt x="279" y="867"/>
                  </a:cubicBezTo>
                  <a:lnTo>
                    <a:pt x="359" y="867"/>
                  </a:lnTo>
                  <a:cubicBezTo>
                    <a:pt x="757" y="727"/>
                    <a:pt x="1155" y="588"/>
                    <a:pt x="1533" y="489"/>
                  </a:cubicBezTo>
                  <a:cubicBezTo>
                    <a:pt x="1672" y="469"/>
                    <a:pt x="1751" y="329"/>
                    <a:pt x="1712" y="190"/>
                  </a:cubicBezTo>
                  <a:cubicBezTo>
                    <a:pt x="1679" y="75"/>
                    <a:pt x="157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rot="10800000" flipH="1">
              <a:off x="1162397" y="469062"/>
              <a:ext cx="17951" cy="53854"/>
            </a:xfrm>
            <a:custGeom>
              <a:avLst/>
              <a:gdLst/>
              <a:ahLst/>
              <a:cxnLst/>
              <a:rect l="l" t="t" r="r" b="b"/>
              <a:pathLst>
                <a:path w="578" h="1734" extrusionOk="0">
                  <a:moveTo>
                    <a:pt x="303" y="0"/>
                  </a:moveTo>
                  <a:cubicBezTo>
                    <a:pt x="180" y="0"/>
                    <a:pt x="80" y="95"/>
                    <a:pt x="80" y="222"/>
                  </a:cubicBezTo>
                  <a:cubicBezTo>
                    <a:pt x="20" y="660"/>
                    <a:pt x="0" y="1077"/>
                    <a:pt x="0" y="1495"/>
                  </a:cubicBezTo>
                  <a:cubicBezTo>
                    <a:pt x="0" y="1615"/>
                    <a:pt x="100" y="1734"/>
                    <a:pt x="239" y="1734"/>
                  </a:cubicBezTo>
                  <a:cubicBezTo>
                    <a:pt x="378" y="1734"/>
                    <a:pt x="498" y="1635"/>
                    <a:pt x="498" y="1495"/>
                  </a:cubicBezTo>
                  <a:cubicBezTo>
                    <a:pt x="498" y="1097"/>
                    <a:pt x="517" y="699"/>
                    <a:pt x="577" y="282"/>
                  </a:cubicBezTo>
                  <a:cubicBezTo>
                    <a:pt x="577" y="142"/>
                    <a:pt x="478" y="23"/>
                    <a:pt x="338" y="3"/>
                  </a:cubicBezTo>
                  <a:cubicBezTo>
                    <a:pt x="326" y="1"/>
                    <a:pt x="315"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rot="10800000" flipH="1">
              <a:off x="1160533" y="848484"/>
              <a:ext cx="40188" cy="46555"/>
            </a:xfrm>
            <a:custGeom>
              <a:avLst/>
              <a:gdLst/>
              <a:ahLst/>
              <a:cxnLst/>
              <a:rect l="l" t="t" r="r" b="b"/>
              <a:pathLst>
                <a:path w="1294" h="1499" extrusionOk="0">
                  <a:moveTo>
                    <a:pt x="278" y="1"/>
                  </a:moveTo>
                  <a:cubicBezTo>
                    <a:pt x="222" y="1"/>
                    <a:pt x="165" y="21"/>
                    <a:pt x="120" y="66"/>
                  </a:cubicBezTo>
                  <a:cubicBezTo>
                    <a:pt x="20" y="166"/>
                    <a:pt x="1" y="325"/>
                    <a:pt x="100" y="424"/>
                  </a:cubicBezTo>
                  <a:cubicBezTo>
                    <a:pt x="140" y="464"/>
                    <a:pt x="180" y="504"/>
                    <a:pt x="219" y="564"/>
                  </a:cubicBezTo>
                  <a:cubicBezTo>
                    <a:pt x="438" y="802"/>
                    <a:pt x="637" y="1081"/>
                    <a:pt x="776" y="1379"/>
                  </a:cubicBezTo>
                  <a:cubicBezTo>
                    <a:pt x="836" y="1459"/>
                    <a:pt x="916" y="1499"/>
                    <a:pt x="995" y="1499"/>
                  </a:cubicBezTo>
                  <a:cubicBezTo>
                    <a:pt x="1035" y="1499"/>
                    <a:pt x="1075" y="1499"/>
                    <a:pt x="1115" y="1479"/>
                  </a:cubicBezTo>
                  <a:cubicBezTo>
                    <a:pt x="1234" y="1419"/>
                    <a:pt x="1294" y="1260"/>
                    <a:pt x="1214" y="1141"/>
                  </a:cubicBezTo>
                  <a:cubicBezTo>
                    <a:pt x="1055" y="822"/>
                    <a:pt x="836" y="504"/>
                    <a:pt x="597" y="225"/>
                  </a:cubicBezTo>
                  <a:cubicBezTo>
                    <a:pt x="558" y="186"/>
                    <a:pt x="518" y="126"/>
                    <a:pt x="458" y="86"/>
                  </a:cubicBezTo>
                  <a:cubicBezTo>
                    <a:pt x="414" y="31"/>
                    <a:pt x="34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rot="10800000" flipH="1">
              <a:off x="1196997" y="774314"/>
              <a:ext cx="22268" cy="53512"/>
            </a:xfrm>
            <a:custGeom>
              <a:avLst/>
              <a:gdLst/>
              <a:ahLst/>
              <a:cxnLst/>
              <a:rect l="l" t="t" r="r" b="b"/>
              <a:pathLst>
                <a:path w="717" h="1723" extrusionOk="0">
                  <a:moveTo>
                    <a:pt x="283" y="1"/>
                  </a:moveTo>
                  <a:cubicBezTo>
                    <a:pt x="261" y="1"/>
                    <a:pt x="240" y="4"/>
                    <a:pt x="219" y="11"/>
                  </a:cubicBezTo>
                  <a:cubicBezTo>
                    <a:pt x="80" y="51"/>
                    <a:pt x="0" y="170"/>
                    <a:pt x="40" y="310"/>
                  </a:cubicBezTo>
                  <a:cubicBezTo>
                    <a:pt x="120" y="668"/>
                    <a:pt x="179" y="1066"/>
                    <a:pt x="219" y="1503"/>
                  </a:cubicBezTo>
                  <a:cubicBezTo>
                    <a:pt x="219" y="1623"/>
                    <a:pt x="339" y="1722"/>
                    <a:pt x="458" y="1722"/>
                  </a:cubicBezTo>
                  <a:lnTo>
                    <a:pt x="478" y="1722"/>
                  </a:lnTo>
                  <a:cubicBezTo>
                    <a:pt x="617" y="1722"/>
                    <a:pt x="717" y="1603"/>
                    <a:pt x="717" y="1464"/>
                  </a:cubicBezTo>
                  <a:cubicBezTo>
                    <a:pt x="677" y="1006"/>
                    <a:pt x="617" y="588"/>
                    <a:pt x="518" y="190"/>
                  </a:cubicBezTo>
                  <a:cubicBezTo>
                    <a:pt x="485" y="75"/>
                    <a:pt x="384"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rot="10800000" flipH="1">
              <a:off x="1169199" y="545686"/>
              <a:ext cx="23511" cy="53450"/>
            </a:xfrm>
            <a:custGeom>
              <a:avLst/>
              <a:gdLst/>
              <a:ahLst/>
              <a:cxnLst/>
              <a:rect l="l" t="t" r="r" b="b"/>
              <a:pathLst>
                <a:path w="757" h="1721" extrusionOk="0">
                  <a:moveTo>
                    <a:pt x="482" y="1"/>
                  </a:moveTo>
                  <a:cubicBezTo>
                    <a:pt x="378" y="1"/>
                    <a:pt x="276" y="88"/>
                    <a:pt x="259" y="189"/>
                  </a:cubicBezTo>
                  <a:cubicBezTo>
                    <a:pt x="159" y="646"/>
                    <a:pt x="80" y="1044"/>
                    <a:pt x="20" y="1422"/>
                  </a:cubicBezTo>
                  <a:cubicBezTo>
                    <a:pt x="0" y="1562"/>
                    <a:pt x="100" y="1701"/>
                    <a:pt x="219" y="1721"/>
                  </a:cubicBezTo>
                  <a:lnTo>
                    <a:pt x="259" y="1721"/>
                  </a:lnTo>
                  <a:cubicBezTo>
                    <a:pt x="378" y="1721"/>
                    <a:pt x="497" y="1641"/>
                    <a:pt x="517" y="1502"/>
                  </a:cubicBezTo>
                  <a:cubicBezTo>
                    <a:pt x="577" y="1124"/>
                    <a:pt x="657" y="726"/>
                    <a:pt x="736" y="308"/>
                  </a:cubicBezTo>
                  <a:cubicBezTo>
                    <a:pt x="756" y="169"/>
                    <a:pt x="677" y="30"/>
                    <a:pt x="537" y="10"/>
                  </a:cubicBezTo>
                  <a:cubicBezTo>
                    <a:pt x="519" y="4"/>
                    <a:pt x="500"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rot="10800000" flipH="1">
              <a:off x="1199450" y="697070"/>
              <a:ext cx="19815" cy="53854"/>
            </a:xfrm>
            <a:custGeom>
              <a:avLst/>
              <a:gdLst/>
              <a:ahLst/>
              <a:cxnLst/>
              <a:rect l="l" t="t" r="r" b="b"/>
              <a:pathLst>
                <a:path w="638" h="1734" extrusionOk="0">
                  <a:moveTo>
                    <a:pt x="368" y="0"/>
                  </a:moveTo>
                  <a:cubicBezTo>
                    <a:pt x="243" y="0"/>
                    <a:pt x="140" y="111"/>
                    <a:pt x="140" y="221"/>
                  </a:cubicBezTo>
                  <a:cubicBezTo>
                    <a:pt x="120" y="619"/>
                    <a:pt x="81" y="1017"/>
                    <a:pt x="21" y="1455"/>
                  </a:cubicBezTo>
                  <a:cubicBezTo>
                    <a:pt x="1" y="1574"/>
                    <a:pt x="100" y="1713"/>
                    <a:pt x="220" y="1733"/>
                  </a:cubicBezTo>
                  <a:lnTo>
                    <a:pt x="260" y="1733"/>
                  </a:lnTo>
                  <a:cubicBezTo>
                    <a:pt x="379" y="1733"/>
                    <a:pt x="498" y="1634"/>
                    <a:pt x="518" y="1514"/>
                  </a:cubicBezTo>
                  <a:cubicBezTo>
                    <a:pt x="578" y="1057"/>
                    <a:pt x="618" y="659"/>
                    <a:pt x="638" y="261"/>
                  </a:cubicBezTo>
                  <a:cubicBezTo>
                    <a:pt x="638" y="122"/>
                    <a:pt x="538" y="2"/>
                    <a:pt x="399" y="2"/>
                  </a:cubicBezTo>
                  <a:cubicBezTo>
                    <a:pt x="389" y="1"/>
                    <a:pt x="37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rot="10800000" flipH="1">
              <a:off x="1502279" y="292922"/>
              <a:ext cx="55003" cy="19815"/>
            </a:xfrm>
            <a:custGeom>
              <a:avLst/>
              <a:gdLst/>
              <a:ahLst/>
              <a:cxnLst/>
              <a:rect l="l" t="t" r="r" b="b"/>
              <a:pathLst>
                <a:path w="1771" h="638" extrusionOk="0">
                  <a:moveTo>
                    <a:pt x="1313" y="1"/>
                  </a:moveTo>
                  <a:cubicBezTo>
                    <a:pt x="975" y="1"/>
                    <a:pt x="617" y="60"/>
                    <a:pt x="219" y="160"/>
                  </a:cubicBezTo>
                  <a:cubicBezTo>
                    <a:pt x="80" y="200"/>
                    <a:pt x="0" y="339"/>
                    <a:pt x="40" y="458"/>
                  </a:cubicBezTo>
                  <a:cubicBezTo>
                    <a:pt x="80" y="578"/>
                    <a:pt x="179" y="637"/>
                    <a:pt x="279" y="637"/>
                  </a:cubicBezTo>
                  <a:lnTo>
                    <a:pt x="358" y="637"/>
                  </a:lnTo>
                  <a:cubicBezTo>
                    <a:pt x="697" y="538"/>
                    <a:pt x="1015" y="498"/>
                    <a:pt x="1313" y="498"/>
                  </a:cubicBezTo>
                  <a:lnTo>
                    <a:pt x="1492" y="498"/>
                  </a:lnTo>
                  <a:cubicBezTo>
                    <a:pt x="1503" y="500"/>
                    <a:pt x="1513" y="500"/>
                    <a:pt x="1523" y="500"/>
                  </a:cubicBezTo>
                  <a:cubicBezTo>
                    <a:pt x="1649" y="500"/>
                    <a:pt x="1751" y="390"/>
                    <a:pt x="1751" y="279"/>
                  </a:cubicBezTo>
                  <a:cubicBezTo>
                    <a:pt x="1771" y="140"/>
                    <a:pt x="1671" y="2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rot="10800000" flipH="1">
              <a:off x="1163608" y="392407"/>
              <a:ext cx="22299" cy="53264"/>
            </a:xfrm>
            <a:custGeom>
              <a:avLst/>
              <a:gdLst/>
              <a:ahLst/>
              <a:cxnLst/>
              <a:rect l="l" t="t" r="r" b="b"/>
              <a:pathLst>
                <a:path w="718" h="1715" extrusionOk="0">
                  <a:moveTo>
                    <a:pt x="270" y="1"/>
                  </a:moveTo>
                  <a:cubicBezTo>
                    <a:pt x="260" y="1"/>
                    <a:pt x="250" y="1"/>
                    <a:pt x="240" y="3"/>
                  </a:cubicBezTo>
                  <a:cubicBezTo>
                    <a:pt x="100" y="3"/>
                    <a:pt x="1" y="122"/>
                    <a:pt x="1" y="262"/>
                  </a:cubicBezTo>
                  <a:cubicBezTo>
                    <a:pt x="41" y="699"/>
                    <a:pt x="120" y="1117"/>
                    <a:pt x="200" y="1535"/>
                  </a:cubicBezTo>
                  <a:cubicBezTo>
                    <a:pt x="220" y="1635"/>
                    <a:pt x="339" y="1714"/>
                    <a:pt x="439" y="1714"/>
                  </a:cubicBezTo>
                  <a:lnTo>
                    <a:pt x="498" y="1714"/>
                  </a:lnTo>
                  <a:cubicBezTo>
                    <a:pt x="638" y="1694"/>
                    <a:pt x="717" y="1555"/>
                    <a:pt x="677" y="1416"/>
                  </a:cubicBezTo>
                  <a:cubicBezTo>
                    <a:pt x="598" y="1038"/>
                    <a:pt x="538" y="640"/>
                    <a:pt x="498" y="222"/>
                  </a:cubicBezTo>
                  <a:cubicBezTo>
                    <a:pt x="480" y="95"/>
                    <a:pt x="37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rot="10800000" flipH="1">
              <a:off x="1179697" y="320722"/>
              <a:ext cx="35871" cy="50096"/>
            </a:xfrm>
            <a:custGeom>
              <a:avLst/>
              <a:gdLst/>
              <a:ahLst/>
              <a:cxnLst/>
              <a:rect l="l" t="t" r="r" b="b"/>
              <a:pathLst>
                <a:path w="1155" h="1613" extrusionOk="0">
                  <a:moveTo>
                    <a:pt x="287" y="0"/>
                  </a:moveTo>
                  <a:cubicBezTo>
                    <a:pt x="257" y="0"/>
                    <a:pt x="227" y="6"/>
                    <a:pt x="199" y="20"/>
                  </a:cubicBezTo>
                  <a:cubicBezTo>
                    <a:pt x="60" y="80"/>
                    <a:pt x="0" y="219"/>
                    <a:pt x="60" y="339"/>
                  </a:cubicBezTo>
                  <a:cubicBezTo>
                    <a:pt x="219" y="737"/>
                    <a:pt x="418" y="1115"/>
                    <a:pt x="657" y="1493"/>
                  </a:cubicBezTo>
                  <a:cubicBezTo>
                    <a:pt x="697" y="1552"/>
                    <a:pt x="776" y="1612"/>
                    <a:pt x="856" y="1612"/>
                  </a:cubicBezTo>
                  <a:cubicBezTo>
                    <a:pt x="916" y="1612"/>
                    <a:pt x="955" y="1592"/>
                    <a:pt x="995" y="1572"/>
                  </a:cubicBezTo>
                  <a:cubicBezTo>
                    <a:pt x="1114" y="1493"/>
                    <a:pt x="1154" y="1334"/>
                    <a:pt x="1075" y="1214"/>
                  </a:cubicBezTo>
                  <a:cubicBezTo>
                    <a:pt x="856" y="876"/>
                    <a:pt x="677" y="518"/>
                    <a:pt x="518" y="160"/>
                  </a:cubicBezTo>
                  <a:cubicBezTo>
                    <a:pt x="487" y="68"/>
                    <a:pt x="387"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rot="10800000" flipH="1">
              <a:off x="1431215" y="262018"/>
              <a:ext cx="52549" cy="32393"/>
            </a:xfrm>
            <a:custGeom>
              <a:avLst/>
              <a:gdLst/>
              <a:ahLst/>
              <a:cxnLst/>
              <a:rect l="l" t="t" r="r" b="b"/>
              <a:pathLst>
                <a:path w="1692" h="1043" extrusionOk="0">
                  <a:moveTo>
                    <a:pt x="1423" y="1"/>
                  </a:moveTo>
                  <a:cubicBezTo>
                    <a:pt x="1387" y="1"/>
                    <a:pt x="1349" y="10"/>
                    <a:pt x="1313" y="27"/>
                  </a:cubicBezTo>
                  <a:cubicBezTo>
                    <a:pt x="1015" y="147"/>
                    <a:pt x="736" y="286"/>
                    <a:pt x="458" y="425"/>
                  </a:cubicBezTo>
                  <a:lnTo>
                    <a:pt x="179" y="565"/>
                  </a:lnTo>
                  <a:cubicBezTo>
                    <a:pt x="60" y="624"/>
                    <a:pt x="0" y="784"/>
                    <a:pt x="60" y="903"/>
                  </a:cubicBezTo>
                  <a:cubicBezTo>
                    <a:pt x="119" y="983"/>
                    <a:pt x="199" y="1042"/>
                    <a:pt x="299" y="1042"/>
                  </a:cubicBezTo>
                  <a:cubicBezTo>
                    <a:pt x="318" y="1042"/>
                    <a:pt x="358" y="1022"/>
                    <a:pt x="398" y="1002"/>
                  </a:cubicBezTo>
                  <a:lnTo>
                    <a:pt x="677" y="883"/>
                  </a:lnTo>
                  <a:cubicBezTo>
                    <a:pt x="955" y="744"/>
                    <a:pt x="1234" y="604"/>
                    <a:pt x="1512" y="465"/>
                  </a:cubicBezTo>
                  <a:cubicBezTo>
                    <a:pt x="1632" y="406"/>
                    <a:pt x="1691" y="266"/>
                    <a:pt x="1632" y="147"/>
                  </a:cubicBezTo>
                  <a:cubicBezTo>
                    <a:pt x="1590" y="49"/>
                    <a:pt x="1509"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rot="10800000" flipH="1">
              <a:off x="1359530" y="236083"/>
              <a:ext cx="54382" cy="25747"/>
            </a:xfrm>
            <a:custGeom>
              <a:avLst/>
              <a:gdLst/>
              <a:ahLst/>
              <a:cxnLst/>
              <a:rect l="l" t="t" r="r" b="b"/>
              <a:pathLst>
                <a:path w="1751" h="829" extrusionOk="0">
                  <a:moveTo>
                    <a:pt x="1459" y="1"/>
                  </a:moveTo>
                  <a:cubicBezTo>
                    <a:pt x="1431" y="1"/>
                    <a:pt x="1402" y="5"/>
                    <a:pt x="1373" y="13"/>
                  </a:cubicBezTo>
                  <a:cubicBezTo>
                    <a:pt x="955" y="192"/>
                    <a:pt x="577" y="292"/>
                    <a:pt x="239" y="351"/>
                  </a:cubicBezTo>
                  <a:cubicBezTo>
                    <a:pt x="100" y="371"/>
                    <a:pt x="0" y="491"/>
                    <a:pt x="20" y="630"/>
                  </a:cubicBezTo>
                  <a:cubicBezTo>
                    <a:pt x="40" y="749"/>
                    <a:pt x="159" y="829"/>
                    <a:pt x="279" y="829"/>
                  </a:cubicBezTo>
                  <a:lnTo>
                    <a:pt x="318" y="829"/>
                  </a:lnTo>
                  <a:cubicBezTo>
                    <a:pt x="696" y="769"/>
                    <a:pt x="1114" y="650"/>
                    <a:pt x="1552" y="491"/>
                  </a:cubicBezTo>
                  <a:cubicBezTo>
                    <a:pt x="1691" y="431"/>
                    <a:pt x="1751" y="292"/>
                    <a:pt x="1691" y="152"/>
                  </a:cubicBezTo>
                  <a:cubicBezTo>
                    <a:pt x="1660" y="58"/>
                    <a:pt x="1566"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rot="10800000" flipH="1">
              <a:off x="1184635" y="621595"/>
              <a:ext cx="24753" cy="52922"/>
            </a:xfrm>
            <a:custGeom>
              <a:avLst/>
              <a:gdLst/>
              <a:ahLst/>
              <a:cxnLst/>
              <a:rect l="l" t="t" r="r" b="b"/>
              <a:pathLst>
                <a:path w="797" h="1704" extrusionOk="0">
                  <a:moveTo>
                    <a:pt x="515" y="1"/>
                  </a:moveTo>
                  <a:cubicBezTo>
                    <a:pt x="404" y="1"/>
                    <a:pt x="313" y="87"/>
                    <a:pt x="279" y="189"/>
                  </a:cubicBezTo>
                  <a:cubicBezTo>
                    <a:pt x="199" y="606"/>
                    <a:pt x="120" y="1004"/>
                    <a:pt x="20" y="1402"/>
                  </a:cubicBezTo>
                  <a:cubicBezTo>
                    <a:pt x="0" y="1541"/>
                    <a:pt x="80" y="1681"/>
                    <a:pt x="219" y="1701"/>
                  </a:cubicBezTo>
                  <a:lnTo>
                    <a:pt x="259" y="1701"/>
                  </a:lnTo>
                  <a:cubicBezTo>
                    <a:pt x="271" y="1703"/>
                    <a:pt x="284" y="1704"/>
                    <a:pt x="295" y="1704"/>
                  </a:cubicBezTo>
                  <a:cubicBezTo>
                    <a:pt x="398" y="1704"/>
                    <a:pt x="482" y="1629"/>
                    <a:pt x="518" y="1522"/>
                  </a:cubicBezTo>
                  <a:cubicBezTo>
                    <a:pt x="597" y="1124"/>
                    <a:pt x="697" y="706"/>
                    <a:pt x="776" y="288"/>
                  </a:cubicBezTo>
                  <a:cubicBezTo>
                    <a:pt x="796" y="169"/>
                    <a:pt x="717" y="29"/>
                    <a:pt x="577" y="9"/>
                  </a:cubicBezTo>
                  <a:cubicBezTo>
                    <a:pt x="556" y="3"/>
                    <a:pt x="535"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rot="10800000" flipH="1">
              <a:off x="1221720" y="265125"/>
              <a:ext cx="45748" cy="40747"/>
            </a:xfrm>
            <a:custGeom>
              <a:avLst/>
              <a:gdLst/>
              <a:ahLst/>
              <a:cxnLst/>
              <a:rect l="l" t="t" r="r" b="b"/>
              <a:pathLst>
                <a:path w="1473" h="1312" extrusionOk="0">
                  <a:moveTo>
                    <a:pt x="268" y="1"/>
                  </a:moveTo>
                  <a:cubicBezTo>
                    <a:pt x="207" y="1"/>
                    <a:pt x="147" y="21"/>
                    <a:pt x="100" y="58"/>
                  </a:cubicBezTo>
                  <a:cubicBezTo>
                    <a:pt x="0" y="158"/>
                    <a:pt x="0" y="317"/>
                    <a:pt x="80" y="416"/>
                  </a:cubicBezTo>
                  <a:cubicBezTo>
                    <a:pt x="378" y="735"/>
                    <a:pt x="716" y="1013"/>
                    <a:pt x="1055" y="1272"/>
                  </a:cubicBezTo>
                  <a:cubicBezTo>
                    <a:pt x="1095" y="1292"/>
                    <a:pt x="1154" y="1312"/>
                    <a:pt x="1194" y="1312"/>
                  </a:cubicBezTo>
                  <a:cubicBezTo>
                    <a:pt x="1274" y="1312"/>
                    <a:pt x="1353" y="1272"/>
                    <a:pt x="1393" y="1212"/>
                  </a:cubicBezTo>
                  <a:cubicBezTo>
                    <a:pt x="1473" y="1113"/>
                    <a:pt x="1453" y="954"/>
                    <a:pt x="1353" y="874"/>
                  </a:cubicBezTo>
                  <a:cubicBezTo>
                    <a:pt x="1035" y="635"/>
                    <a:pt x="736" y="377"/>
                    <a:pt x="458" y="78"/>
                  </a:cubicBezTo>
                  <a:cubicBezTo>
                    <a:pt x="405" y="26"/>
                    <a:pt x="33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rot="10800000" flipH="1">
              <a:off x="1283497" y="235462"/>
              <a:ext cx="54413" cy="26088"/>
            </a:xfrm>
            <a:custGeom>
              <a:avLst/>
              <a:gdLst/>
              <a:ahLst/>
              <a:cxnLst/>
              <a:rect l="l" t="t" r="r" b="b"/>
              <a:pathLst>
                <a:path w="1752" h="840" extrusionOk="0">
                  <a:moveTo>
                    <a:pt x="283" y="1"/>
                  </a:moveTo>
                  <a:cubicBezTo>
                    <a:pt x="192" y="1"/>
                    <a:pt x="105" y="60"/>
                    <a:pt x="61" y="163"/>
                  </a:cubicBezTo>
                  <a:cubicBezTo>
                    <a:pt x="1" y="283"/>
                    <a:pt x="61" y="422"/>
                    <a:pt x="180" y="482"/>
                  </a:cubicBezTo>
                  <a:cubicBezTo>
                    <a:pt x="598" y="661"/>
                    <a:pt x="1016" y="780"/>
                    <a:pt x="1453" y="840"/>
                  </a:cubicBezTo>
                  <a:lnTo>
                    <a:pt x="1473" y="840"/>
                  </a:lnTo>
                  <a:cubicBezTo>
                    <a:pt x="1593" y="840"/>
                    <a:pt x="1712" y="740"/>
                    <a:pt x="1732" y="621"/>
                  </a:cubicBezTo>
                  <a:cubicBezTo>
                    <a:pt x="1752" y="482"/>
                    <a:pt x="1652" y="362"/>
                    <a:pt x="1513" y="342"/>
                  </a:cubicBezTo>
                  <a:cubicBezTo>
                    <a:pt x="1135" y="283"/>
                    <a:pt x="757" y="183"/>
                    <a:pt x="379" y="24"/>
                  </a:cubicBezTo>
                  <a:cubicBezTo>
                    <a:pt x="348" y="8"/>
                    <a:pt x="315"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6" name="Google Shape;1986;p14"/>
          <p:cNvGrpSpPr/>
          <p:nvPr/>
        </p:nvGrpSpPr>
        <p:grpSpPr>
          <a:xfrm flipH="1">
            <a:off x="7897489" y="3945665"/>
            <a:ext cx="1321035" cy="1322871"/>
            <a:chOff x="16931" y="3759324"/>
            <a:chExt cx="1392322" cy="1394257"/>
          </a:xfrm>
        </p:grpSpPr>
        <p:sp>
          <p:nvSpPr>
            <p:cNvPr id="1987" name="Google Shape;1987;p14"/>
            <p:cNvSpPr/>
            <p:nvPr/>
          </p:nvSpPr>
          <p:spPr>
            <a:xfrm rot="-2862029">
              <a:off x="212683" y="3970561"/>
              <a:ext cx="1000817" cy="971782"/>
            </a:xfrm>
            <a:custGeom>
              <a:avLst/>
              <a:gdLst/>
              <a:ahLst/>
              <a:cxnLst/>
              <a:rect l="l" t="t" r="r" b="b"/>
              <a:pathLst>
                <a:path w="32332" h="31394" extrusionOk="0">
                  <a:moveTo>
                    <a:pt x="30218" y="9922"/>
                  </a:moveTo>
                  <a:cubicBezTo>
                    <a:pt x="30417" y="9922"/>
                    <a:pt x="30620" y="9956"/>
                    <a:pt x="30820" y="10030"/>
                  </a:cubicBezTo>
                  <a:cubicBezTo>
                    <a:pt x="31536" y="10269"/>
                    <a:pt x="31914" y="10945"/>
                    <a:pt x="31994" y="11661"/>
                  </a:cubicBezTo>
                  <a:cubicBezTo>
                    <a:pt x="32014" y="11840"/>
                    <a:pt x="32034" y="12059"/>
                    <a:pt x="31994" y="12258"/>
                  </a:cubicBezTo>
                  <a:cubicBezTo>
                    <a:pt x="31974" y="12417"/>
                    <a:pt x="31934" y="12557"/>
                    <a:pt x="31854" y="12696"/>
                  </a:cubicBezTo>
                  <a:cubicBezTo>
                    <a:pt x="31655" y="13034"/>
                    <a:pt x="31337" y="13293"/>
                    <a:pt x="30979" y="13452"/>
                  </a:cubicBezTo>
                  <a:cubicBezTo>
                    <a:pt x="30720" y="13571"/>
                    <a:pt x="30442" y="13631"/>
                    <a:pt x="30143" y="13631"/>
                  </a:cubicBezTo>
                  <a:cubicBezTo>
                    <a:pt x="29865" y="13631"/>
                    <a:pt x="29527" y="13571"/>
                    <a:pt x="29268" y="13432"/>
                  </a:cubicBezTo>
                  <a:cubicBezTo>
                    <a:pt x="28850" y="13213"/>
                    <a:pt x="28512" y="12716"/>
                    <a:pt x="28373" y="12258"/>
                  </a:cubicBezTo>
                  <a:cubicBezTo>
                    <a:pt x="28033" y="11054"/>
                    <a:pt x="29067" y="9922"/>
                    <a:pt x="30218" y="9922"/>
                  </a:cubicBezTo>
                  <a:close/>
                  <a:moveTo>
                    <a:pt x="12078" y="281"/>
                  </a:moveTo>
                  <a:cubicBezTo>
                    <a:pt x="13232" y="1057"/>
                    <a:pt x="14425" y="1753"/>
                    <a:pt x="15599" y="2469"/>
                  </a:cubicBezTo>
                  <a:cubicBezTo>
                    <a:pt x="16813" y="3205"/>
                    <a:pt x="18027" y="3962"/>
                    <a:pt x="19220" y="4718"/>
                  </a:cubicBezTo>
                  <a:cubicBezTo>
                    <a:pt x="21628" y="6230"/>
                    <a:pt x="23995" y="7782"/>
                    <a:pt x="26363" y="9373"/>
                  </a:cubicBezTo>
                  <a:cubicBezTo>
                    <a:pt x="27000" y="9791"/>
                    <a:pt x="27636" y="10229"/>
                    <a:pt x="28273" y="10647"/>
                  </a:cubicBezTo>
                  <a:cubicBezTo>
                    <a:pt x="28014" y="11084"/>
                    <a:pt x="27895" y="11602"/>
                    <a:pt x="27995" y="12119"/>
                  </a:cubicBezTo>
                  <a:cubicBezTo>
                    <a:pt x="28094" y="12656"/>
                    <a:pt x="28432" y="13154"/>
                    <a:pt x="28870" y="13492"/>
                  </a:cubicBezTo>
                  <a:cubicBezTo>
                    <a:pt x="27437" y="15263"/>
                    <a:pt x="26025" y="17033"/>
                    <a:pt x="24751" y="18923"/>
                  </a:cubicBezTo>
                  <a:cubicBezTo>
                    <a:pt x="23140" y="21311"/>
                    <a:pt x="21707" y="23818"/>
                    <a:pt x="20732" y="26544"/>
                  </a:cubicBezTo>
                  <a:cubicBezTo>
                    <a:pt x="20454" y="27280"/>
                    <a:pt x="20235" y="28056"/>
                    <a:pt x="20036" y="28832"/>
                  </a:cubicBezTo>
                  <a:cubicBezTo>
                    <a:pt x="19877" y="29528"/>
                    <a:pt x="19718" y="30244"/>
                    <a:pt x="19638" y="30961"/>
                  </a:cubicBezTo>
                  <a:cubicBezTo>
                    <a:pt x="18226" y="30483"/>
                    <a:pt x="16833" y="29926"/>
                    <a:pt x="15460" y="29349"/>
                  </a:cubicBezTo>
                  <a:cubicBezTo>
                    <a:pt x="14008" y="28752"/>
                    <a:pt x="12575" y="28135"/>
                    <a:pt x="11162" y="27479"/>
                  </a:cubicBezTo>
                  <a:cubicBezTo>
                    <a:pt x="8357" y="26146"/>
                    <a:pt x="5591" y="24693"/>
                    <a:pt x="2886" y="23122"/>
                  </a:cubicBezTo>
                  <a:cubicBezTo>
                    <a:pt x="2547" y="22923"/>
                    <a:pt x="2229" y="22724"/>
                    <a:pt x="1891" y="22525"/>
                  </a:cubicBezTo>
                  <a:cubicBezTo>
                    <a:pt x="1572" y="22346"/>
                    <a:pt x="1254" y="22167"/>
                    <a:pt x="956" y="21948"/>
                  </a:cubicBezTo>
                  <a:cubicBezTo>
                    <a:pt x="657" y="21749"/>
                    <a:pt x="418" y="21490"/>
                    <a:pt x="398" y="21132"/>
                  </a:cubicBezTo>
                  <a:cubicBezTo>
                    <a:pt x="398" y="20734"/>
                    <a:pt x="558" y="20356"/>
                    <a:pt x="677" y="20018"/>
                  </a:cubicBezTo>
                  <a:cubicBezTo>
                    <a:pt x="1174" y="18625"/>
                    <a:pt x="1732" y="17272"/>
                    <a:pt x="2328" y="15919"/>
                  </a:cubicBezTo>
                  <a:cubicBezTo>
                    <a:pt x="3502" y="13253"/>
                    <a:pt x="4875" y="10667"/>
                    <a:pt x="6407" y="8180"/>
                  </a:cubicBezTo>
                  <a:cubicBezTo>
                    <a:pt x="7939" y="5693"/>
                    <a:pt x="9630" y="3305"/>
                    <a:pt x="11481" y="1017"/>
                  </a:cubicBezTo>
                  <a:cubicBezTo>
                    <a:pt x="11680" y="778"/>
                    <a:pt x="11879" y="539"/>
                    <a:pt x="12078" y="281"/>
                  </a:cubicBezTo>
                  <a:close/>
                  <a:moveTo>
                    <a:pt x="12088" y="1"/>
                  </a:moveTo>
                  <a:cubicBezTo>
                    <a:pt x="12070" y="1"/>
                    <a:pt x="12053" y="7"/>
                    <a:pt x="12038" y="22"/>
                  </a:cubicBezTo>
                  <a:cubicBezTo>
                    <a:pt x="11978" y="22"/>
                    <a:pt x="11918" y="82"/>
                    <a:pt x="11938" y="141"/>
                  </a:cubicBezTo>
                  <a:cubicBezTo>
                    <a:pt x="10008" y="2370"/>
                    <a:pt x="8238" y="4698"/>
                    <a:pt x="6646" y="7165"/>
                  </a:cubicBezTo>
                  <a:cubicBezTo>
                    <a:pt x="5034" y="9672"/>
                    <a:pt x="3602" y="12298"/>
                    <a:pt x="2348" y="15024"/>
                  </a:cubicBezTo>
                  <a:cubicBezTo>
                    <a:pt x="1732" y="16357"/>
                    <a:pt x="1155" y="17730"/>
                    <a:pt x="637" y="19103"/>
                  </a:cubicBezTo>
                  <a:cubicBezTo>
                    <a:pt x="498" y="19461"/>
                    <a:pt x="379" y="19819"/>
                    <a:pt x="259" y="20177"/>
                  </a:cubicBezTo>
                  <a:cubicBezTo>
                    <a:pt x="120" y="20535"/>
                    <a:pt x="1" y="20933"/>
                    <a:pt x="60" y="21311"/>
                  </a:cubicBezTo>
                  <a:cubicBezTo>
                    <a:pt x="180" y="22027"/>
                    <a:pt x="916" y="22385"/>
                    <a:pt x="1473" y="22724"/>
                  </a:cubicBezTo>
                  <a:cubicBezTo>
                    <a:pt x="4179" y="24355"/>
                    <a:pt x="6984" y="25847"/>
                    <a:pt x="9829" y="27220"/>
                  </a:cubicBezTo>
                  <a:cubicBezTo>
                    <a:pt x="12694" y="28613"/>
                    <a:pt x="15619" y="29846"/>
                    <a:pt x="18584" y="30961"/>
                  </a:cubicBezTo>
                  <a:cubicBezTo>
                    <a:pt x="18962" y="31100"/>
                    <a:pt x="19340" y="31239"/>
                    <a:pt x="19698" y="31378"/>
                  </a:cubicBezTo>
                  <a:cubicBezTo>
                    <a:pt x="19723" y="31388"/>
                    <a:pt x="19750" y="31393"/>
                    <a:pt x="19778" y="31393"/>
                  </a:cubicBezTo>
                  <a:cubicBezTo>
                    <a:pt x="19861" y="31393"/>
                    <a:pt x="19947" y="31349"/>
                    <a:pt x="19976" y="31259"/>
                  </a:cubicBezTo>
                  <a:cubicBezTo>
                    <a:pt x="20096" y="30563"/>
                    <a:pt x="20195" y="29846"/>
                    <a:pt x="20354" y="29150"/>
                  </a:cubicBezTo>
                  <a:cubicBezTo>
                    <a:pt x="20514" y="28474"/>
                    <a:pt x="20713" y="27777"/>
                    <a:pt x="20931" y="27121"/>
                  </a:cubicBezTo>
                  <a:cubicBezTo>
                    <a:pt x="21369" y="25768"/>
                    <a:pt x="21946" y="24474"/>
                    <a:pt x="22583" y="23221"/>
                  </a:cubicBezTo>
                  <a:cubicBezTo>
                    <a:pt x="23916" y="20674"/>
                    <a:pt x="25547" y="18287"/>
                    <a:pt x="27298" y="15999"/>
                  </a:cubicBezTo>
                  <a:cubicBezTo>
                    <a:pt x="27895" y="15223"/>
                    <a:pt x="28512" y="14447"/>
                    <a:pt x="29129" y="13671"/>
                  </a:cubicBezTo>
                  <a:cubicBezTo>
                    <a:pt x="29348" y="13790"/>
                    <a:pt x="29606" y="13870"/>
                    <a:pt x="29865" y="13910"/>
                  </a:cubicBezTo>
                  <a:cubicBezTo>
                    <a:pt x="29937" y="13918"/>
                    <a:pt x="30009" y="13922"/>
                    <a:pt x="30083" y="13922"/>
                  </a:cubicBezTo>
                  <a:cubicBezTo>
                    <a:pt x="31082" y="13922"/>
                    <a:pt x="32162" y="13178"/>
                    <a:pt x="32292" y="12159"/>
                  </a:cubicBezTo>
                  <a:cubicBezTo>
                    <a:pt x="32332" y="11980"/>
                    <a:pt x="32312" y="11801"/>
                    <a:pt x="32292" y="11622"/>
                  </a:cubicBezTo>
                  <a:cubicBezTo>
                    <a:pt x="32272" y="11383"/>
                    <a:pt x="32232" y="11144"/>
                    <a:pt x="32153" y="10925"/>
                  </a:cubicBezTo>
                  <a:cubicBezTo>
                    <a:pt x="31994" y="10487"/>
                    <a:pt x="31695" y="10129"/>
                    <a:pt x="31277" y="9871"/>
                  </a:cubicBezTo>
                  <a:cubicBezTo>
                    <a:pt x="30939" y="9688"/>
                    <a:pt x="30563" y="9597"/>
                    <a:pt x="30190" y="9597"/>
                  </a:cubicBezTo>
                  <a:cubicBezTo>
                    <a:pt x="29751" y="9597"/>
                    <a:pt x="29315" y="9723"/>
                    <a:pt x="28950" y="9970"/>
                  </a:cubicBezTo>
                  <a:cubicBezTo>
                    <a:pt x="28771" y="10070"/>
                    <a:pt x="28611" y="10209"/>
                    <a:pt x="28492" y="10368"/>
                  </a:cubicBezTo>
                  <a:cubicBezTo>
                    <a:pt x="26801" y="9234"/>
                    <a:pt x="25110" y="8100"/>
                    <a:pt x="23399" y="7006"/>
                  </a:cubicBezTo>
                  <a:cubicBezTo>
                    <a:pt x="21011" y="5474"/>
                    <a:pt x="18604" y="3962"/>
                    <a:pt x="16176" y="2469"/>
                  </a:cubicBezTo>
                  <a:cubicBezTo>
                    <a:pt x="14863" y="1673"/>
                    <a:pt x="13550" y="838"/>
                    <a:pt x="12197" y="102"/>
                  </a:cubicBezTo>
                  <a:cubicBezTo>
                    <a:pt x="12197" y="57"/>
                    <a:pt x="12141" y="1"/>
                    <a:pt x="12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rot="-2862029">
              <a:off x="238753" y="4015067"/>
              <a:ext cx="881364" cy="949712"/>
            </a:xfrm>
            <a:custGeom>
              <a:avLst/>
              <a:gdLst/>
              <a:ahLst/>
              <a:cxnLst/>
              <a:rect l="l" t="t" r="r" b="b"/>
              <a:pathLst>
                <a:path w="28473" h="30681" extrusionOk="0">
                  <a:moveTo>
                    <a:pt x="11680" y="1"/>
                  </a:moveTo>
                  <a:cubicBezTo>
                    <a:pt x="11481" y="259"/>
                    <a:pt x="11282" y="498"/>
                    <a:pt x="11083" y="737"/>
                  </a:cubicBezTo>
                  <a:cubicBezTo>
                    <a:pt x="9232" y="3025"/>
                    <a:pt x="7541" y="5413"/>
                    <a:pt x="6009" y="7900"/>
                  </a:cubicBezTo>
                  <a:cubicBezTo>
                    <a:pt x="4477" y="10387"/>
                    <a:pt x="3104" y="12973"/>
                    <a:pt x="1930" y="15639"/>
                  </a:cubicBezTo>
                  <a:cubicBezTo>
                    <a:pt x="1334" y="16992"/>
                    <a:pt x="776" y="18345"/>
                    <a:pt x="279" y="19738"/>
                  </a:cubicBezTo>
                  <a:cubicBezTo>
                    <a:pt x="160" y="20076"/>
                    <a:pt x="0" y="20454"/>
                    <a:pt x="0" y="20852"/>
                  </a:cubicBezTo>
                  <a:cubicBezTo>
                    <a:pt x="20" y="21210"/>
                    <a:pt x="259" y="21469"/>
                    <a:pt x="558" y="21668"/>
                  </a:cubicBezTo>
                  <a:cubicBezTo>
                    <a:pt x="856" y="21887"/>
                    <a:pt x="1174" y="22066"/>
                    <a:pt x="1493" y="22245"/>
                  </a:cubicBezTo>
                  <a:cubicBezTo>
                    <a:pt x="1831" y="22444"/>
                    <a:pt x="2149" y="22643"/>
                    <a:pt x="2488" y="22842"/>
                  </a:cubicBezTo>
                  <a:cubicBezTo>
                    <a:pt x="5193" y="24413"/>
                    <a:pt x="7959" y="25866"/>
                    <a:pt x="10764" y="27199"/>
                  </a:cubicBezTo>
                  <a:cubicBezTo>
                    <a:pt x="12177" y="27855"/>
                    <a:pt x="13610" y="28472"/>
                    <a:pt x="15062" y="29069"/>
                  </a:cubicBezTo>
                  <a:cubicBezTo>
                    <a:pt x="16435" y="29646"/>
                    <a:pt x="17828" y="30203"/>
                    <a:pt x="19240" y="30681"/>
                  </a:cubicBezTo>
                  <a:cubicBezTo>
                    <a:pt x="19320" y="29964"/>
                    <a:pt x="19479" y="29248"/>
                    <a:pt x="19638" y="28552"/>
                  </a:cubicBezTo>
                  <a:cubicBezTo>
                    <a:pt x="19837" y="27776"/>
                    <a:pt x="20056" y="27000"/>
                    <a:pt x="20334" y="26264"/>
                  </a:cubicBezTo>
                  <a:cubicBezTo>
                    <a:pt x="21309" y="23538"/>
                    <a:pt x="22742" y="21031"/>
                    <a:pt x="24353" y="18643"/>
                  </a:cubicBezTo>
                  <a:cubicBezTo>
                    <a:pt x="25627" y="16753"/>
                    <a:pt x="27039" y="14983"/>
                    <a:pt x="28472" y="13212"/>
                  </a:cubicBezTo>
                  <a:cubicBezTo>
                    <a:pt x="28034" y="12874"/>
                    <a:pt x="27696" y="12376"/>
                    <a:pt x="27597" y="11839"/>
                  </a:cubicBezTo>
                  <a:cubicBezTo>
                    <a:pt x="27497" y="11322"/>
                    <a:pt x="27616" y="10804"/>
                    <a:pt x="27875" y="10367"/>
                  </a:cubicBezTo>
                  <a:cubicBezTo>
                    <a:pt x="27238" y="9949"/>
                    <a:pt x="26602" y="9511"/>
                    <a:pt x="25965" y="9093"/>
                  </a:cubicBezTo>
                  <a:cubicBezTo>
                    <a:pt x="23597" y="7502"/>
                    <a:pt x="21230" y="5950"/>
                    <a:pt x="18822" y="4438"/>
                  </a:cubicBezTo>
                  <a:cubicBezTo>
                    <a:pt x="17629" y="3682"/>
                    <a:pt x="16415" y="2925"/>
                    <a:pt x="15201" y="2189"/>
                  </a:cubicBezTo>
                  <a:cubicBezTo>
                    <a:pt x="14027" y="1473"/>
                    <a:pt x="12834" y="777"/>
                    <a:pt x="11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rot="-2862029">
              <a:off x="850314" y="3999872"/>
              <a:ext cx="123849" cy="114841"/>
            </a:xfrm>
            <a:custGeom>
              <a:avLst/>
              <a:gdLst/>
              <a:ahLst/>
              <a:cxnLst/>
              <a:rect l="l" t="t" r="r" b="b"/>
              <a:pathLst>
                <a:path w="4001" h="3710" extrusionOk="0">
                  <a:moveTo>
                    <a:pt x="2185" y="0"/>
                  </a:moveTo>
                  <a:cubicBezTo>
                    <a:pt x="1034" y="0"/>
                    <a:pt x="0" y="1132"/>
                    <a:pt x="340" y="2336"/>
                  </a:cubicBezTo>
                  <a:cubicBezTo>
                    <a:pt x="479" y="2794"/>
                    <a:pt x="817" y="3291"/>
                    <a:pt x="1235" y="3510"/>
                  </a:cubicBezTo>
                  <a:cubicBezTo>
                    <a:pt x="1494" y="3649"/>
                    <a:pt x="1832" y="3709"/>
                    <a:pt x="2110" y="3709"/>
                  </a:cubicBezTo>
                  <a:cubicBezTo>
                    <a:pt x="2409" y="3709"/>
                    <a:pt x="2687" y="3649"/>
                    <a:pt x="2946" y="3530"/>
                  </a:cubicBezTo>
                  <a:cubicBezTo>
                    <a:pt x="3304" y="3371"/>
                    <a:pt x="3622" y="3112"/>
                    <a:pt x="3821" y="2774"/>
                  </a:cubicBezTo>
                  <a:cubicBezTo>
                    <a:pt x="3901" y="2635"/>
                    <a:pt x="3941" y="2495"/>
                    <a:pt x="3961" y="2336"/>
                  </a:cubicBezTo>
                  <a:cubicBezTo>
                    <a:pt x="4001" y="2137"/>
                    <a:pt x="3981" y="1918"/>
                    <a:pt x="3961" y="1739"/>
                  </a:cubicBezTo>
                  <a:cubicBezTo>
                    <a:pt x="3881" y="1023"/>
                    <a:pt x="3503" y="347"/>
                    <a:pt x="2787" y="108"/>
                  </a:cubicBezTo>
                  <a:cubicBezTo>
                    <a:pt x="2587" y="34"/>
                    <a:pt x="2384" y="0"/>
                    <a:pt x="2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rot="-2862029">
              <a:off x="346748" y="4111589"/>
              <a:ext cx="709351" cy="767762"/>
            </a:xfrm>
            <a:custGeom>
              <a:avLst/>
              <a:gdLst/>
              <a:ahLst/>
              <a:cxnLst/>
              <a:rect l="l" t="t" r="r" b="b"/>
              <a:pathLst>
                <a:path w="22916" h="24803" extrusionOk="0">
                  <a:moveTo>
                    <a:pt x="6904" y="2902"/>
                  </a:moveTo>
                  <a:cubicBezTo>
                    <a:pt x="7800" y="3419"/>
                    <a:pt x="8695" y="3936"/>
                    <a:pt x="9610" y="4454"/>
                  </a:cubicBezTo>
                  <a:cubicBezTo>
                    <a:pt x="8894" y="5429"/>
                    <a:pt x="8217" y="6424"/>
                    <a:pt x="7581" y="7458"/>
                  </a:cubicBezTo>
                  <a:cubicBezTo>
                    <a:pt x="7581" y="7438"/>
                    <a:pt x="7561" y="7438"/>
                    <a:pt x="7561" y="7438"/>
                  </a:cubicBezTo>
                  <a:cubicBezTo>
                    <a:pt x="6665" y="6921"/>
                    <a:pt x="5790" y="6384"/>
                    <a:pt x="4895" y="5866"/>
                  </a:cubicBezTo>
                  <a:cubicBezTo>
                    <a:pt x="5432" y="4991"/>
                    <a:pt x="5989" y="4155"/>
                    <a:pt x="6586" y="3340"/>
                  </a:cubicBezTo>
                  <a:cubicBezTo>
                    <a:pt x="6685" y="3180"/>
                    <a:pt x="6785" y="3041"/>
                    <a:pt x="6904" y="2902"/>
                  </a:cubicBezTo>
                  <a:close/>
                  <a:moveTo>
                    <a:pt x="9670" y="4494"/>
                  </a:moveTo>
                  <a:cubicBezTo>
                    <a:pt x="10545" y="4971"/>
                    <a:pt x="11401" y="5469"/>
                    <a:pt x="12256" y="5946"/>
                  </a:cubicBezTo>
                  <a:cubicBezTo>
                    <a:pt x="12296" y="5966"/>
                    <a:pt x="12356" y="6006"/>
                    <a:pt x="12396" y="6026"/>
                  </a:cubicBezTo>
                  <a:cubicBezTo>
                    <a:pt x="11679" y="7001"/>
                    <a:pt x="11003" y="8015"/>
                    <a:pt x="10366" y="9030"/>
                  </a:cubicBezTo>
                  <a:cubicBezTo>
                    <a:pt x="9451" y="8533"/>
                    <a:pt x="8536" y="8015"/>
                    <a:pt x="7640" y="7478"/>
                  </a:cubicBezTo>
                  <a:cubicBezTo>
                    <a:pt x="8178" y="6622"/>
                    <a:pt x="8735" y="5787"/>
                    <a:pt x="9332" y="4971"/>
                  </a:cubicBezTo>
                  <a:cubicBezTo>
                    <a:pt x="9451" y="4812"/>
                    <a:pt x="9570" y="4653"/>
                    <a:pt x="9670" y="4494"/>
                  </a:cubicBezTo>
                  <a:close/>
                  <a:moveTo>
                    <a:pt x="12475" y="6065"/>
                  </a:moveTo>
                  <a:cubicBezTo>
                    <a:pt x="13370" y="6583"/>
                    <a:pt x="14286" y="7100"/>
                    <a:pt x="15181" y="7597"/>
                  </a:cubicBezTo>
                  <a:cubicBezTo>
                    <a:pt x="14465" y="8572"/>
                    <a:pt x="13788" y="9567"/>
                    <a:pt x="13172" y="10582"/>
                  </a:cubicBezTo>
                  <a:cubicBezTo>
                    <a:pt x="12236" y="10084"/>
                    <a:pt x="11341" y="9587"/>
                    <a:pt x="10426" y="9070"/>
                  </a:cubicBezTo>
                  <a:cubicBezTo>
                    <a:pt x="10943" y="8234"/>
                    <a:pt x="11500" y="7398"/>
                    <a:pt x="12077" y="6603"/>
                  </a:cubicBezTo>
                  <a:cubicBezTo>
                    <a:pt x="12197" y="6424"/>
                    <a:pt x="12336" y="6244"/>
                    <a:pt x="12475" y="6065"/>
                  </a:cubicBezTo>
                  <a:close/>
                  <a:moveTo>
                    <a:pt x="4855" y="5906"/>
                  </a:moveTo>
                  <a:cubicBezTo>
                    <a:pt x="5750" y="6463"/>
                    <a:pt x="6646" y="6981"/>
                    <a:pt x="7541" y="7518"/>
                  </a:cubicBezTo>
                  <a:cubicBezTo>
                    <a:pt x="7541" y="7518"/>
                    <a:pt x="7521" y="7538"/>
                    <a:pt x="7521" y="7558"/>
                  </a:cubicBezTo>
                  <a:cubicBezTo>
                    <a:pt x="6845" y="8632"/>
                    <a:pt x="6228" y="9726"/>
                    <a:pt x="5671" y="10840"/>
                  </a:cubicBezTo>
                  <a:cubicBezTo>
                    <a:pt x="5631" y="10821"/>
                    <a:pt x="5611" y="10801"/>
                    <a:pt x="5571" y="10781"/>
                  </a:cubicBezTo>
                  <a:cubicBezTo>
                    <a:pt x="4696" y="10303"/>
                    <a:pt x="3820" y="9806"/>
                    <a:pt x="2945" y="9308"/>
                  </a:cubicBezTo>
                  <a:cubicBezTo>
                    <a:pt x="3542" y="8154"/>
                    <a:pt x="4178" y="7020"/>
                    <a:pt x="4855" y="5906"/>
                  </a:cubicBezTo>
                  <a:close/>
                  <a:moveTo>
                    <a:pt x="15261" y="7637"/>
                  </a:moveTo>
                  <a:cubicBezTo>
                    <a:pt x="16156" y="8154"/>
                    <a:pt x="17071" y="8672"/>
                    <a:pt x="17967" y="9169"/>
                  </a:cubicBezTo>
                  <a:cubicBezTo>
                    <a:pt x="17270" y="10124"/>
                    <a:pt x="16614" y="11099"/>
                    <a:pt x="15997" y="12094"/>
                  </a:cubicBezTo>
                  <a:cubicBezTo>
                    <a:pt x="15221" y="11676"/>
                    <a:pt x="14465" y="11278"/>
                    <a:pt x="13709" y="10880"/>
                  </a:cubicBezTo>
                  <a:cubicBezTo>
                    <a:pt x="13550" y="10801"/>
                    <a:pt x="13390" y="10701"/>
                    <a:pt x="13231" y="10622"/>
                  </a:cubicBezTo>
                  <a:cubicBezTo>
                    <a:pt x="13729" y="9806"/>
                    <a:pt x="14266" y="9010"/>
                    <a:pt x="14823" y="8234"/>
                  </a:cubicBezTo>
                  <a:cubicBezTo>
                    <a:pt x="14962" y="8035"/>
                    <a:pt x="15121" y="7836"/>
                    <a:pt x="15261" y="7637"/>
                  </a:cubicBezTo>
                  <a:close/>
                  <a:moveTo>
                    <a:pt x="7601" y="7558"/>
                  </a:moveTo>
                  <a:cubicBezTo>
                    <a:pt x="8476" y="8055"/>
                    <a:pt x="9332" y="8552"/>
                    <a:pt x="10207" y="9030"/>
                  </a:cubicBezTo>
                  <a:cubicBezTo>
                    <a:pt x="10247" y="9050"/>
                    <a:pt x="10287" y="9070"/>
                    <a:pt x="10326" y="9109"/>
                  </a:cubicBezTo>
                  <a:cubicBezTo>
                    <a:pt x="10306" y="9129"/>
                    <a:pt x="10287" y="9149"/>
                    <a:pt x="10267" y="9189"/>
                  </a:cubicBezTo>
                  <a:cubicBezTo>
                    <a:pt x="9630" y="10224"/>
                    <a:pt x="9033" y="11278"/>
                    <a:pt x="8456" y="12372"/>
                  </a:cubicBezTo>
                  <a:cubicBezTo>
                    <a:pt x="7541" y="11875"/>
                    <a:pt x="6646" y="11378"/>
                    <a:pt x="5730" y="10880"/>
                  </a:cubicBezTo>
                  <a:cubicBezTo>
                    <a:pt x="6307" y="9746"/>
                    <a:pt x="6944" y="8632"/>
                    <a:pt x="7601" y="7558"/>
                  </a:cubicBezTo>
                  <a:close/>
                  <a:moveTo>
                    <a:pt x="18046" y="9229"/>
                  </a:moveTo>
                  <a:cubicBezTo>
                    <a:pt x="18146" y="9289"/>
                    <a:pt x="18265" y="9348"/>
                    <a:pt x="18364" y="9408"/>
                  </a:cubicBezTo>
                  <a:cubicBezTo>
                    <a:pt x="19220" y="9885"/>
                    <a:pt x="20076" y="10363"/>
                    <a:pt x="20931" y="10840"/>
                  </a:cubicBezTo>
                  <a:cubicBezTo>
                    <a:pt x="20255" y="11756"/>
                    <a:pt x="19618" y="12691"/>
                    <a:pt x="19001" y="13646"/>
                  </a:cubicBezTo>
                  <a:cubicBezTo>
                    <a:pt x="18006" y="13129"/>
                    <a:pt x="17031" y="12631"/>
                    <a:pt x="16056" y="12114"/>
                  </a:cubicBezTo>
                  <a:cubicBezTo>
                    <a:pt x="16534" y="11358"/>
                    <a:pt x="17051" y="10602"/>
                    <a:pt x="17569" y="9866"/>
                  </a:cubicBezTo>
                  <a:cubicBezTo>
                    <a:pt x="17728" y="9647"/>
                    <a:pt x="17887" y="9428"/>
                    <a:pt x="18046" y="9229"/>
                  </a:cubicBezTo>
                  <a:close/>
                  <a:moveTo>
                    <a:pt x="10386" y="9129"/>
                  </a:moveTo>
                  <a:cubicBezTo>
                    <a:pt x="11281" y="9647"/>
                    <a:pt x="12197" y="10164"/>
                    <a:pt x="13112" y="10661"/>
                  </a:cubicBezTo>
                  <a:cubicBezTo>
                    <a:pt x="13072" y="10721"/>
                    <a:pt x="13052" y="10761"/>
                    <a:pt x="13012" y="10821"/>
                  </a:cubicBezTo>
                  <a:cubicBezTo>
                    <a:pt x="12396" y="11815"/>
                    <a:pt x="11838" y="12810"/>
                    <a:pt x="11301" y="13845"/>
                  </a:cubicBezTo>
                  <a:cubicBezTo>
                    <a:pt x="10366" y="13367"/>
                    <a:pt x="9451" y="12890"/>
                    <a:pt x="8536" y="12392"/>
                  </a:cubicBezTo>
                  <a:cubicBezTo>
                    <a:pt x="9113" y="11278"/>
                    <a:pt x="9729" y="10204"/>
                    <a:pt x="10386" y="9129"/>
                  </a:cubicBezTo>
                  <a:close/>
                  <a:moveTo>
                    <a:pt x="2925" y="9348"/>
                  </a:moveTo>
                  <a:cubicBezTo>
                    <a:pt x="3820" y="9885"/>
                    <a:pt x="4716" y="10383"/>
                    <a:pt x="5631" y="10900"/>
                  </a:cubicBezTo>
                  <a:cubicBezTo>
                    <a:pt x="5094" y="11935"/>
                    <a:pt x="4596" y="13009"/>
                    <a:pt x="4159" y="14084"/>
                  </a:cubicBezTo>
                  <a:cubicBezTo>
                    <a:pt x="4119" y="14183"/>
                    <a:pt x="4079" y="14282"/>
                    <a:pt x="4039" y="14362"/>
                  </a:cubicBezTo>
                  <a:cubicBezTo>
                    <a:pt x="4019" y="14362"/>
                    <a:pt x="3999" y="14342"/>
                    <a:pt x="3979" y="14342"/>
                  </a:cubicBezTo>
                  <a:cubicBezTo>
                    <a:pt x="3084" y="13825"/>
                    <a:pt x="2209" y="13308"/>
                    <a:pt x="1333" y="12810"/>
                  </a:cubicBezTo>
                  <a:cubicBezTo>
                    <a:pt x="1791" y="11696"/>
                    <a:pt x="2288" y="10622"/>
                    <a:pt x="2825" y="9547"/>
                  </a:cubicBezTo>
                  <a:cubicBezTo>
                    <a:pt x="2845" y="9488"/>
                    <a:pt x="2885" y="9428"/>
                    <a:pt x="2925" y="9348"/>
                  </a:cubicBezTo>
                  <a:close/>
                  <a:moveTo>
                    <a:pt x="13172" y="10701"/>
                  </a:moveTo>
                  <a:cubicBezTo>
                    <a:pt x="14087" y="11199"/>
                    <a:pt x="15002" y="11696"/>
                    <a:pt x="15937" y="12174"/>
                  </a:cubicBezTo>
                  <a:cubicBezTo>
                    <a:pt x="15877" y="12273"/>
                    <a:pt x="15818" y="12372"/>
                    <a:pt x="15758" y="12452"/>
                  </a:cubicBezTo>
                  <a:cubicBezTo>
                    <a:pt x="15181" y="13387"/>
                    <a:pt x="14644" y="14322"/>
                    <a:pt x="14146" y="15297"/>
                  </a:cubicBezTo>
                  <a:cubicBezTo>
                    <a:pt x="13351" y="14899"/>
                    <a:pt x="12555" y="14481"/>
                    <a:pt x="11759" y="14084"/>
                  </a:cubicBezTo>
                  <a:cubicBezTo>
                    <a:pt x="11620" y="14024"/>
                    <a:pt x="11480" y="13944"/>
                    <a:pt x="11361" y="13885"/>
                  </a:cubicBezTo>
                  <a:cubicBezTo>
                    <a:pt x="11918" y="12790"/>
                    <a:pt x="12535" y="11736"/>
                    <a:pt x="13172" y="10701"/>
                  </a:cubicBezTo>
                  <a:close/>
                  <a:moveTo>
                    <a:pt x="5691" y="10920"/>
                  </a:moveTo>
                  <a:cubicBezTo>
                    <a:pt x="6526" y="11398"/>
                    <a:pt x="7362" y="11855"/>
                    <a:pt x="8197" y="12313"/>
                  </a:cubicBezTo>
                  <a:cubicBezTo>
                    <a:pt x="8277" y="12353"/>
                    <a:pt x="8357" y="12392"/>
                    <a:pt x="8436" y="12432"/>
                  </a:cubicBezTo>
                  <a:cubicBezTo>
                    <a:pt x="7879" y="13507"/>
                    <a:pt x="7362" y="14601"/>
                    <a:pt x="6904" y="15715"/>
                  </a:cubicBezTo>
                  <a:cubicBezTo>
                    <a:pt x="6864" y="15814"/>
                    <a:pt x="6825" y="15894"/>
                    <a:pt x="6785" y="15994"/>
                  </a:cubicBezTo>
                  <a:cubicBezTo>
                    <a:pt x="5889" y="15456"/>
                    <a:pt x="4994" y="14919"/>
                    <a:pt x="4099" y="14402"/>
                  </a:cubicBezTo>
                  <a:cubicBezTo>
                    <a:pt x="4537" y="13308"/>
                    <a:pt x="5034" y="12233"/>
                    <a:pt x="5571" y="11179"/>
                  </a:cubicBezTo>
                  <a:cubicBezTo>
                    <a:pt x="5611" y="11099"/>
                    <a:pt x="5651" y="11020"/>
                    <a:pt x="5691" y="10920"/>
                  </a:cubicBezTo>
                  <a:close/>
                  <a:moveTo>
                    <a:pt x="15997" y="12213"/>
                  </a:moveTo>
                  <a:cubicBezTo>
                    <a:pt x="16116" y="12293"/>
                    <a:pt x="16255" y="12353"/>
                    <a:pt x="16395" y="12432"/>
                  </a:cubicBezTo>
                  <a:cubicBezTo>
                    <a:pt x="17230" y="12870"/>
                    <a:pt x="18086" y="13308"/>
                    <a:pt x="18941" y="13745"/>
                  </a:cubicBezTo>
                  <a:cubicBezTo>
                    <a:pt x="18802" y="13964"/>
                    <a:pt x="18663" y="14183"/>
                    <a:pt x="18524" y="14402"/>
                  </a:cubicBezTo>
                  <a:cubicBezTo>
                    <a:pt x="18026" y="15178"/>
                    <a:pt x="17569" y="15974"/>
                    <a:pt x="17151" y="16770"/>
                  </a:cubicBezTo>
                  <a:cubicBezTo>
                    <a:pt x="16156" y="16292"/>
                    <a:pt x="15181" y="15814"/>
                    <a:pt x="14206" y="15317"/>
                  </a:cubicBezTo>
                  <a:cubicBezTo>
                    <a:pt x="14763" y="14263"/>
                    <a:pt x="15360" y="13228"/>
                    <a:pt x="15997" y="12213"/>
                  </a:cubicBezTo>
                  <a:close/>
                  <a:moveTo>
                    <a:pt x="8496" y="12472"/>
                  </a:moveTo>
                  <a:cubicBezTo>
                    <a:pt x="9411" y="12949"/>
                    <a:pt x="10326" y="13447"/>
                    <a:pt x="11242" y="13944"/>
                  </a:cubicBezTo>
                  <a:cubicBezTo>
                    <a:pt x="10665" y="15058"/>
                    <a:pt x="10127" y="16193"/>
                    <a:pt x="9650" y="17346"/>
                  </a:cubicBezTo>
                  <a:cubicBezTo>
                    <a:pt x="9630" y="17406"/>
                    <a:pt x="9590" y="17486"/>
                    <a:pt x="9570" y="17545"/>
                  </a:cubicBezTo>
                  <a:cubicBezTo>
                    <a:pt x="8655" y="17048"/>
                    <a:pt x="7740" y="16551"/>
                    <a:pt x="6845" y="16013"/>
                  </a:cubicBezTo>
                  <a:cubicBezTo>
                    <a:pt x="7302" y="14939"/>
                    <a:pt x="7780" y="13865"/>
                    <a:pt x="8317" y="12810"/>
                  </a:cubicBezTo>
                  <a:cubicBezTo>
                    <a:pt x="8377" y="12691"/>
                    <a:pt x="8436" y="12571"/>
                    <a:pt x="8496" y="12472"/>
                  </a:cubicBezTo>
                  <a:close/>
                  <a:moveTo>
                    <a:pt x="11301" y="13964"/>
                  </a:moveTo>
                  <a:cubicBezTo>
                    <a:pt x="12236" y="14462"/>
                    <a:pt x="13152" y="14939"/>
                    <a:pt x="14087" y="15397"/>
                  </a:cubicBezTo>
                  <a:cubicBezTo>
                    <a:pt x="13490" y="16551"/>
                    <a:pt x="12933" y="17705"/>
                    <a:pt x="12435" y="18898"/>
                  </a:cubicBezTo>
                  <a:cubicBezTo>
                    <a:pt x="11600" y="18540"/>
                    <a:pt x="10764" y="18142"/>
                    <a:pt x="9948" y="17725"/>
                  </a:cubicBezTo>
                  <a:cubicBezTo>
                    <a:pt x="9849" y="17685"/>
                    <a:pt x="9729" y="17625"/>
                    <a:pt x="9630" y="17565"/>
                  </a:cubicBezTo>
                  <a:cubicBezTo>
                    <a:pt x="10068" y="16511"/>
                    <a:pt x="10545" y="15476"/>
                    <a:pt x="11063" y="14442"/>
                  </a:cubicBezTo>
                  <a:cubicBezTo>
                    <a:pt x="11142" y="14282"/>
                    <a:pt x="11222" y="14123"/>
                    <a:pt x="11301" y="13964"/>
                  </a:cubicBezTo>
                  <a:close/>
                  <a:moveTo>
                    <a:pt x="14146" y="15436"/>
                  </a:moveTo>
                  <a:cubicBezTo>
                    <a:pt x="14226" y="15476"/>
                    <a:pt x="14325" y="15516"/>
                    <a:pt x="14405" y="15556"/>
                  </a:cubicBezTo>
                  <a:cubicBezTo>
                    <a:pt x="15300" y="16013"/>
                    <a:pt x="16196" y="16451"/>
                    <a:pt x="17091" y="16889"/>
                  </a:cubicBezTo>
                  <a:cubicBezTo>
                    <a:pt x="16494" y="17963"/>
                    <a:pt x="15957" y="19077"/>
                    <a:pt x="15460" y="20212"/>
                  </a:cubicBezTo>
                  <a:cubicBezTo>
                    <a:pt x="14485" y="19774"/>
                    <a:pt x="13490" y="19356"/>
                    <a:pt x="12495" y="18938"/>
                  </a:cubicBezTo>
                  <a:cubicBezTo>
                    <a:pt x="12893" y="17963"/>
                    <a:pt x="13331" y="17008"/>
                    <a:pt x="13808" y="16073"/>
                  </a:cubicBezTo>
                  <a:cubicBezTo>
                    <a:pt x="13928" y="15874"/>
                    <a:pt x="14027" y="15655"/>
                    <a:pt x="14146" y="15436"/>
                  </a:cubicBezTo>
                  <a:close/>
                  <a:moveTo>
                    <a:pt x="9126" y="0"/>
                  </a:moveTo>
                  <a:cubicBezTo>
                    <a:pt x="9116" y="0"/>
                    <a:pt x="9104" y="5"/>
                    <a:pt x="9093" y="17"/>
                  </a:cubicBezTo>
                  <a:cubicBezTo>
                    <a:pt x="8297" y="912"/>
                    <a:pt x="7561" y="1847"/>
                    <a:pt x="6845" y="2822"/>
                  </a:cubicBezTo>
                  <a:cubicBezTo>
                    <a:pt x="6626" y="2703"/>
                    <a:pt x="6407" y="2584"/>
                    <a:pt x="6188" y="2464"/>
                  </a:cubicBezTo>
                  <a:cubicBezTo>
                    <a:pt x="6184" y="2460"/>
                    <a:pt x="6180" y="2459"/>
                    <a:pt x="6176" y="2459"/>
                  </a:cubicBezTo>
                  <a:cubicBezTo>
                    <a:pt x="6162" y="2459"/>
                    <a:pt x="6152" y="2484"/>
                    <a:pt x="6168" y="2484"/>
                  </a:cubicBezTo>
                  <a:cubicBezTo>
                    <a:pt x="6387" y="2623"/>
                    <a:pt x="6606" y="2743"/>
                    <a:pt x="6825" y="2862"/>
                  </a:cubicBezTo>
                  <a:cubicBezTo>
                    <a:pt x="6108" y="3817"/>
                    <a:pt x="5452" y="4812"/>
                    <a:pt x="4835" y="5827"/>
                  </a:cubicBezTo>
                  <a:cubicBezTo>
                    <a:pt x="4596" y="5687"/>
                    <a:pt x="4377" y="5548"/>
                    <a:pt x="4139" y="5429"/>
                  </a:cubicBezTo>
                  <a:cubicBezTo>
                    <a:pt x="4135" y="5425"/>
                    <a:pt x="4131" y="5423"/>
                    <a:pt x="4127" y="5423"/>
                  </a:cubicBezTo>
                  <a:cubicBezTo>
                    <a:pt x="4112" y="5423"/>
                    <a:pt x="4103" y="5449"/>
                    <a:pt x="4119" y="5449"/>
                  </a:cubicBezTo>
                  <a:cubicBezTo>
                    <a:pt x="4357" y="5588"/>
                    <a:pt x="4576" y="5727"/>
                    <a:pt x="4795" y="5866"/>
                  </a:cubicBezTo>
                  <a:cubicBezTo>
                    <a:pt x="4795" y="5886"/>
                    <a:pt x="4775" y="5906"/>
                    <a:pt x="4775" y="5926"/>
                  </a:cubicBezTo>
                  <a:cubicBezTo>
                    <a:pt x="4099" y="7020"/>
                    <a:pt x="3462" y="8135"/>
                    <a:pt x="2885" y="9269"/>
                  </a:cubicBezTo>
                  <a:cubicBezTo>
                    <a:pt x="2626" y="9129"/>
                    <a:pt x="2368" y="8970"/>
                    <a:pt x="2109" y="8831"/>
                  </a:cubicBezTo>
                  <a:cubicBezTo>
                    <a:pt x="2105" y="8827"/>
                    <a:pt x="2102" y="8826"/>
                    <a:pt x="2098" y="8826"/>
                  </a:cubicBezTo>
                  <a:cubicBezTo>
                    <a:pt x="2083" y="8826"/>
                    <a:pt x="2073" y="8855"/>
                    <a:pt x="2089" y="8871"/>
                  </a:cubicBezTo>
                  <a:cubicBezTo>
                    <a:pt x="2348" y="9030"/>
                    <a:pt x="2607" y="9169"/>
                    <a:pt x="2865" y="9328"/>
                  </a:cubicBezTo>
                  <a:cubicBezTo>
                    <a:pt x="2328" y="10343"/>
                    <a:pt x="1851" y="11398"/>
                    <a:pt x="1413" y="12452"/>
                  </a:cubicBezTo>
                  <a:cubicBezTo>
                    <a:pt x="1353" y="12571"/>
                    <a:pt x="1313" y="12671"/>
                    <a:pt x="1274" y="12770"/>
                  </a:cubicBezTo>
                  <a:cubicBezTo>
                    <a:pt x="1035" y="12651"/>
                    <a:pt x="796" y="12512"/>
                    <a:pt x="557" y="12372"/>
                  </a:cubicBezTo>
                  <a:cubicBezTo>
                    <a:pt x="553" y="12369"/>
                    <a:pt x="550" y="12367"/>
                    <a:pt x="546" y="12367"/>
                  </a:cubicBezTo>
                  <a:cubicBezTo>
                    <a:pt x="531" y="12367"/>
                    <a:pt x="521" y="12396"/>
                    <a:pt x="537" y="12412"/>
                  </a:cubicBezTo>
                  <a:cubicBezTo>
                    <a:pt x="776" y="12552"/>
                    <a:pt x="1015" y="12691"/>
                    <a:pt x="1254" y="12830"/>
                  </a:cubicBezTo>
                  <a:cubicBezTo>
                    <a:pt x="796" y="13964"/>
                    <a:pt x="378" y="15138"/>
                    <a:pt x="0" y="16312"/>
                  </a:cubicBezTo>
                  <a:cubicBezTo>
                    <a:pt x="0" y="16322"/>
                    <a:pt x="5" y="16327"/>
                    <a:pt x="13" y="16327"/>
                  </a:cubicBezTo>
                  <a:cubicBezTo>
                    <a:pt x="20" y="16327"/>
                    <a:pt x="30" y="16322"/>
                    <a:pt x="40" y="16312"/>
                  </a:cubicBezTo>
                  <a:cubicBezTo>
                    <a:pt x="418" y="15138"/>
                    <a:pt x="836" y="14004"/>
                    <a:pt x="1313" y="12850"/>
                  </a:cubicBezTo>
                  <a:cubicBezTo>
                    <a:pt x="2209" y="13387"/>
                    <a:pt x="3104" y="13924"/>
                    <a:pt x="3999" y="14442"/>
                  </a:cubicBezTo>
                  <a:cubicBezTo>
                    <a:pt x="3542" y="15596"/>
                    <a:pt x="3124" y="16750"/>
                    <a:pt x="2746" y="17943"/>
                  </a:cubicBezTo>
                  <a:cubicBezTo>
                    <a:pt x="2746" y="17953"/>
                    <a:pt x="2751" y="17958"/>
                    <a:pt x="2758" y="17958"/>
                  </a:cubicBezTo>
                  <a:cubicBezTo>
                    <a:pt x="2766" y="17958"/>
                    <a:pt x="2776" y="17953"/>
                    <a:pt x="2786" y="17943"/>
                  </a:cubicBezTo>
                  <a:cubicBezTo>
                    <a:pt x="3164" y="16770"/>
                    <a:pt x="3582" y="15616"/>
                    <a:pt x="4059" y="14481"/>
                  </a:cubicBezTo>
                  <a:cubicBezTo>
                    <a:pt x="4895" y="14959"/>
                    <a:pt x="5750" y="15456"/>
                    <a:pt x="6586" y="15934"/>
                  </a:cubicBezTo>
                  <a:cubicBezTo>
                    <a:pt x="6646" y="15974"/>
                    <a:pt x="6705" y="16013"/>
                    <a:pt x="6765" y="16053"/>
                  </a:cubicBezTo>
                  <a:cubicBezTo>
                    <a:pt x="6287" y="17207"/>
                    <a:pt x="5870" y="18381"/>
                    <a:pt x="5492" y="19575"/>
                  </a:cubicBezTo>
                  <a:cubicBezTo>
                    <a:pt x="5492" y="19585"/>
                    <a:pt x="5502" y="19590"/>
                    <a:pt x="5511" y="19590"/>
                  </a:cubicBezTo>
                  <a:cubicBezTo>
                    <a:pt x="5521" y="19590"/>
                    <a:pt x="5531" y="19585"/>
                    <a:pt x="5531" y="19575"/>
                  </a:cubicBezTo>
                  <a:cubicBezTo>
                    <a:pt x="5909" y="18401"/>
                    <a:pt x="6347" y="17227"/>
                    <a:pt x="6825" y="16073"/>
                  </a:cubicBezTo>
                  <a:cubicBezTo>
                    <a:pt x="7720" y="16610"/>
                    <a:pt x="8615" y="17128"/>
                    <a:pt x="9531" y="17625"/>
                  </a:cubicBezTo>
                  <a:cubicBezTo>
                    <a:pt x="9053" y="18799"/>
                    <a:pt x="8615" y="19993"/>
                    <a:pt x="8237" y="21206"/>
                  </a:cubicBezTo>
                  <a:cubicBezTo>
                    <a:pt x="8237" y="21218"/>
                    <a:pt x="8251" y="21229"/>
                    <a:pt x="8262" y="21229"/>
                  </a:cubicBezTo>
                  <a:cubicBezTo>
                    <a:pt x="8270" y="21229"/>
                    <a:pt x="8277" y="21223"/>
                    <a:pt x="8277" y="21206"/>
                  </a:cubicBezTo>
                  <a:cubicBezTo>
                    <a:pt x="8675" y="20013"/>
                    <a:pt x="9113" y="18819"/>
                    <a:pt x="9590" y="17665"/>
                  </a:cubicBezTo>
                  <a:cubicBezTo>
                    <a:pt x="10505" y="18142"/>
                    <a:pt x="11441" y="18580"/>
                    <a:pt x="12396" y="18998"/>
                  </a:cubicBezTo>
                  <a:cubicBezTo>
                    <a:pt x="11858" y="20251"/>
                    <a:pt x="11401" y="21545"/>
                    <a:pt x="10983" y="22838"/>
                  </a:cubicBezTo>
                  <a:cubicBezTo>
                    <a:pt x="10983" y="22852"/>
                    <a:pt x="11003" y="22866"/>
                    <a:pt x="11014" y="22866"/>
                  </a:cubicBezTo>
                  <a:cubicBezTo>
                    <a:pt x="11019" y="22866"/>
                    <a:pt x="11023" y="22864"/>
                    <a:pt x="11023" y="22858"/>
                  </a:cubicBezTo>
                  <a:cubicBezTo>
                    <a:pt x="11441" y="21564"/>
                    <a:pt x="11918" y="20291"/>
                    <a:pt x="12455" y="19038"/>
                  </a:cubicBezTo>
                  <a:cubicBezTo>
                    <a:pt x="12495" y="19058"/>
                    <a:pt x="12535" y="19077"/>
                    <a:pt x="12575" y="19097"/>
                  </a:cubicBezTo>
                  <a:cubicBezTo>
                    <a:pt x="13530" y="19495"/>
                    <a:pt x="14465" y="19913"/>
                    <a:pt x="15420" y="20311"/>
                  </a:cubicBezTo>
                  <a:cubicBezTo>
                    <a:pt x="15320" y="20530"/>
                    <a:pt x="15241" y="20729"/>
                    <a:pt x="15161" y="20928"/>
                  </a:cubicBezTo>
                  <a:cubicBezTo>
                    <a:pt x="14624" y="22201"/>
                    <a:pt x="14166" y="23475"/>
                    <a:pt x="13749" y="24788"/>
                  </a:cubicBezTo>
                  <a:cubicBezTo>
                    <a:pt x="13749" y="24798"/>
                    <a:pt x="13753" y="24803"/>
                    <a:pt x="13761" y="24803"/>
                  </a:cubicBezTo>
                  <a:cubicBezTo>
                    <a:pt x="13768" y="24803"/>
                    <a:pt x="13778" y="24798"/>
                    <a:pt x="13788" y="24788"/>
                  </a:cubicBezTo>
                  <a:cubicBezTo>
                    <a:pt x="14266" y="23276"/>
                    <a:pt x="14843" y="21803"/>
                    <a:pt x="15479" y="20351"/>
                  </a:cubicBezTo>
                  <a:cubicBezTo>
                    <a:pt x="15698" y="20450"/>
                    <a:pt x="15937" y="20550"/>
                    <a:pt x="16156" y="20649"/>
                  </a:cubicBezTo>
                  <a:cubicBezTo>
                    <a:pt x="16163" y="20651"/>
                    <a:pt x="16170" y="20652"/>
                    <a:pt x="16177" y="20652"/>
                  </a:cubicBezTo>
                  <a:cubicBezTo>
                    <a:pt x="16245" y="20652"/>
                    <a:pt x="16288" y="20566"/>
                    <a:pt x="16216" y="20530"/>
                  </a:cubicBezTo>
                  <a:cubicBezTo>
                    <a:pt x="15997" y="20430"/>
                    <a:pt x="15758" y="20331"/>
                    <a:pt x="15539" y="20231"/>
                  </a:cubicBezTo>
                  <a:cubicBezTo>
                    <a:pt x="15858" y="19495"/>
                    <a:pt x="16196" y="18759"/>
                    <a:pt x="16574" y="18023"/>
                  </a:cubicBezTo>
                  <a:cubicBezTo>
                    <a:pt x="16753" y="17665"/>
                    <a:pt x="16952" y="17287"/>
                    <a:pt x="17151" y="16929"/>
                  </a:cubicBezTo>
                  <a:cubicBezTo>
                    <a:pt x="17429" y="17048"/>
                    <a:pt x="17688" y="17187"/>
                    <a:pt x="17967" y="17327"/>
                  </a:cubicBezTo>
                  <a:cubicBezTo>
                    <a:pt x="17978" y="17332"/>
                    <a:pt x="17988" y="17335"/>
                    <a:pt x="17998" y="17335"/>
                  </a:cubicBezTo>
                  <a:cubicBezTo>
                    <a:pt x="18060" y="17335"/>
                    <a:pt x="18095" y="17241"/>
                    <a:pt x="18026" y="17207"/>
                  </a:cubicBezTo>
                  <a:cubicBezTo>
                    <a:pt x="17748" y="17068"/>
                    <a:pt x="17489" y="16949"/>
                    <a:pt x="17210" y="16809"/>
                  </a:cubicBezTo>
                  <a:cubicBezTo>
                    <a:pt x="17768" y="15775"/>
                    <a:pt x="18364" y="14760"/>
                    <a:pt x="19001" y="13765"/>
                  </a:cubicBezTo>
                  <a:cubicBezTo>
                    <a:pt x="19300" y="13924"/>
                    <a:pt x="19598" y="14084"/>
                    <a:pt x="19916" y="14243"/>
                  </a:cubicBezTo>
                  <a:cubicBezTo>
                    <a:pt x="19922" y="14244"/>
                    <a:pt x="19927" y="14245"/>
                    <a:pt x="19932" y="14245"/>
                  </a:cubicBezTo>
                  <a:cubicBezTo>
                    <a:pt x="19986" y="14245"/>
                    <a:pt x="20029" y="14161"/>
                    <a:pt x="19956" y="14143"/>
                  </a:cubicBezTo>
                  <a:cubicBezTo>
                    <a:pt x="19658" y="13984"/>
                    <a:pt x="19359" y="13825"/>
                    <a:pt x="19061" y="13666"/>
                  </a:cubicBezTo>
                  <a:cubicBezTo>
                    <a:pt x="19479" y="13049"/>
                    <a:pt x="19896" y="12432"/>
                    <a:pt x="20334" y="11815"/>
                  </a:cubicBezTo>
                  <a:cubicBezTo>
                    <a:pt x="20553" y="11497"/>
                    <a:pt x="20792" y="11199"/>
                    <a:pt x="21011" y="10880"/>
                  </a:cubicBezTo>
                  <a:cubicBezTo>
                    <a:pt x="21289" y="11039"/>
                    <a:pt x="21548" y="11179"/>
                    <a:pt x="21826" y="11318"/>
                  </a:cubicBezTo>
                  <a:cubicBezTo>
                    <a:pt x="21834" y="11326"/>
                    <a:pt x="21842" y="11329"/>
                    <a:pt x="21849" y="11329"/>
                  </a:cubicBezTo>
                  <a:cubicBezTo>
                    <a:pt x="21879" y="11329"/>
                    <a:pt x="21898" y="11274"/>
                    <a:pt x="21866" y="11258"/>
                  </a:cubicBezTo>
                  <a:cubicBezTo>
                    <a:pt x="21608" y="11099"/>
                    <a:pt x="21349" y="10960"/>
                    <a:pt x="21070" y="10801"/>
                  </a:cubicBezTo>
                  <a:cubicBezTo>
                    <a:pt x="21667" y="10045"/>
                    <a:pt x="22284" y="9289"/>
                    <a:pt x="22901" y="8533"/>
                  </a:cubicBezTo>
                  <a:cubicBezTo>
                    <a:pt x="22916" y="8517"/>
                    <a:pt x="22897" y="8479"/>
                    <a:pt x="22878" y="8479"/>
                  </a:cubicBezTo>
                  <a:cubicBezTo>
                    <a:pt x="22872" y="8479"/>
                    <a:pt x="22866" y="8483"/>
                    <a:pt x="22861" y="8493"/>
                  </a:cubicBezTo>
                  <a:cubicBezTo>
                    <a:pt x="22204" y="9229"/>
                    <a:pt x="21588" y="9985"/>
                    <a:pt x="21011" y="10761"/>
                  </a:cubicBezTo>
                  <a:cubicBezTo>
                    <a:pt x="20274" y="10343"/>
                    <a:pt x="19518" y="9945"/>
                    <a:pt x="18782" y="9527"/>
                  </a:cubicBezTo>
                  <a:lnTo>
                    <a:pt x="18106" y="9149"/>
                  </a:lnTo>
                  <a:cubicBezTo>
                    <a:pt x="18762" y="8274"/>
                    <a:pt x="19439" y="7418"/>
                    <a:pt x="20135" y="6583"/>
                  </a:cubicBezTo>
                  <a:cubicBezTo>
                    <a:pt x="20167" y="6567"/>
                    <a:pt x="20134" y="6537"/>
                    <a:pt x="20110" y="6537"/>
                  </a:cubicBezTo>
                  <a:cubicBezTo>
                    <a:pt x="20104" y="6537"/>
                    <a:pt x="20099" y="6539"/>
                    <a:pt x="20095" y="6543"/>
                  </a:cubicBezTo>
                  <a:cubicBezTo>
                    <a:pt x="19379" y="7359"/>
                    <a:pt x="18683" y="8214"/>
                    <a:pt x="18026" y="9109"/>
                  </a:cubicBezTo>
                  <a:cubicBezTo>
                    <a:pt x="17270" y="8672"/>
                    <a:pt x="16514" y="8254"/>
                    <a:pt x="15738" y="7816"/>
                  </a:cubicBezTo>
                  <a:cubicBezTo>
                    <a:pt x="15599" y="7737"/>
                    <a:pt x="15460" y="7657"/>
                    <a:pt x="15300" y="7577"/>
                  </a:cubicBezTo>
                  <a:cubicBezTo>
                    <a:pt x="15977" y="6682"/>
                    <a:pt x="16673" y="5807"/>
                    <a:pt x="17390" y="4951"/>
                  </a:cubicBezTo>
                  <a:cubicBezTo>
                    <a:pt x="17420" y="4936"/>
                    <a:pt x="17393" y="4898"/>
                    <a:pt x="17369" y="4898"/>
                  </a:cubicBezTo>
                  <a:cubicBezTo>
                    <a:pt x="17362" y="4898"/>
                    <a:pt x="17355" y="4902"/>
                    <a:pt x="17350" y="4911"/>
                  </a:cubicBezTo>
                  <a:cubicBezTo>
                    <a:pt x="16594" y="5747"/>
                    <a:pt x="15897" y="6622"/>
                    <a:pt x="15221" y="7538"/>
                  </a:cubicBezTo>
                  <a:cubicBezTo>
                    <a:pt x="14325" y="7020"/>
                    <a:pt x="13410" y="6523"/>
                    <a:pt x="12515" y="6006"/>
                  </a:cubicBezTo>
                  <a:cubicBezTo>
                    <a:pt x="13191" y="5090"/>
                    <a:pt x="13908" y="4195"/>
                    <a:pt x="14644" y="3320"/>
                  </a:cubicBezTo>
                  <a:cubicBezTo>
                    <a:pt x="14659" y="3305"/>
                    <a:pt x="14640" y="3267"/>
                    <a:pt x="14621" y="3267"/>
                  </a:cubicBezTo>
                  <a:cubicBezTo>
                    <a:pt x="14615" y="3267"/>
                    <a:pt x="14609" y="3270"/>
                    <a:pt x="14604" y="3280"/>
                  </a:cubicBezTo>
                  <a:cubicBezTo>
                    <a:pt x="13828" y="4135"/>
                    <a:pt x="13112" y="5051"/>
                    <a:pt x="12435" y="5966"/>
                  </a:cubicBezTo>
                  <a:cubicBezTo>
                    <a:pt x="11520" y="5469"/>
                    <a:pt x="10625" y="4951"/>
                    <a:pt x="9710" y="4434"/>
                  </a:cubicBezTo>
                  <a:cubicBezTo>
                    <a:pt x="10406" y="3499"/>
                    <a:pt x="11142" y="2584"/>
                    <a:pt x="11898" y="1688"/>
                  </a:cubicBezTo>
                  <a:cubicBezTo>
                    <a:pt x="11912" y="1660"/>
                    <a:pt x="11896" y="1632"/>
                    <a:pt x="11879" y="1632"/>
                  </a:cubicBezTo>
                  <a:cubicBezTo>
                    <a:pt x="11872" y="1632"/>
                    <a:pt x="11864" y="1637"/>
                    <a:pt x="11858" y="1648"/>
                  </a:cubicBezTo>
                  <a:cubicBezTo>
                    <a:pt x="11063" y="2524"/>
                    <a:pt x="10326" y="3459"/>
                    <a:pt x="9630" y="4394"/>
                  </a:cubicBezTo>
                  <a:cubicBezTo>
                    <a:pt x="8735" y="3877"/>
                    <a:pt x="7819" y="3379"/>
                    <a:pt x="6924" y="2862"/>
                  </a:cubicBezTo>
                  <a:cubicBezTo>
                    <a:pt x="7640" y="1907"/>
                    <a:pt x="8377" y="972"/>
                    <a:pt x="9152" y="57"/>
                  </a:cubicBezTo>
                  <a:cubicBezTo>
                    <a:pt x="9167" y="29"/>
                    <a:pt x="9151" y="0"/>
                    <a:pt x="9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rot="-2862029">
              <a:off x="859935" y="4016033"/>
              <a:ext cx="86889" cy="109671"/>
            </a:xfrm>
            <a:custGeom>
              <a:avLst/>
              <a:gdLst/>
              <a:ahLst/>
              <a:cxnLst/>
              <a:rect l="l" t="t" r="r" b="b"/>
              <a:pathLst>
                <a:path w="2807" h="3543" extrusionOk="0">
                  <a:moveTo>
                    <a:pt x="1354" y="1"/>
                  </a:moveTo>
                  <a:cubicBezTo>
                    <a:pt x="558" y="359"/>
                    <a:pt x="1" y="1234"/>
                    <a:pt x="260" y="2169"/>
                  </a:cubicBezTo>
                  <a:cubicBezTo>
                    <a:pt x="399" y="2627"/>
                    <a:pt x="737" y="3124"/>
                    <a:pt x="1155" y="3343"/>
                  </a:cubicBezTo>
                  <a:cubicBezTo>
                    <a:pt x="1414" y="3482"/>
                    <a:pt x="1752" y="3542"/>
                    <a:pt x="2030" y="3542"/>
                  </a:cubicBezTo>
                  <a:cubicBezTo>
                    <a:pt x="2289" y="3542"/>
                    <a:pt x="2568" y="3502"/>
                    <a:pt x="2806" y="3403"/>
                  </a:cubicBezTo>
                  <a:cubicBezTo>
                    <a:pt x="2767" y="3383"/>
                    <a:pt x="2727" y="3383"/>
                    <a:pt x="2687" y="3363"/>
                  </a:cubicBezTo>
                  <a:cubicBezTo>
                    <a:pt x="2309" y="3244"/>
                    <a:pt x="1971" y="3025"/>
                    <a:pt x="1672" y="2786"/>
                  </a:cubicBezTo>
                  <a:cubicBezTo>
                    <a:pt x="1354" y="2488"/>
                    <a:pt x="1075" y="2149"/>
                    <a:pt x="956" y="1732"/>
                  </a:cubicBezTo>
                  <a:cubicBezTo>
                    <a:pt x="777" y="1095"/>
                    <a:pt x="996" y="498"/>
                    <a:pt x="1354" y="1"/>
                  </a:cubicBezTo>
                  <a:close/>
                </a:path>
              </a:pathLst>
            </a:custGeom>
            <a:solidFill>
              <a:srgbClr val="0A0A0A">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rot="-2862029">
              <a:off x="890996" y="3997496"/>
              <a:ext cx="53613" cy="64726"/>
            </a:xfrm>
            <a:custGeom>
              <a:avLst/>
              <a:gdLst/>
              <a:ahLst/>
              <a:cxnLst/>
              <a:rect l="l" t="t" r="r" b="b"/>
              <a:pathLst>
                <a:path w="1732" h="2091" extrusionOk="0">
                  <a:moveTo>
                    <a:pt x="80" y="1"/>
                  </a:moveTo>
                  <a:cubicBezTo>
                    <a:pt x="0" y="1"/>
                    <a:pt x="0" y="100"/>
                    <a:pt x="80" y="120"/>
                  </a:cubicBezTo>
                  <a:cubicBezTo>
                    <a:pt x="299" y="140"/>
                    <a:pt x="518" y="180"/>
                    <a:pt x="717" y="259"/>
                  </a:cubicBezTo>
                  <a:cubicBezTo>
                    <a:pt x="916" y="359"/>
                    <a:pt x="1075" y="498"/>
                    <a:pt x="1194" y="697"/>
                  </a:cubicBezTo>
                  <a:cubicBezTo>
                    <a:pt x="1413" y="1095"/>
                    <a:pt x="1532" y="1572"/>
                    <a:pt x="1274" y="1970"/>
                  </a:cubicBezTo>
                  <a:cubicBezTo>
                    <a:pt x="1229" y="2030"/>
                    <a:pt x="1286" y="2091"/>
                    <a:pt x="1342" y="2091"/>
                  </a:cubicBezTo>
                  <a:cubicBezTo>
                    <a:pt x="1360" y="2091"/>
                    <a:pt x="1379" y="2084"/>
                    <a:pt x="1393" y="2070"/>
                  </a:cubicBezTo>
                  <a:cubicBezTo>
                    <a:pt x="1731" y="1652"/>
                    <a:pt x="1632" y="1055"/>
                    <a:pt x="1353" y="637"/>
                  </a:cubicBezTo>
                  <a:cubicBezTo>
                    <a:pt x="1214" y="418"/>
                    <a:pt x="1035" y="239"/>
                    <a:pt x="816" y="140"/>
                  </a:cubicBezTo>
                  <a:cubicBezTo>
                    <a:pt x="577" y="40"/>
                    <a:pt x="339"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rot="-2862029">
              <a:off x="947006" y="4049395"/>
              <a:ext cx="10524" cy="8667"/>
            </a:xfrm>
            <a:custGeom>
              <a:avLst/>
              <a:gdLst/>
              <a:ahLst/>
              <a:cxnLst/>
              <a:rect l="l" t="t" r="r" b="b"/>
              <a:pathLst>
                <a:path w="340" h="280" extrusionOk="0">
                  <a:moveTo>
                    <a:pt x="180" y="1"/>
                  </a:moveTo>
                  <a:cubicBezTo>
                    <a:pt x="1" y="1"/>
                    <a:pt x="1" y="279"/>
                    <a:pt x="180" y="279"/>
                  </a:cubicBezTo>
                  <a:cubicBezTo>
                    <a:pt x="339" y="279"/>
                    <a:pt x="33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rot="-2862029">
              <a:off x="872242" y="4169027"/>
              <a:ext cx="92430" cy="116419"/>
            </a:xfrm>
            <a:custGeom>
              <a:avLst/>
              <a:gdLst/>
              <a:ahLst/>
              <a:cxnLst/>
              <a:rect l="l" t="t" r="r" b="b"/>
              <a:pathLst>
                <a:path w="2986" h="3761" extrusionOk="0">
                  <a:moveTo>
                    <a:pt x="2895" y="1"/>
                  </a:moveTo>
                  <a:cubicBezTo>
                    <a:pt x="2877" y="1"/>
                    <a:pt x="2858" y="9"/>
                    <a:pt x="2842" y="30"/>
                  </a:cubicBezTo>
                  <a:cubicBezTo>
                    <a:pt x="1808" y="1105"/>
                    <a:pt x="833" y="2299"/>
                    <a:pt x="57" y="3592"/>
                  </a:cubicBezTo>
                  <a:cubicBezTo>
                    <a:pt x="1" y="3676"/>
                    <a:pt x="84" y="3761"/>
                    <a:pt x="165" y="3761"/>
                  </a:cubicBezTo>
                  <a:cubicBezTo>
                    <a:pt x="199" y="3761"/>
                    <a:pt x="233" y="3746"/>
                    <a:pt x="256" y="3711"/>
                  </a:cubicBezTo>
                  <a:cubicBezTo>
                    <a:pt x="1052" y="2438"/>
                    <a:pt x="1927" y="1224"/>
                    <a:pt x="2942" y="110"/>
                  </a:cubicBezTo>
                  <a:cubicBezTo>
                    <a:pt x="2986" y="66"/>
                    <a:pt x="2944" y="1"/>
                    <a:pt x="2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rot="-2862029">
              <a:off x="937160" y="4340295"/>
              <a:ext cx="12351" cy="9286"/>
            </a:xfrm>
            <a:custGeom>
              <a:avLst/>
              <a:gdLst/>
              <a:ahLst/>
              <a:cxnLst/>
              <a:rect l="l" t="t" r="r" b="b"/>
              <a:pathLst>
                <a:path w="399" h="300" extrusionOk="0">
                  <a:moveTo>
                    <a:pt x="199" y="1"/>
                  </a:moveTo>
                  <a:cubicBezTo>
                    <a:pt x="0" y="1"/>
                    <a:pt x="0" y="299"/>
                    <a:pt x="199" y="299"/>
                  </a:cubicBezTo>
                  <a:cubicBezTo>
                    <a:pt x="398" y="299"/>
                    <a:pt x="398"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rot="-2862029">
              <a:off x="966664" y="4429346"/>
              <a:ext cx="20337" cy="33431"/>
            </a:xfrm>
            <a:custGeom>
              <a:avLst/>
              <a:gdLst/>
              <a:ahLst/>
              <a:cxnLst/>
              <a:rect l="l" t="t" r="r" b="b"/>
              <a:pathLst>
                <a:path w="657" h="1080" extrusionOk="0">
                  <a:moveTo>
                    <a:pt x="577" y="1"/>
                  </a:moveTo>
                  <a:cubicBezTo>
                    <a:pt x="557" y="1"/>
                    <a:pt x="537" y="12"/>
                    <a:pt x="524" y="38"/>
                  </a:cubicBezTo>
                  <a:cubicBezTo>
                    <a:pt x="365" y="337"/>
                    <a:pt x="186" y="655"/>
                    <a:pt x="27" y="973"/>
                  </a:cubicBezTo>
                  <a:cubicBezTo>
                    <a:pt x="0" y="1026"/>
                    <a:pt x="44" y="1079"/>
                    <a:pt x="94" y="1079"/>
                  </a:cubicBezTo>
                  <a:cubicBezTo>
                    <a:pt x="119" y="1079"/>
                    <a:pt x="146" y="1066"/>
                    <a:pt x="166" y="1033"/>
                  </a:cubicBezTo>
                  <a:cubicBezTo>
                    <a:pt x="325" y="735"/>
                    <a:pt x="484" y="416"/>
                    <a:pt x="643" y="98"/>
                  </a:cubicBezTo>
                  <a:cubicBezTo>
                    <a:pt x="657" y="45"/>
                    <a:pt x="617"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rot="-2862029">
              <a:off x="989648" y="4487576"/>
              <a:ext cx="7429" cy="5603"/>
            </a:xfrm>
            <a:custGeom>
              <a:avLst/>
              <a:gdLst/>
              <a:ahLst/>
              <a:cxnLst/>
              <a:rect l="l" t="t" r="r" b="b"/>
              <a:pathLst>
                <a:path w="240" h="181" extrusionOk="0">
                  <a:moveTo>
                    <a:pt x="120" y="1"/>
                  </a:moveTo>
                  <a:cubicBezTo>
                    <a:pt x="0" y="1"/>
                    <a:pt x="0" y="180"/>
                    <a:pt x="120" y="180"/>
                  </a:cubicBezTo>
                  <a:cubicBezTo>
                    <a:pt x="239" y="180"/>
                    <a:pt x="23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rot="-2862029">
              <a:off x="1005086" y="4525347"/>
              <a:ext cx="8017" cy="6191"/>
            </a:xfrm>
            <a:custGeom>
              <a:avLst/>
              <a:gdLst/>
              <a:ahLst/>
              <a:cxnLst/>
              <a:rect l="l" t="t" r="r" b="b"/>
              <a:pathLst>
                <a:path w="259" h="200" extrusionOk="0">
                  <a:moveTo>
                    <a:pt x="140" y="1"/>
                  </a:moveTo>
                  <a:cubicBezTo>
                    <a:pt x="0" y="1"/>
                    <a:pt x="0" y="200"/>
                    <a:pt x="140" y="200"/>
                  </a:cubicBezTo>
                  <a:cubicBezTo>
                    <a:pt x="259" y="200"/>
                    <a:pt x="259"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rot="-2862029">
              <a:off x="1040418" y="4597594"/>
              <a:ext cx="7429" cy="6191"/>
            </a:xfrm>
            <a:custGeom>
              <a:avLst/>
              <a:gdLst/>
              <a:ahLst/>
              <a:cxnLst/>
              <a:rect l="l" t="t" r="r" b="b"/>
              <a:pathLst>
                <a:path w="240" h="200" extrusionOk="0">
                  <a:moveTo>
                    <a:pt x="120" y="0"/>
                  </a:moveTo>
                  <a:cubicBezTo>
                    <a:pt x="0" y="0"/>
                    <a:pt x="0" y="199"/>
                    <a:pt x="120" y="199"/>
                  </a:cubicBezTo>
                  <a:cubicBezTo>
                    <a:pt x="239" y="199"/>
                    <a:pt x="239"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rot="-2862029">
              <a:off x="348666" y="4071744"/>
              <a:ext cx="370710" cy="241568"/>
            </a:xfrm>
            <a:custGeom>
              <a:avLst/>
              <a:gdLst/>
              <a:ahLst/>
              <a:cxnLst/>
              <a:rect l="l" t="t" r="r" b="b"/>
              <a:pathLst>
                <a:path w="11976" h="7804" extrusionOk="0">
                  <a:moveTo>
                    <a:pt x="122" y="0"/>
                  </a:moveTo>
                  <a:cubicBezTo>
                    <a:pt x="55" y="0"/>
                    <a:pt x="1" y="105"/>
                    <a:pt x="83" y="154"/>
                  </a:cubicBezTo>
                  <a:cubicBezTo>
                    <a:pt x="3187" y="2124"/>
                    <a:pt x="6331" y="3994"/>
                    <a:pt x="9395" y="6043"/>
                  </a:cubicBezTo>
                  <a:cubicBezTo>
                    <a:pt x="10231" y="6600"/>
                    <a:pt x="11066" y="7177"/>
                    <a:pt x="11882" y="7794"/>
                  </a:cubicBezTo>
                  <a:cubicBezTo>
                    <a:pt x="11892" y="7801"/>
                    <a:pt x="11901" y="7803"/>
                    <a:pt x="11909" y="7803"/>
                  </a:cubicBezTo>
                  <a:cubicBezTo>
                    <a:pt x="11952" y="7803"/>
                    <a:pt x="11975" y="7728"/>
                    <a:pt x="11942" y="7695"/>
                  </a:cubicBezTo>
                  <a:cubicBezTo>
                    <a:pt x="10489" y="6600"/>
                    <a:pt x="8977" y="5586"/>
                    <a:pt x="7465" y="4611"/>
                  </a:cubicBezTo>
                  <a:cubicBezTo>
                    <a:pt x="5933" y="3636"/>
                    <a:pt x="4381" y="2661"/>
                    <a:pt x="2849" y="1686"/>
                  </a:cubicBezTo>
                  <a:cubicBezTo>
                    <a:pt x="1954" y="1129"/>
                    <a:pt x="1058" y="572"/>
                    <a:pt x="163" y="15"/>
                  </a:cubicBezTo>
                  <a:cubicBezTo>
                    <a:pt x="150" y="5"/>
                    <a:pt x="135"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rot="-2862029">
              <a:off x="791847" y="4115666"/>
              <a:ext cx="12351" cy="9286"/>
            </a:xfrm>
            <a:custGeom>
              <a:avLst/>
              <a:gdLst/>
              <a:ahLst/>
              <a:cxnLst/>
              <a:rect l="l" t="t" r="r" b="b"/>
              <a:pathLst>
                <a:path w="399" h="300" extrusionOk="0">
                  <a:moveTo>
                    <a:pt x="200" y="1"/>
                  </a:moveTo>
                  <a:cubicBezTo>
                    <a:pt x="1" y="1"/>
                    <a:pt x="1" y="299"/>
                    <a:pt x="200" y="299"/>
                  </a:cubicBezTo>
                  <a:cubicBezTo>
                    <a:pt x="399" y="299"/>
                    <a:pt x="399"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rot="-2862029">
              <a:off x="819769" y="4114798"/>
              <a:ext cx="8636" cy="6810"/>
            </a:xfrm>
            <a:custGeom>
              <a:avLst/>
              <a:gdLst/>
              <a:ahLst/>
              <a:cxnLst/>
              <a:rect l="l" t="t" r="r" b="b"/>
              <a:pathLst>
                <a:path w="279" h="220" extrusionOk="0">
                  <a:moveTo>
                    <a:pt x="140" y="0"/>
                  </a:moveTo>
                  <a:cubicBezTo>
                    <a:pt x="0" y="0"/>
                    <a:pt x="0" y="219"/>
                    <a:pt x="140" y="219"/>
                  </a:cubicBezTo>
                  <a:cubicBezTo>
                    <a:pt x="279" y="219"/>
                    <a:pt x="27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3" name="Google Shape;2003;p14"/>
          <p:cNvGrpSpPr/>
          <p:nvPr/>
        </p:nvGrpSpPr>
        <p:grpSpPr>
          <a:xfrm rot="-361732" flipH="1">
            <a:off x="7348492" y="4546916"/>
            <a:ext cx="599751" cy="429084"/>
            <a:chOff x="1385657" y="4595590"/>
            <a:chExt cx="515901" cy="369095"/>
          </a:xfrm>
        </p:grpSpPr>
        <p:sp>
          <p:nvSpPr>
            <p:cNvPr id="2004" name="Google Shape;2004;p14"/>
            <p:cNvSpPr/>
            <p:nvPr/>
          </p:nvSpPr>
          <p:spPr>
            <a:xfrm rot="1380224" flipH="1">
              <a:off x="1417383" y="4679452"/>
              <a:ext cx="139803" cy="123203"/>
            </a:xfrm>
            <a:custGeom>
              <a:avLst/>
              <a:gdLst/>
              <a:ahLst/>
              <a:cxnLst/>
              <a:rect l="l" t="t" r="r" b="b"/>
              <a:pathLst>
                <a:path w="5592" h="4928" extrusionOk="0">
                  <a:moveTo>
                    <a:pt x="1193" y="1"/>
                  </a:moveTo>
                  <a:cubicBezTo>
                    <a:pt x="1180" y="1"/>
                    <a:pt x="1168" y="1"/>
                    <a:pt x="1155" y="2"/>
                  </a:cubicBezTo>
                  <a:cubicBezTo>
                    <a:pt x="1016" y="2"/>
                    <a:pt x="916" y="82"/>
                    <a:pt x="857" y="181"/>
                  </a:cubicBezTo>
                  <a:cubicBezTo>
                    <a:pt x="817" y="241"/>
                    <a:pt x="797" y="300"/>
                    <a:pt x="777" y="360"/>
                  </a:cubicBezTo>
                  <a:cubicBezTo>
                    <a:pt x="777" y="360"/>
                    <a:pt x="757" y="380"/>
                    <a:pt x="757" y="380"/>
                  </a:cubicBezTo>
                  <a:cubicBezTo>
                    <a:pt x="697" y="559"/>
                    <a:pt x="638" y="778"/>
                    <a:pt x="598" y="937"/>
                  </a:cubicBezTo>
                  <a:cubicBezTo>
                    <a:pt x="419" y="1574"/>
                    <a:pt x="280" y="2210"/>
                    <a:pt x="180" y="2847"/>
                  </a:cubicBezTo>
                  <a:cubicBezTo>
                    <a:pt x="140" y="3165"/>
                    <a:pt x="100" y="3484"/>
                    <a:pt x="81" y="3822"/>
                  </a:cubicBezTo>
                  <a:cubicBezTo>
                    <a:pt x="61" y="4061"/>
                    <a:pt x="1" y="4379"/>
                    <a:pt x="100" y="4638"/>
                  </a:cubicBezTo>
                  <a:cubicBezTo>
                    <a:pt x="180" y="4697"/>
                    <a:pt x="240" y="4777"/>
                    <a:pt x="319" y="4857"/>
                  </a:cubicBezTo>
                  <a:cubicBezTo>
                    <a:pt x="372" y="4910"/>
                    <a:pt x="434" y="4927"/>
                    <a:pt x="499" y="4927"/>
                  </a:cubicBezTo>
                  <a:cubicBezTo>
                    <a:pt x="532" y="4927"/>
                    <a:pt x="565" y="4923"/>
                    <a:pt x="598" y="4916"/>
                  </a:cubicBezTo>
                  <a:cubicBezTo>
                    <a:pt x="896" y="4877"/>
                    <a:pt x="1175" y="4797"/>
                    <a:pt x="1453" y="4737"/>
                  </a:cubicBezTo>
                  <a:cubicBezTo>
                    <a:pt x="2130" y="4618"/>
                    <a:pt x="2786" y="4459"/>
                    <a:pt x="3443" y="4319"/>
                  </a:cubicBezTo>
                  <a:cubicBezTo>
                    <a:pt x="4020" y="4180"/>
                    <a:pt x="4637" y="4101"/>
                    <a:pt x="5134" y="3782"/>
                  </a:cubicBezTo>
                  <a:cubicBezTo>
                    <a:pt x="5333" y="3683"/>
                    <a:pt x="5592" y="3484"/>
                    <a:pt x="5413" y="3245"/>
                  </a:cubicBezTo>
                  <a:cubicBezTo>
                    <a:pt x="5333" y="3106"/>
                    <a:pt x="5194" y="3006"/>
                    <a:pt x="5075" y="2887"/>
                  </a:cubicBezTo>
                  <a:cubicBezTo>
                    <a:pt x="4120" y="1992"/>
                    <a:pt x="3125" y="1116"/>
                    <a:pt x="2030" y="380"/>
                  </a:cubicBezTo>
                  <a:cubicBezTo>
                    <a:pt x="1801" y="227"/>
                    <a:pt x="1498" y="1"/>
                    <a:pt x="1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rot="1380224" flipH="1">
              <a:off x="1539337" y="4697743"/>
              <a:ext cx="55251" cy="141428"/>
            </a:xfrm>
            <a:custGeom>
              <a:avLst/>
              <a:gdLst/>
              <a:ahLst/>
              <a:cxnLst/>
              <a:rect l="l" t="t" r="r" b="b"/>
              <a:pathLst>
                <a:path w="2210" h="5657" extrusionOk="0">
                  <a:moveTo>
                    <a:pt x="1438" y="1"/>
                  </a:moveTo>
                  <a:cubicBezTo>
                    <a:pt x="1323" y="1"/>
                    <a:pt x="1211" y="37"/>
                    <a:pt x="1115" y="125"/>
                  </a:cubicBezTo>
                  <a:cubicBezTo>
                    <a:pt x="896" y="324"/>
                    <a:pt x="797" y="643"/>
                    <a:pt x="717" y="921"/>
                  </a:cubicBezTo>
                  <a:cubicBezTo>
                    <a:pt x="617" y="1240"/>
                    <a:pt x="518" y="1558"/>
                    <a:pt x="458" y="1876"/>
                  </a:cubicBezTo>
                  <a:cubicBezTo>
                    <a:pt x="299" y="2533"/>
                    <a:pt x="180" y="3189"/>
                    <a:pt x="100" y="3846"/>
                  </a:cubicBezTo>
                  <a:cubicBezTo>
                    <a:pt x="60" y="4184"/>
                    <a:pt x="21" y="4503"/>
                    <a:pt x="21" y="4841"/>
                  </a:cubicBezTo>
                  <a:cubicBezTo>
                    <a:pt x="1" y="5119"/>
                    <a:pt x="60" y="5378"/>
                    <a:pt x="299" y="5537"/>
                  </a:cubicBezTo>
                  <a:cubicBezTo>
                    <a:pt x="420" y="5620"/>
                    <a:pt x="549" y="5657"/>
                    <a:pt x="673" y="5657"/>
                  </a:cubicBezTo>
                  <a:cubicBezTo>
                    <a:pt x="998" y="5657"/>
                    <a:pt x="1291" y="5405"/>
                    <a:pt x="1334" y="5060"/>
                  </a:cubicBezTo>
                  <a:cubicBezTo>
                    <a:pt x="1314" y="4801"/>
                    <a:pt x="1354" y="4523"/>
                    <a:pt x="1374" y="4284"/>
                  </a:cubicBezTo>
                  <a:cubicBezTo>
                    <a:pt x="1413" y="3926"/>
                    <a:pt x="1453" y="3567"/>
                    <a:pt x="1513" y="3209"/>
                  </a:cubicBezTo>
                  <a:cubicBezTo>
                    <a:pt x="1632" y="2513"/>
                    <a:pt x="1811" y="1817"/>
                    <a:pt x="2030" y="1160"/>
                  </a:cubicBezTo>
                  <a:cubicBezTo>
                    <a:pt x="2090" y="1001"/>
                    <a:pt x="2130" y="822"/>
                    <a:pt x="2209" y="683"/>
                  </a:cubicBezTo>
                  <a:cubicBezTo>
                    <a:pt x="2189" y="523"/>
                    <a:pt x="2110" y="364"/>
                    <a:pt x="1990" y="245"/>
                  </a:cubicBezTo>
                  <a:cubicBezTo>
                    <a:pt x="1840" y="107"/>
                    <a:pt x="1634" y="1"/>
                    <a:pt x="1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rot="1380224" flipH="1">
              <a:off x="1579213" y="4725940"/>
              <a:ext cx="201480" cy="143303"/>
            </a:xfrm>
            <a:custGeom>
              <a:avLst/>
              <a:gdLst/>
              <a:ahLst/>
              <a:cxnLst/>
              <a:rect l="l" t="t" r="r" b="b"/>
              <a:pathLst>
                <a:path w="8059" h="5732" extrusionOk="0">
                  <a:moveTo>
                    <a:pt x="1472" y="1"/>
                  </a:moveTo>
                  <a:cubicBezTo>
                    <a:pt x="1333" y="1"/>
                    <a:pt x="1194" y="1"/>
                    <a:pt x="1074" y="41"/>
                  </a:cubicBezTo>
                  <a:cubicBezTo>
                    <a:pt x="935" y="100"/>
                    <a:pt x="856" y="220"/>
                    <a:pt x="796" y="339"/>
                  </a:cubicBezTo>
                  <a:cubicBezTo>
                    <a:pt x="497" y="817"/>
                    <a:pt x="298" y="1414"/>
                    <a:pt x="179" y="1951"/>
                  </a:cubicBezTo>
                  <a:cubicBezTo>
                    <a:pt x="60" y="2508"/>
                    <a:pt x="0" y="3085"/>
                    <a:pt x="40" y="3642"/>
                  </a:cubicBezTo>
                  <a:cubicBezTo>
                    <a:pt x="60" y="3940"/>
                    <a:pt x="119" y="4179"/>
                    <a:pt x="378" y="4338"/>
                  </a:cubicBezTo>
                  <a:cubicBezTo>
                    <a:pt x="617" y="4497"/>
                    <a:pt x="915" y="4537"/>
                    <a:pt x="1194" y="4597"/>
                  </a:cubicBezTo>
                  <a:cubicBezTo>
                    <a:pt x="1850" y="4716"/>
                    <a:pt x="2527" y="4836"/>
                    <a:pt x="3203" y="4975"/>
                  </a:cubicBezTo>
                  <a:cubicBezTo>
                    <a:pt x="4516" y="5214"/>
                    <a:pt x="5850" y="5452"/>
                    <a:pt x="7163" y="5731"/>
                  </a:cubicBezTo>
                  <a:cubicBezTo>
                    <a:pt x="7163" y="5711"/>
                    <a:pt x="7163" y="5691"/>
                    <a:pt x="7163" y="5671"/>
                  </a:cubicBezTo>
                  <a:cubicBezTo>
                    <a:pt x="7143" y="5254"/>
                    <a:pt x="7222" y="4816"/>
                    <a:pt x="7282" y="4398"/>
                  </a:cubicBezTo>
                  <a:cubicBezTo>
                    <a:pt x="7382" y="3562"/>
                    <a:pt x="7561" y="2727"/>
                    <a:pt x="7799" y="1911"/>
                  </a:cubicBezTo>
                  <a:cubicBezTo>
                    <a:pt x="7859" y="1672"/>
                    <a:pt x="7939" y="1414"/>
                    <a:pt x="8058" y="1155"/>
                  </a:cubicBezTo>
                  <a:cubicBezTo>
                    <a:pt x="7959" y="1135"/>
                    <a:pt x="7859" y="1095"/>
                    <a:pt x="7740" y="1075"/>
                  </a:cubicBezTo>
                  <a:cubicBezTo>
                    <a:pt x="7581" y="1036"/>
                    <a:pt x="7421" y="996"/>
                    <a:pt x="7262" y="956"/>
                  </a:cubicBezTo>
                  <a:cubicBezTo>
                    <a:pt x="6924" y="856"/>
                    <a:pt x="6586" y="777"/>
                    <a:pt x="6247" y="717"/>
                  </a:cubicBezTo>
                  <a:cubicBezTo>
                    <a:pt x="5571" y="558"/>
                    <a:pt x="4895" y="419"/>
                    <a:pt x="4218" y="319"/>
                  </a:cubicBezTo>
                  <a:cubicBezTo>
                    <a:pt x="3601" y="220"/>
                    <a:pt x="3004" y="140"/>
                    <a:pt x="2388" y="81"/>
                  </a:cubicBezTo>
                  <a:cubicBezTo>
                    <a:pt x="2089" y="41"/>
                    <a:pt x="1771" y="21"/>
                    <a:pt x="1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rot="1380224" flipH="1">
              <a:off x="1765759" y="4753871"/>
              <a:ext cx="63201" cy="140253"/>
            </a:xfrm>
            <a:custGeom>
              <a:avLst/>
              <a:gdLst/>
              <a:ahLst/>
              <a:cxnLst/>
              <a:rect l="l" t="t" r="r" b="b"/>
              <a:pathLst>
                <a:path w="2528" h="5610" extrusionOk="0">
                  <a:moveTo>
                    <a:pt x="1813" y="1"/>
                  </a:moveTo>
                  <a:cubicBezTo>
                    <a:pt x="1705" y="1"/>
                    <a:pt x="1595" y="23"/>
                    <a:pt x="1493" y="67"/>
                  </a:cubicBezTo>
                  <a:cubicBezTo>
                    <a:pt x="916" y="365"/>
                    <a:pt x="836" y="1121"/>
                    <a:pt x="736" y="1678"/>
                  </a:cubicBezTo>
                  <a:cubicBezTo>
                    <a:pt x="617" y="2415"/>
                    <a:pt x="478" y="3131"/>
                    <a:pt x="358" y="3867"/>
                  </a:cubicBezTo>
                  <a:cubicBezTo>
                    <a:pt x="259" y="4384"/>
                    <a:pt x="0" y="5180"/>
                    <a:pt x="577" y="5498"/>
                  </a:cubicBezTo>
                  <a:cubicBezTo>
                    <a:pt x="704" y="5575"/>
                    <a:pt x="834" y="5610"/>
                    <a:pt x="962" y="5610"/>
                  </a:cubicBezTo>
                  <a:cubicBezTo>
                    <a:pt x="1296" y="5610"/>
                    <a:pt x="1607" y="5372"/>
                    <a:pt x="1751" y="5041"/>
                  </a:cubicBezTo>
                  <a:cubicBezTo>
                    <a:pt x="1731" y="5021"/>
                    <a:pt x="1731" y="4981"/>
                    <a:pt x="1711" y="4961"/>
                  </a:cubicBezTo>
                  <a:cubicBezTo>
                    <a:pt x="1612" y="4683"/>
                    <a:pt x="1612" y="4344"/>
                    <a:pt x="1612" y="4046"/>
                  </a:cubicBezTo>
                  <a:cubicBezTo>
                    <a:pt x="1632" y="3449"/>
                    <a:pt x="1731" y="2832"/>
                    <a:pt x="1890" y="2255"/>
                  </a:cubicBezTo>
                  <a:cubicBezTo>
                    <a:pt x="1970" y="1957"/>
                    <a:pt x="2089" y="1678"/>
                    <a:pt x="2209" y="1400"/>
                  </a:cubicBezTo>
                  <a:cubicBezTo>
                    <a:pt x="2288" y="1201"/>
                    <a:pt x="2388" y="982"/>
                    <a:pt x="2507" y="823"/>
                  </a:cubicBezTo>
                  <a:cubicBezTo>
                    <a:pt x="2527" y="604"/>
                    <a:pt x="2487" y="385"/>
                    <a:pt x="2308" y="206"/>
                  </a:cubicBezTo>
                  <a:cubicBezTo>
                    <a:pt x="2182" y="67"/>
                    <a:pt x="2000" y="1"/>
                    <a:pt x="18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rot="1380224" flipH="1">
              <a:off x="1811882" y="4780277"/>
              <a:ext cx="55726" cy="105477"/>
            </a:xfrm>
            <a:custGeom>
              <a:avLst/>
              <a:gdLst/>
              <a:ahLst/>
              <a:cxnLst/>
              <a:rect l="l" t="t" r="r" b="b"/>
              <a:pathLst>
                <a:path w="2229" h="4219" extrusionOk="0">
                  <a:moveTo>
                    <a:pt x="2229" y="40"/>
                  </a:moveTo>
                  <a:lnTo>
                    <a:pt x="2229" y="40"/>
                  </a:lnTo>
                  <a:cubicBezTo>
                    <a:pt x="1831" y="60"/>
                    <a:pt x="1433" y="0"/>
                    <a:pt x="1055" y="179"/>
                  </a:cubicBezTo>
                  <a:cubicBezTo>
                    <a:pt x="617" y="398"/>
                    <a:pt x="398" y="856"/>
                    <a:pt x="259" y="1274"/>
                  </a:cubicBezTo>
                  <a:cubicBezTo>
                    <a:pt x="140" y="1691"/>
                    <a:pt x="60" y="2149"/>
                    <a:pt x="20" y="2587"/>
                  </a:cubicBezTo>
                  <a:cubicBezTo>
                    <a:pt x="0" y="2985"/>
                    <a:pt x="40" y="3422"/>
                    <a:pt x="319" y="3701"/>
                  </a:cubicBezTo>
                  <a:cubicBezTo>
                    <a:pt x="498" y="3880"/>
                    <a:pt x="717" y="3960"/>
                    <a:pt x="936" y="4039"/>
                  </a:cubicBezTo>
                  <a:cubicBezTo>
                    <a:pt x="1075" y="4099"/>
                    <a:pt x="1234" y="4158"/>
                    <a:pt x="1373" y="4218"/>
                  </a:cubicBezTo>
                  <a:cubicBezTo>
                    <a:pt x="1413" y="3900"/>
                    <a:pt x="1493" y="3562"/>
                    <a:pt x="1532" y="3283"/>
                  </a:cubicBezTo>
                  <a:lnTo>
                    <a:pt x="1791" y="1910"/>
                  </a:lnTo>
                  <a:cubicBezTo>
                    <a:pt x="1851" y="1492"/>
                    <a:pt x="1930" y="1055"/>
                    <a:pt x="2030" y="637"/>
                  </a:cubicBezTo>
                  <a:cubicBezTo>
                    <a:pt x="2070" y="438"/>
                    <a:pt x="2129" y="239"/>
                    <a:pt x="2229" y="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rot="1380224" flipH="1">
              <a:off x="1405590" y="4680698"/>
              <a:ext cx="476036" cy="198879"/>
            </a:xfrm>
            <a:custGeom>
              <a:avLst/>
              <a:gdLst/>
              <a:ahLst/>
              <a:cxnLst/>
              <a:rect l="l" t="t" r="r" b="b"/>
              <a:pathLst>
                <a:path w="19041" h="7955" extrusionOk="0">
                  <a:moveTo>
                    <a:pt x="14161" y="3346"/>
                  </a:moveTo>
                  <a:cubicBezTo>
                    <a:pt x="14137" y="3346"/>
                    <a:pt x="14111" y="3355"/>
                    <a:pt x="14087" y="3375"/>
                  </a:cubicBezTo>
                  <a:cubicBezTo>
                    <a:pt x="13992" y="3455"/>
                    <a:pt x="14060" y="3584"/>
                    <a:pt x="14152" y="3584"/>
                  </a:cubicBezTo>
                  <a:cubicBezTo>
                    <a:pt x="14176" y="3584"/>
                    <a:pt x="14202" y="3575"/>
                    <a:pt x="14226" y="3555"/>
                  </a:cubicBezTo>
                  <a:cubicBezTo>
                    <a:pt x="14321" y="3476"/>
                    <a:pt x="14253" y="3346"/>
                    <a:pt x="14161" y="3346"/>
                  </a:cubicBezTo>
                  <a:close/>
                  <a:moveTo>
                    <a:pt x="12616" y="3551"/>
                  </a:moveTo>
                  <a:cubicBezTo>
                    <a:pt x="12597" y="3551"/>
                    <a:pt x="12576" y="3558"/>
                    <a:pt x="12555" y="3574"/>
                  </a:cubicBezTo>
                  <a:cubicBezTo>
                    <a:pt x="12489" y="3624"/>
                    <a:pt x="12546" y="3728"/>
                    <a:pt x="12624" y="3728"/>
                  </a:cubicBezTo>
                  <a:cubicBezTo>
                    <a:pt x="12640" y="3728"/>
                    <a:pt x="12657" y="3724"/>
                    <a:pt x="12674" y="3714"/>
                  </a:cubicBezTo>
                  <a:cubicBezTo>
                    <a:pt x="12737" y="3651"/>
                    <a:pt x="12688" y="3551"/>
                    <a:pt x="12616" y="3551"/>
                  </a:cubicBezTo>
                  <a:close/>
                  <a:moveTo>
                    <a:pt x="12376" y="4251"/>
                  </a:moveTo>
                  <a:cubicBezTo>
                    <a:pt x="12376" y="4271"/>
                    <a:pt x="12356" y="4271"/>
                    <a:pt x="12356" y="4271"/>
                  </a:cubicBezTo>
                  <a:cubicBezTo>
                    <a:pt x="12336" y="4291"/>
                    <a:pt x="12336" y="4291"/>
                    <a:pt x="12336" y="4291"/>
                  </a:cubicBezTo>
                  <a:cubicBezTo>
                    <a:pt x="12316" y="4311"/>
                    <a:pt x="12316" y="4331"/>
                    <a:pt x="12316" y="4331"/>
                  </a:cubicBezTo>
                  <a:cubicBezTo>
                    <a:pt x="12316" y="4350"/>
                    <a:pt x="12316" y="4350"/>
                    <a:pt x="12316" y="4370"/>
                  </a:cubicBezTo>
                  <a:cubicBezTo>
                    <a:pt x="12316" y="4370"/>
                    <a:pt x="12336" y="4390"/>
                    <a:pt x="12336" y="4410"/>
                  </a:cubicBezTo>
                  <a:cubicBezTo>
                    <a:pt x="12356" y="4410"/>
                    <a:pt x="12356" y="4430"/>
                    <a:pt x="12356" y="4450"/>
                  </a:cubicBezTo>
                  <a:cubicBezTo>
                    <a:pt x="12376" y="4450"/>
                    <a:pt x="12376" y="4470"/>
                    <a:pt x="12396" y="4470"/>
                  </a:cubicBezTo>
                  <a:lnTo>
                    <a:pt x="12435" y="4470"/>
                  </a:lnTo>
                  <a:cubicBezTo>
                    <a:pt x="12435" y="4476"/>
                    <a:pt x="12438" y="4479"/>
                    <a:pt x="12441" y="4479"/>
                  </a:cubicBezTo>
                  <a:cubicBezTo>
                    <a:pt x="12449" y="4479"/>
                    <a:pt x="12462" y="4470"/>
                    <a:pt x="12475" y="4470"/>
                  </a:cubicBezTo>
                  <a:cubicBezTo>
                    <a:pt x="12475" y="4470"/>
                    <a:pt x="12495" y="4470"/>
                    <a:pt x="12495" y="4450"/>
                  </a:cubicBezTo>
                  <a:cubicBezTo>
                    <a:pt x="12515" y="4450"/>
                    <a:pt x="12515" y="4450"/>
                    <a:pt x="12515" y="4430"/>
                  </a:cubicBezTo>
                  <a:cubicBezTo>
                    <a:pt x="12535" y="4430"/>
                    <a:pt x="12535" y="4410"/>
                    <a:pt x="12535" y="4390"/>
                  </a:cubicBezTo>
                  <a:cubicBezTo>
                    <a:pt x="12535" y="4390"/>
                    <a:pt x="12535" y="4370"/>
                    <a:pt x="12535" y="4370"/>
                  </a:cubicBezTo>
                  <a:cubicBezTo>
                    <a:pt x="12535" y="4350"/>
                    <a:pt x="12515" y="4331"/>
                    <a:pt x="12515" y="4331"/>
                  </a:cubicBezTo>
                  <a:cubicBezTo>
                    <a:pt x="12495" y="4311"/>
                    <a:pt x="12495" y="4311"/>
                    <a:pt x="12475" y="4291"/>
                  </a:cubicBezTo>
                  <a:cubicBezTo>
                    <a:pt x="12475" y="4271"/>
                    <a:pt x="12455" y="4271"/>
                    <a:pt x="12455" y="4271"/>
                  </a:cubicBezTo>
                  <a:cubicBezTo>
                    <a:pt x="12435" y="4271"/>
                    <a:pt x="12435" y="4251"/>
                    <a:pt x="12416" y="4251"/>
                  </a:cubicBezTo>
                  <a:close/>
                  <a:moveTo>
                    <a:pt x="3435" y="1350"/>
                  </a:moveTo>
                  <a:cubicBezTo>
                    <a:pt x="3413" y="1350"/>
                    <a:pt x="3391" y="1361"/>
                    <a:pt x="3383" y="1386"/>
                  </a:cubicBezTo>
                  <a:cubicBezTo>
                    <a:pt x="3204" y="1903"/>
                    <a:pt x="3084" y="2440"/>
                    <a:pt x="2965" y="2978"/>
                  </a:cubicBezTo>
                  <a:cubicBezTo>
                    <a:pt x="2925" y="3256"/>
                    <a:pt x="2865" y="3515"/>
                    <a:pt x="2845" y="3793"/>
                  </a:cubicBezTo>
                  <a:cubicBezTo>
                    <a:pt x="2806" y="4072"/>
                    <a:pt x="2746" y="4350"/>
                    <a:pt x="2766" y="4649"/>
                  </a:cubicBezTo>
                  <a:cubicBezTo>
                    <a:pt x="2766" y="4714"/>
                    <a:pt x="2813" y="4744"/>
                    <a:pt x="2866" y="4744"/>
                  </a:cubicBezTo>
                  <a:cubicBezTo>
                    <a:pt x="2926" y="4744"/>
                    <a:pt x="2994" y="4704"/>
                    <a:pt x="3005" y="4629"/>
                  </a:cubicBezTo>
                  <a:cubicBezTo>
                    <a:pt x="3044" y="4370"/>
                    <a:pt x="3044" y="4092"/>
                    <a:pt x="3064" y="3833"/>
                  </a:cubicBezTo>
                  <a:cubicBezTo>
                    <a:pt x="3084" y="3574"/>
                    <a:pt x="3124" y="3296"/>
                    <a:pt x="3164" y="3017"/>
                  </a:cubicBezTo>
                  <a:cubicBezTo>
                    <a:pt x="3243" y="2480"/>
                    <a:pt x="3363" y="1943"/>
                    <a:pt x="3482" y="1406"/>
                  </a:cubicBezTo>
                  <a:cubicBezTo>
                    <a:pt x="3494" y="1371"/>
                    <a:pt x="3465" y="1350"/>
                    <a:pt x="3435" y="1350"/>
                  </a:cubicBezTo>
                  <a:close/>
                  <a:moveTo>
                    <a:pt x="4220" y="4565"/>
                  </a:moveTo>
                  <a:cubicBezTo>
                    <a:pt x="4200" y="4565"/>
                    <a:pt x="4179" y="4572"/>
                    <a:pt x="4159" y="4589"/>
                  </a:cubicBezTo>
                  <a:cubicBezTo>
                    <a:pt x="4080" y="4652"/>
                    <a:pt x="4138" y="4752"/>
                    <a:pt x="4215" y="4752"/>
                  </a:cubicBezTo>
                  <a:cubicBezTo>
                    <a:pt x="4235" y="4752"/>
                    <a:pt x="4257" y="4745"/>
                    <a:pt x="4278" y="4728"/>
                  </a:cubicBezTo>
                  <a:cubicBezTo>
                    <a:pt x="4341" y="4666"/>
                    <a:pt x="4292" y="4565"/>
                    <a:pt x="4220" y="4565"/>
                  </a:cubicBezTo>
                  <a:close/>
                  <a:moveTo>
                    <a:pt x="4583" y="4812"/>
                  </a:moveTo>
                  <a:cubicBezTo>
                    <a:pt x="4568" y="4812"/>
                    <a:pt x="4552" y="4817"/>
                    <a:pt x="4537" y="4828"/>
                  </a:cubicBezTo>
                  <a:cubicBezTo>
                    <a:pt x="4472" y="4876"/>
                    <a:pt x="4525" y="4964"/>
                    <a:pt x="4590" y="4964"/>
                  </a:cubicBezTo>
                  <a:cubicBezTo>
                    <a:pt x="4605" y="4964"/>
                    <a:pt x="4621" y="4959"/>
                    <a:pt x="4636" y="4947"/>
                  </a:cubicBezTo>
                  <a:cubicBezTo>
                    <a:pt x="4700" y="4899"/>
                    <a:pt x="4648" y="4812"/>
                    <a:pt x="4583" y="4812"/>
                  </a:cubicBezTo>
                  <a:close/>
                  <a:moveTo>
                    <a:pt x="2149" y="789"/>
                  </a:moveTo>
                  <a:cubicBezTo>
                    <a:pt x="2242" y="789"/>
                    <a:pt x="2344" y="798"/>
                    <a:pt x="2442" y="798"/>
                  </a:cubicBezTo>
                  <a:cubicBezTo>
                    <a:pt x="2492" y="798"/>
                    <a:pt x="2540" y="796"/>
                    <a:pt x="2587" y="789"/>
                  </a:cubicBezTo>
                  <a:lnTo>
                    <a:pt x="2587" y="789"/>
                  </a:lnTo>
                  <a:cubicBezTo>
                    <a:pt x="2487" y="988"/>
                    <a:pt x="2428" y="1187"/>
                    <a:pt x="2388" y="1386"/>
                  </a:cubicBezTo>
                  <a:cubicBezTo>
                    <a:pt x="2288" y="1804"/>
                    <a:pt x="2209" y="2241"/>
                    <a:pt x="2149" y="2659"/>
                  </a:cubicBezTo>
                  <a:lnTo>
                    <a:pt x="1890" y="4032"/>
                  </a:lnTo>
                  <a:cubicBezTo>
                    <a:pt x="1851" y="4311"/>
                    <a:pt x="1771" y="4649"/>
                    <a:pt x="1731" y="4967"/>
                  </a:cubicBezTo>
                  <a:cubicBezTo>
                    <a:pt x="1592" y="4907"/>
                    <a:pt x="1433" y="4848"/>
                    <a:pt x="1294" y="4788"/>
                  </a:cubicBezTo>
                  <a:cubicBezTo>
                    <a:pt x="1274" y="4788"/>
                    <a:pt x="1234" y="4768"/>
                    <a:pt x="1214" y="4768"/>
                  </a:cubicBezTo>
                  <a:cubicBezTo>
                    <a:pt x="1254" y="4529"/>
                    <a:pt x="1294" y="4311"/>
                    <a:pt x="1333" y="4072"/>
                  </a:cubicBezTo>
                  <a:cubicBezTo>
                    <a:pt x="1333" y="4062"/>
                    <a:pt x="1328" y="4057"/>
                    <a:pt x="1323" y="4057"/>
                  </a:cubicBezTo>
                  <a:cubicBezTo>
                    <a:pt x="1318" y="4057"/>
                    <a:pt x="1313" y="4062"/>
                    <a:pt x="1313" y="4072"/>
                  </a:cubicBezTo>
                  <a:cubicBezTo>
                    <a:pt x="1254" y="4291"/>
                    <a:pt x="1174" y="4490"/>
                    <a:pt x="1095" y="4709"/>
                  </a:cubicBezTo>
                  <a:cubicBezTo>
                    <a:pt x="1035" y="4689"/>
                    <a:pt x="975" y="4669"/>
                    <a:pt x="935" y="4629"/>
                  </a:cubicBezTo>
                  <a:cubicBezTo>
                    <a:pt x="935" y="4589"/>
                    <a:pt x="935" y="4549"/>
                    <a:pt x="935" y="4510"/>
                  </a:cubicBezTo>
                  <a:cubicBezTo>
                    <a:pt x="955" y="4470"/>
                    <a:pt x="955" y="4450"/>
                    <a:pt x="955" y="4430"/>
                  </a:cubicBezTo>
                  <a:cubicBezTo>
                    <a:pt x="955" y="4410"/>
                    <a:pt x="955" y="4390"/>
                    <a:pt x="955" y="4390"/>
                  </a:cubicBezTo>
                  <a:cubicBezTo>
                    <a:pt x="975" y="4390"/>
                    <a:pt x="975" y="4370"/>
                    <a:pt x="975" y="4370"/>
                  </a:cubicBezTo>
                  <a:cubicBezTo>
                    <a:pt x="995" y="4251"/>
                    <a:pt x="1035" y="4151"/>
                    <a:pt x="1075" y="4072"/>
                  </a:cubicBezTo>
                  <a:cubicBezTo>
                    <a:pt x="1095" y="4032"/>
                    <a:pt x="1055" y="3972"/>
                    <a:pt x="1015" y="3952"/>
                  </a:cubicBezTo>
                  <a:cubicBezTo>
                    <a:pt x="1008" y="3949"/>
                    <a:pt x="1000" y="3947"/>
                    <a:pt x="993" y="3947"/>
                  </a:cubicBezTo>
                  <a:cubicBezTo>
                    <a:pt x="961" y="3947"/>
                    <a:pt x="932" y="3980"/>
                    <a:pt x="915" y="4012"/>
                  </a:cubicBezTo>
                  <a:cubicBezTo>
                    <a:pt x="836" y="4171"/>
                    <a:pt x="776" y="4331"/>
                    <a:pt x="756" y="4510"/>
                  </a:cubicBezTo>
                  <a:cubicBezTo>
                    <a:pt x="736" y="4490"/>
                    <a:pt x="697" y="4470"/>
                    <a:pt x="677" y="4450"/>
                  </a:cubicBezTo>
                  <a:cubicBezTo>
                    <a:pt x="398" y="4171"/>
                    <a:pt x="358" y="3734"/>
                    <a:pt x="378" y="3336"/>
                  </a:cubicBezTo>
                  <a:cubicBezTo>
                    <a:pt x="418" y="2898"/>
                    <a:pt x="498" y="2440"/>
                    <a:pt x="617" y="2023"/>
                  </a:cubicBezTo>
                  <a:cubicBezTo>
                    <a:pt x="756" y="1605"/>
                    <a:pt x="975" y="1147"/>
                    <a:pt x="1413" y="928"/>
                  </a:cubicBezTo>
                  <a:cubicBezTo>
                    <a:pt x="1433" y="928"/>
                    <a:pt x="1433" y="908"/>
                    <a:pt x="1453" y="908"/>
                  </a:cubicBezTo>
                  <a:cubicBezTo>
                    <a:pt x="1413" y="1048"/>
                    <a:pt x="1393" y="1167"/>
                    <a:pt x="1353" y="1306"/>
                  </a:cubicBezTo>
                  <a:cubicBezTo>
                    <a:pt x="1313" y="1465"/>
                    <a:pt x="1254" y="1625"/>
                    <a:pt x="1214" y="1784"/>
                  </a:cubicBezTo>
                  <a:cubicBezTo>
                    <a:pt x="1189" y="1834"/>
                    <a:pt x="1234" y="1876"/>
                    <a:pt x="1281" y="1876"/>
                  </a:cubicBezTo>
                  <a:cubicBezTo>
                    <a:pt x="1310" y="1876"/>
                    <a:pt x="1338" y="1861"/>
                    <a:pt x="1353" y="1824"/>
                  </a:cubicBezTo>
                  <a:cubicBezTo>
                    <a:pt x="1413" y="1684"/>
                    <a:pt x="1473" y="1525"/>
                    <a:pt x="1552" y="1386"/>
                  </a:cubicBezTo>
                  <a:cubicBezTo>
                    <a:pt x="1612" y="1227"/>
                    <a:pt x="1691" y="1087"/>
                    <a:pt x="1751" y="928"/>
                  </a:cubicBezTo>
                  <a:cubicBezTo>
                    <a:pt x="1771" y="888"/>
                    <a:pt x="1771" y="869"/>
                    <a:pt x="1751" y="829"/>
                  </a:cubicBezTo>
                  <a:cubicBezTo>
                    <a:pt x="1791" y="809"/>
                    <a:pt x="1831" y="809"/>
                    <a:pt x="1890" y="809"/>
                  </a:cubicBezTo>
                  <a:cubicBezTo>
                    <a:pt x="1871" y="888"/>
                    <a:pt x="1851" y="968"/>
                    <a:pt x="1851" y="1048"/>
                  </a:cubicBezTo>
                  <a:cubicBezTo>
                    <a:pt x="1831" y="1147"/>
                    <a:pt x="1831" y="1227"/>
                    <a:pt x="1811" y="1326"/>
                  </a:cubicBezTo>
                  <a:cubicBezTo>
                    <a:pt x="1791" y="1525"/>
                    <a:pt x="1751" y="1704"/>
                    <a:pt x="1691" y="1903"/>
                  </a:cubicBezTo>
                  <a:cubicBezTo>
                    <a:pt x="1679" y="1952"/>
                    <a:pt x="1720" y="1986"/>
                    <a:pt x="1758" y="1986"/>
                  </a:cubicBezTo>
                  <a:cubicBezTo>
                    <a:pt x="1781" y="1986"/>
                    <a:pt x="1803" y="1973"/>
                    <a:pt x="1811" y="1943"/>
                  </a:cubicBezTo>
                  <a:cubicBezTo>
                    <a:pt x="1871" y="1764"/>
                    <a:pt x="1930" y="1565"/>
                    <a:pt x="1990" y="1386"/>
                  </a:cubicBezTo>
                  <a:cubicBezTo>
                    <a:pt x="2010" y="1286"/>
                    <a:pt x="2050" y="1207"/>
                    <a:pt x="2069" y="1107"/>
                  </a:cubicBezTo>
                  <a:cubicBezTo>
                    <a:pt x="2109" y="1008"/>
                    <a:pt x="2149" y="908"/>
                    <a:pt x="2149" y="789"/>
                  </a:cubicBezTo>
                  <a:close/>
                  <a:moveTo>
                    <a:pt x="6157" y="2569"/>
                  </a:moveTo>
                  <a:cubicBezTo>
                    <a:pt x="5980" y="2569"/>
                    <a:pt x="5796" y="2590"/>
                    <a:pt x="5631" y="2659"/>
                  </a:cubicBezTo>
                  <a:cubicBezTo>
                    <a:pt x="5412" y="2739"/>
                    <a:pt x="5193" y="2938"/>
                    <a:pt x="5133" y="3177"/>
                  </a:cubicBezTo>
                  <a:cubicBezTo>
                    <a:pt x="5074" y="3455"/>
                    <a:pt x="5193" y="3734"/>
                    <a:pt x="5412" y="3933"/>
                  </a:cubicBezTo>
                  <a:cubicBezTo>
                    <a:pt x="5611" y="4132"/>
                    <a:pt x="5890" y="4231"/>
                    <a:pt x="6148" y="4331"/>
                  </a:cubicBezTo>
                  <a:cubicBezTo>
                    <a:pt x="7163" y="4709"/>
                    <a:pt x="8257" y="4947"/>
                    <a:pt x="9332" y="5047"/>
                  </a:cubicBezTo>
                  <a:cubicBezTo>
                    <a:pt x="9395" y="5050"/>
                    <a:pt x="9456" y="5052"/>
                    <a:pt x="9515" y="5052"/>
                  </a:cubicBezTo>
                  <a:cubicBezTo>
                    <a:pt x="9844" y="5052"/>
                    <a:pt x="10101" y="4986"/>
                    <a:pt x="10287" y="4649"/>
                  </a:cubicBezTo>
                  <a:cubicBezTo>
                    <a:pt x="10545" y="4171"/>
                    <a:pt x="10426" y="3674"/>
                    <a:pt x="9948" y="3415"/>
                  </a:cubicBezTo>
                  <a:cubicBezTo>
                    <a:pt x="9710" y="3276"/>
                    <a:pt x="9431" y="3196"/>
                    <a:pt x="9172" y="3137"/>
                  </a:cubicBezTo>
                  <a:cubicBezTo>
                    <a:pt x="8615" y="3017"/>
                    <a:pt x="8078" y="2898"/>
                    <a:pt x="7541" y="2779"/>
                  </a:cubicBezTo>
                  <a:cubicBezTo>
                    <a:pt x="7163" y="2699"/>
                    <a:pt x="6785" y="2619"/>
                    <a:pt x="6387" y="2580"/>
                  </a:cubicBezTo>
                  <a:cubicBezTo>
                    <a:pt x="6313" y="2574"/>
                    <a:pt x="6236" y="2569"/>
                    <a:pt x="6157" y="2569"/>
                  </a:cubicBezTo>
                  <a:close/>
                  <a:moveTo>
                    <a:pt x="2699" y="5313"/>
                  </a:moveTo>
                  <a:cubicBezTo>
                    <a:pt x="2669" y="5313"/>
                    <a:pt x="2637" y="5322"/>
                    <a:pt x="2607" y="5345"/>
                  </a:cubicBezTo>
                  <a:cubicBezTo>
                    <a:pt x="2494" y="5442"/>
                    <a:pt x="2590" y="5617"/>
                    <a:pt x="2715" y="5617"/>
                  </a:cubicBezTo>
                  <a:cubicBezTo>
                    <a:pt x="2744" y="5617"/>
                    <a:pt x="2775" y="5607"/>
                    <a:pt x="2806" y="5584"/>
                  </a:cubicBezTo>
                  <a:cubicBezTo>
                    <a:pt x="2934" y="5487"/>
                    <a:pt x="2829" y="5313"/>
                    <a:pt x="2699" y="5313"/>
                  </a:cubicBezTo>
                  <a:close/>
                  <a:moveTo>
                    <a:pt x="14696" y="3644"/>
                  </a:moveTo>
                  <a:cubicBezTo>
                    <a:pt x="14580" y="3644"/>
                    <a:pt x="14501" y="3823"/>
                    <a:pt x="14624" y="3893"/>
                  </a:cubicBezTo>
                  <a:cubicBezTo>
                    <a:pt x="15659" y="4450"/>
                    <a:pt x="16653" y="5067"/>
                    <a:pt x="17549" y="5843"/>
                  </a:cubicBezTo>
                  <a:cubicBezTo>
                    <a:pt x="17564" y="5854"/>
                    <a:pt x="17580" y="5859"/>
                    <a:pt x="17595" y="5859"/>
                  </a:cubicBezTo>
                  <a:cubicBezTo>
                    <a:pt x="17660" y="5859"/>
                    <a:pt x="17713" y="5772"/>
                    <a:pt x="17648" y="5723"/>
                  </a:cubicBezTo>
                  <a:cubicBezTo>
                    <a:pt x="16813" y="4888"/>
                    <a:pt x="15838" y="4151"/>
                    <a:pt x="14743" y="3654"/>
                  </a:cubicBezTo>
                  <a:cubicBezTo>
                    <a:pt x="14727" y="3647"/>
                    <a:pt x="14711" y="3644"/>
                    <a:pt x="14696" y="3644"/>
                  </a:cubicBezTo>
                  <a:close/>
                  <a:moveTo>
                    <a:pt x="3723" y="385"/>
                  </a:moveTo>
                  <a:cubicBezTo>
                    <a:pt x="3910" y="385"/>
                    <a:pt x="4092" y="451"/>
                    <a:pt x="4218" y="590"/>
                  </a:cubicBezTo>
                  <a:cubicBezTo>
                    <a:pt x="4397" y="769"/>
                    <a:pt x="4437" y="988"/>
                    <a:pt x="4417" y="1207"/>
                  </a:cubicBezTo>
                  <a:cubicBezTo>
                    <a:pt x="4298" y="1366"/>
                    <a:pt x="4198" y="1585"/>
                    <a:pt x="4119" y="1784"/>
                  </a:cubicBezTo>
                  <a:cubicBezTo>
                    <a:pt x="3999" y="2062"/>
                    <a:pt x="3880" y="2341"/>
                    <a:pt x="3800" y="2639"/>
                  </a:cubicBezTo>
                  <a:cubicBezTo>
                    <a:pt x="3641" y="3216"/>
                    <a:pt x="3542" y="3833"/>
                    <a:pt x="3522" y="4430"/>
                  </a:cubicBezTo>
                  <a:cubicBezTo>
                    <a:pt x="3522" y="4728"/>
                    <a:pt x="3522" y="5067"/>
                    <a:pt x="3621" y="5345"/>
                  </a:cubicBezTo>
                  <a:cubicBezTo>
                    <a:pt x="3641" y="5365"/>
                    <a:pt x="3641" y="5405"/>
                    <a:pt x="3661" y="5425"/>
                  </a:cubicBezTo>
                  <a:cubicBezTo>
                    <a:pt x="3517" y="5756"/>
                    <a:pt x="3206" y="5994"/>
                    <a:pt x="2872" y="5994"/>
                  </a:cubicBezTo>
                  <a:cubicBezTo>
                    <a:pt x="2744" y="5994"/>
                    <a:pt x="2614" y="5959"/>
                    <a:pt x="2487" y="5882"/>
                  </a:cubicBezTo>
                  <a:cubicBezTo>
                    <a:pt x="1910" y="5564"/>
                    <a:pt x="2169" y="4768"/>
                    <a:pt x="2268" y="4251"/>
                  </a:cubicBezTo>
                  <a:cubicBezTo>
                    <a:pt x="2388" y="3515"/>
                    <a:pt x="2527" y="2799"/>
                    <a:pt x="2646" y="2062"/>
                  </a:cubicBezTo>
                  <a:cubicBezTo>
                    <a:pt x="2746" y="1505"/>
                    <a:pt x="2826" y="749"/>
                    <a:pt x="3403" y="451"/>
                  </a:cubicBezTo>
                  <a:cubicBezTo>
                    <a:pt x="3505" y="407"/>
                    <a:pt x="3615" y="385"/>
                    <a:pt x="3723" y="385"/>
                  </a:cubicBezTo>
                  <a:close/>
                  <a:moveTo>
                    <a:pt x="5472" y="5042"/>
                  </a:moveTo>
                  <a:cubicBezTo>
                    <a:pt x="5319" y="5042"/>
                    <a:pt x="5247" y="5250"/>
                    <a:pt x="5412" y="5305"/>
                  </a:cubicBezTo>
                  <a:cubicBezTo>
                    <a:pt x="6089" y="5544"/>
                    <a:pt x="6785" y="5683"/>
                    <a:pt x="7481" y="5783"/>
                  </a:cubicBezTo>
                  <a:cubicBezTo>
                    <a:pt x="8198" y="5902"/>
                    <a:pt x="8914" y="5982"/>
                    <a:pt x="9610" y="6022"/>
                  </a:cubicBezTo>
                  <a:cubicBezTo>
                    <a:pt x="9616" y="6023"/>
                    <a:pt x="9622" y="6023"/>
                    <a:pt x="9628" y="6023"/>
                  </a:cubicBezTo>
                  <a:cubicBezTo>
                    <a:pt x="9731" y="6023"/>
                    <a:pt x="9743" y="5863"/>
                    <a:pt x="9630" y="5863"/>
                  </a:cubicBezTo>
                  <a:cubicBezTo>
                    <a:pt x="8934" y="5783"/>
                    <a:pt x="8237" y="5683"/>
                    <a:pt x="7561" y="5544"/>
                  </a:cubicBezTo>
                  <a:cubicBezTo>
                    <a:pt x="6864" y="5385"/>
                    <a:pt x="6188" y="5206"/>
                    <a:pt x="5512" y="5047"/>
                  </a:cubicBezTo>
                  <a:cubicBezTo>
                    <a:pt x="5498" y="5044"/>
                    <a:pt x="5485" y="5042"/>
                    <a:pt x="5472" y="5042"/>
                  </a:cubicBezTo>
                  <a:close/>
                  <a:moveTo>
                    <a:pt x="12317" y="4830"/>
                  </a:moveTo>
                  <a:cubicBezTo>
                    <a:pt x="12282" y="4830"/>
                    <a:pt x="12246" y="4850"/>
                    <a:pt x="12236" y="4888"/>
                  </a:cubicBezTo>
                  <a:cubicBezTo>
                    <a:pt x="12197" y="5126"/>
                    <a:pt x="12157" y="5365"/>
                    <a:pt x="12117" y="5604"/>
                  </a:cubicBezTo>
                  <a:cubicBezTo>
                    <a:pt x="12077" y="5823"/>
                    <a:pt x="12018" y="6061"/>
                    <a:pt x="11998" y="6300"/>
                  </a:cubicBezTo>
                  <a:cubicBezTo>
                    <a:pt x="11998" y="6349"/>
                    <a:pt x="12051" y="6383"/>
                    <a:pt x="12096" y="6383"/>
                  </a:cubicBezTo>
                  <a:cubicBezTo>
                    <a:pt x="12124" y="6383"/>
                    <a:pt x="12149" y="6370"/>
                    <a:pt x="12157" y="6340"/>
                  </a:cubicBezTo>
                  <a:cubicBezTo>
                    <a:pt x="12217" y="6101"/>
                    <a:pt x="12256" y="5863"/>
                    <a:pt x="12276" y="5624"/>
                  </a:cubicBezTo>
                  <a:cubicBezTo>
                    <a:pt x="12316" y="5385"/>
                    <a:pt x="12356" y="5146"/>
                    <a:pt x="12396" y="4907"/>
                  </a:cubicBezTo>
                  <a:cubicBezTo>
                    <a:pt x="12396" y="4855"/>
                    <a:pt x="12357" y="4830"/>
                    <a:pt x="12317" y="4830"/>
                  </a:cubicBezTo>
                  <a:close/>
                  <a:moveTo>
                    <a:pt x="5352" y="1187"/>
                  </a:moveTo>
                  <a:cubicBezTo>
                    <a:pt x="5651" y="1207"/>
                    <a:pt x="5969" y="1227"/>
                    <a:pt x="6268" y="1267"/>
                  </a:cubicBezTo>
                  <a:cubicBezTo>
                    <a:pt x="6884" y="1326"/>
                    <a:pt x="7481" y="1406"/>
                    <a:pt x="8098" y="1505"/>
                  </a:cubicBezTo>
                  <a:cubicBezTo>
                    <a:pt x="8775" y="1605"/>
                    <a:pt x="9451" y="1744"/>
                    <a:pt x="10127" y="1903"/>
                  </a:cubicBezTo>
                  <a:cubicBezTo>
                    <a:pt x="10466" y="1963"/>
                    <a:pt x="10804" y="2042"/>
                    <a:pt x="11142" y="2142"/>
                  </a:cubicBezTo>
                  <a:cubicBezTo>
                    <a:pt x="11301" y="2182"/>
                    <a:pt x="11461" y="2222"/>
                    <a:pt x="11620" y="2261"/>
                  </a:cubicBezTo>
                  <a:cubicBezTo>
                    <a:pt x="11739" y="2281"/>
                    <a:pt x="11839" y="2321"/>
                    <a:pt x="11938" y="2341"/>
                  </a:cubicBezTo>
                  <a:cubicBezTo>
                    <a:pt x="11819" y="2600"/>
                    <a:pt x="11739" y="2858"/>
                    <a:pt x="11679" y="3097"/>
                  </a:cubicBezTo>
                  <a:cubicBezTo>
                    <a:pt x="11441" y="3913"/>
                    <a:pt x="11262" y="4748"/>
                    <a:pt x="11162" y="5584"/>
                  </a:cubicBezTo>
                  <a:cubicBezTo>
                    <a:pt x="11102" y="6002"/>
                    <a:pt x="11023" y="6440"/>
                    <a:pt x="11043" y="6857"/>
                  </a:cubicBezTo>
                  <a:cubicBezTo>
                    <a:pt x="11043" y="6877"/>
                    <a:pt x="11043" y="6897"/>
                    <a:pt x="11043" y="6917"/>
                  </a:cubicBezTo>
                  <a:cubicBezTo>
                    <a:pt x="9730" y="6638"/>
                    <a:pt x="8396" y="6400"/>
                    <a:pt x="7083" y="6161"/>
                  </a:cubicBezTo>
                  <a:cubicBezTo>
                    <a:pt x="6407" y="6022"/>
                    <a:pt x="5730" y="5902"/>
                    <a:pt x="5074" y="5783"/>
                  </a:cubicBezTo>
                  <a:cubicBezTo>
                    <a:pt x="4795" y="5723"/>
                    <a:pt x="4497" y="5683"/>
                    <a:pt x="4258" y="5524"/>
                  </a:cubicBezTo>
                  <a:cubicBezTo>
                    <a:pt x="3999" y="5365"/>
                    <a:pt x="3940" y="5126"/>
                    <a:pt x="3920" y="4828"/>
                  </a:cubicBezTo>
                  <a:cubicBezTo>
                    <a:pt x="3880" y="4271"/>
                    <a:pt x="3940" y="3694"/>
                    <a:pt x="4059" y="3137"/>
                  </a:cubicBezTo>
                  <a:cubicBezTo>
                    <a:pt x="4178" y="2600"/>
                    <a:pt x="4377" y="2003"/>
                    <a:pt x="4676" y="1525"/>
                  </a:cubicBezTo>
                  <a:cubicBezTo>
                    <a:pt x="4736" y="1406"/>
                    <a:pt x="4815" y="1286"/>
                    <a:pt x="4954" y="1227"/>
                  </a:cubicBezTo>
                  <a:cubicBezTo>
                    <a:pt x="5074" y="1187"/>
                    <a:pt x="5213" y="1187"/>
                    <a:pt x="5352" y="1187"/>
                  </a:cubicBezTo>
                  <a:close/>
                  <a:moveTo>
                    <a:pt x="12073" y="6848"/>
                  </a:moveTo>
                  <a:cubicBezTo>
                    <a:pt x="12048" y="6848"/>
                    <a:pt x="12022" y="6857"/>
                    <a:pt x="11998" y="6877"/>
                  </a:cubicBezTo>
                  <a:cubicBezTo>
                    <a:pt x="11901" y="6958"/>
                    <a:pt x="11987" y="7103"/>
                    <a:pt x="12086" y="7103"/>
                  </a:cubicBezTo>
                  <a:cubicBezTo>
                    <a:pt x="12110" y="7103"/>
                    <a:pt x="12134" y="7095"/>
                    <a:pt x="12157" y="7076"/>
                  </a:cubicBezTo>
                  <a:cubicBezTo>
                    <a:pt x="12252" y="6981"/>
                    <a:pt x="12170" y="6848"/>
                    <a:pt x="12073" y="6848"/>
                  </a:cubicBezTo>
                  <a:close/>
                  <a:moveTo>
                    <a:pt x="14284" y="2519"/>
                  </a:moveTo>
                  <a:cubicBezTo>
                    <a:pt x="14589" y="2519"/>
                    <a:pt x="14892" y="2745"/>
                    <a:pt x="15121" y="2898"/>
                  </a:cubicBezTo>
                  <a:cubicBezTo>
                    <a:pt x="16216" y="3634"/>
                    <a:pt x="17211" y="4510"/>
                    <a:pt x="18166" y="5405"/>
                  </a:cubicBezTo>
                  <a:cubicBezTo>
                    <a:pt x="18285" y="5524"/>
                    <a:pt x="18424" y="5624"/>
                    <a:pt x="18504" y="5763"/>
                  </a:cubicBezTo>
                  <a:cubicBezTo>
                    <a:pt x="18683" y="6002"/>
                    <a:pt x="18424" y="6201"/>
                    <a:pt x="18225" y="6300"/>
                  </a:cubicBezTo>
                  <a:cubicBezTo>
                    <a:pt x="17728" y="6619"/>
                    <a:pt x="17111" y="6698"/>
                    <a:pt x="16534" y="6837"/>
                  </a:cubicBezTo>
                  <a:cubicBezTo>
                    <a:pt x="15877" y="6977"/>
                    <a:pt x="15221" y="7136"/>
                    <a:pt x="14544" y="7255"/>
                  </a:cubicBezTo>
                  <a:cubicBezTo>
                    <a:pt x="14266" y="7315"/>
                    <a:pt x="13987" y="7395"/>
                    <a:pt x="13689" y="7434"/>
                  </a:cubicBezTo>
                  <a:cubicBezTo>
                    <a:pt x="13656" y="7441"/>
                    <a:pt x="13623" y="7445"/>
                    <a:pt x="13590" y="7445"/>
                  </a:cubicBezTo>
                  <a:cubicBezTo>
                    <a:pt x="13525" y="7445"/>
                    <a:pt x="13463" y="7428"/>
                    <a:pt x="13410" y="7375"/>
                  </a:cubicBezTo>
                  <a:cubicBezTo>
                    <a:pt x="13331" y="7295"/>
                    <a:pt x="13271" y="7215"/>
                    <a:pt x="13191" y="7156"/>
                  </a:cubicBezTo>
                  <a:cubicBezTo>
                    <a:pt x="13092" y="6897"/>
                    <a:pt x="13152" y="6579"/>
                    <a:pt x="13172" y="6340"/>
                  </a:cubicBezTo>
                  <a:cubicBezTo>
                    <a:pt x="13191" y="6002"/>
                    <a:pt x="13231" y="5683"/>
                    <a:pt x="13271" y="5365"/>
                  </a:cubicBezTo>
                  <a:cubicBezTo>
                    <a:pt x="13371" y="4728"/>
                    <a:pt x="13510" y="4092"/>
                    <a:pt x="13689" y="3455"/>
                  </a:cubicBezTo>
                  <a:cubicBezTo>
                    <a:pt x="13729" y="3296"/>
                    <a:pt x="13788" y="3077"/>
                    <a:pt x="13848" y="2898"/>
                  </a:cubicBezTo>
                  <a:cubicBezTo>
                    <a:pt x="13848" y="2898"/>
                    <a:pt x="13868" y="2878"/>
                    <a:pt x="13868" y="2878"/>
                  </a:cubicBezTo>
                  <a:cubicBezTo>
                    <a:pt x="13888" y="2818"/>
                    <a:pt x="13908" y="2759"/>
                    <a:pt x="13948" y="2699"/>
                  </a:cubicBezTo>
                  <a:cubicBezTo>
                    <a:pt x="14007" y="2600"/>
                    <a:pt x="14107" y="2520"/>
                    <a:pt x="14246" y="2520"/>
                  </a:cubicBezTo>
                  <a:cubicBezTo>
                    <a:pt x="14259" y="2519"/>
                    <a:pt x="14271" y="2519"/>
                    <a:pt x="14284" y="2519"/>
                  </a:cubicBezTo>
                  <a:close/>
                  <a:moveTo>
                    <a:pt x="12858" y="1918"/>
                  </a:moveTo>
                  <a:cubicBezTo>
                    <a:pt x="13054" y="1918"/>
                    <a:pt x="13260" y="2024"/>
                    <a:pt x="13410" y="2162"/>
                  </a:cubicBezTo>
                  <a:cubicBezTo>
                    <a:pt x="13530" y="2281"/>
                    <a:pt x="13609" y="2440"/>
                    <a:pt x="13629" y="2600"/>
                  </a:cubicBezTo>
                  <a:cubicBezTo>
                    <a:pt x="13550" y="2739"/>
                    <a:pt x="13510" y="2918"/>
                    <a:pt x="13450" y="3077"/>
                  </a:cubicBezTo>
                  <a:cubicBezTo>
                    <a:pt x="13231" y="3734"/>
                    <a:pt x="13052" y="4430"/>
                    <a:pt x="12933" y="5126"/>
                  </a:cubicBezTo>
                  <a:cubicBezTo>
                    <a:pt x="12873" y="5484"/>
                    <a:pt x="12833" y="5843"/>
                    <a:pt x="12794" y="6201"/>
                  </a:cubicBezTo>
                  <a:cubicBezTo>
                    <a:pt x="12774" y="6440"/>
                    <a:pt x="12734" y="6718"/>
                    <a:pt x="12754" y="6977"/>
                  </a:cubicBezTo>
                  <a:cubicBezTo>
                    <a:pt x="12711" y="7322"/>
                    <a:pt x="12418" y="7574"/>
                    <a:pt x="12093" y="7574"/>
                  </a:cubicBezTo>
                  <a:cubicBezTo>
                    <a:pt x="11969" y="7574"/>
                    <a:pt x="11840" y="7537"/>
                    <a:pt x="11719" y="7454"/>
                  </a:cubicBezTo>
                  <a:cubicBezTo>
                    <a:pt x="11480" y="7295"/>
                    <a:pt x="11421" y="7036"/>
                    <a:pt x="11441" y="6758"/>
                  </a:cubicBezTo>
                  <a:cubicBezTo>
                    <a:pt x="11441" y="6420"/>
                    <a:pt x="11480" y="6101"/>
                    <a:pt x="11520" y="5763"/>
                  </a:cubicBezTo>
                  <a:cubicBezTo>
                    <a:pt x="11600" y="5106"/>
                    <a:pt x="11719" y="4450"/>
                    <a:pt x="11878" y="3793"/>
                  </a:cubicBezTo>
                  <a:cubicBezTo>
                    <a:pt x="11938" y="3475"/>
                    <a:pt x="12037" y="3157"/>
                    <a:pt x="12137" y="2838"/>
                  </a:cubicBezTo>
                  <a:cubicBezTo>
                    <a:pt x="12217" y="2560"/>
                    <a:pt x="12316" y="2241"/>
                    <a:pt x="12535" y="2042"/>
                  </a:cubicBezTo>
                  <a:cubicBezTo>
                    <a:pt x="12631" y="1954"/>
                    <a:pt x="12743" y="1918"/>
                    <a:pt x="12858" y="1918"/>
                  </a:cubicBezTo>
                  <a:close/>
                  <a:moveTo>
                    <a:pt x="3708" y="1"/>
                  </a:moveTo>
                  <a:cubicBezTo>
                    <a:pt x="3402" y="1"/>
                    <a:pt x="3107" y="149"/>
                    <a:pt x="2885" y="371"/>
                  </a:cubicBezTo>
                  <a:cubicBezTo>
                    <a:pt x="2806" y="451"/>
                    <a:pt x="2746" y="530"/>
                    <a:pt x="2686" y="610"/>
                  </a:cubicBezTo>
                  <a:cubicBezTo>
                    <a:pt x="2484" y="535"/>
                    <a:pt x="2247" y="495"/>
                    <a:pt x="2010" y="495"/>
                  </a:cubicBezTo>
                  <a:cubicBezTo>
                    <a:pt x="1804" y="495"/>
                    <a:pt x="1598" y="525"/>
                    <a:pt x="1413" y="590"/>
                  </a:cubicBezTo>
                  <a:cubicBezTo>
                    <a:pt x="915" y="749"/>
                    <a:pt x="577" y="1207"/>
                    <a:pt x="398" y="1684"/>
                  </a:cubicBezTo>
                  <a:cubicBezTo>
                    <a:pt x="199" y="2162"/>
                    <a:pt x="120" y="2679"/>
                    <a:pt x="60" y="3177"/>
                  </a:cubicBezTo>
                  <a:cubicBezTo>
                    <a:pt x="0" y="3634"/>
                    <a:pt x="20" y="4132"/>
                    <a:pt x="299" y="4529"/>
                  </a:cubicBezTo>
                  <a:cubicBezTo>
                    <a:pt x="458" y="4768"/>
                    <a:pt x="697" y="4907"/>
                    <a:pt x="955" y="5027"/>
                  </a:cubicBezTo>
                  <a:cubicBezTo>
                    <a:pt x="1214" y="5146"/>
                    <a:pt x="1473" y="5266"/>
                    <a:pt x="1731" y="5345"/>
                  </a:cubicBezTo>
                  <a:cubicBezTo>
                    <a:pt x="1771" y="5683"/>
                    <a:pt x="1890" y="5982"/>
                    <a:pt x="2209" y="6181"/>
                  </a:cubicBezTo>
                  <a:cubicBezTo>
                    <a:pt x="2399" y="6312"/>
                    <a:pt x="2625" y="6386"/>
                    <a:pt x="2853" y="6386"/>
                  </a:cubicBezTo>
                  <a:cubicBezTo>
                    <a:pt x="3006" y="6386"/>
                    <a:pt x="3159" y="6352"/>
                    <a:pt x="3303" y="6280"/>
                  </a:cubicBezTo>
                  <a:cubicBezTo>
                    <a:pt x="3562" y="6161"/>
                    <a:pt x="3761" y="5962"/>
                    <a:pt x="3880" y="5723"/>
                  </a:cubicBezTo>
                  <a:cubicBezTo>
                    <a:pt x="3999" y="5823"/>
                    <a:pt x="4119" y="5902"/>
                    <a:pt x="4258" y="5962"/>
                  </a:cubicBezTo>
                  <a:cubicBezTo>
                    <a:pt x="4537" y="6081"/>
                    <a:pt x="4855" y="6141"/>
                    <a:pt x="5153" y="6201"/>
                  </a:cubicBezTo>
                  <a:cubicBezTo>
                    <a:pt x="5531" y="6260"/>
                    <a:pt x="5890" y="6320"/>
                    <a:pt x="6248" y="6400"/>
                  </a:cubicBezTo>
                  <a:cubicBezTo>
                    <a:pt x="7859" y="6698"/>
                    <a:pt x="9491" y="7016"/>
                    <a:pt x="11122" y="7295"/>
                  </a:cubicBezTo>
                  <a:cubicBezTo>
                    <a:pt x="11182" y="7494"/>
                    <a:pt x="11321" y="7653"/>
                    <a:pt x="11500" y="7792"/>
                  </a:cubicBezTo>
                  <a:cubicBezTo>
                    <a:pt x="11672" y="7900"/>
                    <a:pt x="11867" y="7955"/>
                    <a:pt x="12063" y="7955"/>
                  </a:cubicBezTo>
                  <a:cubicBezTo>
                    <a:pt x="12231" y="7955"/>
                    <a:pt x="12399" y="7915"/>
                    <a:pt x="12555" y="7832"/>
                  </a:cubicBezTo>
                  <a:cubicBezTo>
                    <a:pt x="12714" y="7733"/>
                    <a:pt x="12833" y="7593"/>
                    <a:pt x="12913" y="7454"/>
                  </a:cubicBezTo>
                  <a:cubicBezTo>
                    <a:pt x="12953" y="7474"/>
                    <a:pt x="12973" y="7474"/>
                    <a:pt x="12993" y="7514"/>
                  </a:cubicBezTo>
                  <a:cubicBezTo>
                    <a:pt x="13132" y="7613"/>
                    <a:pt x="13191" y="7753"/>
                    <a:pt x="13331" y="7792"/>
                  </a:cubicBezTo>
                  <a:cubicBezTo>
                    <a:pt x="13410" y="7823"/>
                    <a:pt x="13493" y="7835"/>
                    <a:pt x="13577" y="7835"/>
                  </a:cubicBezTo>
                  <a:cubicBezTo>
                    <a:pt x="13767" y="7835"/>
                    <a:pt x="13961" y="7774"/>
                    <a:pt x="14127" y="7733"/>
                  </a:cubicBezTo>
                  <a:cubicBezTo>
                    <a:pt x="14465" y="7653"/>
                    <a:pt x="14823" y="7613"/>
                    <a:pt x="15161" y="7554"/>
                  </a:cubicBezTo>
                  <a:cubicBezTo>
                    <a:pt x="15539" y="7474"/>
                    <a:pt x="15897" y="7395"/>
                    <a:pt x="16275" y="7295"/>
                  </a:cubicBezTo>
                  <a:cubicBezTo>
                    <a:pt x="16932" y="7136"/>
                    <a:pt x="17608" y="7056"/>
                    <a:pt x="18225" y="6758"/>
                  </a:cubicBezTo>
                  <a:cubicBezTo>
                    <a:pt x="18544" y="6619"/>
                    <a:pt x="18882" y="6400"/>
                    <a:pt x="18961" y="6042"/>
                  </a:cubicBezTo>
                  <a:cubicBezTo>
                    <a:pt x="19041" y="5624"/>
                    <a:pt x="18703" y="5365"/>
                    <a:pt x="18444" y="5126"/>
                  </a:cubicBezTo>
                  <a:cubicBezTo>
                    <a:pt x="18006" y="4709"/>
                    <a:pt x="17589" y="4311"/>
                    <a:pt x="17111" y="3972"/>
                  </a:cubicBezTo>
                  <a:cubicBezTo>
                    <a:pt x="16594" y="3634"/>
                    <a:pt x="16156" y="3137"/>
                    <a:pt x="15599" y="2838"/>
                  </a:cubicBezTo>
                  <a:cubicBezTo>
                    <a:pt x="15181" y="2619"/>
                    <a:pt x="14783" y="2222"/>
                    <a:pt x="14266" y="2202"/>
                  </a:cubicBezTo>
                  <a:cubicBezTo>
                    <a:pt x="14127" y="2202"/>
                    <a:pt x="13987" y="2241"/>
                    <a:pt x="13868" y="2321"/>
                  </a:cubicBezTo>
                  <a:cubicBezTo>
                    <a:pt x="13749" y="1983"/>
                    <a:pt x="13410" y="1684"/>
                    <a:pt x="13072" y="1605"/>
                  </a:cubicBezTo>
                  <a:cubicBezTo>
                    <a:pt x="12989" y="1585"/>
                    <a:pt x="12911" y="1575"/>
                    <a:pt x="12838" y="1575"/>
                  </a:cubicBezTo>
                  <a:cubicBezTo>
                    <a:pt x="12477" y="1575"/>
                    <a:pt x="12240" y="1807"/>
                    <a:pt x="12057" y="2122"/>
                  </a:cubicBezTo>
                  <a:cubicBezTo>
                    <a:pt x="11958" y="2082"/>
                    <a:pt x="11878" y="2042"/>
                    <a:pt x="11779" y="2003"/>
                  </a:cubicBezTo>
                  <a:cubicBezTo>
                    <a:pt x="11620" y="1943"/>
                    <a:pt x="11461" y="1903"/>
                    <a:pt x="11301" y="1843"/>
                  </a:cubicBezTo>
                  <a:cubicBezTo>
                    <a:pt x="10983" y="1744"/>
                    <a:pt x="10665" y="1664"/>
                    <a:pt x="10346" y="1585"/>
                  </a:cubicBezTo>
                  <a:cubicBezTo>
                    <a:pt x="9710" y="1406"/>
                    <a:pt x="9073" y="1267"/>
                    <a:pt x="8416" y="1147"/>
                  </a:cubicBezTo>
                  <a:cubicBezTo>
                    <a:pt x="7780" y="1048"/>
                    <a:pt x="7143" y="948"/>
                    <a:pt x="6486" y="888"/>
                  </a:cubicBezTo>
                  <a:cubicBezTo>
                    <a:pt x="6148" y="849"/>
                    <a:pt x="5830" y="829"/>
                    <a:pt x="5492" y="809"/>
                  </a:cubicBezTo>
                  <a:cubicBezTo>
                    <a:pt x="5419" y="804"/>
                    <a:pt x="5345" y="800"/>
                    <a:pt x="5271" y="800"/>
                  </a:cubicBezTo>
                  <a:cubicBezTo>
                    <a:pt x="5061" y="800"/>
                    <a:pt x="4852" y="831"/>
                    <a:pt x="4676" y="948"/>
                  </a:cubicBezTo>
                  <a:cubicBezTo>
                    <a:pt x="4676" y="829"/>
                    <a:pt x="4676" y="729"/>
                    <a:pt x="4636" y="630"/>
                  </a:cubicBezTo>
                  <a:cubicBezTo>
                    <a:pt x="4537" y="311"/>
                    <a:pt x="4198" y="73"/>
                    <a:pt x="3860" y="13"/>
                  </a:cubicBezTo>
                  <a:cubicBezTo>
                    <a:pt x="3809" y="5"/>
                    <a:pt x="3759" y="1"/>
                    <a:pt x="3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0" name="Google Shape;2010;p14"/>
          <p:cNvSpPr/>
          <p:nvPr/>
        </p:nvSpPr>
        <p:spPr>
          <a:xfrm flipH="1">
            <a:off x="3707303" y="289725"/>
            <a:ext cx="102893" cy="101169"/>
          </a:xfrm>
          <a:custGeom>
            <a:avLst/>
            <a:gdLst/>
            <a:ahLst/>
            <a:cxnLst/>
            <a:rect l="l" t="t" r="r" b="b"/>
            <a:pathLst>
              <a:path w="3582" h="3522" extrusionOk="0">
                <a:moveTo>
                  <a:pt x="498" y="0"/>
                </a:moveTo>
                <a:cubicBezTo>
                  <a:pt x="498" y="0"/>
                  <a:pt x="1" y="2905"/>
                  <a:pt x="2826" y="3522"/>
                </a:cubicBezTo>
                <a:cubicBezTo>
                  <a:pt x="2826" y="3522"/>
                  <a:pt x="3582" y="637"/>
                  <a:pt x="4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flipH="1">
            <a:off x="202292" y="2507442"/>
            <a:ext cx="130354" cy="128602"/>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flipH="1">
            <a:off x="8777179" y="2215076"/>
            <a:ext cx="106340" cy="106340"/>
          </a:xfrm>
          <a:custGeom>
            <a:avLst/>
            <a:gdLst/>
            <a:ahLst/>
            <a:cxnLst/>
            <a:rect l="l" t="t" r="r" b="b"/>
            <a:pathLst>
              <a:path w="3702" h="3702" extrusionOk="0">
                <a:moveTo>
                  <a:pt x="1672" y="1"/>
                </a:moveTo>
                <a:cubicBezTo>
                  <a:pt x="1672" y="1"/>
                  <a:pt x="1" y="1971"/>
                  <a:pt x="1831" y="3702"/>
                </a:cubicBezTo>
                <a:cubicBezTo>
                  <a:pt x="1831" y="3702"/>
                  <a:pt x="3701" y="1851"/>
                  <a:pt x="1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rot="1488180" flipH="1">
            <a:off x="4500907" y="4808757"/>
            <a:ext cx="130353" cy="128600"/>
          </a:xfrm>
          <a:custGeom>
            <a:avLst/>
            <a:gdLst/>
            <a:ahLst/>
            <a:cxnLst/>
            <a:rect l="l" t="t" r="r" b="b"/>
            <a:pathLst>
              <a:path w="4538" h="4477" extrusionOk="0">
                <a:moveTo>
                  <a:pt x="1692" y="0"/>
                </a:moveTo>
                <a:cubicBezTo>
                  <a:pt x="1692" y="0"/>
                  <a:pt x="1" y="2885"/>
                  <a:pt x="3145" y="4477"/>
                </a:cubicBezTo>
                <a:cubicBezTo>
                  <a:pt x="3145" y="4477"/>
                  <a:pt x="4537" y="1512"/>
                  <a:pt x="1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4" name="Google Shape;2014;p14"/>
          <p:cNvGrpSpPr/>
          <p:nvPr/>
        </p:nvGrpSpPr>
        <p:grpSpPr>
          <a:xfrm rot="5400000" flipH="1">
            <a:off x="8630841" y="3440759"/>
            <a:ext cx="797136" cy="291763"/>
            <a:chOff x="3407100" y="1275750"/>
            <a:chExt cx="725725" cy="265625"/>
          </a:xfrm>
        </p:grpSpPr>
        <p:sp>
          <p:nvSpPr>
            <p:cNvPr id="2015" name="Google Shape;2015;p14"/>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4"/>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1" name="Google Shape;2031;p14"/>
          <p:cNvGrpSpPr/>
          <p:nvPr/>
        </p:nvGrpSpPr>
        <p:grpSpPr>
          <a:xfrm rot="-5400000">
            <a:off x="-342146" y="1368356"/>
            <a:ext cx="797136" cy="291763"/>
            <a:chOff x="3407100" y="1275750"/>
            <a:chExt cx="725725" cy="265625"/>
          </a:xfrm>
        </p:grpSpPr>
        <p:sp>
          <p:nvSpPr>
            <p:cNvPr id="2032" name="Google Shape;2032;p14"/>
            <p:cNvSpPr/>
            <p:nvPr/>
          </p:nvSpPr>
          <p:spPr>
            <a:xfrm>
              <a:off x="3869175" y="1465050"/>
              <a:ext cx="41325" cy="27575"/>
            </a:xfrm>
            <a:custGeom>
              <a:avLst/>
              <a:gdLst/>
              <a:ahLst/>
              <a:cxnLst/>
              <a:rect l="l" t="t" r="r" b="b"/>
              <a:pathLst>
                <a:path w="1653" h="1103" extrusionOk="0">
                  <a:moveTo>
                    <a:pt x="1357" y="1"/>
                  </a:moveTo>
                  <a:cubicBezTo>
                    <a:pt x="1315" y="1"/>
                    <a:pt x="1272" y="9"/>
                    <a:pt x="1234" y="29"/>
                  </a:cubicBezTo>
                  <a:cubicBezTo>
                    <a:pt x="995" y="188"/>
                    <a:pt x="757" y="327"/>
                    <a:pt x="498" y="466"/>
                  </a:cubicBezTo>
                  <a:cubicBezTo>
                    <a:pt x="399" y="526"/>
                    <a:pt x="279" y="586"/>
                    <a:pt x="160" y="645"/>
                  </a:cubicBezTo>
                  <a:cubicBezTo>
                    <a:pt x="40" y="705"/>
                    <a:pt x="1" y="864"/>
                    <a:pt x="60" y="984"/>
                  </a:cubicBezTo>
                  <a:cubicBezTo>
                    <a:pt x="120" y="1063"/>
                    <a:pt x="200" y="1103"/>
                    <a:pt x="279" y="1103"/>
                  </a:cubicBezTo>
                  <a:cubicBezTo>
                    <a:pt x="319" y="1103"/>
                    <a:pt x="359" y="1103"/>
                    <a:pt x="399" y="1083"/>
                  </a:cubicBezTo>
                  <a:cubicBezTo>
                    <a:pt x="518" y="1023"/>
                    <a:pt x="637" y="964"/>
                    <a:pt x="737" y="904"/>
                  </a:cubicBezTo>
                  <a:cubicBezTo>
                    <a:pt x="995" y="765"/>
                    <a:pt x="1254" y="606"/>
                    <a:pt x="1493" y="466"/>
                  </a:cubicBezTo>
                  <a:cubicBezTo>
                    <a:pt x="1612" y="387"/>
                    <a:pt x="1652" y="228"/>
                    <a:pt x="1572" y="108"/>
                  </a:cubicBezTo>
                  <a:cubicBezTo>
                    <a:pt x="1532" y="41"/>
                    <a:pt x="1445" y="1"/>
                    <a:pt x="1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a:off x="4105950" y="1275750"/>
              <a:ext cx="26875" cy="17425"/>
            </a:xfrm>
            <a:custGeom>
              <a:avLst/>
              <a:gdLst/>
              <a:ahLst/>
              <a:cxnLst/>
              <a:rect l="l" t="t" r="r" b="b"/>
              <a:pathLst>
                <a:path w="1075" h="697" extrusionOk="0">
                  <a:moveTo>
                    <a:pt x="378" y="0"/>
                  </a:moveTo>
                  <a:cubicBezTo>
                    <a:pt x="299" y="100"/>
                    <a:pt x="199" y="179"/>
                    <a:pt x="100" y="279"/>
                  </a:cubicBezTo>
                  <a:cubicBezTo>
                    <a:pt x="0" y="378"/>
                    <a:pt x="0" y="537"/>
                    <a:pt x="100" y="637"/>
                  </a:cubicBezTo>
                  <a:cubicBezTo>
                    <a:pt x="159" y="677"/>
                    <a:pt x="219" y="697"/>
                    <a:pt x="279" y="697"/>
                  </a:cubicBezTo>
                  <a:cubicBezTo>
                    <a:pt x="339" y="697"/>
                    <a:pt x="418" y="677"/>
                    <a:pt x="458" y="637"/>
                  </a:cubicBezTo>
                  <a:cubicBezTo>
                    <a:pt x="657" y="418"/>
                    <a:pt x="876" y="199"/>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a:off x="3922400" y="1429850"/>
              <a:ext cx="39325" cy="30950"/>
            </a:xfrm>
            <a:custGeom>
              <a:avLst/>
              <a:gdLst/>
              <a:ahLst/>
              <a:cxnLst/>
              <a:rect l="l" t="t" r="r" b="b"/>
              <a:pathLst>
                <a:path w="1573" h="1238" extrusionOk="0">
                  <a:moveTo>
                    <a:pt x="1302" y="0"/>
                  </a:moveTo>
                  <a:cubicBezTo>
                    <a:pt x="1245" y="0"/>
                    <a:pt x="1186" y="21"/>
                    <a:pt x="1135" y="64"/>
                  </a:cubicBezTo>
                  <a:cubicBezTo>
                    <a:pt x="816" y="303"/>
                    <a:pt x="478" y="541"/>
                    <a:pt x="140" y="780"/>
                  </a:cubicBezTo>
                  <a:cubicBezTo>
                    <a:pt x="20" y="860"/>
                    <a:pt x="1" y="999"/>
                    <a:pt x="80" y="1118"/>
                  </a:cubicBezTo>
                  <a:cubicBezTo>
                    <a:pt x="120" y="1198"/>
                    <a:pt x="200" y="1238"/>
                    <a:pt x="279" y="1238"/>
                  </a:cubicBezTo>
                  <a:cubicBezTo>
                    <a:pt x="339" y="1238"/>
                    <a:pt x="379" y="1218"/>
                    <a:pt x="418" y="1178"/>
                  </a:cubicBezTo>
                  <a:cubicBezTo>
                    <a:pt x="757" y="959"/>
                    <a:pt x="1095" y="700"/>
                    <a:pt x="1433" y="442"/>
                  </a:cubicBezTo>
                  <a:cubicBezTo>
                    <a:pt x="1552" y="362"/>
                    <a:pt x="1572" y="203"/>
                    <a:pt x="1493" y="104"/>
                  </a:cubicBezTo>
                  <a:cubicBezTo>
                    <a:pt x="1448" y="36"/>
                    <a:pt x="137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a:off x="3972150" y="1390500"/>
              <a:ext cx="37325" cy="32500"/>
            </a:xfrm>
            <a:custGeom>
              <a:avLst/>
              <a:gdLst/>
              <a:ahLst/>
              <a:cxnLst/>
              <a:rect l="l" t="t" r="r" b="b"/>
              <a:pathLst>
                <a:path w="1493" h="1300" extrusionOk="0">
                  <a:moveTo>
                    <a:pt x="1215" y="1"/>
                  </a:moveTo>
                  <a:cubicBezTo>
                    <a:pt x="1156" y="1"/>
                    <a:pt x="1100" y="21"/>
                    <a:pt x="1055" y="66"/>
                  </a:cubicBezTo>
                  <a:cubicBezTo>
                    <a:pt x="736" y="345"/>
                    <a:pt x="418" y="603"/>
                    <a:pt x="120" y="862"/>
                  </a:cubicBezTo>
                  <a:cubicBezTo>
                    <a:pt x="20" y="941"/>
                    <a:pt x="0" y="1101"/>
                    <a:pt x="80" y="1220"/>
                  </a:cubicBezTo>
                  <a:cubicBezTo>
                    <a:pt x="139" y="1280"/>
                    <a:pt x="199" y="1300"/>
                    <a:pt x="279" y="1300"/>
                  </a:cubicBezTo>
                  <a:cubicBezTo>
                    <a:pt x="338" y="1300"/>
                    <a:pt x="378" y="1280"/>
                    <a:pt x="438" y="1240"/>
                  </a:cubicBezTo>
                  <a:cubicBezTo>
                    <a:pt x="736" y="981"/>
                    <a:pt x="1075" y="723"/>
                    <a:pt x="1393" y="424"/>
                  </a:cubicBezTo>
                  <a:cubicBezTo>
                    <a:pt x="1492" y="345"/>
                    <a:pt x="1492" y="185"/>
                    <a:pt x="1413" y="86"/>
                  </a:cubicBezTo>
                  <a:cubicBezTo>
                    <a:pt x="1358" y="31"/>
                    <a:pt x="1285"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a:off x="4018900" y="1348000"/>
              <a:ext cx="35825" cy="33725"/>
            </a:xfrm>
            <a:custGeom>
              <a:avLst/>
              <a:gdLst/>
              <a:ahLst/>
              <a:cxnLst/>
              <a:rect l="l" t="t" r="r" b="b"/>
              <a:pathLst>
                <a:path w="1433" h="1349" extrusionOk="0">
                  <a:moveTo>
                    <a:pt x="1164" y="0"/>
                  </a:moveTo>
                  <a:cubicBezTo>
                    <a:pt x="1105" y="0"/>
                    <a:pt x="1045" y="25"/>
                    <a:pt x="995" y="75"/>
                  </a:cubicBezTo>
                  <a:cubicBezTo>
                    <a:pt x="697" y="353"/>
                    <a:pt x="398" y="652"/>
                    <a:pt x="100" y="930"/>
                  </a:cubicBezTo>
                  <a:cubicBezTo>
                    <a:pt x="0" y="1030"/>
                    <a:pt x="0" y="1169"/>
                    <a:pt x="80" y="1269"/>
                  </a:cubicBezTo>
                  <a:cubicBezTo>
                    <a:pt x="140" y="1328"/>
                    <a:pt x="199" y="1348"/>
                    <a:pt x="259" y="1348"/>
                  </a:cubicBezTo>
                  <a:cubicBezTo>
                    <a:pt x="339" y="1348"/>
                    <a:pt x="398" y="1328"/>
                    <a:pt x="438" y="1288"/>
                  </a:cubicBezTo>
                  <a:cubicBezTo>
                    <a:pt x="737" y="1010"/>
                    <a:pt x="1035" y="711"/>
                    <a:pt x="1333" y="413"/>
                  </a:cubicBezTo>
                  <a:cubicBezTo>
                    <a:pt x="1433" y="333"/>
                    <a:pt x="1433" y="174"/>
                    <a:pt x="1333" y="75"/>
                  </a:cubicBezTo>
                  <a:cubicBezTo>
                    <a:pt x="1284" y="25"/>
                    <a:pt x="1224" y="0"/>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a:off x="4063175" y="1303450"/>
              <a:ext cx="35325" cy="35000"/>
            </a:xfrm>
            <a:custGeom>
              <a:avLst/>
              <a:gdLst/>
              <a:ahLst/>
              <a:cxnLst/>
              <a:rect l="l" t="t" r="r" b="b"/>
              <a:pathLst>
                <a:path w="1413" h="1400" extrusionOk="0">
                  <a:moveTo>
                    <a:pt x="1153" y="1"/>
                  </a:moveTo>
                  <a:cubicBezTo>
                    <a:pt x="1083" y="1"/>
                    <a:pt x="1010" y="31"/>
                    <a:pt x="955" y="86"/>
                  </a:cubicBezTo>
                  <a:cubicBezTo>
                    <a:pt x="677" y="384"/>
                    <a:pt x="378" y="683"/>
                    <a:pt x="100" y="961"/>
                  </a:cubicBezTo>
                  <a:cubicBezTo>
                    <a:pt x="0" y="1061"/>
                    <a:pt x="0" y="1220"/>
                    <a:pt x="100" y="1320"/>
                  </a:cubicBezTo>
                  <a:cubicBezTo>
                    <a:pt x="139" y="1379"/>
                    <a:pt x="199" y="1399"/>
                    <a:pt x="279" y="1399"/>
                  </a:cubicBezTo>
                  <a:cubicBezTo>
                    <a:pt x="338" y="1399"/>
                    <a:pt x="398" y="1359"/>
                    <a:pt x="438" y="1320"/>
                  </a:cubicBezTo>
                  <a:cubicBezTo>
                    <a:pt x="736" y="1021"/>
                    <a:pt x="1035" y="723"/>
                    <a:pt x="1313" y="424"/>
                  </a:cubicBezTo>
                  <a:cubicBezTo>
                    <a:pt x="1413" y="325"/>
                    <a:pt x="1413" y="166"/>
                    <a:pt x="1313" y="66"/>
                  </a:cubicBezTo>
                  <a:cubicBezTo>
                    <a:pt x="1269" y="21"/>
                    <a:pt x="1212" y="1"/>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a:off x="3407100" y="1275750"/>
              <a:ext cx="14925" cy="28375"/>
            </a:xfrm>
            <a:custGeom>
              <a:avLst/>
              <a:gdLst/>
              <a:ahLst/>
              <a:cxnLst/>
              <a:rect l="l" t="t" r="r" b="b"/>
              <a:pathLst>
                <a:path w="597" h="1135" extrusionOk="0">
                  <a:moveTo>
                    <a:pt x="0" y="0"/>
                  </a:moveTo>
                  <a:cubicBezTo>
                    <a:pt x="20" y="299"/>
                    <a:pt x="40" y="597"/>
                    <a:pt x="80" y="915"/>
                  </a:cubicBezTo>
                  <a:cubicBezTo>
                    <a:pt x="100" y="1035"/>
                    <a:pt x="199" y="1134"/>
                    <a:pt x="318" y="1134"/>
                  </a:cubicBezTo>
                  <a:cubicBezTo>
                    <a:pt x="338" y="1134"/>
                    <a:pt x="358" y="1114"/>
                    <a:pt x="358" y="1114"/>
                  </a:cubicBezTo>
                  <a:cubicBezTo>
                    <a:pt x="497" y="1095"/>
                    <a:pt x="597" y="975"/>
                    <a:pt x="577" y="836"/>
                  </a:cubicBezTo>
                  <a:cubicBezTo>
                    <a:pt x="537" y="557"/>
                    <a:pt x="517" y="279"/>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a:off x="3414550" y="1321925"/>
              <a:ext cx="22900" cy="41875"/>
            </a:xfrm>
            <a:custGeom>
              <a:avLst/>
              <a:gdLst/>
              <a:ahLst/>
              <a:cxnLst/>
              <a:rect l="l" t="t" r="r" b="b"/>
              <a:pathLst>
                <a:path w="916" h="1675" extrusionOk="0">
                  <a:moveTo>
                    <a:pt x="242" y="1"/>
                  </a:moveTo>
                  <a:cubicBezTo>
                    <a:pt x="228" y="1"/>
                    <a:pt x="214" y="2"/>
                    <a:pt x="199" y="4"/>
                  </a:cubicBezTo>
                  <a:cubicBezTo>
                    <a:pt x="80" y="43"/>
                    <a:pt x="0" y="183"/>
                    <a:pt x="20" y="302"/>
                  </a:cubicBezTo>
                  <a:cubicBezTo>
                    <a:pt x="100" y="561"/>
                    <a:pt x="160" y="819"/>
                    <a:pt x="259" y="1078"/>
                  </a:cubicBezTo>
                  <a:cubicBezTo>
                    <a:pt x="299" y="1217"/>
                    <a:pt x="359" y="1376"/>
                    <a:pt x="418" y="1516"/>
                  </a:cubicBezTo>
                  <a:cubicBezTo>
                    <a:pt x="458" y="1615"/>
                    <a:pt x="538" y="1675"/>
                    <a:pt x="637" y="1675"/>
                  </a:cubicBezTo>
                  <a:lnTo>
                    <a:pt x="737" y="1675"/>
                  </a:lnTo>
                  <a:cubicBezTo>
                    <a:pt x="856" y="1615"/>
                    <a:pt x="916" y="1476"/>
                    <a:pt x="876" y="1337"/>
                  </a:cubicBezTo>
                  <a:cubicBezTo>
                    <a:pt x="816" y="1197"/>
                    <a:pt x="776" y="1058"/>
                    <a:pt x="717" y="919"/>
                  </a:cubicBezTo>
                  <a:cubicBezTo>
                    <a:pt x="637" y="680"/>
                    <a:pt x="577" y="441"/>
                    <a:pt x="498" y="183"/>
                  </a:cubicBezTo>
                  <a:cubicBezTo>
                    <a:pt x="480" y="76"/>
                    <a:pt x="36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3436425" y="1379800"/>
              <a:ext cx="30375" cy="39225"/>
            </a:xfrm>
            <a:custGeom>
              <a:avLst/>
              <a:gdLst/>
              <a:ahLst/>
              <a:cxnLst/>
              <a:rect l="l" t="t" r="r" b="b"/>
              <a:pathLst>
                <a:path w="1215" h="1569" extrusionOk="0">
                  <a:moveTo>
                    <a:pt x="280" y="0"/>
                  </a:moveTo>
                  <a:cubicBezTo>
                    <a:pt x="239" y="0"/>
                    <a:pt x="198" y="11"/>
                    <a:pt x="160" y="36"/>
                  </a:cubicBezTo>
                  <a:cubicBezTo>
                    <a:pt x="41" y="96"/>
                    <a:pt x="1" y="235"/>
                    <a:pt x="61" y="375"/>
                  </a:cubicBezTo>
                  <a:cubicBezTo>
                    <a:pt x="260" y="733"/>
                    <a:pt x="478" y="1111"/>
                    <a:pt x="717" y="1449"/>
                  </a:cubicBezTo>
                  <a:cubicBezTo>
                    <a:pt x="777" y="1529"/>
                    <a:pt x="837" y="1568"/>
                    <a:pt x="916" y="1568"/>
                  </a:cubicBezTo>
                  <a:cubicBezTo>
                    <a:pt x="976" y="1568"/>
                    <a:pt x="1016" y="1548"/>
                    <a:pt x="1055" y="1529"/>
                  </a:cubicBezTo>
                  <a:cubicBezTo>
                    <a:pt x="1175" y="1449"/>
                    <a:pt x="1215" y="1290"/>
                    <a:pt x="1135" y="1170"/>
                  </a:cubicBezTo>
                  <a:cubicBezTo>
                    <a:pt x="896" y="832"/>
                    <a:pt x="697" y="494"/>
                    <a:pt x="498" y="136"/>
                  </a:cubicBezTo>
                  <a:cubicBezTo>
                    <a:pt x="457" y="54"/>
                    <a:pt x="370"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3471250" y="1431050"/>
              <a:ext cx="35350" cy="35225"/>
            </a:xfrm>
            <a:custGeom>
              <a:avLst/>
              <a:gdLst/>
              <a:ahLst/>
              <a:cxnLst/>
              <a:rect l="l" t="t" r="r" b="b"/>
              <a:pathLst>
                <a:path w="1414" h="1409" extrusionOk="0">
                  <a:moveTo>
                    <a:pt x="288" y="0"/>
                  </a:moveTo>
                  <a:cubicBezTo>
                    <a:pt x="231" y="0"/>
                    <a:pt x="174" y="20"/>
                    <a:pt x="120" y="56"/>
                  </a:cubicBezTo>
                  <a:cubicBezTo>
                    <a:pt x="21" y="155"/>
                    <a:pt x="1" y="314"/>
                    <a:pt x="100" y="414"/>
                  </a:cubicBezTo>
                  <a:cubicBezTo>
                    <a:pt x="379" y="732"/>
                    <a:pt x="677" y="1050"/>
                    <a:pt x="976" y="1329"/>
                  </a:cubicBezTo>
                  <a:cubicBezTo>
                    <a:pt x="1015" y="1369"/>
                    <a:pt x="1075" y="1408"/>
                    <a:pt x="1155" y="1408"/>
                  </a:cubicBezTo>
                  <a:cubicBezTo>
                    <a:pt x="1214" y="1408"/>
                    <a:pt x="1274" y="1369"/>
                    <a:pt x="1334" y="1329"/>
                  </a:cubicBezTo>
                  <a:cubicBezTo>
                    <a:pt x="1413" y="1229"/>
                    <a:pt x="1413" y="1070"/>
                    <a:pt x="1314" y="971"/>
                  </a:cubicBezTo>
                  <a:cubicBezTo>
                    <a:pt x="1015" y="692"/>
                    <a:pt x="737" y="394"/>
                    <a:pt x="478" y="95"/>
                  </a:cubicBezTo>
                  <a:cubicBezTo>
                    <a:pt x="423" y="30"/>
                    <a:pt x="35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3812475" y="1494025"/>
              <a:ext cx="42800" cy="23975"/>
            </a:xfrm>
            <a:custGeom>
              <a:avLst/>
              <a:gdLst/>
              <a:ahLst/>
              <a:cxnLst/>
              <a:rect l="l" t="t" r="r" b="b"/>
              <a:pathLst>
                <a:path w="1712" h="959" extrusionOk="0">
                  <a:moveTo>
                    <a:pt x="1435" y="0"/>
                  </a:moveTo>
                  <a:cubicBezTo>
                    <a:pt x="1400" y="0"/>
                    <a:pt x="1366" y="8"/>
                    <a:pt x="1334" y="24"/>
                  </a:cubicBezTo>
                  <a:cubicBezTo>
                    <a:pt x="956" y="183"/>
                    <a:pt x="577" y="342"/>
                    <a:pt x="199" y="481"/>
                  </a:cubicBezTo>
                  <a:cubicBezTo>
                    <a:pt x="60" y="521"/>
                    <a:pt x="0" y="660"/>
                    <a:pt x="40" y="800"/>
                  </a:cubicBezTo>
                  <a:cubicBezTo>
                    <a:pt x="80" y="899"/>
                    <a:pt x="180" y="959"/>
                    <a:pt x="279" y="959"/>
                  </a:cubicBezTo>
                  <a:cubicBezTo>
                    <a:pt x="319" y="959"/>
                    <a:pt x="339" y="959"/>
                    <a:pt x="379" y="939"/>
                  </a:cubicBezTo>
                  <a:cubicBezTo>
                    <a:pt x="757" y="800"/>
                    <a:pt x="1154" y="640"/>
                    <a:pt x="1533" y="481"/>
                  </a:cubicBezTo>
                  <a:cubicBezTo>
                    <a:pt x="1672" y="422"/>
                    <a:pt x="1712" y="262"/>
                    <a:pt x="1672" y="143"/>
                  </a:cubicBezTo>
                  <a:cubicBezTo>
                    <a:pt x="1628" y="56"/>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3691600" y="1527375"/>
              <a:ext cx="43800" cy="14000"/>
            </a:xfrm>
            <a:custGeom>
              <a:avLst/>
              <a:gdLst/>
              <a:ahLst/>
              <a:cxnLst/>
              <a:rect l="l" t="t" r="r" b="b"/>
              <a:pathLst>
                <a:path w="1752" h="560" extrusionOk="0">
                  <a:moveTo>
                    <a:pt x="1508" y="0"/>
                  </a:moveTo>
                  <a:cubicBezTo>
                    <a:pt x="1497" y="0"/>
                    <a:pt x="1485" y="1"/>
                    <a:pt x="1473" y="3"/>
                  </a:cubicBezTo>
                  <a:cubicBezTo>
                    <a:pt x="1055" y="43"/>
                    <a:pt x="657" y="62"/>
                    <a:pt x="259" y="62"/>
                  </a:cubicBezTo>
                  <a:cubicBezTo>
                    <a:pt x="120" y="82"/>
                    <a:pt x="1" y="182"/>
                    <a:pt x="1" y="321"/>
                  </a:cubicBezTo>
                  <a:cubicBezTo>
                    <a:pt x="21" y="460"/>
                    <a:pt x="120" y="560"/>
                    <a:pt x="259" y="560"/>
                  </a:cubicBezTo>
                  <a:cubicBezTo>
                    <a:pt x="677" y="560"/>
                    <a:pt x="1095" y="540"/>
                    <a:pt x="1533" y="480"/>
                  </a:cubicBezTo>
                  <a:cubicBezTo>
                    <a:pt x="1652" y="480"/>
                    <a:pt x="1752" y="341"/>
                    <a:pt x="1752" y="222"/>
                  </a:cubicBezTo>
                  <a:cubicBezTo>
                    <a:pt x="1733" y="94"/>
                    <a:pt x="163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3752775" y="1515225"/>
              <a:ext cx="44300" cy="19700"/>
            </a:xfrm>
            <a:custGeom>
              <a:avLst/>
              <a:gdLst/>
              <a:ahLst/>
              <a:cxnLst/>
              <a:rect l="l" t="t" r="r" b="b"/>
              <a:pathLst>
                <a:path w="1772" h="788" extrusionOk="0">
                  <a:moveTo>
                    <a:pt x="1487" y="1"/>
                  </a:moveTo>
                  <a:cubicBezTo>
                    <a:pt x="1463" y="1"/>
                    <a:pt x="1438" y="4"/>
                    <a:pt x="1414" y="11"/>
                  </a:cubicBezTo>
                  <a:cubicBezTo>
                    <a:pt x="1016" y="111"/>
                    <a:pt x="618" y="210"/>
                    <a:pt x="240" y="290"/>
                  </a:cubicBezTo>
                  <a:cubicBezTo>
                    <a:pt x="100" y="310"/>
                    <a:pt x="1" y="449"/>
                    <a:pt x="41" y="588"/>
                  </a:cubicBezTo>
                  <a:cubicBezTo>
                    <a:pt x="61" y="708"/>
                    <a:pt x="160" y="787"/>
                    <a:pt x="279" y="787"/>
                  </a:cubicBezTo>
                  <a:lnTo>
                    <a:pt x="319" y="787"/>
                  </a:lnTo>
                  <a:cubicBezTo>
                    <a:pt x="737" y="708"/>
                    <a:pt x="1155" y="608"/>
                    <a:pt x="1553" y="489"/>
                  </a:cubicBezTo>
                  <a:cubicBezTo>
                    <a:pt x="1692" y="449"/>
                    <a:pt x="1772" y="310"/>
                    <a:pt x="1732" y="170"/>
                  </a:cubicBezTo>
                  <a:cubicBezTo>
                    <a:pt x="1699" y="72"/>
                    <a:pt x="159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3516525" y="1473500"/>
              <a:ext cx="39800" cy="30075"/>
            </a:xfrm>
            <a:custGeom>
              <a:avLst/>
              <a:gdLst/>
              <a:ahLst/>
              <a:cxnLst/>
              <a:rect l="l" t="t" r="r" b="b"/>
              <a:pathLst>
                <a:path w="1592" h="1203" extrusionOk="0">
                  <a:moveTo>
                    <a:pt x="289" y="1"/>
                  </a:moveTo>
                  <a:cubicBezTo>
                    <a:pt x="214" y="1"/>
                    <a:pt x="139" y="37"/>
                    <a:pt x="80" y="108"/>
                  </a:cubicBezTo>
                  <a:cubicBezTo>
                    <a:pt x="0" y="208"/>
                    <a:pt x="20" y="367"/>
                    <a:pt x="139" y="447"/>
                  </a:cubicBezTo>
                  <a:cubicBezTo>
                    <a:pt x="478" y="705"/>
                    <a:pt x="836" y="944"/>
                    <a:pt x="1194" y="1163"/>
                  </a:cubicBezTo>
                  <a:cubicBezTo>
                    <a:pt x="1234" y="1183"/>
                    <a:pt x="1274" y="1203"/>
                    <a:pt x="1313" y="1203"/>
                  </a:cubicBezTo>
                  <a:cubicBezTo>
                    <a:pt x="1393" y="1203"/>
                    <a:pt x="1492" y="1143"/>
                    <a:pt x="1532" y="1063"/>
                  </a:cubicBezTo>
                  <a:cubicBezTo>
                    <a:pt x="1592" y="944"/>
                    <a:pt x="1572" y="805"/>
                    <a:pt x="1453" y="725"/>
                  </a:cubicBezTo>
                  <a:cubicBezTo>
                    <a:pt x="1095" y="526"/>
                    <a:pt x="756" y="307"/>
                    <a:pt x="438" y="49"/>
                  </a:cubicBezTo>
                  <a:cubicBezTo>
                    <a:pt x="390" y="17"/>
                    <a:pt x="33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3629425" y="1523875"/>
              <a:ext cx="44300" cy="16525"/>
            </a:xfrm>
            <a:custGeom>
              <a:avLst/>
              <a:gdLst/>
              <a:ahLst/>
              <a:cxnLst/>
              <a:rect l="l" t="t" r="r" b="b"/>
              <a:pathLst>
                <a:path w="1772" h="661" extrusionOk="0">
                  <a:moveTo>
                    <a:pt x="277" y="0"/>
                  </a:moveTo>
                  <a:cubicBezTo>
                    <a:pt x="156" y="0"/>
                    <a:pt x="56" y="77"/>
                    <a:pt x="21" y="202"/>
                  </a:cubicBezTo>
                  <a:cubicBezTo>
                    <a:pt x="1" y="342"/>
                    <a:pt x="80" y="461"/>
                    <a:pt x="220" y="501"/>
                  </a:cubicBezTo>
                  <a:cubicBezTo>
                    <a:pt x="637" y="580"/>
                    <a:pt x="1055" y="640"/>
                    <a:pt x="1473" y="660"/>
                  </a:cubicBezTo>
                  <a:lnTo>
                    <a:pt x="1493" y="660"/>
                  </a:lnTo>
                  <a:cubicBezTo>
                    <a:pt x="1632" y="660"/>
                    <a:pt x="1732" y="561"/>
                    <a:pt x="1752" y="441"/>
                  </a:cubicBezTo>
                  <a:cubicBezTo>
                    <a:pt x="1771" y="302"/>
                    <a:pt x="1652" y="183"/>
                    <a:pt x="1533" y="163"/>
                  </a:cubicBezTo>
                  <a:cubicBezTo>
                    <a:pt x="1115" y="143"/>
                    <a:pt x="717" y="83"/>
                    <a:pt x="319" y="3"/>
                  </a:cubicBezTo>
                  <a:cubicBezTo>
                    <a:pt x="305" y="1"/>
                    <a:pt x="29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3569750" y="1505175"/>
              <a:ext cx="43300" cy="23775"/>
            </a:xfrm>
            <a:custGeom>
              <a:avLst/>
              <a:gdLst/>
              <a:ahLst/>
              <a:cxnLst/>
              <a:rect l="l" t="t" r="r" b="b"/>
              <a:pathLst>
                <a:path w="1732" h="951" extrusionOk="0">
                  <a:moveTo>
                    <a:pt x="298" y="1"/>
                  </a:moveTo>
                  <a:cubicBezTo>
                    <a:pt x="196" y="1"/>
                    <a:pt x="105" y="49"/>
                    <a:pt x="60" y="155"/>
                  </a:cubicBezTo>
                  <a:cubicBezTo>
                    <a:pt x="0" y="274"/>
                    <a:pt x="60" y="413"/>
                    <a:pt x="199" y="473"/>
                  </a:cubicBezTo>
                  <a:cubicBezTo>
                    <a:pt x="577" y="652"/>
                    <a:pt x="975" y="811"/>
                    <a:pt x="1373" y="931"/>
                  </a:cubicBezTo>
                  <a:cubicBezTo>
                    <a:pt x="1413" y="931"/>
                    <a:pt x="1433" y="950"/>
                    <a:pt x="1453" y="950"/>
                  </a:cubicBezTo>
                  <a:cubicBezTo>
                    <a:pt x="1552" y="950"/>
                    <a:pt x="1652" y="871"/>
                    <a:pt x="1691" y="771"/>
                  </a:cubicBezTo>
                  <a:cubicBezTo>
                    <a:pt x="1731" y="632"/>
                    <a:pt x="1652" y="493"/>
                    <a:pt x="1532" y="453"/>
                  </a:cubicBezTo>
                  <a:cubicBezTo>
                    <a:pt x="1154" y="334"/>
                    <a:pt x="756" y="194"/>
                    <a:pt x="398" y="15"/>
                  </a:cubicBezTo>
                  <a:cubicBezTo>
                    <a:pt x="364" y="6"/>
                    <a:pt x="330"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8" name="Google Shape;2048;p14"/>
          <p:cNvGrpSpPr/>
          <p:nvPr/>
        </p:nvGrpSpPr>
        <p:grpSpPr>
          <a:xfrm>
            <a:off x="308641" y="289732"/>
            <a:ext cx="538450" cy="572699"/>
            <a:chOff x="4406225" y="4074225"/>
            <a:chExt cx="739325" cy="786350"/>
          </a:xfrm>
        </p:grpSpPr>
        <p:sp>
          <p:nvSpPr>
            <p:cNvPr id="2049" name="Google Shape;2049;p14"/>
            <p:cNvSpPr/>
            <p:nvPr/>
          </p:nvSpPr>
          <p:spPr>
            <a:xfrm>
              <a:off x="4604025" y="4773475"/>
              <a:ext cx="55150" cy="62575"/>
            </a:xfrm>
            <a:custGeom>
              <a:avLst/>
              <a:gdLst/>
              <a:ahLst/>
              <a:cxnLst/>
              <a:rect l="l" t="t" r="r" b="b"/>
              <a:pathLst>
                <a:path w="2206" h="2503" extrusionOk="0">
                  <a:moveTo>
                    <a:pt x="467" y="1"/>
                  </a:moveTo>
                  <a:cubicBezTo>
                    <a:pt x="467" y="27"/>
                    <a:pt x="441" y="27"/>
                    <a:pt x="415" y="27"/>
                  </a:cubicBezTo>
                  <a:cubicBezTo>
                    <a:pt x="415" y="105"/>
                    <a:pt x="389" y="157"/>
                    <a:pt x="389" y="234"/>
                  </a:cubicBezTo>
                  <a:lnTo>
                    <a:pt x="311" y="649"/>
                  </a:lnTo>
                  <a:cubicBezTo>
                    <a:pt x="260" y="935"/>
                    <a:pt x="208" y="1220"/>
                    <a:pt x="156" y="1506"/>
                  </a:cubicBezTo>
                  <a:cubicBezTo>
                    <a:pt x="104" y="1713"/>
                    <a:pt x="0" y="1972"/>
                    <a:pt x="208" y="2128"/>
                  </a:cubicBezTo>
                  <a:cubicBezTo>
                    <a:pt x="415" y="2284"/>
                    <a:pt x="675" y="2362"/>
                    <a:pt x="934" y="2413"/>
                  </a:cubicBezTo>
                  <a:cubicBezTo>
                    <a:pt x="986" y="2439"/>
                    <a:pt x="1064" y="2465"/>
                    <a:pt x="1116" y="2465"/>
                  </a:cubicBezTo>
                  <a:cubicBezTo>
                    <a:pt x="1142" y="2465"/>
                    <a:pt x="1193" y="2465"/>
                    <a:pt x="1219" y="2491"/>
                  </a:cubicBezTo>
                  <a:cubicBezTo>
                    <a:pt x="1219" y="2499"/>
                    <a:pt x="1219" y="2502"/>
                    <a:pt x="1220" y="2502"/>
                  </a:cubicBezTo>
                  <a:cubicBezTo>
                    <a:pt x="1222" y="2502"/>
                    <a:pt x="1227" y="2484"/>
                    <a:pt x="1245" y="2465"/>
                  </a:cubicBezTo>
                  <a:cubicBezTo>
                    <a:pt x="1323" y="2362"/>
                    <a:pt x="1401" y="2206"/>
                    <a:pt x="1453" y="2076"/>
                  </a:cubicBezTo>
                  <a:cubicBezTo>
                    <a:pt x="1712" y="1635"/>
                    <a:pt x="1946" y="1194"/>
                    <a:pt x="2205" y="779"/>
                  </a:cubicBezTo>
                  <a:cubicBezTo>
                    <a:pt x="1609" y="546"/>
                    <a:pt x="1038" y="312"/>
                    <a:pt x="49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4845275" y="4782575"/>
              <a:ext cx="52550" cy="67100"/>
            </a:xfrm>
            <a:custGeom>
              <a:avLst/>
              <a:gdLst/>
              <a:ahLst/>
              <a:cxnLst/>
              <a:rect l="l" t="t" r="r" b="b"/>
              <a:pathLst>
                <a:path w="2102" h="2684" extrusionOk="0">
                  <a:moveTo>
                    <a:pt x="2101" y="0"/>
                  </a:moveTo>
                  <a:lnTo>
                    <a:pt x="2101" y="0"/>
                  </a:lnTo>
                  <a:cubicBezTo>
                    <a:pt x="1427" y="285"/>
                    <a:pt x="727" y="519"/>
                    <a:pt x="0" y="701"/>
                  </a:cubicBezTo>
                  <a:cubicBezTo>
                    <a:pt x="26" y="752"/>
                    <a:pt x="52" y="830"/>
                    <a:pt x="78" y="882"/>
                  </a:cubicBezTo>
                  <a:cubicBezTo>
                    <a:pt x="130" y="1012"/>
                    <a:pt x="182" y="1142"/>
                    <a:pt x="234" y="1297"/>
                  </a:cubicBezTo>
                  <a:cubicBezTo>
                    <a:pt x="311" y="1531"/>
                    <a:pt x="415" y="1790"/>
                    <a:pt x="493" y="2049"/>
                  </a:cubicBezTo>
                  <a:cubicBezTo>
                    <a:pt x="545" y="2179"/>
                    <a:pt x="571" y="2309"/>
                    <a:pt x="623" y="2439"/>
                  </a:cubicBezTo>
                  <a:cubicBezTo>
                    <a:pt x="649" y="2516"/>
                    <a:pt x="675" y="2646"/>
                    <a:pt x="752" y="2672"/>
                  </a:cubicBezTo>
                  <a:cubicBezTo>
                    <a:pt x="778" y="2681"/>
                    <a:pt x="807" y="2684"/>
                    <a:pt x="837" y="2684"/>
                  </a:cubicBezTo>
                  <a:cubicBezTo>
                    <a:pt x="897" y="2684"/>
                    <a:pt x="960" y="2672"/>
                    <a:pt x="1012" y="2672"/>
                  </a:cubicBezTo>
                  <a:cubicBezTo>
                    <a:pt x="1168" y="2646"/>
                    <a:pt x="1297" y="2620"/>
                    <a:pt x="1427" y="2620"/>
                  </a:cubicBezTo>
                  <a:cubicBezTo>
                    <a:pt x="1583" y="2594"/>
                    <a:pt x="1712" y="2568"/>
                    <a:pt x="1842" y="2542"/>
                  </a:cubicBezTo>
                  <a:cubicBezTo>
                    <a:pt x="1894" y="2542"/>
                    <a:pt x="1920" y="2542"/>
                    <a:pt x="1946" y="2516"/>
                  </a:cubicBezTo>
                  <a:cubicBezTo>
                    <a:pt x="1972" y="2465"/>
                    <a:pt x="1946" y="2387"/>
                    <a:pt x="1946" y="2335"/>
                  </a:cubicBezTo>
                  <a:cubicBezTo>
                    <a:pt x="1972" y="2049"/>
                    <a:pt x="1972" y="1790"/>
                    <a:pt x="1998" y="1505"/>
                  </a:cubicBezTo>
                  <a:cubicBezTo>
                    <a:pt x="2024" y="1012"/>
                    <a:pt x="2049" y="493"/>
                    <a:pt x="210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4959400" y="4187875"/>
              <a:ext cx="29875" cy="34400"/>
            </a:xfrm>
            <a:custGeom>
              <a:avLst/>
              <a:gdLst/>
              <a:ahLst/>
              <a:cxnLst/>
              <a:rect l="l" t="t" r="r" b="b"/>
              <a:pathLst>
                <a:path w="1195" h="1376" extrusionOk="0">
                  <a:moveTo>
                    <a:pt x="468" y="0"/>
                  </a:moveTo>
                  <a:cubicBezTo>
                    <a:pt x="390" y="182"/>
                    <a:pt x="312" y="338"/>
                    <a:pt x="234" y="493"/>
                  </a:cubicBezTo>
                  <a:cubicBezTo>
                    <a:pt x="182" y="623"/>
                    <a:pt x="130" y="727"/>
                    <a:pt x="79" y="831"/>
                  </a:cubicBezTo>
                  <a:cubicBezTo>
                    <a:pt x="53" y="882"/>
                    <a:pt x="27" y="934"/>
                    <a:pt x="1" y="986"/>
                  </a:cubicBezTo>
                  <a:cubicBezTo>
                    <a:pt x="208" y="1116"/>
                    <a:pt x="416" y="1246"/>
                    <a:pt x="623" y="1375"/>
                  </a:cubicBezTo>
                  <a:cubicBezTo>
                    <a:pt x="727" y="1194"/>
                    <a:pt x="857" y="986"/>
                    <a:pt x="961" y="779"/>
                  </a:cubicBezTo>
                  <a:lnTo>
                    <a:pt x="1194" y="364"/>
                  </a:lnTo>
                  <a:cubicBezTo>
                    <a:pt x="1116" y="312"/>
                    <a:pt x="1012" y="260"/>
                    <a:pt x="909" y="208"/>
                  </a:cubicBezTo>
                  <a:cubicBezTo>
                    <a:pt x="779" y="156"/>
                    <a:pt x="623" y="78"/>
                    <a:pt x="46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4658500" y="4158700"/>
              <a:ext cx="26600" cy="33725"/>
            </a:xfrm>
            <a:custGeom>
              <a:avLst/>
              <a:gdLst/>
              <a:ahLst/>
              <a:cxnLst/>
              <a:rect l="l" t="t" r="r" b="b"/>
              <a:pathLst>
                <a:path w="1064" h="1349" extrusionOk="0">
                  <a:moveTo>
                    <a:pt x="804" y="0"/>
                  </a:moveTo>
                  <a:cubicBezTo>
                    <a:pt x="545" y="78"/>
                    <a:pt x="260" y="156"/>
                    <a:pt x="0" y="208"/>
                  </a:cubicBezTo>
                  <a:cubicBezTo>
                    <a:pt x="52" y="363"/>
                    <a:pt x="104" y="519"/>
                    <a:pt x="156" y="675"/>
                  </a:cubicBezTo>
                  <a:cubicBezTo>
                    <a:pt x="234" y="882"/>
                    <a:pt x="312" y="1116"/>
                    <a:pt x="363" y="1349"/>
                  </a:cubicBezTo>
                  <a:cubicBezTo>
                    <a:pt x="597" y="1245"/>
                    <a:pt x="830" y="1167"/>
                    <a:pt x="1064" y="1116"/>
                  </a:cubicBezTo>
                  <a:cubicBezTo>
                    <a:pt x="1038" y="1038"/>
                    <a:pt x="1038" y="960"/>
                    <a:pt x="1012" y="908"/>
                  </a:cubicBezTo>
                  <a:cubicBezTo>
                    <a:pt x="986" y="778"/>
                    <a:pt x="960" y="675"/>
                    <a:pt x="934" y="545"/>
                  </a:cubicBezTo>
                  <a:cubicBezTo>
                    <a:pt x="882" y="363"/>
                    <a:pt x="830" y="182"/>
                    <a:pt x="80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4406225" y="4074225"/>
              <a:ext cx="739325" cy="786350"/>
            </a:xfrm>
            <a:custGeom>
              <a:avLst/>
              <a:gdLst/>
              <a:ahLst/>
              <a:cxnLst/>
              <a:rect l="l" t="t" r="r" b="b"/>
              <a:pathLst>
                <a:path w="29573" h="31454" extrusionOk="0">
                  <a:moveTo>
                    <a:pt x="11014" y="467"/>
                  </a:moveTo>
                  <a:cubicBezTo>
                    <a:pt x="11271" y="467"/>
                    <a:pt x="11527" y="493"/>
                    <a:pt x="11777" y="552"/>
                  </a:cubicBezTo>
                  <a:cubicBezTo>
                    <a:pt x="12633" y="759"/>
                    <a:pt x="13308" y="1356"/>
                    <a:pt x="13671" y="2134"/>
                  </a:cubicBezTo>
                  <a:cubicBezTo>
                    <a:pt x="13645" y="2160"/>
                    <a:pt x="13645" y="2212"/>
                    <a:pt x="13645" y="2238"/>
                  </a:cubicBezTo>
                  <a:cubicBezTo>
                    <a:pt x="13671" y="2315"/>
                    <a:pt x="13671" y="2290"/>
                    <a:pt x="13593" y="2315"/>
                  </a:cubicBezTo>
                  <a:cubicBezTo>
                    <a:pt x="13489" y="2315"/>
                    <a:pt x="13412" y="2341"/>
                    <a:pt x="13334" y="2367"/>
                  </a:cubicBezTo>
                  <a:cubicBezTo>
                    <a:pt x="13204" y="2419"/>
                    <a:pt x="13074" y="2445"/>
                    <a:pt x="12945" y="2471"/>
                  </a:cubicBezTo>
                  <a:cubicBezTo>
                    <a:pt x="12633" y="2549"/>
                    <a:pt x="12322" y="2653"/>
                    <a:pt x="12011" y="2731"/>
                  </a:cubicBezTo>
                  <a:cubicBezTo>
                    <a:pt x="11414" y="2886"/>
                    <a:pt x="10792" y="3042"/>
                    <a:pt x="10195" y="3197"/>
                  </a:cubicBezTo>
                  <a:cubicBezTo>
                    <a:pt x="9598" y="3353"/>
                    <a:pt x="8976" y="3509"/>
                    <a:pt x="8379" y="3664"/>
                  </a:cubicBezTo>
                  <a:cubicBezTo>
                    <a:pt x="8223" y="3690"/>
                    <a:pt x="8068" y="3742"/>
                    <a:pt x="7912" y="3768"/>
                  </a:cubicBezTo>
                  <a:cubicBezTo>
                    <a:pt x="7834" y="3794"/>
                    <a:pt x="7731" y="3794"/>
                    <a:pt x="7653" y="3820"/>
                  </a:cubicBezTo>
                  <a:cubicBezTo>
                    <a:pt x="7653" y="3613"/>
                    <a:pt x="7601" y="3094"/>
                    <a:pt x="7627" y="3016"/>
                  </a:cubicBezTo>
                  <a:cubicBezTo>
                    <a:pt x="7627" y="2445"/>
                    <a:pt x="7782" y="1926"/>
                    <a:pt x="8146" y="1485"/>
                  </a:cubicBezTo>
                  <a:cubicBezTo>
                    <a:pt x="8483" y="1122"/>
                    <a:pt x="8976" y="915"/>
                    <a:pt x="9417" y="759"/>
                  </a:cubicBezTo>
                  <a:cubicBezTo>
                    <a:pt x="9927" y="583"/>
                    <a:pt x="10473" y="467"/>
                    <a:pt x="11014" y="467"/>
                  </a:cubicBezTo>
                  <a:close/>
                  <a:moveTo>
                    <a:pt x="10895" y="3379"/>
                  </a:moveTo>
                  <a:cubicBezTo>
                    <a:pt x="10921" y="3561"/>
                    <a:pt x="10973" y="3742"/>
                    <a:pt x="11025" y="3924"/>
                  </a:cubicBezTo>
                  <a:cubicBezTo>
                    <a:pt x="11051" y="4054"/>
                    <a:pt x="11077" y="4157"/>
                    <a:pt x="11103" y="4287"/>
                  </a:cubicBezTo>
                  <a:cubicBezTo>
                    <a:pt x="11129" y="4339"/>
                    <a:pt x="11129" y="4417"/>
                    <a:pt x="11155" y="4495"/>
                  </a:cubicBezTo>
                  <a:cubicBezTo>
                    <a:pt x="10921" y="4546"/>
                    <a:pt x="10688" y="4624"/>
                    <a:pt x="10454" y="4728"/>
                  </a:cubicBezTo>
                  <a:cubicBezTo>
                    <a:pt x="10403" y="4495"/>
                    <a:pt x="10325" y="4261"/>
                    <a:pt x="10247" y="4054"/>
                  </a:cubicBezTo>
                  <a:cubicBezTo>
                    <a:pt x="10195" y="3898"/>
                    <a:pt x="10143" y="3742"/>
                    <a:pt x="10091" y="3587"/>
                  </a:cubicBezTo>
                  <a:cubicBezTo>
                    <a:pt x="10351" y="3535"/>
                    <a:pt x="10636" y="3457"/>
                    <a:pt x="10895" y="3379"/>
                  </a:cubicBezTo>
                  <a:close/>
                  <a:moveTo>
                    <a:pt x="22354" y="1592"/>
                  </a:moveTo>
                  <a:cubicBezTo>
                    <a:pt x="23018" y="1592"/>
                    <a:pt x="23683" y="1822"/>
                    <a:pt x="24255" y="2108"/>
                  </a:cubicBezTo>
                  <a:cubicBezTo>
                    <a:pt x="24696" y="2315"/>
                    <a:pt x="25085" y="2575"/>
                    <a:pt x="25422" y="2912"/>
                  </a:cubicBezTo>
                  <a:cubicBezTo>
                    <a:pt x="25785" y="3301"/>
                    <a:pt x="25941" y="3872"/>
                    <a:pt x="25915" y="4391"/>
                  </a:cubicBezTo>
                  <a:cubicBezTo>
                    <a:pt x="25915" y="4650"/>
                    <a:pt x="25863" y="4936"/>
                    <a:pt x="25785" y="5221"/>
                  </a:cubicBezTo>
                  <a:cubicBezTo>
                    <a:pt x="25759" y="5325"/>
                    <a:pt x="25682" y="5480"/>
                    <a:pt x="25682" y="5610"/>
                  </a:cubicBezTo>
                  <a:cubicBezTo>
                    <a:pt x="25578" y="5584"/>
                    <a:pt x="25474" y="5532"/>
                    <a:pt x="25448" y="5506"/>
                  </a:cubicBezTo>
                  <a:cubicBezTo>
                    <a:pt x="24877" y="5247"/>
                    <a:pt x="24333" y="4987"/>
                    <a:pt x="23762" y="4728"/>
                  </a:cubicBezTo>
                  <a:cubicBezTo>
                    <a:pt x="23113" y="4417"/>
                    <a:pt x="22491" y="4105"/>
                    <a:pt x="21842" y="3794"/>
                  </a:cubicBezTo>
                  <a:cubicBezTo>
                    <a:pt x="21531" y="3638"/>
                    <a:pt x="21220" y="3483"/>
                    <a:pt x="20909" y="3327"/>
                  </a:cubicBezTo>
                  <a:cubicBezTo>
                    <a:pt x="20753" y="3249"/>
                    <a:pt x="20597" y="3172"/>
                    <a:pt x="20468" y="3120"/>
                  </a:cubicBezTo>
                  <a:cubicBezTo>
                    <a:pt x="20390" y="3068"/>
                    <a:pt x="20312" y="3042"/>
                    <a:pt x="20234" y="2990"/>
                  </a:cubicBezTo>
                  <a:cubicBezTo>
                    <a:pt x="20156" y="2964"/>
                    <a:pt x="20078" y="2964"/>
                    <a:pt x="20104" y="2886"/>
                  </a:cubicBezTo>
                  <a:cubicBezTo>
                    <a:pt x="20130" y="2834"/>
                    <a:pt x="20130" y="2808"/>
                    <a:pt x="20130" y="2782"/>
                  </a:cubicBezTo>
                  <a:cubicBezTo>
                    <a:pt x="20571" y="2160"/>
                    <a:pt x="21220" y="1719"/>
                    <a:pt x="21998" y="1615"/>
                  </a:cubicBezTo>
                  <a:cubicBezTo>
                    <a:pt x="22116" y="1599"/>
                    <a:pt x="22235" y="1592"/>
                    <a:pt x="22354" y="1592"/>
                  </a:cubicBezTo>
                  <a:close/>
                  <a:moveTo>
                    <a:pt x="22595" y="4546"/>
                  </a:moveTo>
                  <a:cubicBezTo>
                    <a:pt x="22750" y="4624"/>
                    <a:pt x="22906" y="4702"/>
                    <a:pt x="23036" y="4754"/>
                  </a:cubicBezTo>
                  <a:cubicBezTo>
                    <a:pt x="23139" y="4806"/>
                    <a:pt x="23243" y="4858"/>
                    <a:pt x="23321" y="4910"/>
                  </a:cubicBezTo>
                  <a:lnTo>
                    <a:pt x="23088" y="5325"/>
                  </a:lnTo>
                  <a:cubicBezTo>
                    <a:pt x="22984" y="5532"/>
                    <a:pt x="22854" y="5740"/>
                    <a:pt x="22750" y="5921"/>
                  </a:cubicBezTo>
                  <a:cubicBezTo>
                    <a:pt x="22543" y="5792"/>
                    <a:pt x="22335" y="5662"/>
                    <a:pt x="22128" y="5532"/>
                  </a:cubicBezTo>
                  <a:cubicBezTo>
                    <a:pt x="22154" y="5480"/>
                    <a:pt x="22180" y="5428"/>
                    <a:pt x="22206" y="5377"/>
                  </a:cubicBezTo>
                  <a:cubicBezTo>
                    <a:pt x="22257" y="5273"/>
                    <a:pt x="22309" y="5169"/>
                    <a:pt x="22361" y="5039"/>
                  </a:cubicBezTo>
                  <a:cubicBezTo>
                    <a:pt x="22439" y="4884"/>
                    <a:pt x="22517" y="4728"/>
                    <a:pt x="22595" y="4546"/>
                  </a:cubicBezTo>
                  <a:close/>
                  <a:moveTo>
                    <a:pt x="15986" y="7704"/>
                  </a:moveTo>
                  <a:cubicBezTo>
                    <a:pt x="15911" y="7704"/>
                    <a:pt x="15820" y="7751"/>
                    <a:pt x="15798" y="7815"/>
                  </a:cubicBezTo>
                  <a:cubicBezTo>
                    <a:pt x="15668" y="8204"/>
                    <a:pt x="15617" y="8619"/>
                    <a:pt x="15668" y="9008"/>
                  </a:cubicBezTo>
                  <a:cubicBezTo>
                    <a:pt x="15668" y="9101"/>
                    <a:pt x="15772" y="9194"/>
                    <a:pt x="15868" y="9194"/>
                  </a:cubicBezTo>
                  <a:cubicBezTo>
                    <a:pt x="15880" y="9194"/>
                    <a:pt x="15891" y="9193"/>
                    <a:pt x="15902" y="9190"/>
                  </a:cubicBezTo>
                  <a:cubicBezTo>
                    <a:pt x="16032" y="9164"/>
                    <a:pt x="16084" y="9060"/>
                    <a:pt x="16084" y="8930"/>
                  </a:cubicBezTo>
                  <a:cubicBezTo>
                    <a:pt x="16058" y="8749"/>
                    <a:pt x="16058" y="8645"/>
                    <a:pt x="16058" y="8438"/>
                  </a:cubicBezTo>
                  <a:cubicBezTo>
                    <a:pt x="16058" y="8282"/>
                    <a:pt x="16109" y="8100"/>
                    <a:pt x="16135" y="7945"/>
                  </a:cubicBezTo>
                  <a:cubicBezTo>
                    <a:pt x="16161" y="7867"/>
                    <a:pt x="16135" y="7737"/>
                    <a:pt x="16032" y="7711"/>
                  </a:cubicBezTo>
                  <a:cubicBezTo>
                    <a:pt x="16018" y="7707"/>
                    <a:pt x="16002" y="7704"/>
                    <a:pt x="15986" y="7704"/>
                  </a:cubicBezTo>
                  <a:close/>
                  <a:moveTo>
                    <a:pt x="6986" y="15498"/>
                  </a:moveTo>
                  <a:cubicBezTo>
                    <a:pt x="6958" y="15498"/>
                    <a:pt x="6929" y="15505"/>
                    <a:pt x="6901" y="15519"/>
                  </a:cubicBezTo>
                  <a:cubicBezTo>
                    <a:pt x="6875" y="15519"/>
                    <a:pt x="6823" y="15545"/>
                    <a:pt x="6797" y="15545"/>
                  </a:cubicBezTo>
                  <a:cubicBezTo>
                    <a:pt x="6771" y="15545"/>
                    <a:pt x="6771" y="15571"/>
                    <a:pt x="6745" y="15571"/>
                  </a:cubicBezTo>
                  <a:lnTo>
                    <a:pt x="6693" y="15571"/>
                  </a:lnTo>
                  <a:cubicBezTo>
                    <a:pt x="6667" y="15571"/>
                    <a:pt x="6615" y="15597"/>
                    <a:pt x="6563" y="15597"/>
                  </a:cubicBezTo>
                  <a:lnTo>
                    <a:pt x="6485" y="15597"/>
                  </a:lnTo>
                  <a:cubicBezTo>
                    <a:pt x="6408" y="15597"/>
                    <a:pt x="6330" y="15597"/>
                    <a:pt x="6252" y="15571"/>
                  </a:cubicBezTo>
                  <a:lnTo>
                    <a:pt x="6226" y="15571"/>
                  </a:lnTo>
                  <a:cubicBezTo>
                    <a:pt x="6200" y="15571"/>
                    <a:pt x="6200" y="15571"/>
                    <a:pt x="6174" y="15545"/>
                  </a:cubicBezTo>
                  <a:cubicBezTo>
                    <a:pt x="6122" y="15545"/>
                    <a:pt x="6070" y="15519"/>
                    <a:pt x="6044" y="15519"/>
                  </a:cubicBezTo>
                  <a:cubicBezTo>
                    <a:pt x="6028" y="15514"/>
                    <a:pt x="6011" y="15511"/>
                    <a:pt x="5996" y="15511"/>
                  </a:cubicBezTo>
                  <a:cubicBezTo>
                    <a:pt x="5869" y="15511"/>
                    <a:pt x="5799" y="15683"/>
                    <a:pt x="5915" y="15753"/>
                  </a:cubicBezTo>
                  <a:cubicBezTo>
                    <a:pt x="6112" y="15889"/>
                    <a:pt x="6344" y="15955"/>
                    <a:pt x="6575" y="15955"/>
                  </a:cubicBezTo>
                  <a:cubicBezTo>
                    <a:pt x="6740" y="15955"/>
                    <a:pt x="6905" y="15921"/>
                    <a:pt x="7056" y="15857"/>
                  </a:cubicBezTo>
                  <a:cubicBezTo>
                    <a:pt x="7160" y="15831"/>
                    <a:pt x="7212" y="15701"/>
                    <a:pt x="7160" y="15597"/>
                  </a:cubicBezTo>
                  <a:cubicBezTo>
                    <a:pt x="7123" y="15541"/>
                    <a:pt x="7058" y="15498"/>
                    <a:pt x="6986" y="15498"/>
                  </a:cubicBezTo>
                  <a:close/>
                  <a:moveTo>
                    <a:pt x="9881" y="11335"/>
                  </a:moveTo>
                  <a:cubicBezTo>
                    <a:pt x="9789" y="11335"/>
                    <a:pt x="9700" y="11445"/>
                    <a:pt x="9780" y="11524"/>
                  </a:cubicBezTo>
                  <a:cubicBezTo>
                    <a:pt x="10558" y="12406"/>
                    <a:pt x="11388" y="13237"/>
                    <a:pt x="12244" y="14015"/>
                  </a:cubicBezTo>
                  <a:cubicBezTo>
                    <a:pt x="13023" y="14715"/>
                    <a:pt x="13801" y="15442"/>
                    <a:pt x="14631" y="16038"/>
                  </a:cubicBezTo>
                  <a:cubicBezTo>
                    <a:pt x="14605" y="16064"/>
                    <a:pt x="14605" y="16090"/>
                    <a:pt x="14605" y="16116"/>
                  </a:cubicBezTo>
                  <a:cubicBezTo>
                    <a:pt x="14605" y="16142"/>
                    <a:pt x="14579" y="16194"/>
                    <a:pt x="14605" y="16220"/>
                  </a:cubicBezTo>
                  <a:cubicBezTo>
                    <a:pt x="14605" y="16272"/>
                    <a:pt x="14605" y="16324"/>
                    <a:pt x="14631" y="16349"/>
                  </a:cubicBezTo>
                  <a:cubicBezTo>
                    <a:pt x="14657" y="16401"/>
                    <a:pt x="14683" y="16427"/>
                    <a:pt x="14709" y="16453"/>
                  </a:cubicBezTo>
                  <a:cubicBezTo>
                    <a:pt x="14709" y="16479"/>
                    <a:pt x="14709" y="16479"/>
                    <a:pt x="14709" y="16479"/>
                  </a:cubicBezTo>
                  <a:lnTo>
                    <a:pt x="14735" y="16479"/>
                  </a:lnTo>
                  <a:cubicBezTo>
                    <a:pt x="14735" y="16505"/>
                    <a:pt x="14761" y="16531"/>
                    <a:pt x="14787" y="16557"/>
                  </a:cubicBezTo>
                  <a:lnTo>
                    <a:pt x="14812" y="16557"/>
                  </a:lnTo>
                  <a:cubicBezTo>
                    <a:pt x="14838" y="16583"/>
                    <a:pt x="14864" y="16583"/>
                    <a:pt x="14890" y="16609"/>
                  </a:cubicBezTo>
                  <a:lnTo>
                    <a:pt x="14942" y="16609"/>
                  </a:lnTo>
                  <a:cubicBezTo>
                    <a:pt x="14968" y="16635"/>
                    <a:pt x="14994" y="16635"/>
                    <a:pt x="15020" y="16635"/>
                  </a:cubicBezTo>
                  <a:lnTo>
                    <a:pt x="15176" y="16635"/>
                  </a:lnTo>
                  <a:cubicBezTo>
                    <a:pt x="15202" y="16635"/>
                    <a:pt x="15227" y="16609"/>
                    <a:pt x="15279" y="16609"/>
                  </a:cubicBezTo>
                  <a:cubicBezTo>
                    <a:pt x="15279" y="16609"/>
                    <a:pt x="15279" y="16609"/>
                    <a:pt x="15305" y="16583"/>
                  </a:cubicBezTo>
                  <a:cubicBezTo>
                    <a:pt x="15331" y="16583"/>
                    <a:pt x="15357" y="16557"/>
                    <a:pt x="15383" y="16531"/>
                  </a:cubicBezTo>
                  <a:cubicBezTo>
                    <a:pt x="15409" y="16505"/>
                    <a:pt x="15435" y="16505"/>
                    <a:pt x="15461" y="16479"/>
                  </a:cubicBezTo>
                  <a:cubicBezTo>
                    <a:pt x="15461" y="16453"/>
                    <a:pt x="15461" y="16453"/>
                    <a:pt x="15461" y="16453"/>
                  </a:cubicBezTo>
                  <a:cubicBezTo>
                    <a:pt x="15513" y="16375"/>
                    <a:pt x="15539" y="16324"/>
                    <a:pt x="15539" y="16246"/>
                  </a:cubicBezTo>
                  <a:cubicBezTo>
                    <a:pt x="15539" y="16194"/>
                    <a:pt x="15539" y="16142"/>
                    <a:pt x="15539" y="16116"/>
                  </a:cubicBezTo>
                  <a:cubicBezTo>
                    <a:pt x="15643" y="16038"/>
                    <a:pt x="15746" y="15986"/>
                    <a:pt x="15850" y="15908"/>
                  </a:cubicBezTo>
                  <a:cubicBezTo>
                    <a:pt x="16058" y="15753"/>
                    <a:pt x="16291" y="15597"/>
                    <a:pt x="16525" y="15442"/>
                  </a:cubicBezTo>
                  <a:cubicBezTo>
                    <a:pt x="16966" y="15130"/>
                    <a:pt x="17407" y="14819"/>
                    <a:pt x="17848" y="14534"/>
                  </a:cubicBezTo>
                  <a:cubicBezTo>
                    <a:pt x="18314" y="14222"/>
                    <a:pt x="18781" y="13911"/>
                    <a:pt x="19248" y="13626"/>
                  </a:cubicBezTo>
                  <a:cubicBezTo>
                    <a:pt x="19715" y="13366"/>
                    <a:pt x="20234" y="13159"/>
                    <a:pt x="20649" y="12822"/>
                  </a:cubicBezTo>
                  <a:cubicBezTo>
                    <a:pt x="20830" y="12709"/>
                    <a:pt x="20696" y="12439"/>
                    <a:pt x="20505" y="12439"/>
                  </a:cubicBezTo>
                  <a:cubicBezTo>
                    <a:pt x="20476" y="12439"/>
                    <a:pt x="20446" y="12445"/>
                    <a:pt x="20416" y="12458"/>
                  </a:cubicBezTo>
                  <a:cubicBezTo>
                    <a:pt x="19923" y="12692"/>
                    <a:pt x="19508" y="13055"/>
                    <a:pt x="19067" y="13340"/>
                  </a:cubicBezTo>
                  <a:cubicBezTo>
                    <a:pt x="18600" y="13626"/>
                    <a:pt x="18133" y="13911"/>
                    <a:pt x="17692" y="14196"/>
                  </a:cubicBezTo>
                  <a:cubicBezTo>
                    <a:pt x="17225" y="14482"/>
                    <a:pt x="16758" y="14767"/>
                    <a:pt x="16317" y="15052"/>
                  </a:cubicBezTo>
                  <a:cubicBezTo>
                    <a:pt x="16084" y="15208"/>
                    <a:pt x="15876" y="15364"/>
                    <a:pt x="15668" y="15493"/>
                  </a:cubicBezTo>
                  <a:cubicBezTo>
                    <a:pt x="15539" y="15571"/>
                    <a:pt x="15409" y="15675"/>
                    <a:pt x="15279" y="15753"/>
                  </a:cubicBezTo>
                  <a:cubicBezTo>
                    <a:pt x="15279" y="15753"/>
                    <a:pt x="15253" y="15727"/>
                    <a:pt x="15227" y="15727"/>
                  </a:cubicBezTo>
                  <a:cubicBezTo>
                    <a:pt x="15202" y="15727"/>
                    <a:pt x="15176" y="15701"/>
                    <a:pt x="15124" y="15701"/>
                  </a:cubicBezTo>
                  <a:lnTo>
                    <a:pt x="14968" y="15701"/>
                  </a:lnTo>
                  <a:cubicBezTo>
                    <a:pt x="14138" y="15078"/>
                    <a:pt x="13282" y="14482"/>
                    <a:pt x="12504" y="13807"/>
                  </a:cubicBezTo>
                  <a:cubicBezTo>
                    <a:pt x="11622" y="13029"/>
                    <a:pt x="10766" y="12225"/>
                    <a:pt x="9962" y="11369"/>
                  </a:cubicBezTo>
                  <a:cubicBezTo>
                    <a:pt x="9937" y="11345"/>
                    <a:pt x="9909" y="11335"/>
                    <a:pt x="9881" y="11335"/>
                  </a:cubicBezTo>
                  <a:close/>
                  <a:moveTo>
                    <a:pt x="22128" y="17102"/>
                  </a:moveTo>
                  <a:cubicBezTo>
                    <a:pt x="22050" y="17102"/>
                    <a:pt x="21946" y="17180"/>
                    <a:pt x="21946" y="17283"/>
                  </a:cubicBezTo>
                  <a:cubicBezTo>
                    <a:pt x="21946" y="17361"/>
                    <a:pt x="21998" y="17465"/>
                    <a:pt x="22102" y="17465"/>
                  </a:cubicBezTo>
                  <a:cubicBezTo>
                    <a:pt x="22491" y="17491"/>
                    <a:pt x="22854" y="17543"/>
                    <a:pt x="23243" y="17543"/>
                  </a:cubicBezTo>
                  <a:cubicBezTo>
                    <a:pt x="23347" y="17543"/>
                    <a:pt x="23451" y="17491"/>
                    <a:pt x="23451" y="17361"/>
                  </a:cubicBezTo>
                  <a:cubicBezTo>
                    <a:pt x="23477" y="17257"/>
                    <a:pt x="23399" y="17180"/>
                    <a:pt x="23295" y="17154"/>
                  </a:cubicBezTo>
                  <a:cubicBezTo>
                    <a:pt x="22906" y="17102"/>
                    <a:pt x="22517" y="17128"/>
                    <a:pt x="22128" y="17102"/>
                  </a:cubicBezTo>
                  <a:close/>
                  <a:moveTo>
                    <a:pt x="2403" y="13497"/>
                  </a:moveTo>
                  <a:lnTo>
                    <a:pt x="2403" y="13497"/>
                  </a:lnTo>
                  <a:cubicBezTo>
                    <a:pt x="2387" y="13503"/>
                    <a:pt x="2387" y="13522"/>
                    <a:pt x="2387" y="13522"/>
                  </a:cubicBezTo>
                  <a:cubicBezTo>
                    <a:pt x="1946" y="15156"/>
                    <a:pt x="1790" y="16842"/>
                    <a:pt x="1998" y="18503"/>
                  </a:cubicBezTo>
                  <a:cubicBezTo>
                    <a:pt x="1557" y="18295"/>
                    <a:pt x="1116" y="18088"/>
                    <a:pt x="882" y="17647"/>
                  </a:cubicBezTo>
                  <a:cubicBezTo>
                    <a:pt x="597" y="17076"/>
                    <a:pt x="493" y="16349"/>
                    <a:pt x="545" y="15727"/>
                  </a:cubicBezTo>
                  <a:cubicBezTo>
                    <a:pt x="597" y="15130"/>
                    <a:pt x="830" y="14560"/>
                    <a:pt x="1245" y="14145"/>
                  </a:cubicBezTo>
                  <a:cubicBezTo>
                    <a:pt x="1453" y="13937"/>
                    <a:pt x="1660" y="13755"/>
                    <a:pt x="1920" y="13652"/>
                  </a:cubicBezTo>
                  <a:cubicBezTo>
                    <a:pt x="2073" y="13575"/>
                    <a:pt x="2226" y="13524"/>
                    <a:pt x="2403" y="13497"/>
                  </a:cubicBezTo>
                  <a:close/>
                  <a:moveTo>
                    <a:pt x="27446" y="16505"/>
                  </a:moveTo>
                  <a:cubicBezTo>
                    <a:pt x="28639" y="16894"/>
                    <a:pt x="29132" y="18347"/>
                    <a:pt x="28846" y="19488"/>
                  </a:cubicBezTo>
                  <a:cubicBezTo>
                    <a:pt x="28717" y="20059"/>
                    <a:pt x="28405" y="20552"/>
                    <a:pt x="27913" y="20915"/>
                  </a:cubicBezTo>
                  <a:cubicBezTo>
                    <a:pt x="27472" y="21252"/>
                    <a:pt x="26953" y="21382"/>
                    <a:pt x="26382" y="21460"/>
                  </a:cubicBezTo>
                  <a:cubicBezTo>
                    <a:pt x="26667" y="20811"/>
                    <a:pt x="26875" y="20137"/>
                    <a:pt x="27056" y="19462"/>
                  </a:cubicBezTo>
                  <a:cubicBezTo>
                    <a:pt x="27238" y="18788"/>
                    <a:pt x="27368" y="18088"/>
                    <a:pt x="27446" y="17387"/>
                  </a:cubicBezTo>
                  <a:cubicBezTo>
                    <a:pt x="27446" y="17309"/>
                    <a:pt x="27420" y="17283"/>
                    <a:pt x="27394" y="17231"/>
                  </a:cubicBezTo>
                  <a:cubicBezTo>
                    <a:pt x="27420" y="16998"/>
                    <a:pt x="27446" y="16765"/>
                    <a:pt x="27446" y="16505"/>
                  </a:cubicBezTo>
                  <a:close/>
                  <a:moveTo>
                    <a:pt x="14112" y="24210"/>
                  </a:moveTo>
                  <a:cubicBezTo>
                    <a:pt x="14008" y="24210"/>
                    <a:pt x="13956" y="24261"/>
                    <a:pt x="13930" y="24339"/>
                  </a:cubicBezTo>
                  <a:cubicBezTo>
                    <a:pt x="13879" y="24676"/>
                    <a:pt x="13853" y="24988"/>
                    <a:pt x="13853" y="25325"/>
                  </a:cubicBezTo>
                  <a:cubicBezTo>
                    <a:pt x="13853" y="25441"/>
                    <a:pt x="13894" y="25537"/>
                    <a:pt x="13996" y="25537"/>
                  </a:cubicBezTo>
                  <a:cubicBezTo>
                    <a:pt x="14008" y="25537"/>
                    <a:pt x="14021" y="25535"/>
                    <a:pt x="14034" y="25533"/>
                  </a:cubicBezTo>
                  <a:cubicBezTo>
                    <a:pt x="14164" y="25533"/>
                    <a:pt x="14242" y="25429"/>
                    <a:pt x="14242" y="25325"/>
                  </a:cubicBezTo>
                  <a:cubicBezTo>
                    <a:pt x="14216" y="25221"/>
                    <a:pt x="14216" y="25143"/>
                    <a:pt x="14216" y="25066"/>
                  </a:cubicBezTo>
                  <a:cubicBezTo>
                    <a:pt x="14216" y="24988"/>
                    <a:pt x="14190" y="24936"/>
                    <a:pt x="14190" y="24858"/>
                  </a:cubicBezTo>
                  <a:cubicBezTo>
                    <a:pt x="14190" y="24702"/>
                    <a:pt x="14216" y="24547"/>
                    <a:pt x="14242" y="24365"/>
                  </a:cubicBezTo>
                  <a:cubicBezTo>
                    <a:pt x="14242" y="24287"/>
                    <a:pt x="14190" y="24210"/>
                    <a:pt x="14112" y="24210"/>
                  </a:cubicBezTo>
                  <a:close/>
                  <a:moveTo>
                    <a:pt x="15349" y="6787"/>
                  </a:moveTo>
                  <a:cubicBezTo>
                    <a:pt x="16426" y="6787"/>
                    <a:pt x="17502" y="6936"/>
                    <a:pt x="18522" y="7244"/>
                  </a:cubicBezTo>
                  <a:cubicBezTo>
                    <a:pt x="20390" y="7789"/>
                    <a:pt x="22050" y="8904"/>
                    <a:pt x="23165" y="10539"/>
                  </a:cubicBezTo>
                  <a:cubicBezTo>
                    <a:pt x="24203" y="12069"/>
                    <a:pt x="24748" y="13963"/>
                    <a:pt x="24774" y="15831"/>
                  </a:cubicBezTo>
                  <a:cubicBezTo>
                    <a:pt x="24800" y="16246"/>
                    <a:pt x="24774" y="16661"/>
                    <a:pt x="24748" y="17076"/>
                  </a:cubicBezTo>
                  <a:cubicBezTo>
                    <a:pt x="24696" y="17102"/>
                    <a:pt x="24670" y="17154"/>
                    <a:pt x="24670" y="17206"/>
                  </a:cubicBezTo>
                  <a:cubicBezTo>
                    <a:pt x="24359" y="19462"/>
                    <a:pt x="23451" y="21667"/>
                    <a:pt x="21894" y="23353"/>
                  </a:cubicBezTo>
                  <a:cubicBezTo>
                    <a:pt x="20416" y="24962"/>
                    <a:pt x="18366" y="25974"/>
                    <a:pt x="16213" y="26337"/>
                  </a:cubicBezTo>
                  <a:cubicBezTo>
                    <a:pt x="15599" y="26447"/>
                    <a:pt x="14971" y="26505"/>
                    <a:pt x="14342" y="26505"/>
                  </a:cubicBezTo>
                  <a:cubicBezTo>
                    <a:pt x="12898" y="26505"/>
                    <a:pt x="11452" y="26201"/>
                    <a:pt x="10169" y="25533"/>
                  </a:cubicBezTo>
                  <a:cubicBezTo>
                    <a:pt x="8405" y="24651"/>
                    <a:pt x="6926" y="23172"/>
                    <a:pt x="5993" y="21434"/>
                  </a:cubicBezTo>
                  <a:cubicBezTo>
                    <a:pt x="5033" y="19670"/>
                    <a:pt x="4670" y="17672"/>
                    <a:pt x="4929" y="15701"/>
                  </a:cubicBezTo>
                  <a:cubicBezTo>
                    <a:pt x="5188" y="13704"/>
                    <a:pt x="6044" y="11836"/>
                    <a:pt x="7341" y="10305"/>
                  </a:cubicBezTo>
                  <a:cubicBezTo>
                    <a:pt x="8664" y="8749"/>
                    <a:pt x="10403" y="7685"/>
                    <a:pt x="12374" y="7166"/>
                  </a:cubicBezTo>
                  <a:cubicBezTo>
                    <a:pt x="13338" y="6916"/>
                    <a:pt x="14344" y="6787"/>
                    <a:pt x="15349" y="6787"/>
                  </a:cubicBezTo>
                  <a:close/>
                  <a:moveTo>
                    <a:pt x="15336" y="6293"/>
                  </a:moveTo>
                  <a:cubicBezTo>
                    <a:pt x="14813" y="6293"/>
                    <a:pt x="14291" y="6325"/>
                    <a:pt x="13775" y="6388"/>
                  </a:cubicBezTo>
                  <a:cubicBezTo>
                    <a:pt x="11674" y="6648"/>
                    <a:pt x="9624" y="7478"/>
                    <a:pt x="8016" y="8879"/>
                  </a:cubicBezTo>
                  <a:cubicBezTo>
                    <a:pt x="6434" y="10279"/>
                    <a:pt x="5292" y="12147"/>
                    <a:pt x="4721" y="14170"/>
                  </a:cubicBezTo>
                  <a:cubicBezTo>
                    <a:pt x="4177" y="16194"/>
                    <a:pt x="4203" y="18373"/>
                    <a:pt x="4929" y="20344"/>
                  </a:cubicBezTo>
                  <a:cubicBezTo>
                    <a:pt x="5655" y="22290"/>
                    <a:pt x="6978" y="24028"/>
                    <a:pt x="8690" y="25221"/>
                  </a:cubicBezTo>
                  <a:cubicBezTo>
                    <a:pt x="10324" y="26398"/>
                    <a:pt x="12290" y="26997"/>
                    <a:pt x="14302" y="26997"/>
                  </a:cubicBezTo>
                  <a:cubicBezTo>
                    <a:pt x="14463" y="26997"/>
                    <a:pt x="14625" y="26993"/>
                    <a:pt x="14787" y="26985"/>
                  </a:cubicBezTo>
                  <a:cubicBezTo>
                    <a:pt x="16991" y="26907"/>
                    <a:pt x="19196" y="26155"/>
                    <a:pt x="20934" y="24806"/>
                  </a:cubicBezTo>
                  <a:cubicBezTo>
                    <a:pt x="22828" y="23353"/>
                    <a:pt x="24125" y="21226"/>
                    <a:pt x="24696" y="18918"/>
                  </a:cubicBezTo>
                  <a:cubicBezTo>
                    <a:pt x="24852" y="18373"/>
                    <a:pt x="24955" y="17802"/>
                    <a:pt x="25007" y="17231"/>
                  </a:cubicBezTo>
                  <a:cubicBezTo>
                    <a:pt x="25007" y="17180"/>
                    <a:pt x="24981" y="17128"/>
                    <a:pt x="24955" y="17102"/>
                  </a:cubicBezTo>
                  <a:cubicBezTo>
                    <a:pt x="25163" y="15208"/>
                    <a:pt x="24981" y="13237"/>
                    <a:pt x="24177" y="11473"/>
                  </a:cubicBezTo>
                  <a:cubicBezTo>
                    <a:pt x="23347" y="9631"/>
                    <a:pt x="21894" y="8178"/>
                    <a:pt x="20078" y="7296"/>
                  </a:cubicBezTo>
                  <a:cubicBezTo>
                    <a:pt x="18605" y="6608"/>
                    <a:pt x="16968" y="6293"/>
                    <a:pt x="15336" y="6293"/>
                  </a:cubicBezTo>
                  <a:close/>
                  <a:moveTo>
                    <a:pt x="15494" y="4364"/>
                  </a:moveTo>
                  <a:cubicBezTo>
                    <a:pt x="16834" y="4364"/>
                    <a:pt x="18176" y="4546"/>
                    <a:pt x="19456" y="4910"/>
                  </a:cubicBezTo>
                  <a:cubicBezTo>
                    <a:pt x="21791" y="5610"/>
                    <a:pt x="23866" y="7011"/>
                    <a:pt x="25241" y="9034"/>
                  </a:cubicBezTo>
                  <a:cubicBezTo>
                    <a:pt x="26538" y="10954"/>
                    <a:pt x="27186" y="13314"/>
                    <a:pt x="27238" y="15623"/>
                  </a:cubicBezTo>
                  <a:cubicBezTo>
                    <a:pt x="27238" y="16142"/>
                    <a:pt x="27238" y="16687"/>
                    <a:pt x="27186" y="17231"/>
                  </a:cubicBezTo>
                  <a:cubicBezTo>
                    <a:pt x="27134" y="17257"/>
                    <a:pt x="27108" y="17283"/>
                    <a:pt x="27108" y="17361"/>
                  </a:cubicBezTo>
                  <a:cubicBezTo>
                    <a:pt x="26771" y="20137"/>
                    <a:pt x="25604" y="22861"/>
                    <a:pt x="23710" y="24936"/>
                  </a:cubicBezTo>
                  <a:cubicBezTo>
                    <a:pt x="21868" y="26985"/>
                    <a:pt x="19274" y="28256"/>
                    <a:pt x="16576" y="28749"/>
                  </a:cubicBezTo>
                  <a:cubicBezTo>
                    <a:pt x="15828" y="28879"/>
                    <a:pt x="15067" y="28946"/>
                    <a:pt x="14305" y="28946"/>
                  </a:cubicBezTo>
                  <a:cubicBezTo>
                    <a:pt x="12480" y="28946"/>
                    <a:pt x="10657" y="28561"/>
                    <a:pt x="9028" y="27737"/>
                  </a:cubicBezTo>
                  <a:cubicBezTo>
                    <a:pt x="6823" y="26622"/>
                    <a:pt x="4981" y="24754"/>
                    <a:pt x="3814" y="22575"/>
                  </a:cubicBezTo>
                  <a:cubicBezTo>
                    <a:pt x="2620" y="20370"/>
                    <a:pt x="2179" y="17880"/>
                    <a:pt x="2517" y="15416"/>
                  </a:cubicBezTo>
                  <a:cubicBezTo>
                    <a:pt x="2854" y="12925"/>
                    <a:pt x="3943" y="10565"/>
                    <a:pt x="5552" y="8671"/>
                  </a:cubicBezTo>
                  <a:cubicBezTo>
                    <a:pt x="7186" y="6777"/>
                    <a:pt x="9391" y="5454"/>
                    <a:pt x="11829" y="4832"/>
                  </a:cubicBezTo>
                  <a:cubicBezTo>
                    <a:pt x="13014" y="4520"/>
                    <a:pt x="14253" y="4364"/>
                    <a:pt x="15494" y="4364"/>
                  </a:cubicBezTo>
                  <a:close/>
                  <a:moveTo>
                    <a:pt x="8405" y="27971"/>
                  </a:moveTo>
                  <a:cubicBezTo>
                    <a:pt x="8950" y="28282"/>
                    <a:pt x="9521" y="28516"/>
                    <a:pt x="10117" y="28749"/>
                  </a:cubicBezTo>
                  <a:cubicBezTo>
                    <a:pt x="9858" y="29164"/>
                    <a:pt x="9624" y="29605"/>
                    <a:pt x="9365" y="30046"/>
                  </a:cubicBezTo>
                  <a:cubicBezTo>
                    <a:pt x="9313" y="30176"/>
                    <a:pt x="9235" y="30306"/>
                    <a:pt x="9157" y="30435"/>
                  </a:cubicBezTo>
                  <a:cubicBezTo>
                    <a:pt x="9139" y="30454"/>
                    <a:pt x="9134" y="30472"/>
                    <a:pt x="9132" y="30472"/>
                  </a:cubicBezTo>
                  <a:cubicBezTo>
                    <a:pt x="9131" y="30472"/>
                    <a:pt x="9131" y="30469"/>
                    <a:pt x="9131" y="30461"/>
                  </a:cubicBezTo>
                  <a:cubicBezTo>
                    <a:pt x="9105" y="30435"/>
                    <a:pt x="9054" y="30435"/>
                    <a:pt x="9028" y="30435"/>
                  </a:cubicBezTo>
                  <a:cubicBezTo>
                    <a:pt x="8976" y="30435"/>
                    <a:pt x="8898" y="30409"/>
                    <a:pt x="8846" y="30383"/>
                  </a:cubicBezTo>
                  <a:cubicBezTo>
                    <a:pt x="8587" y="30332"/>
                    <a:pt x="8327" y="30254"/>
                    <a:pt x="8146" y="30098"/>
                  </a:cubicBezTo>
                  <a:cubicBezTo>
                    <a:pt x="7912" y="29942"/>
                    <a:pt x="8016" y="29683"/>
                    <a:pt x="8068" y="29476"/>
                  </a:cubicBezTo>
                  <a:cubicBezTo>
                    <a:pt x="8120" y="29190"/>
                    <a:pt x="8172" y="28905"/>
                    <a:pt x="8223" y="28619"/>
                  </a:cubicBezTo>
                  <a:lnTo>
                    <a:pt x="8301" y="28204"/>
                  </a:lnTo>
                  <a:cubicBezTo>
                    <a:pt x="8301" y="28127"/>
                    <a:pt x="8327" y="28075"/>
                    <a:pt x="8327" y="27997"/>
                  </a:cubicBezTo>
                  <a:cubicBezTo>
                    <a:pt x="8353" y="27997"/>
                    <a:pt x="8379" y="27997"/>
                    <a:pt x="8379" y="27971"/>
                  </a:cubicBezTo>
                  <a:close/>
                  <a:moveTo>
                    <a:pt x="19663" y="28334"/>
                  </a:moveTo>
                  <a:lnTo>
                    <a:pt x="19663" y="28334"/>
                  </a:lnTo>
                  <a:cubicBezTo>
                    <a:pt x="19611" y="28827"/>
                    <a:pt x="19586" y="29346"/>
                    <a:pt x="19560" y="29839"/>
                  </a:cubicBezTo>
                  <a:cubicBezTo>
                    <a:pt x="19534" y="30124"/>
                    <a:pt x="19534" y="30383"/>
                    <a:pt x="19508" y="30669"/>
                  </a:cubicBezTo>
                  <a:cubicBezTo>
                    <a:pt x="19508" y="30721"/>
                    <a:pt x="19534" y="30799"/>
                    <a:pt x="19508" y="30850"/>
                  </a:cubicBezTo>
                  <a:cubicBezTo>
                    <a:pt x="19482" y="30876"/>
                    <a:pt x="19456" y="30876"/>
                    <a:pt x="19404" y="30876"/>
                  </a:cubicBezTo>
                  <a:cubicBezTo>
                    <a:pt x="19274" y="30902"/>
                    <a:pt x="19145" y="30928"/>
                    <a:pt x="18989" y="30954"/>
                  </a:cubicBezTo>
                  <a:cubicBezTo>
                    <a:pt x="18859" y="30954"/>
                    <a:pt x="18730" y="30980"/>
                    <a:pt x="18574" y="31006"/>
                  </a:cubicBezTo>
                  <a:cubicBezTo>
                    <a:pt x="18522" y="31006"/>
                    <a:pt x="18459" y="31018"/>
                    <a:pt x="18399" y="31018"/>
                  </a:cubicBezTo>
                  <a:cubicBezTo>
                    <a:pt x="18369" y="31018"/>
                    <a:pt x="18340" y="31015"/>
                    <a:pt x="18314" y="31006"/>
                  </a:cubicBezTo>
                  <a:cubicBezTo>
                    <a:pt x="18237" y="30980"/>
                    <a:pt x="18211" y="30850"/>
                    <a:pt x="18185" y="30773"/>
                  </a:cubicBezTo>
                  <a:cubicBezTo>
                    <a:pt x="18133" y="30643"/>
                    <a:pt x="18107" y="30513"/>
                    <a:pt x="18055" y="30383"/>
                  </a:cubicBezTo>
                  <a:cubicBezTo>
                    <a:pt x="17977" y="30124"/>
                    <a:pt x="17873" y="29865"/>
                    <a:pt x="17796" y="29631"/>
                  </a:cubicBezTo>
                  <a:cubicBezTo>
                    <a:pt x="17744" y="29476"/>
                    <a:pt x="17692" y="29346"/>
                    <a:pt x="17640" y="29216"/>
                  </a:cubicBezTo>
                  <a:cubicBezTo>
                    <a:pt x="17614" y="29164"/>
                    <a:pt x="17588" y="29086"/>
                    <a:pt x="17562" y="29035"/>
                  </a:cubicBezTo>
                  <a:cubicBezTo>
                    <a:pt x="18289" y="28853"/>
                    <a:pt x="18989" y="28619"/>
                    <a:pt x="19663" y="28334"/>
                  </a:cubicBezTo>
                  <a:close/>
                  <a:moveTo>
                    <a:pt x="10996" y="0"/>
                  </a:moveTo>
                  <a:cubicBezTo>
                    <a:pt x="10446" y="0"/>
                    <a:pt x="9893" y="111"/>
                    <a:pt x="9365" y="292"/>
                  </a:cubicBezTo>
                  <a:cubicBezTo>
                    <a:pt x="8820" y="474"/>
                    <a:pt x="8379" y="785"/>
                    <a:pt x="7964" y="1200"/>
                  </a:cubicBezTo>
                  <a:cubicBezTo>
                    <a:pt x="7549" y="1641"/>
                    <a:pt x="7316" y="2186"/>
                    <a:pt x="7264" y="2782"/>
                  </a:cubicBezTo>
                  <a:cubicBezTo>
                    <a:pt x="7238" y="3120"/>
                    <a:pt x="7264" y="3431"/>
                    <a:pt x="7290" y="3768"/>
                  </a:cubicBezTo>
                  <a:cubicBezTo>
                    <a:pt x="7312" y="3993"/>
                    <a:pt x="7354" y="4198"/>
                    <a:pt x="7568" y="4198"/>
                  </a:cubicBezTo>
                  <a:cubicBezTo>
                    <a:pt x="7600" y="4198"/>
                    <a:pt x="7637" y="4194"/>
                    <a:pt x="7679" y="4183"/>
                  </a:cubicBezTo>
                  <a:cubicBezTo>
                    <a:pt x="8405" y="4028"/>
                    <a:pt x="9131" y="3846"/>
                    <a:pt x="9832" y="3664"/>
                  </a:cubicBezTo>
                  <a:cubicBezTo>
                    <a:pt x="9884" y="3820"/>
                    <a:pt x="9910" y="3976"/>
                    <a:pt x="9962" y="4157"/>
                  </a:cubicBezTo>
                  <a:cubicBezTo>
                    <a:pt x="10013" y="4391"/>
                    <a:pt x="10039" y="4624"/>
                    <a:pt x="10117" y="4858"/>
                  </a:cubicBezTo>
                  <a:cubicBezTo>
                    <a:pt x="8794" y="5377"/>
                    <a:pt x="7549" y="6077"/>
                    <a:pt x="6460" y="7037"/>
                  </a:cubicBezTo>
                  <a:cubicBezTo>
                    <a:pt x="4618" y="8645"/>
                    <a:pt x="3243" y="10798"/>
                    <a:pt x="2517" y="13133"/>
                  </a:cubicBezTo>
                  <a:cubicBezTo>
                    <a:pt x="2473" y="13127"/>
                    <a:pt x="2428" y="13125"/>
                    <a:pt x="2384" y="13125"/>
                  </a:cubicBezTo>
                  <a:cubicBezTo>
                    <a:pt x="2004" y="13125"/>
                    <a:pt x="1599" y="13310"/>
                    <a:pt x="1297" y="13496"/>
                  </a:cubicBezTo>
                  <a:cubicBezTo>
                    <a:pt x="882" y="13781"/>
                    <a:pt x="545" y="14170"/>
                    <a:pt x="337" y="14637"/>
                  </a:cubicBezTo>
                  <a:cubicBezTo>
                    <a:pt x="78" y="15182"/>
                    <a:pt x="0" y="15831"/>
                    <a:pt x="52" y="16427"/>
                  </a:cubicBezTo>
                  <a:cubicBezTo>
                    <a:pt x="78" y="17024"/>
                    <a:pt x="234" y="17672"/>
                    <a:pt x="597" y="18165"/>
                  </a:cubicBezTo>
                  <a:cubicBezTo>
                    <a:pt x="934" y="18632"/>
                    <a:pt x="1531" y="18918"/>
                    <a:pt x="2076" y="19073"/>
                  </a:cubicBezTo>
                  <a:cubicBezTo>
                    <a:pt x="2179" y="19774"/>
                    <a:pt x="2361" y="20474"/>
                    <a:pt x="2620" y="21149"/>
                  </a:cubicBezTo>
                  <a:cubicBezTo>
                    <a:pt x="3476" y="23587"/>
                    <a:pt x="5137" y="25740"/>
                    <a:pt x="7212" y="27245"/>
                  </a:cubicBezTo>
                  <a:cubicBezTo>
                    <a:pt x="7445" y="27400"/>
                    <a:pt x="7679" y="27556"/>
                    <a:pt x="7912" y="27686"/>
                  </a:cubicBezTo>
                  <a:cubicBezTo>
                    <a:pt x="7886" y="27763"/>
                    <a:pt x="7912" y="27815"/>
                    <a:pt x="7964" y="27841"/>
                  </a:cubicBezTo>
                  <a:cubicBezTo>
                    <a:pt x="7964" y="27841"/>
                    <a:pt x="7964" y="27841"/>
                    <a:pt x="7964" y="27867"/>
                  </a:cubicBezTo>
                  <a:cubicBezTo>
                    <a:pt x="7964" y="27893"/>
                    <a:pt x="7938" y="27945"/>
                    <a:pt x="7938" y="27997"/>
                  </a:cubicBezTo>
                  <a:cubicBezTo>
                    <a:pt x="7912" y="28127"/>
                    <a:pt x="7886" y="28230"/>
                    <a:pt x="7860" y="28360"/>
                  </a:cubicBezTo>
                  <a:cubicBezTo>
                    <a:pt x="7834" y="28594"/>
                    <a:pt x="7782" y="28827"/>
                    <a:pt x="7757" y="29060"/>
                  </a:cubicBezTo>
                  <a:cubicBezTo>
                    <a:pt x="7679" y="29450"/>
                    <a:pt x="7523" y="29917"/>
                    <a:pt x="7782" y="30254"/>
                  </a:cubicBezTo>
                  <a:cubicBezTo>
                    <a:pt x="8016" y="30565"/>
                    <a:pt x="8457" y="30721"/>
                    <a:pt x="8820" y="30799"/>
                  </a:cubicBezTo>
                  <a:cubicBezTo>
                    <a:pt x="8911" y="30824"/>
                    <a:pt x="9021" y="30850"/>
                    <a:pt x="9128" y="30850"/>
                  </a:cubicBezTo>
                  <a:cubicBezTo>
                    <a:pt x="9235" y="30850"/>
                    <a:pt x="9339" y="30824"/>
                    <a:pt x="9417" y="30747"/>
                  </a:cubicBezTo>
                  <a:cubicBezTo>
                    <a:pt x="9495" y="30669"/>
                    <a:pt x="9521" y="30565"/>
                    <a:pt x="9572" y="30461"/>
                  </a:cubicBezTo>
                  <a:cubicBezTo>
                    <a:pt x="9650" y="30358"/>
                    <a:pt x="9702" y="30254"/>
                    <a:pt x="9754" y="30150"/>
                  </a:cubicBezTo>
                  <a:cubicBezTo>
                    <a:pt x="9987" y="29735"/>
                    <a:pt x="10247" y="29294"/>
                    <a:pt x="10480" y="28853"/>
                  </a:cubicBezTo>
                  <a:cubicBezTo>
                    <a:pt x="11703" y="29245"/>
                    <a:pt x="12967" y="29432"/>
                    <a:pt x="14254" y="29432"/>
                  </a:cubicBezTo>
                  <a:cubicBezTo>
                    <a:pt x="14414" y="29432"/>
                    <a:pt x="14574" y="29429"/>
                    <a:pt x="14735" y="29424"/>
                  </a:cubicBezTo>
                  <a:cubicBezTo>
                    <a:pt x="15617" y="29398"/>
                    <a:pt x="16473" y="29294"/>
                    <a:pt x="17329" y="29086"/>
                  </a:cubicBezTo>
                  <a:cubicBezTo>
                    <a:pt x="17381" y="29268"/>
                    <a:pt x="17407" y="29450"/>
                    <a:pt x="17432" y="29631"/>
                  </a:cubicBezTo>
                  <a:lnTo>
                    <a:pt x="17614" y="30383"/>
                  </a:lnTo>
                  <a:cubicBezTo>
                    <a:pt x="17718" y="30773"/>
                    <a:pt x="17770" y="31343"/>
                    <a:pt x="18263" y="31447"/>
                  </a:cubicBezTo>
                  <a:cubicBezTo>
                    <a:pt x="18301" y="31452"/>
                    <a:pt x="18340" y="31454"/>
                    <a:pt x="18379" y="31454"/>
                  </a:cubicBezTo>
                  <a:cubicBezTo>
                    <a:pt x="18555" y="31454"/>
                    <a:pt x="18742" y="31412"/>
                    <a:pt x="18911" y="31369"/>
                  </a:cubicBezTo>
                  <a:cubicBezTo>
                    <a:pt x="19145" y="31317"/>
                    <a:pt x="19404" y="31265"/>
                    <a:pt x="19637" y="31162"/>
                  </a:cubicBezTo>
                  <a:cubicBezTo>
                    <a:pt x="19819" y="31110"/>
                    <a:pt x="19871" y="30928"/>
                    <a:pt x="19897" y="30747"/>
                  </a:cubicBezTo>
                  <a:cubicBezTo>
                    <a:pt x="19923" y="30487"/>
                    <a:pt x="19949" y="30228"/>
                    <a:pt x="19949" y="29968"/>
                  </a:cubicBezTo>
                  <a:cubicBezTo>
                    <a:pt x="20001" y="29398"/>
                    <a:pt x="20027" y="28827"/>
                    <a:pt x="20052" y="28256"/>
                  </a:cubicBezTo>
                  <a:cubicBezTo>
                    <a:pt x="20052" y="28230"/>
                    <a:pt x="20027" y="28204"/>
                    <a:pt x="20027" y="28178"/>
                  </a:cubicBezTo>
                  <a:cubicBezTo>
                    <a:pt x="20857" y="27789"/>
                    <a:pt x="21635" y="27322"/>
                    <a:pt x="22361" y="26778"/>
                  </a:cubicBezTo>
                  <a:cubicBezTo>
                    <a:pt x="24047" y="25507"/>
                    <a:pt x="25344" y="23769"/>
                    <a:pt x="26200" y="21875"/>
                  </a:cubicBezTo>
                  <a:cubicBezTo>
                    <a:pt x="26252" y="21901"/>
                    <a:pt x="26304" y="21953"/>
                    <a:pt x="26356" y="21953"/>
                  </a:cubicBezTo>
                  <a:cubicBezTo>
                    <a:pt x="26374" y="21953"/>
                    <a:pt x="26392" y="21953"/>
                    <a:pt x="26410" y="21953"/>
                  </a:cubicBezTo>
                  <a:cubicBezTo>
                    <a:pt x="27431" y="21953"/>
                    <a:pt x="28466" y="21237"/>
                    <a:pt x="28976" y="20396"/>
                  </a:cubicBezTo>
                  <a:cubicBezTo>
                    <a:pt x="29547" y="19462"/>
                    <a:pt x="29573" y="18165"/>
                    <a:pt x="28950" y="17206"/>
                  </a:cubicBezTo>
                  <a:cubicBezTo>
                    <a:pt x="28639" y="16713"/>
                    <a:pt x="28120" y="16298"/>
                    <a:pt x="27497" y="16246"/>
                  </a:cubicBezTo>
                  <a:lnTo>
                    <a:pt x="27472" y="16246"/>
                  </a:lnTo>
                  <a:cubicBezTo>
                    <a:pt x="27575" y="14222"/>
                    <a:pt x="27264" y="12147"/>
                    <a:pt x="26434" y="10279"/>
                  </a:cubicBezTo>
                  <a:cubicBezTo>
                    <a:pt x="25682" y="8619"/>
                    <a:pt x="24514" y="7218"/>
                    <a:pt x="23062" y="6155"/>
                  </a:cubicBezTo>
                  <a:cubicBezTo>
                    <a:pt x="23165" y="5921"/>
                    <a:pt x="23269" y="5714"/>
                    <a:pt x="23373" y="5480"/>
                  </a:cubicBezTo>
                  <a:cubicBezTo>
                    <a:pt x="23425" y="5325"/>
                    <a:pt x="23503" y="5169"/>
                    <a:pt x="23580" y="5013"/>
                  </a:cubicBezTo>
                  <a:cubicBezTo>
                    <a:pt x="24073" y="5247"/>
                    <a:pt x="24566" y="5506"/>
                    <a:pt x="25059" y="5740"/>
                  </a:cubicBezTo>
                  <a:cubicBezTo>
                    <a:pt x="25215" y="5817"/>
                    <a:pt x="25370" y="5895"/>
                    <a:pt x="25552" y="5947"/>
                  </a:cubicBezTo>
                  <a:cubicBezTo>
                    <a:pt x="25618" y="5980"/>
                    <a:pt x="25683" y="6013"/>
                    <a:pt x="25755" y="6013"/>
                  </a:cubicBezTo>
                  <a:cubicBezTo>
                    <a:pt x="25797" y="6013"/>
                    <a:pt x="25841" y="6002"/>
                    <a:pt x="25889" y="5973"/>
                  </a:cubicBezTo>
                  <a:cubicBezTo>
                    <a:pt x="25967" y="5895"/>
                    <a:pt x="25993" y="5766"/>
                    <a:pt x="26045" y="5662"/>
                  </a:cubicBezTo>
                  <a:cubicBezTo>
                    <a:pt x="26097" y="5506"/>
                    <a:pt x="26123" y="5325"/>
                    <a:pt x="26175" y="5169"/>
                  </a:cubicBezTo>
                  <a:cubicBezTo>
                    <a:pt x="26304" y="4572"/>
                    <a:pt x="26356" y="3924"/>
                    <a:pt x="26097" y="3327"/>
                  </a:cubicBezTo>
                  <a:cubicBezTo>
                    <a:pt x="25863" y="2834"/>
                    <a:pt x="25500" y="2367"/>
                    <a:pt x="25059" y="2030"/>
                  </a:cubicBezTo>
                  <a:cubicBezTo>
                    <a:pt x="24307" y="1504"/>
                    <a:pt x="23337" y="1147"/>
                    <a:pt x="22430" y="1147"/>
                  </a:cubicBezTo>
                  <a:cubicBezTo>
                    <a:pt x="22398" y="1147"/>
                    <a:pt x="22367" y="1147"/>
                    <a:pt x="22335" y="1148"/>
                  </a:cubicBezTo>
                  <a:cubicBezTo>
                    <a:pt x="21816" y="1148"/>
                    <a:pt x="21350" y="1278"/>
                    <a:pt x="20909" y="1537"/>
                  </a:cubicBezTo>
                  <a:cubicBezTo>
                    <a:pt x="20468" y="1797"/>
                    <a:pt x="20130" y="2212"/>
                    <a:pt x="19897" y="2653"/>
                  </a:cubicBezTo>
                  <a:cubicBezTo>
                    <a:pt x="19845" y="2679"/>
                    <a:pt x="19819" y="2705"/>
                    <a:pt x="19793" y="2756"/>
                  </a:cubicBezTo>
                  <a:cubicBezTo>
                    <a:pt x="19637" y="3042"/>
                    <a:pt x="19845" y="3197"/>
                    <a:pt x="20078" y="3301"/>
                  </a:cubicBezTo>
                  <a:cubicBezTo>
                    <a:pt x="20416" y="3483"/>
                    <a:pt x="20727" y="3638"/>
                    <a:pt x="21064" y="3794"/>
                  </a:cubicBezTo>
                  <a:cubicBezTo>
                    <a:pt x="21505" y="4028"/>
                    <a:pt x="21946" y="4235"/>
                    <a:pt x="22387" y="4443"/>
                  </a:cubicBezTo>
                  <a:cubicBezTo>
                    <a:pt x="22257" y="4598"/>
                    <a:pt x="22154" y="4728"/>
                    <a:pt x="22076" y="4884"/>
                  </a:cubicBezTo>
                  <a:lnTo>
                    <a:pt x="21868" y="5195"/>
                  </a:lnTo>
                  <a:cubicBezTo>
                    <a:pt x="21842" y="5247"/>
                    <a:pt x="21791" y="5299"/>
                    <a:pt x="21765" y="5351"/>
                  </a:cubicBezTo>
                  <a:cubicBezTo>
                    <a:pt x="21635" y="5273"/>
                    <a:pt x="21505" y="5195"/>
                    <a:pt x="21375" y="5143"/>
                  </a:cubicBezTo>
                  <a:cubicBezTo>
                    <a:pt x="19560" y="4255"/>
                    <a:pt x="17519" y="3862"/>
                    <a:pt x="15493" y="3862"/>
                  </a:cubicBezTo>
                  <a:cubicBezTo>
                    <a:pt x="14856" y="3862"/>
                    <a:pt x="14220" y="3901"/>
                    <a:pt x="13593" y="3976"/>
                  </a:cubicBezTo>
                  <a:cubicBezTo>
                    <a:pt x="12919" y="4054"/>
                    <a:pt x="12218" y="4183"/>
                    <a:pt x="11570" y="4365"/>
                  </a:cubicBezTo>
                  <a:cubicBezTo>
                    <a:pt x="11544" y="4287"/>
                    <a:pt x="11492" y="4235"/>
                    <a:pt x="11466" y="4157"/>
                  </a:cubicBezTo>
                  <a:cubicBezTo>
                    <a:pt x="11440" y="4054"/>
                    <a:pt x="11388" y="3924"/>
                    <a:pt x="11336" y="3820"/>
                  </a:cubicBezTo>
                  <a:cubicBezTo>
                    <a:pt x="11284" y="3664"/>
                    <a:pt x="11207" y="3483"/>
                    <a:pt x="11129" y="3327"/>
                  </a:cubicBezTo>
                  <a:cubicBezTo>
                    <a:pt x="11492" y="3223"/>
                    <a:pt x="11855" y="3146"/>
                    <a:pt x="12218" y="3042"/>
                  </a:cubicBezTo>
                  <a:cubicBezTo>
                    <a:pt x="12633" y="2938"/>
                    <a:pt x="13048" y="2808"/>
                    <a:pt x="13438" y="2705"/>
                  </a:cubicBezTo>
                  <a:cubicBezTo>
                    <a:pt x="13723" y="2627"/>
                    <a:pt x="14112" y="2575"/>
                    <a:pt x="13982" y="2186"/>
                  </a:cubicBezTo>
                  <a:cubicBezTo>
                    <a:pt x="13982" y="2134"/>
                    <a:pt x="13956" y="2082"/>
                    <a:pt x="13905" y="2082"/>
                  </a:cubicBezTo>
                  <a:cubicBezTo>
                    <a:pt x="13645" y="1200"/>
                    <a:pt x="13048" y="474"/>
                    <a:pt x="12166" y="188"/>
                  </a:cubicBezTo>
                  <a:cubicBezTo>
                    <a:pt x="11786" y="58"/>
                    <a:pt x="11392" y="0"/>
                    <a:pt x="10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4460700" y="4183325"/>
              <a:ext cx="626500" cy="614550"/>
            </a:xfrm>
            <a:custGeom>
              <a:avLst/>
              <a:gdLst/>
              <a:ahLst/>
              <a:cxnLst/>
              <a:rect l="l" t="t" r="r" b="b"/>
              <a:pathLst>
                <a:path w="25060" h="24582" extrusionOk="0">
                  <a:moveTo>
                    <a:pt x="13170" y="2423"/>
                  </a:moveTo>
                  <a:cubicBezTo>
                    <a:pt x="14247" y="2423"/>
                    <a:pt x="15323" y="2572"/>
                    <a:pt x="16343" y="2880"/>
                  </a:cubicBezTo>
                  <a:cubicBezTo>
                    <a:pt x="18211" y="3425"/>
                    <a:pt x="19871" y="4540"/>
                    <a:pt x="20986" y="6175"/>
                  </a:cubicBezTo>
                  <a:cubicBezTo>
                    <a:pt x="22024" y="7705"/>
                    <a:pt x="22569" y="9599"/>
                    <a:pt x="22621" y="11467"/>
                  </a:cubicBezTo>
                  <a:cubicBezTo>
                    <a:pt x="22621" y="11882"/>
                    <a:pt x="22595" y="12297"/>
                    <a:pt x="22569" y="12712"/>
                  </a:cubicBezTo>
                  <a:cubicBezTo>
                    <a:pt x="22517" y="12738"/>
                    <a:pt x="22491" y="12790"/>
                    <a:pt x="22491" y="12842"/>
                  </a:cubicBezTo>
                  <a:cubicBezTo>
                    <a:pt x="22180" y="15098"/>
                    <a:pt x="21272" y="17303"/>
                    <a:pt x="19715" y="18989"/>
                  </a:cubicBezTo>
                  <a:cubicBezTo>
                    <a:pt x="18237" y="20598"/>
                    <a:pt x="16187" y="21610"/>
                    <a:pt x="14034" y="21973"/>
                  </a:cubicBezTo>
                  <a:cubicBezTo>
                    <a:pt x="13420" y="22083"/>
                    <a:pt x="12792" y="22141"/>
                    <a:pt x="12163" y="22141"/>
                  </a:cubicBezTo>
                  <a:cubicBezTo>
                    <a:pt x="10719" y="22141"/>
                    <a:pt x="9273" y="21837"/>
                    <a:pt x="7990" y="21169"/>
                  </a:cubicBezTo>
                  <a:cubicBezTo>
                    <a:pt x="6226" y="20287"/>
                    <a:pt x="4747" y="18808"/>
                    <a:pt x="3814" y="17070"/>
                  </a:cubicBezTo>
                  <a:cubicBezTo>
                    <a:pt x="2854" y="15306"/>
                    <a:pt x="2491" y="13308"/>
                    <a:pt x="2750" y="11337"/>
                  </a:cubicBezTo>
                  <a:cubicBezTo>
                    <a:pt x="3009" y="9340"/>
                    <a:pt x="3865" y="7472"/>
                    <a:pt x="5162" y="5941"/>
                  </a:cubicBezTo>
                  <a:cubicBezTo>
                    <a:pt x="6485" y="4385"/>
                    <a:pt x="8249" y="3321"/>
                    <a:pt x="10195" y="2802"/>
                  </a:cubicBezTo>
                  <a:cubicBezTo>
                    <a:pt x="11159" y="2552"/>
                    <a:pt x="12165" y="2423"/>
                    <a:pt x="13170" y="2423"/>
                  </a:cubicBezTo>
                  <a:close/>
                  <a:moveTo>
                    <a:pt x="13315" y="0"/>
                  </a:moveTo>
                  <a:cubicBezTo>
                    <a:pt x="12074" y="0"/>
                    <a:pt x="10835" y="156"/>
                    <a:pt x="9650" y="468"/>
                  </a:cubicBezTo>
                  <a:cubicBezTo>
                    <a:pt x="7212" y="1090"/>
                    <a:pt x="5007" y="2413"/>
                    <a:pt x="3373" y="4307"/>
                  </a:cubicBezTo>
                  <a:cubicBezTo>
                    <a:pt x="1764" y="6201"/>
                    <a:pt x="675" y="8561"/>
                    <a:pt x="338" y="11052"/>
                  </a:cubicBezTo>
                  <a:cubicBezTo>
                    <a:pt x="0" y="13516"/>
                    <a:pt x="441" y="16006"/>
                    <a:pt x="1635" y="18211"/>
                  </a:cubicBezTo>
                  <a:cubicBezTo>
                    <a:pt x="2802" y="20390"/>
                    <a:pt x="4644" y="22258"/>
                    <a:pt x="6849" y="23373"/>
                  </a:cubicBezTo>
                  <a:cubicBezTo>
                    <a:pt x="8478" y="24197"/>
                    <a:pt x="10301" y="24582"/>
                    <a:pt x="12126" y="24582"/>
                  </a:cubicBezTo>
                  <a:cubicBezTo>
                    <a:pt x="12888" y="24582"/>
                    <a:pt x="13649" y="24515"/>
                    <a:pt x="14397" y="24385"/>
                  </a:cubicBezTo>
                  <a:cubicBezTo>
                    <a:pt x="17095" y="23892"/>
                    <a:pt x="19689" y="22621"/>
                    <a:pt x="21531" y="20572"/>
                  </a:cubicBezTo>
                  <a:cubicBezTo>
                    <a:pt x="23425" y="18497"/>
                    <a:pt x="24592" y="15773"/>
                    <a:pt x="24929" y="12971"/>
                  </a:cubicBezTo>
                  <a:cubicBezTo>
                    <a:pt x="24929" y="12919"/>
                    <a:pt x="24955" y="12893"/>
                    <a:pt x="25007" y="12867"/>
                  </a:cubicBezTo>
                  <a:cubicBezTo>
                    <a:pt x="25059" y="12323"/>
                    <a:pt x="25059" y="11778"/>
                    <a:pt x="25059" y="11259"/>
                  </a:cubicBezTo>
                  <a:cubicBezTo>
                    <a:pt x="25007" y="8950"/>
                    <a:pt x="24359" y="6590"/>
                    <a:pt x="23062" y="4670"/>
                  </a:cubicBezTo>
                  <a:cubicBezTo>
                    <a:pt x="21687" y="2647"/>
                    <a:pt x="19612" y="1246"/>
                    <a:pt x="17277" y="546"/>
                  </a:cubicBezTo>
                  <a:cubicBezTo>
                    <a:pt x="15997" y="182"/>
                    <a:pt x="14655" y="0"/>
                    <a:pt x="13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4500250" y="4221400"/>
              <a:ext cx="548675" cy="538375"/>
            </a:xfrm>
            <a:custGeom>
              <a:avLst/>
              <a:gdLst/>
              <a:ahLst/>
              <a:cxnLst/>
              <a:rect l="l" t="t" r="r" b="b"/>
              <a:pathLst>
                <a:path w="21947" h="21535" extrusionOk="0">
                  <a:moveTo>
                    <a:pt x="11640" y="1"/>
                  </a:moveTo>
                  <a:cubicBezTo>
                    <a:pt x="10557" y="1"/>
                    <a:pt x="9473" y="137"/>
                    <a:pt x="8431" y="397"/>
                  </a:cubicBezTo>
                  <a:cubicBezTo>
                    <a:pt x="6304" y="942"/>
                    <a:pt x="4385" y="2110"/>
                    <a:pt x="2958" y="3796"/>
                  </a:cubicBezTo>
                  <a:cubicBezTo>
                    <a:pt x="1531" y="5430"/>
                    <a:pt x="597" y="7505"/>
                    <a:pt x="286" y="9658"/>
                  </a:cubicBezTo>
                  <a:cubicBezTo>
                    <a:pt x="1" y="11837"/>
                    <a:pt x="390" y="14016"/>
                    <a:pt x="1427" y="15962"/>
                  </a:cubicBezTo>
                  <a:cubicBezTo>
                    <a:pt x="2439" y="17856"/>
                    <a:pt x="4047" y="19490"/>
                    <a:pt x="5993" y="20476"/>
                  </a:cubicBezTo>
                  <a:cubicBezTo>
                    <a:pt x="7411" y="21203"/>
                    <a:pt x="8981" y="21535"/>
                    <a:pt x="10561" y="21535"/>
                  </a:cubicBezTo>
                  <a:cubicBezTo>
                    <a:pt x="11237" y="21535"/>
                    <a:pt x="11914" y="21474"/>
                    <a:pt x="12582" y="21358"/>
                  </a:cubicBezTo>
                  <a:cubicBezTo>
                    <a:pt x="14943" y="20943"/>
                    <a:pt x="17225" y="19801"/>
                    <a:pt x="18860" y="18037"/>
                  </a:cubicBezTo>
                  <a:cubicBezTo>
                    <a:pt x="20520" y="16195"/>
                    <a:pt x="21532" y="13809"/>
                    <a:pt x="21817" y="11370"/>
                  </a:cubicBezTo>
                  <a:cubicBezTo>
                    <a:pt x="21817" y="11319"/>
                    <a:pt x="21843" y="11293"/>
                    <a:pt x="21869" y="11267"/>
                  </a:cubicBezTo>
                  <a:cubicBezTo>
                    <a:pt x="21921" y="10800"/>
                    <a:pt x="21947" y="10333"/>
                    <a:pt x="21921" y="9866"/>
                  </a:cubicBezTo>
                  <a:cubicBezTo>
                    <a:pt x="21895" y="7842"/>
                    <a:pt x="21324" y="5793"/>
                    <a:pt x="20183" y="4107"/>
                  </a:cubicBezTo>
                  <a:cubicBezTo>
                    <a:pt x="18989" y="2317"/>
                    <a:pt x="17173" y="1098"/>
                    <a:pt x="15124" y="501"/>
                  </a:cubicBezTo>
                  <a:cubicBezTo>
                    <a:pt x="14001" y="163"/>
                    <a:pt x="12821" y="1"/>
                    <a:pt x="11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4406225" y="4074225"/>
              <a:ext cx="739325" cy="786350"/>
            </a:xfrm>
            <a:custGeom>
              <a:avLst/>
              <a:gdLst/>
              <a:ahLst/>
              <a:cxnLst/>
              <a:rect l="l" t="t" r="r" b="b"/>
              <a:pathLst>
                <a:path w="29573" h="31454" extrusionOk="0">
                  <a:moveTo>
                    <a:pt x="11014" y="467"/>
                  </a:moveTo>
                  <a:cubicBezTo>
                    <a:pt x="11271" y="467"/>
                    <a:pt x="11527" y="493"/>
                    <a:pt x="11777" y="552"/>
                  </a:cubicBezTo>
                  <a:cubicBezTo>
                    <a:pt x="12633" y="759"/>
                    <a:pt x="13308" y="1356"/>
                    <a:pt x="13671" y="2134"/>
                  </a:cubicBezTo>
                  <a:cubicBezTo>
                    <a:pt x="13645" y="2160"/>
                    <a:pt x="13645" y="2212"/>
                    <a:pt x="13645" y="2238"/>
                  </a:cubicBezTo>
                  <a:cubicBezTo>
                    <a:pt x="13671" y="2315"/>
                    <a:pt x="13671" y="2290"/>
                    <a:pt x="13593" y="2315"/>
                  </a:cubicBezTo>
                  <a:cubicBezTo>
                    <a:pt x="13489" y="2315"/>
                    <a:pt x="13412" y="2341"/>
                    <a:pt x="13334" y="2367"/>
                  </a:cubicBezTo>
                  <a:cubicBezTo>
                    <a:pt x="13204" y="2419"/>
                    <a:pt x="13074" y="2445"/>
                    <a:pt x="12945" y="2471"/>
                  </a:cubicBezTo>
                  <a:cubicBezTo>
                    <a:pt x="12633" y="2549"/>
                    <a:pt x="12322" y="2653"/>
                    <a:pt x="12011" y="2731"/>
                  </a:cubicBezTo>
                  <a:cubicBezTo>
                    <a:pt x="11414" y="2886"/>
                    <a:pt x="10792" y="3042"/>
                    <a:pt x="10195" y="3197"/>
                  </a:cubicBezTo>
                  <a:cubicBezTo>
                    <a:pt x="9598" y="3353"/>
                    <a:pt x="8976" y="3509"/>
                    <a:pt x="8379" y="3664"/>
                  </a:cubicBezTo>
                  <a:cubicBezTo>
                    <a:pt x="8223" y="3690"/>
                    <a:pt x="8068" y="3742"/>
                    <a:pt x="7912" y="3768"/>
                  </a:cubicBezTo>
                  <a:cubicBezTo>
                    <a:pt x="7834" y="3794"/>
                    <a:pt x="7731" y="3794"/>
                    <a:pt x="7653" y="3820"/>
                  </a:cubicBezTo>
                  <a:cubicBezTo>
                    <a:pt x="7653" y="3613"/>
                    <a:pt x="7601" y="3094"/>
                    <a:pt x="7627" y="3016"/>
                  </a:cubicBezTo>
                  <a:cubicBezTo>
                    <a:pt x="7627" y="2445"/>
                    <a:pt x="7782" y="1926"/>
                    <a:pt x="8146" y="1485"/>
                  </a:cubicBezTo>
                  <a:cubicBezTo>
                    <a:pt x="8483" y="1122"/>
                    <a:pt x="8976" y="915"/>
                    <a:pt x="9417" y="759"/>
                  </a:cubicBezTo>
                  <a:cubicBezTo>
                    <a:pt x="9927" y="583"/>
                    <a:pt x="10473" y="467"/>
                    <a:pt x="11014" y="467"/>
                  </a:cubicBezTo>
                  <a:close/>
                  <a:moveTo>
                    <a:pt x="10895" y="3379"/>
                  </a:moveTo>
                  <a:cubicBezTo>
                    <a:pt x="10921" y="3561"/>
                    <a:pt x="10973" y="3742"/>
                    <a:pt x="11025" y="3924"/>
                  </a:cubicBezTo>
                  <a:cubicBezTo>
                    <a:pt x="11051" y="4054"/>
                    <a:pt x="11077" y="4157"/>
                    <a:pt x="11103" y="4287"/>
                  </a:cubicBezTo>
                  <a:cubicBezTo>
                    <a:pt x="11129" y="4339"/>
                    <a:pt x="11129" y="4417"/>
                    <a:pt x="11155" y="4495"/>
                  </a:cubicBezTo>
                  <a:cubicBezTo>
                    <a:pt x="10921" y="4546"/>
                    <a:pt x="10688" y="4624"/>
                    <a:pt x="10454" y="4728"/>
                  </a:cubicBezTo>
                  <a:cubicBezTo>
                    <a:pt x="10403" y="4495"/>
                    <a:pt x="10325" y="4261"/>
                    <a:pt x="10247" y="4054"/>
                  </a:cubicBezTo>
                  <a:cubicBezTo>
                    <a:pt x="10195" y="3898"/>
                    <a:pt x="10143" y="3742"/>
                    <a:pt x="10091" y="3587"/>
                  </a:cubicBezTo>
                  <a:cubicBezTo>
                    <a:pt x="10351" y="3535"/>
                    <a:pt x="10636" y="3457"/>
                    <a:pt x="10895" y="3379"/>
                  </a:cubicBezTo>
                  <a:close/>
                  <a:moveTo>
                    <a:pt x="22354" y="1592"/>
                  </a:moveTo>
                  <a:cubicBezTo>
                    <a:pt x="23018" y="1592"/>
                    <a:pt x="23683" y="1822"/>
                    <a:pt x="24255" y="2108"/>
                  </a:cubicBezTo>
                  <a:cubicBezTo>
                    <a:pt x="24696" y="2315"/>
                    <a:pt x="25085" y="2575"/>
                    <a:pt x="25422" y="2912"/>
                  </a:cubicBezTo>
                  <a:cubicBezTo>
                    <a:pt x="25785" y="3301"/>
                    <a:pt x="25941" y="3872"/>
                    <a:pt x="25915" y="4391"/>
                  </a:cubicBezTo>
                  <a:cubicBezTo>
                    <a:pt x="25915" y="4650"/>
                    <a:pt x="25863" y="4936"/>
                    <a:pt x="25785" y="5221"/>
                  </a:cubicBezTo>
                  <a:cubicBezTo>
                    <a:pt x="25759" y="5325"/>
                    <a:pt x="25682" y="5480"/>
                    <a:pt x="25682" y="5610"/>
                  </a:cubicBezTo>
                  <a:cubicBezTo>
                    <a:pt x="25578" y="5584"/>
                    <a:pt x="25474" y="5532"/>
                    <a:pt x="25448" y="5506"/>
                  </a:cubicBezTo>
                  <a:cubicBezTo>
                    <a:pt x="24877" y="5247"/>
                    <a:pt x="24333" y="4987"/>
                    <a:pt x="23762" y="4728"/>
                  </a:cubicBezTo>
                  <a:cubicBezTo>
                    <a:pt x="23113" y="4417"/>
                    <a:pt x="22491" y="4105"/>
                    <a:pt x="21842" y="3794"/>
                  </a:cubicBezTo>
                  <a:cubicBezTo>
                    <a:pt x="21531" y="3638"/>
                    <a:pt x="21220" y="3483"/>
                    <a:pt x="20909" y="3327"/>
                  </a:cubicBezTo>
                  <a:cubicBezTo>
                    <a:pt x="20753" y="3249"/>
                    <a:pt x="20597" y="3172"/>
                    <a:pt x="20468" y="3120"/>
                  </a:cubicBezTo>
                  <a:cubicBezTo>
                    <a:pt x="20390" y="3068"/>
                    <a:pt x="20312" y="3042"/>
                    <a:pt x="20234" y="2990"/>
                  </a:cubicBezTo>
                  <a:cubicBezTo>
                    <a:pt x="20156" y="2964"/>
                    <a:pt x="20078" y="2964"/>
                    <a:pt x="20104" y="2886"/>
                  </a:cubicBezTo>
                  <a:cubicBezTo>
                    <a:pt x="20130" y="2834"/>
                    <a:pt x="20130" y="2808"/>
                    <a:pt x="20130" y="2782"/>
                  </a:cubicBezTo>
                  <a:cubicBezTo>
                    <a:pt x="20571" y="2160"/>
                    <a:pt x="21220" y="1719"/>
                    <a:pt x="21998" y="1615"/>
                  </a:cubicBezTo>
                  <a:cubicBezTo>
                    <a:pt x="22116" y="1599"/>
                    <a:pt x="22235" y="1592"/>
                    <a:pt x="22354" y="1592"/>
                  </a:cubicBezTo>
                  <a:close/>
                  <a:moveTo>
                    <a:pt x="22595" y="4546"/>
                  </a:moveTo>
                  <a:cubicBezTo>
                    <a:pt x="22750" y="4624"/>
                    <a:pt x="22906" y="4702"/>
                    <a:pt x="23036" y="4754"/>
                  </a:cubicBezTo>
                  <a:cubicBezTo>
                    <a:pt x="23139" y="4806"/>
                    <a:pt x="23243" y="4858"/>
                    <a:pt x="23321" y="4910"/>
                  </a:cubicBezTo>
                  <a:lnTo>
                    <a:pt x="23088" y="5325"/>
                  </a:lnTo>
                  <a:cubicBezTo>
                    <a:pt x="22984" y="5532"/>
                    <a:pt x="22854" y="5740"/>
                    <a:pt x="22750" y="5921"/>
                  </a:cubicBezTo>
                  <a:cubicBezTo>
                    <a:pt x="22543" y="5792"/>
                    <a:pt x="22335" y="5662"/>
                    <a:pt x="22128" y="5532"/>
                  </a:cubicBezTo>
                  <a:cubicBezTo>
                    <a:pt x="22154" y="5480"/>
                    <a:pt x="22180" y="5428"/>
                    <a:pt x="22206" y="5377"/>
                  </a:cubicBezTo>
                  <a:cubicBezTo>
                    <a:pt x="22257" y="5273"/>
                    <a:pt x="22309" y="5169"/>
                    <a:pt x="22361" y="5039"/>
                  </a:cubicBezTo>
                  <a:cubicBezTo>
                    <a:pt x="22439" y="4884"/>
                    <a:pt x="22517" y="4728"/>
                    <a:pt x="22595" y="4546"/>
                  </a:cubicBezTo>
                  <a:close/>
                  <a:moveTo>
                    <a:pt x="15986" y="7704"/>
                  </a:moveTo>
                  <a:cubicBezTo>
                    <a:pt x="15911" y="7704"/>
                    <a:pt x="15820" y="7751"/>
                    <a:pt x="15798" y="7815"/>
                  </a:cubicBezTo>
                  <a:cubicBezTo>
                    <a:pt x="15668" y="8204"/>
                    <a:pt x="15617" y="8619"/>
                    <a:pt x="15668" y="9008"/>
                  </a:cubicBezTo>
                  <a:cubicBezTo>
                    <a:pt x="15668" y="9101"/>
                    <a:pt x="15772" y="9194"/>
                    <a:pt x="15868" y="9194"/>
                  </a:cubicBezTo>
                  <a:cubicBezTo>
                    <a:pt x="15880" y="9194"/>
                    <a:pt x="15891" y="9193"/>
                    <a:pt x="15902" y="9190"/>
                  </a:cubicBezTo>
                  <a:cubicBezTo>
                    <a:pt x="16032" y="9164"/>
                    <a:pt x="16084" y="9060"/>
                    <a:pt x="16084" y="8930"/>
                  </a:cubicBezTo>
                  <a:cubicBezTo>
                    <a:pt x="16058" y="8749"/>
                    <a:pt x="16058" y="8645"/>
                    <a:pt x="16058" y="8438"/>
                  </a:cubicBezTo>
                  <a:cubicBezTo>
                    <a:pt x="16058" y="8282"/>
                    <a:pt x="16109" y="8100"/>
                    <a:pt x="16135" y="7945"/>
                  </a:cubicBezTo>
                  <a:cubicBezTo>
                    <a:pt x="16161" y="7867"/>
                    <a:pt x="16135" y="7737"/>
                    <a:pt x="16032" y="7711"/>
                  </a:cubicBezTo>
                  <a:cubicBezTo>
                    <a:pt x="16018" y="7707"/>
                    <a:pt x="16002" y="7704"/>
                    <a:pt x="15986" y="7704"/>
                  </a:cubicBezTo>
                  <a:close/>
                  <a:moveTo>
                    <a:pt x="6986" y="15498"/>
                  </a:moveTo>
                  <a:cubicBezTo>
                    <a:pt x="6958" y="15498"/>
                    <a:pt x="6929" y="15505"/>
                    <a:pt x="6901" y="15519"/>
                  </a:cubicBezTo>
                  <a:cubicBezTo>
                    <a:pt x="6875" y="15519"/>
                    <a:pt x="6823" y="15545"/>
                    <a:pt x="6797" y="15545"/>
                  </a:cubicBezTo>
                  <a:cubicBezTo>
                    <a:pt x="6771" y="15545"/>
                    <a:pt x="6771" y="15571"/>
                    <a:pt x="6745" y="15571"/>
                  </a:cubicBezTo>
                  <a:lnTo>
                    <a:pt x="6693" y="15571"/>
                  </a:lnTo>
                  <a:cubicBezTo>
                    <a:pt x="6667" y="15571"/>
                    <a:pt x="6615" y="15597"/>
                    <a:pt x="6563" y="15597"/>
                  </a:cubicBezTo>
                  <a:lnTo>
                    <a:pt x="6485" y="15597"/>
                  </a:lnTo>
                  <a:cubicBezTo>
                    <a:pt x="6408" y="15597"/>
                    <a:pt x="6330" y="15597"/>
                    <a:pt x="6252" y="15571"/>
                  </a:cubicBezTo>
                  <a:lnTo>
                    <a:pt x="6226" y="15571"/>
                  </a:lnTo>
                  <a:cubicBezTo>
                    <a:pt x="6200" y="15571"/>
                    <a:pt x="6200" y="15571"/>
                    <a:pt x="6174" y="15545"/>
                  </a:cubicBezTo>
                  <a:cubicBezTo>
                    <a:pt x="6122" y="15545"/>
                    <a:pt x="6070" y="15519"/>
                    <a:pt x="6044" y="15519"/>
                  </a:cubicBezTo>
                  <a:cubicBezTo>
                    <a:pt x="6028" y="15514"/>
                    <a:pt x="6011" y="15511"/>
                    <a:pt x="5996" y="15511"/>
                  </a:cubicBezTo>
                  <a:cubicBezTo>
                    <a:pt x="5869" y="15511"/>
                    <a:pt x="5799" y="15683"/>
                    <a:pt x="5915" y="15753"/>
                  </a:cubicBezTo>
                  <a:cubicBezTo>
                    <a:pt x="6112" y="15889"/>
                    <a:pt x="6344" y="15955"/>
                    <a:pt x="6575" y="15955"/>
                  </a:cubicBezTo>
                  <a:cubicBezTo>
                    <a:pt x="6740" y="15955"/>
                    <a:pt x="6905" y="15921"/>
                    <a:pt x="7056" y="15857"/>
                  </a:cubicBezTo>
                  <a:cubicBezTo>
                    <a:pt x="7160" y="15831"/>
                    <a:pt x="7212" y="15701"/>
                    <a:pt x="7160" y="15597"/>
                  </a:cubicBezTo>
                  <a:cubicBezTo>
                    <a:pt x="7123" y="15541"/>
                    <a:pt x="7058" y="15498"/>
                    <a:pt x="6986" y="15498"/>
                  </a:cubicBezTo>
                  <a:close/>
                  <a:moveTo>
                    <a:pt x="9881" y="11335"/>
                  </a:moveTo>
                  <a:cubicBezTo>
                    <a:pt x="9789" y="11335"/>
                    <a:pt x="9700" y="11445"/>
                    <a:pt x="9780" y="11524"/>
                  </a:cubicBezTo>
                  <a:cubicBezTo>
                    <a:pt x="10558" y="12406"/>
                    <a:pt x="11388" y="13237"/>
                    <a:pt x="12244" y="14015"/>
                  </a:cubicBezTo>
                  <a:cubicBezTo>
                    <a:pt x="13023" y="14715"/>
                    <a:pt x="13801" y="15442"/>
                    <a:pt x="14631" y="16038"/>
                  </a:cubicBezTo>
                  <a:cubicBezTo>
                    <a:pt x="14605" y="16064"/>
                    <a:pt x="14605" y="16090"/>
                    <a:pt x="14605" y="16116"/>
                  </a:cubicBezTo>
                  <a:cubicBezTo>
                    <a:pt x="14605" y="16142"/>
                    <a:pt x="14579" y="16194"/>
                    <a:pt x="14605" y="16220"/>
                  </a:cubicBezTo>
                  <a:cubicBezTo>
                    <a:pt x="14605" y="16272"/>
                    <a:pt x="14605" y="16324"/>
                    <a:pt x="14631" y="16349"/>
                  </a:cubicBezTo>
                  <a:cubicBezTo>
                    <a:pt x="14657" y="16401"/>
                    <a:pt x="14683" y="16427"/>
                    <a:pt x="14709" y="16453"/>
                  </a:cubicBezTo>
                  <a:cubicBezTo>
                    <a:pt x="14709" y="16479"/>
                    <a:pt x="14709" y="16479"/>
                    <a:pt x="14709" y="16479"/>
                  </a:cubicBezTo>
                  <a:lnTo>
                    <a:pt x="14735" y="16479"/>
                  </a:lnTo>
                  <a:cubicBezTo>
                    <a:pt x="14735" y="16505"/>
                    <a:pt x="14761" y="16531"/>
                    <a:pt x="14787" y="16557"/>
                  </a:cubicBezTo>
                  <a:lnTo>
                    <a:pt x="14812" y="16557"/>
                  </a:lnTo>
                  <a:cubicBezTo>
                    <a:pt x="14838" y="16583"/>
                    <a:pt x="14864" y="16583"/>
                    <a:pt x="14890" y="16609"/>
                  </a:cubicBezTo>
                  <a:lnTo>
                    <a:pt x="14942" y="16609"/>
                  </a:lnTo>
                  <a:cubicBezTo>
                    <a:pt x="14968" y="16635"/>
                    <a:pt x="14994" y="16635"/>
                    <a:pt x="15020" y="16635"/>
                  </a:cubicBezTo>
                  <a:lnTo>
                    <a:pt x="15176" y="16635"/>
                  </a:lnTo>
                  <a:cubicBezTo>
                    <a:pt x="15202" y="16635"/>
                    <a:pt x="15227" y="16609"/>
                    <a:pt x="15279" y="16609"/>
                  </a:cubicBezTo>
                  <a:cubicBezTo>
                    <a:pt x="15279" y="16609"/>
                    <a:pt x="15279" y="16609"/>
                    <a:pt x="15305" y="16583"/>
                  </a:cubicBezTo>
                  <a:cubicBezTo>
                    <a:pt x="15331" y="16583"/>
                    <a:pt x="15357" y="16557"/>
                    <a:pt x="15383" y="16531"/>
                  </a:cubicBezTo>
                  <a:cubicBezTo>
                    <a:pt x="15409" y="16505"/>
                    <a:pt x="15435" y="16505"/>
                    <a:pt x="15461" y="16479"/>
                  </a:cubicBezTo>
                  <a:cubicBezTo>
                    <a:pt x="15461" y="16453"/>
                    <a:pt x="15461" y="16453"/>
                    <a:pt x="15461" y="16453"/>
                  </a:cubicBezTo>
                  <a:cubicBezTo>
                    <a:pt x="15513" y="16375"/>
                    <a:pt x="15539" y="16324"/>
                    <a:pt x="15539" y="16246"/>
                  </a:cubicBezTo>
                  <a:cubicBezTo>
                    <a:pt x="15539" y="16194"/>
                    <a:pt x="15539" y="16142"/>
                    <a:pt x="15539" y="16116"/>
                  </a:cubicBezTo>
                  <a:cubicBezTo>
                    <a:pt x="15643" y="16038"/>
                    <a:pt x="15746" y="15986"/>
                    <a:pt x="15850" y="15908"/>
                  </a:cubicBezTo>
                  <a:cubicBezTo>
                    <a:pt x="16058" y="15753"/>
                    <a:pt x="16291" y="15597"/>
                    <a:pt x="16525" y="15442"/>
                  </a:cubicBezTo>
                  <a:cubicBezTo>
                    <a:pt x="16966" y="15130"/>
                    <a:pt x="17407" y="14819"/>
                    <a:pt x="17848" y="14534"/>
                  </a:cubicBezTo>
                  <a:cubicBezTo>
                    <a:pt x="18314" y="14222"/>
                    <a:pt x="18781" y="13911"/>
                    <a:pt x="19248" y="13626"/>
                  </a:cubicBezTo>
                  <a:cubicBezTo>
                    <a:pt x="19715" y="13366"/>
                    <a:pt x="20234" y="13159"/>
                    <a:pt x="20649" y="12822"/>
                  </a:cubicBezTo>
                  <a:cubicBezTo>
                    <a:pt x="20830" y="12709"/>
                    <a:pt x="20696" y="12439"/>
                    <a:pt x="20505" y="12439"/>
                  </a:cubicBezTo>
                  <a:cubicBezTo>
                    <a:pt x="20476" y="12439"/>
                    <a:pt x="20446" y="12445"/>
                    <a:pt x="20416" y="12458"/>
                  </a:cubicBezTo>
                  <a:cubicBezTo>
                    <a:pt x="19923" y="12692"/>
                    <a:pt x="19508" y="13055"/>
                    <a:pt x="19067" y="13340"/>
                  </a:cubicBezTo>
                  <a:cubicBezTo>
                    <a:pt x="18600" y="13626"/>
                    <a:pt x="18133" y="13911"/>
                    <a:pt x="17692" y="14196"/>
                  </a:cubicBezTo>
                  <a:cubicBezTo>
                    <a:pt x="17225" y="14482"/>
                    <a:pt x="16758" y="14767"/>
                    <a:pt x="16317" y="15052"/>
                  </a:cubicBezTo>
                  <a:cubicBezTo>
                    <a:pt x="16084" y="15208"/>
                    <a:pt x="15876" y="15364"/>
                    <a:pt x="15668" y="15493"/>
                  </a:cubicBezTo>
                  <a:cubicBezTo>
                    <a:pt x="15539" y="15571"/>
                    <a:pt x="15409" y="15675"/>
                    <a:pt x="15279" y="15753"/>
                  </a:cubicBezTo>
                  <a:cubicBezTo>
                    <a:pt x="15279" y="15753"/>
                    <a:pt x="15253" y="15727"/>
                    <a:pt x="15227" y="15727"/>
                  </a:cubicBezTo>
                  <a:cubicBezTo>
                    <a:pt x="15202" y="15727"/>
                    <a:pt x="15176" y="15701"/>
                    <a:pt x="15124" y="15701"/>
                  </a:cubicBezTo>
                  <a:lnTo>
                    <a:pt x="14968" y="15701"/>
                  </a:lnTo>
                  <a:cubicBezTo>
                    <a:pt x="14138" y="15078"/>
                    <a:pt x="13282" y="14482"/>
                    <a:pt x="12504" y="13807"/>
                  </a:cubicBezTo>
                  <a:cubicBezTo>
                    <a:pt x="11622" y="13029"/>
                    <a:pt x="10766" y="12225"/>
                    <a:pt x="9962" y="11369"/>
                  </a:cubicBezTo>
                  <a:cubicBezTo>
                    <a:pt x="9937" y="11345"/>
                    <a:pt x="9909" y="11335"/>
                    <a:pt x="9881" y="11335"/>
                  </a:cubicBezTo>
                  <a:close/>
                  <a:moveTo>
                    <a:pt x="22128" y="17102"/>
                  </a:moveTo>
                  <a:cubicBezTo>
                    <a:pt x="22050" y="17102"/>
                    <a:pt x="21946" y="17180"/>
                    <a:pt x="21946" y="17283"/>
                  </a:cubicBezTo>
                  <a:cubicBezTo>
                    <a:pt x="21946" y="17361"/>
                    <a:pt x="21998" y="17465"/>
                    <a:pt x="22102" y="17465"/>
                  </a:cubicBezTo>
                  <a:cubicBezTo>
                    <a:pt x="22491" y="17491"/>
                    <a:pt x="22854" y="17543"/>
                    <a:pt x="23243" y="17543"/>
                  </a:cubicBezTo>
                  <a:cubicBezTo>
                    <a:pt x="23347" y="17543"/>
                    <a:pt x="23451" y="17491"/>
                    <a:pt x="23451" y="17361"/>
                  </a:cubicBezTo>
                  <a:cubicBezTo>
                    <a:pt x="23477" y="17257"/>
                    <a:pt x="23399" y="17180"/>
                    <a:pt x="23295" y="17154"/>
                  </a:cubicBezTo>
                  <a:cubicBezTo>
                    <a:pt x="22906" y="17102"/>
                    <a:pt x="22517" y="17128"/>
                    <a:pt x="22128" y="17102"/>
                  </a:cubicBezTo>
                  <a:close/>
                  <a:moveTo>
                    <a:pt x="2403" y="13497"/>
                  </a:moveTo>
                  <a:lnTo>
                    <a:pt x="2403" y="13497"/>
                  </a:lnTo>
                  <a:cubicBezTo>
                    <a:pt x="2387" y="13503"/>
                    <a:pt x="2387" y="13522"/>
                    <a:pt x="2387" y="13522"/>
                  </a:cubicBezTo>
                  <a:cubicBezTo>
                    <a:pt x="1946" y="15156"/>
                    <a:pt x="1790" y="16842"/>
                    <a:pt x="1998" y="18503"/>
                  </a:cubicBezTo>
                  <a:cubicBezTo>
                    <a:pt x="1557" y="18295"/>
                    <a:pt x="1116" y="18088"/>
                    <a:pt x="882" y="17647"/>
                  </a:cubicBezTo>
                  <a:cubicBezTo>
                    <a:pt x="597" y="17076"/>
                    <a:pt x="493" y="16349"/>
                    <a:pt x="545" y="15727"/>
                  </a:cubicBezTo>
                  <a:cubicBezTo>
                    <a:pt x="597" y="15130"/>
                    <a:pt x="830" y="14560"/>
                    <a:pt x="1245" y="14145"/>
                  </a:cubicBezTo>
                  <a:cubicBezTo>
                    <a:pt x="1453" y="13937"/>
                    <a:pt x="1660" y="13755"/>
                    <a:pt x="1920" y="13652"/>
                  </a:cubicBezTo>
                  <a:cubicBezTo>
                    <a:pt x="2073" y="13575"/>
                    <a:pt x="2226" y="13524"/>
                    <a:pt x="2403" y="13497"/>
                  </a:cubicBezTo>
                  <a:close/>
                  <a:moveTo>
                    <a:pt x="27446" y="16505"/>
                  </a:moveTo>
                  <a:cubicBezTo>
                    <a:pt x="28639" y="16894"/>
                    <a:pt x="29132" y="18347"/>
                    <a:pt x="28846" y="19488"/>
                  </a:cubicBezTo>
                  <a:cubicBezTo>
                    <a:pt x="28717" y="20059"/>
                    <a:pt x="28405" y="20552"/>
                    <a:pt x="27913" y="20915"/>
                  </a:cubicBezTo>
                  <a:cubicBezTo>
                    <a:pt x="27472" y="21252"/>
                    <a:pt x="26953" y="21382"/>
                    <a:pt x="26382" y="21460"/>
                  </a:cubicBezTo>
                  <a:cubicBezTo>
                    <a:pt x="26667" y="20811"/>
                    <a:pt x="26875" y="20137"/>
                    <a:pt x="27056" y="19462"/>
                  </a:cubicBezTo>
                  <a:cubicBezTo>
                    <a:pt x="27238" y="18788"/>
                    <a:pt x="27368" y="18088"/>
                    <a:pt x="27446" y="17387"/>
                  </a:cubicBezTo>
                  <a:cubicBezTo>
                    <a:pt x="27446" y="17309"/>
                    <a:pt x="27420" y="17283"/>
                    <a:pt x="27394" y="17231"/>
                  </a:cubicBezTo>
                  <a:cubicBezTo>
                    <a:pt x="27420" y="16998"/>
                    <a:pt x="27446" y="16765"/>
                    <a:pt x="27446" y="16505"/>
                  </a:cubicBezTo>
                  <a:close/>
                  <a:moveTo>
                    <a:pt x="14112" y="24210"/>
                  </a:moveTo>
                  <a:cubicBezTo>
                    <a:pt x="14008" y="24210"/>
                    <a:pt x="13956" y="24261"/>
                    <a:pt x="13930" y="24339"/>
                  </a:cubicBezTo>
                  <a:cubicBezTo>
                    <a:pt x="13879" y="24676"/>
                    <a:pt x="13853" y="24988"/>
                    <a:pt x="13853" y="25325"/>
                  </a:cubicBezTo>
                  <a:cubicBezTo>
                    <a:pt x="13853" y="25441"/>
                    <a:pt x="13894" y="25537"/>
                    <a:pt x="13996" y="25537"/>
                  </a:cubicBezTo>
                  <a:cubicBezTo>
                    <a:pt x="14008" y="25537"/>
                    <a:pt x="14021" y="25535"/>
                    <a:pt x="14034" y="25533"/>
                  </a:cubicBezTo>
                  <a:cubicBezTo>
                    <a:pt x="14164" y="25533"/>
                    <a:pt x="14242" y="25429"/>
                    <a:pt x="14242" y="25325"/>
                  </a:cubicBezTo>
                  <a:cubicBezTo>
                    <a:pt x="14216" y="25221"/>
                    <a:pt x="14216" y="25143"/>
                    <a:pt x="14216" y="25066"/>
                  </a:cubicBezTo>
                  <a:cubicBezTo>
                    <a:pt x="14216" y="24988"/>
                    <a:pt x="14190" y="24936"/>
                    <a:pt x="14190" y="24858"/>
                  </a:cubicBezTo>
                  <a:cubicBezTo>
                    <a:pt x="14190" y="24702"/>
                    <a:pt x="14216" y="24547"/>
                    <a:pt x="14242" y="24365"/>
                  </a:cubicBezTo>
                  <a:cubicBezTo>
                    <a:pt x="14242" y="24287"/>
                    <a:pt x="14190" y="24210"/>
                    <a:pt x="14112" y="24210"/>
                  </a:cubicBezTo>
                  <a:close/>
                  <a:moveTo>
                    <a:pt x="15349" y="6787"/>
                  </a:moveTo>
                  <a:cubicBezTo>
                    <a:pt x="16426" y="6787"/>
                    <a:pt x="17502" y="6936"/>
                    <a:pt x="18522" y="7244"/>
                  </a:cubicBezTo>
                  <a:cubicBezTo>
                    <a:pt x="20390" y="7789"/>
                    <a:pt x="22050" y="8904"/>
                    <a:pt x="23165" y="10539"/>
                  </a:cubicBezTo>
                  <a:cubicBezTo>
                    <a:pt x="24203" y="12069"/>
                    <a:pt x="24748" y="13963"/>
                    <a:pt x="24774" y="15831"/>
                  </a:cubicBezTo>
                  <a:cubicBezTo>
                    <a:pt x="24800" y="16246"/>
                    <a:pt x="24774" y="16661"/>
                    <a:pt x="24748" y="17076"/>
                  </a:cubicBezTo>
                  <a:cubicBezTo>
                    <a:pt x="24696" y="17102"/>
                    <a:pt x="24670" y="17154"/>
                    <a:pt x="24670" y="17206"/>
                  </a:cubicBezTo>
                  <a:cubicBezTo>
                    <a:pt x="24359" y="19462"/>
                    <a:pt x="23451" y="21667"/>
                    <a:pt x="21894" y="23353"/>
                  </a:cubicBezTo>
                  <a:cubicBezTo>
                    <a:pt x="20416" y="24962"/>
                    <a:pt x="18366" y="25974"/>
                    <a:pt x="16213" y="26337"/>
                  </a:cubicBezTo>
                  <a:cubicBezTo>
                    <a:pt x="15599" y="26447"/>
                    <a:pt x="14971" y="26505"/>
                    <a:pt x="14342" y="26505"/>
                  </a:cubicBezTo>
                  <a:cubicBezTo>
                    <a:pt x="12898" y="26505"/>
                    <a:pt x="11452" y="26201"/>
                    <a:pt x="10169" y="25533"/>
                  </a:cubicBezTo>
                  <a:cubicBezTo>
                    <a:pt x="8405" y="24651"/>
                    <a:pt x="6926" y="23172"/>
                    <a:pt x="5993" y="21434"/>
                  </a:cubicBezTo>
                  <a:cubicBezTo>
                    <a:pt x="5033" y="19670"/>
                    <a:pt x="4670" y="17672"/>
                    <a:pt x="4929" y="15701"/>
                  </a:cubicBezTo>
                  <a:cubicBezTo>
                    <a:pt x="5188" y="13704"/>
                    <a:pt x="6044" y="11836"/>
                    <a:pt x="7341" y="10305"/>
                  </a:cubicBezTo>
                  <a:cubicBezTo>
                    <a:pt x="8664" y="8749"/>
                    <a:pt x="10403" y="7685"/>
                    <a:pt x="12374" y="7166"/>
                  </a:cubicBezTo>
                  <a:cubicBezTo>
                    <a:pt x="13338" y="6916"/>
                    <a:pt x="14344" y="6787"/>
                    <a:pt x="15349" y="6787"/>
                  </a:cubicBezTo>
                  <a:close/>
                  <a:moveTo>
                    <a:pt x="15336" y="6293"/>
                  </a:moveTo>
                  <a:cubicBezTo>
                    <a:pt x="14813" y="6293"/>
                    <a:pt x="14291" y="6325"/>
                    <a:pt x="13775" y="6388"/>
                  </a:cubicBezTo>
                  <a:cubicBezTo>
                    <a:pt x="11674" y="6648"/>
                    <a:pt x="9624" y="7478"/>
                    <a:pt x="8016" y="8879"/>
                  </a:cubicBezTo>
                  <a:cubicBezTo>
                    <a:pt x="6434" y="10279"/>
                    <a:pt x="5292" y="12147"/>
                    <a:pt x="4721" y="14170"/>
                  </a:cubicBezTo>
                  <a:cubicBezTo>
                    <a:pt x="4177" y="16194"/>
                    <a:pt x="4203" y="18373"/>
                    <a:pt x="4929" y="20344"/>
                  </a:cubicBezTo>
                  <a:cubicBezTo>
                    <a:pt x="5655" y="22290"/>
                    <a:pt x="6978" y="24028"/>
                    <a:pt x="8690" y="25221"/>
                  </a:cubicBezTo>
                  <a:cubicBezTo>
                    <a:pt x="10324" y="26398"/>
                    <a:pt x="12290" y="26997"/>
                    <a:pt x="14302" y="26997"/>
                  </a:cubicBezTo>
                  <a:cubicBezTo>
                    <a:pt x="14463" y="26997"/>
                    <a:pt x="14625" y="26993"/>
                    <a:pt x="14787" y="26985"/>
                  </a:cubicBezTo>
                  <a:cubicBezTo>
                    <a:pt x="16991" y="26907"/>
                    <a:pt x="19196" y="26155"/>
                    <a:pt x="20934" y="24806"/>
                  </a:cubicBezTo>
                  <a:cubicBezTo>
                    <a:pt x="22828" y="23353"/>
                    <a:pt x="24125" y="21226"/>
                    <a:pt x="24696" y="18918"/>
                  </a:cubicBezTo>
                  <a:cubicBezTo>
                    <a:pt x="24852" y="18373"/>
                    <a:pt x="24955" y="17802"/>
                    <a:pt x="25007" y="17231"/>
                  </a:cubicBezTo>
                  <a:cubicBezTo>
                    <a:pt x="25007" y="17180"/>
                    <a:pt x="24981" y="17128"/>
                    <a:pt x="24955" y="17102"/>
                  </a:cubicBezTo>
                  <a:cubicBezTo>
                    <a:pt x="25163" y="15208"/>
                    <a:pt x="24981" y="13237"/>
                    <a:pt x="24177" y="11473"/>
                  </a:cubicBezTo>
                  <a:cubicBezTo>
                    <a:pt x="23347" y="9631"/>
                    <a:pt x="21894" y="8178"/>
                    <a:pt x="20078" y="7296"/>
                  </a:cubicBezTo>
                  <a:cubicBezTo>
                    <a:pt x="18605" y="6608"/>
                    <a:pt x="16968" y="6293"/>
                    <a:pt x="15336" y="6293"/>
                  </a:cubicBezTo>
                  <a:close/>
                  <a:moveTo>
                    <a:pt x="15494" y="4364"/>
                  </a:moveTo>
                  <a:cubicBezTo>
                    <a:pt x="16834" y="4364"/>
                    <a:pt x="18176" y="4546"/>
                    <a:pt x="19456" y="4910"/>
                  </a:cubicBezTo>
                  <a:cubicBezTo>
                    <a:pt x="21791" y="5610"/>
                    <a:pt x="23866" y="7011"/>
                    <a:pt x="25241" y="9034"/>
                  </a:cubicBezTo>
                  <a:cubicBezTo>
                    <a:pt x="26538" y="10954"/>
                    <a:pt x="27186" y="13314"/>
                    <a:pt x="27238" y="15623"/>
                  </a:cubicBezTo>
                  <a:cubicBezTo>
                    <a:pt x="27238" y="16142"/>
                    <a:pt x="27238" y="16687"/>
                    <a:pt x="27186" y="17231"/>
                  </a:cubicBezTo>
                  <a:cubicBezTo>
                    <a:pt x="27134" y="17257"/>
                    <a:pt x="27108" y="17283"/>
                    <a:pt x="27108" y="17361"/>
                  </a:cubicBezTo>
                  <a:cubicBezTo>
                    <a:pt x="26771" y="20137"/>
                    <a:pt x="25604" y="22861"/>
                    <a:pt x="23710" y="24936"/>
                  </a:cubicBezTo>
                  <a:cubicBezTo>
                    <a:pt x="21868" y="26985"/>
                    <a:pt x="19274" y="28256"/>
                    <a:pt x="16576" y="28749"/>
                  </a:cubicBezTo>
                  <a:cubicBezTo>
                    <a:pt x="15828" y="28879"/>
                    <a:pt x="15067" y="28946"/>
                    <a:pt x="14305" y="28946"/>
                  </a:cubicBezTo>
                  <a:cubicBezTo>
                    <a:pt x="12480" y="28946"/>
                    <a:pt x="10657" y="28561"/>
                    <a:pt x="9028" y="27737"/>
                  </a:cubicBezTo>
                  <a:cubicBezTo>
                    <a:pt x="6823" y="26622"/>
                    <a:pt x="4981" y="24754"/>
                    <a:pt x="3814" y="22575"/>
                  </a:cubicBezTo>
                  <a:cubicBezTo>
                    <a:pt x="2620" y="20370"/>
                    <a:pt x="2179" y="17880"/>
                    <a:pt x="2517" y="15416"/>
                  </a:cubicBezTo>
                  <a:cubicBezTo>
                    <a:pt x="2854" y="12925"/>
                    <a:pt x="3943" y="10565"/>
                    <a:pt x="5552" y="8671"/>
                  </a:cubicBezTo>
                  <a:cubicBezTo>
                    <a:pt x="7186" y="6777"/>
                    <a:pt x="9391" y="5454"/>
                    <a:pt x="11829" y="4832"/>
                  </a:cubicBezTo>
                  <a:cubicBezTo>
                    <a:pt x="13014" y="4520"/>
                    <a:pt x="14253" y="4364"/>
                    <a:pt x="15494" y="4364"/>
                  </a:cubicBezTo>
                  <a:close/>
                  <a:moveTo>
                    <a:pt x="8405" y="27971"/>
                  </a:moveTo>
                  <a:cubicBezTo>
                    <a:pt x="8950" y="28282"/>
                    <a:pt x="9521" y="28516"/>
                    <a:pt x="10117" y="28749"/>
                  </a:cubicBezTo>
                  <a:cubicBezTo>
                    <a:pt x="9858" y="29164"/>
                    <a:pt x="9624" y="29605"/>
                    <a:pt x="9365" y="30046"/>
                  </a:cubicBezTo>
                  <a:cubicBezTo>
                    <a:pt x="9313" y="30176"/>
                    <a:pt x="9235" y="30306"/>
                    <a:pt x="9157" y="30435"/>
                  </a:cubicBezTo>
                  <a:cubicBezTo>
                    <a:pt x="9139" y="30454"/>
                    <a:pt x="9134" y="30472"/>
                    <a:pt x="9132" y="30472"/>
                  </a:cubicBezTo>
                  <a:cubicBezTo>
                    <a:pt x="9131" y="30472"/>
                    <a:pt x="9131" y="30469"/>
                    <a:pt x="9131" y="30461"/>
                  </a:cubicBezTo>
                  <a:cubicBezTo>
                    <a:pt x="9105" y="30435"/>
                    <a:pt x="9054" y="30435"/>
                    <a:pt x="9028" y="30435"/>
                  </a:cubicBezTo>
                  <a:cubicBezTo>
                    <a:pt x="8976" y="30435"/>
                    <a:pt x="8898" y="30409"/>
                    <a:pt x="8846" y="30383"/>
                  </a:cubicBezTo>
                  <a:cubicBezTo>
                    <a:pt x="8587" y="30332"/>
                    <a:pt x="8327" y="30254"/>
                    <a:pt x="8146" y="30098"/>
                  </a:cubicBezTo>
                  <a:cubicBezTo>
                    <a:pt x="7912" y="29942"/>
                    <a:pt x="8016" y="29683"/>
                    <a:pt x="8068" y="29476"/>
                  </a:cubicBezTo>
                  <a:cubicBezTo>
                    <a:pt x="8120" y="29190"/>
                    <a:pt x="8172" y="28905"/>
                    <a:pt x="8223" y="28619"/>
                  </a:cubicBezTo>
                  <a:lnTo>
                    <a:pt x="8301" y="28204"/>
                  </a:lnTo>
                  <a:cubicBezTo>
                    <a:pt x="8301" y="28127"/>
                    <a:pt x="8327" y="28075"/>
                    <a:pt x="8327" y="27997"/>
                  </a:cubicBezTo>
                  <a:cubicBezTo>
                    <a:pt x="8353" y="27997"/>
                    <a:pt x="8379" y="27997"/>
                    <a:pt x="8379" y="27971"/>
                  </a:cubicBezTo>
                  <a:close/>
                  <a:moveTo>
                    <a:pt x="19663" y="28334"/>
                  </a:moveTo>
                  <a:lnTo>
                    <a:pt x="19663" y="28334"/>
                  </a:lnTo>
                  <a:cubicBezTo>
                    <a:pt x="19611" y="28827"/>
                    <a:pt x="19586" y="29346"/>
                    <a:pt x="19560" y="29839"/>
                  </a:cubicBezTo>
                  <a:cubicBezTo>
                    <a:pt x="19534" y="30124"/>
                    <a:pt x="19534" y="30383"/>
                    <a:pt x="19508" y="30669"/>
                  </a:cubicBezTo>
                  <a:cubicBezTo>
                    <a:pt x="19508" y="30721"/>
                    <a:pt x="19534" y="30799"/>
                    <a:pt x="19508" y="30850"/>
                  </a:cubicBezTo>
                  <a:cubicBezTo>
                    <a:pt x="19482" y="30876"/>
                    <a:pt x="19456" y="30876"/>
                    <a:pt x="19404" y="30876"/>
                  </a:cubicBezTo>
                  <a:cubicBezTo>
                    <a:pt x="19274" y="30902"/>
                    <a:pt x="19145" y="30928"/>
                    <a:pt x="18989" y="30954"/>
                  </a:cubicBezTo>
                  <a:cubicBezTo>
                    <a:pt x="18859" y="30954"/>
                    <a:pt x="18730" y="30980"/>
                    <a:pt x="18574" y="31006"/>
                  </a:cubicBezTo>
                  <a:cubicBezTo>
                    <a:pt x="18522" y="31006"/>
                    <a:pt x="18459" y="31018"/>
                    <a:pt x="18399" y="31018"/>
                  </a:cubicBezTo>
                  <a:cubicBezTo>
                    <a:pt x="18369" y="31018"/>
                    <a:pt x="18340" y="31015"/>
                    <a:pt x="18314" y="31006"/>
                  </a:cubicBezTo>
                  <a:cubicBezTo>
                    <a:pt x="18237" y="30980"/>
                    <a:pt x="18211" y="30850"/>
                    <a:pt x="18185" y="30773"/>
                  </a:cubicBezTo>
                  <a:cubicBezTo>
                    <a:pt x="18133" y="30643"/>
                    <a:pt x="18107" y="30513"/>
                    <a:pt x="18055" y="30383"/>
                  </a:cubicBezTo>
                  <a:cubicBezTo>
                    <a:pt x="17977" y="30124"/>
                    <a:pt x="17873" y="29865"/>
                    <a:pt x="17796" y="29631"/>
                  </a:cubicBezTo>
                  <a:cubicBezTo>
                    <a:pt x="17744" y="29476"/>
                    <a:pt x="17692" y="29346"/>
                    <a:pt x="17640" y="29216"/>
                  </a:cubicBezTo>
                  <a:cubicBezTo>
                    <a:pt x="17614" y="29164"/>
                    <a:pt x="17588" y="29086"/>
                    <a:pt x="17562" y="29035"/>
                  </a:cubicBezTo>
                  <a:cubicBezTo>
                    <a:pt x="18289" y="28853"/>
                    <a:pt x="18989" y="28619"/>
                    <a:pt x="19663" y="28334"/>
                  </a:cubicBezTo>
                  <a:close/>
                  <a:moveTo>
                    <a:pt x="10996" y="0"/>
                  </a:moveTo>
                  <a:cubicBezTo>
                    <a:pt x="10446" y="0"/>
                    <a:pt x="9893" y="111"/>
                    <a:pt x="9365" y="292"/>
                  </a:cubicBezTo>
                  <a:cubicBezTo>
                    <a:pt x="8820" y="474"/>
                    <a:pt x="8379" y="785"/>
                    <a:pt x="7964" y="1200"/>
                  </a:cubicBezTo>
                  <a:cubicBezTo>
                    <a:pt x="7549" y="1641"/>
                    <a:pt x="7316" y="2186"/>
                    <a:pt x="7264" y="2782"/>
                  </a:cubicBezTo>
                  <a:cubicBezTo>
                    <a:pt x="7238" y="3120"/>
                    <a:pt x="7264" y="3431"/>
                    <a:pt x="7290" y="3768"/>
                  </a:cubicBezTo>
                  <a:cubicBezTo>
                    <a:pt x="7312" y="3993"/>
                    <a:pt x="7354" y="4198"/>
                    <a:pt x="7568" y="4198"/>
                  </a:cubicBezTo>
                  <a:cubicBezTo>
                    <a:pt x="7600" y="4198"/>
                    <a:pt x="7637" y="4194"/>
                    <a:pt x="7679" y="4183"/>
                  </a:cubicBezTo>
                  <a:cubicBezTo>
                    <a:pt x="8405" y="4028"/>
                    <a:pt x="9131" y="3846"/>
                    <a:pt x="9832" y="3664"/>
                  </a:cubicBezTo>
                  <a:cubicBezTo>
                    <a:pt x="9884" y="3820"/>
                    <a:pt x="9910" y="3976"/>
                    <a:pt x="9962" y="4157"/>
                  </a:cubicBezTo>
                  <a:cubicBezTo>
                    <a:pt x="10013" y="4391"/>
                    <a:pt x="10039" y="4624"/>
                    <a:pt x="10117" y="4858"/>
                  </a:cubicBezTo>
                  <a:cubicBezTo>
                    <a:pt x="8794" y="5377"/>
                    <a:pt x="7549" y="6077"/>
                    <a:pt x="6460" y="7037"/>
                  </a:cubicBezTo>
                  <a:cubicBezTo>
                    <a:pt x="4618" y="8645"/>
                    <a:pt x="3243" y="10798"/>
                    <a:pt x="2517" y="13133"/>
                  </a:cubicBezTo>
                  <a:cubicBezTo>
                    <a:pt x="2473" y="13127"/>
                    <a:pt x="2428" y="13125"/>
                    <a:pt x="2384" y="13125"/>
                  </a:cubicBezTo>
                  <a:cubicBezTo>
                    <a:pt x="2004" y="13125"/>
                    <a:pt x="1599" y="13310"/>
                    <a:pt x="1297" y="13496"/>
                  </a:cubicBezTo>
                  <a:cubicBezTo>
                    <a:pt x="882" y="13781"/>
                    <a:pt x="545" y="14170"/>
                    <a:pt x="337" y="14637"/>
                  </a:cubicBezTo>
                  <a:cubicBezTo>
                    <a:pt x="78" y="15182"/>
                    <a:pt x="0" y="15831"/>
                    <a:pt x="52" y="16427"/>
                  </a:cubicBezTo>
                  <a:cubicBezTo>
                    <a:pt x="78" y="17024"/>
                    <a:pt x="234" y="17672"/>
                    <a:pt x="597" y="18165"/>
                  </a:cubicBezTo>
                  <a:cubicBezTo>
                    <a:pt x="934" y="18632"/>
                    <a:pt x="1531" y="18918"/>
                    <a:pt x="2076" y="19073"/>
                  </a:cubicBezTo>
                  <a:cubicBezTo>
                    <a:pt x="2179" y="19774"/>
                    <a:pt x="2361" y="20474"/>
                    <a:pt x="2620" y="21149"/>
                  </a:cubicBezTo>
                  <a:cubicBezTo>
                    <a:pt x="3476" y="23587"/>
                    <a:pt x="5137" y="25740"/>
                    <a:pt x="7212" y="27245"/>
                  </a:cubicBezTo>
                  <a:cubicBezTo>
                    <a:pt x="7445" y="27400"/>
                    <a:pt x="7679" y="27556"/>
                    <a:pt x="7912" y="27686"/>
                  </a:cubicBezTo>
                  <a:cubicBezTo>
                    <a:pt x="7886" y="27763"/>
                    <a:pt x="7912" y="27815"/>
                    <a:pt x="7964" y="27841"/>
                  </a:cubicBezTo>
                  <a:cubicBezTo>
                    <a:pt x="7964" y="27841"/>
                    <a:pt x="7964" y="27841"/>
                    <a:pt x="7964" y="27867"/>
                  </a:cubicBezTo>
                  <a:cubicBezTo>
                    <a:pt x="7964" y="27893"/>
                    <a:pt x="7938" y="27945"/>
                    <a:pt x="7938" y="27997"/>
                  </a:cubicBezTo>
                  <a:cubicBezTo>
                    <a:pt x="7912" y="28127"/>
                    <a:pt x="7886" y="28230"/>
                    <a:pt x="7860" y="28360"/>
                  </a:cubicBezTo>
                  <a:cubicBezTo>
                    <a:pt x="7834" y="28594"/>
                    <a:pt x="7782" y="28827"/>
                    <a:pt x="7757" y="29060"/>
                  </a:cubicBezTo>
                  <a:cubicBezTo>
                    <a:pt x="7679" y="29450"/>
                    <a:pt x="7523" y="29917"/>
                    <a:pt x="7782" y="30254"/>
                  </a:cubicBezTo>
                  <a:cubicBezTo>
                    <a:pt x="8016" y="30565"/>
                    <a:pt x="8457" y="30721"/>
                    <a:pt x="8820" y="30799"/>
                  </a:cubicBezTo>
                  <a:cubicBezTo>
                    <a:pt x="8911" y="30824"/>
                    <a:pt x="9021" y="30850"/>
                    <a:pt x="9128" y="30850"/>
                  </a:cubicBezTo>
                  <a:cubicBezTo>
                    <a:pt x="9235" y="30850"/>
                    <a:pt x="9339" y="30824"/>
                    <a:pt x="9417" y="30747"/>
                  </a:cubicBezTo>
                  <a:cubicBezTo>
                    <a:pt x="9495" y="30669"/>
                    <a:pt x="9521" y="30565"/>
                    <a:pt x="9572" y="30461"/>
                  </a:cubicBezTo>
                  <a:cubicBezTo>
                    <a:pt x="9650" y="30358"/>
                    <a:pt x="9702" y="30254"/>
                    <a:pt x="9754" y="30150"/>
                  </a:cubicBezTo>
                  <a:cubicBezTo>
                    <a:pt x="9987" y="29735"/>
                    <a:pt x="10247" y="29294"/>
                    <a:pt x="10480" y="28853"/>
                  </a:cubicBezTo>
                  <a:cubicBezTo>
                    <a:pt x="11703" y="29245"/>
                    <a:pt x="12967" y="29432"/>
                    <a:pt x="14254" y="29432"/>
                  </a:cubicBezTo>
                  <a:cubicBezTo>
                    <a:pt x="14414" y="29432"/>
                    <a:pt x="14574" y="29429"/>
                    <a:pt x="14735" y="29424"/>
                  </a:cubicBezTo>
                  <a:cubicBezTo>
                    <a:pt x="15617" y="29398"/>
                    <a:pt x="16473" y="29294"/>
                    <a:pt x="17329" y="29086"/>
                  </a:cubicBezTo>
                  <a:cubicBezTo>
                    <a:pt x="17381" y="29268"/>
                    <a:pt x="17407" y="29450"/>
                    <a:pt x="17432" y="29631"/>
                  </a:cubicBezTo>
                  <a:lnTo>
                    <a:pt x="17614" y="30383"/>
                  </a:lnTo>
                  <a:cubicBezTo>
                    <a:pt x="17718" y="30773"/>
                    <a:pt x="17770" y="31343"/>
                    <a:pt x="18263" y="31447"/>
                  </a:cubicBezTo>
                  <a:cubicBezTo>
                    <a:pt x="18301" y="31452"/>
                    <a:pt x="18340" y="31454"/>
                    <a:pt x="18379" y="31454"/>
                  </a:cubicBezTo>
                  <a:cubicBezTo>
                    <a:pt x="18555" y="31454"/>
                    <a:pt x="18742" y="31412"/>
                    <a:pt x="18911" y="31369"/>
                  </a:cubicBezTo>
                  <a:cubicBezTo>
                    <a:pt x="19145" y="31317"/>
                    <a:pt x="19404" y="31265"/>
                    <a:pt x="19637" y="31162"/>
                  </a:cubicBezTo>
                  <a:cubicBezTo>
                    <a:pt x="19819" y="31110"/>
                    <a:pt x="19871" y="30928"/>
                    <a:pt x="19897" y="30747"/>
                  </a:cubicBezTo>
                  <a:cubicBezTo>
                    <a:pt x="19923" y="30487"/>
                    <a:pt x="19949" y="30228"/>
                    <a:pt x="19949" y="29968"/>
                  </a:cubicBezTo>
                  <a:cubicBezTo>
                    <a:pt x="20001" y="29398"/>
                    <a:pt x="20027" y="28827"/>
                    <a:pt x="20052" y="28256"/>
                  </a:cubicBezTo>
                  <a:cubicBezTo>
                    <a:pt x="20052" y="28230"/>
                    <a:pt x="20027" y="28204"/>
                    <a:pt x="20027" y="28178"/>
                  </a:cubicBezTo>
                  <a:cubicBezTo>
                    <a:pt x="20857" y="27789"/>
                    <a:pt x="21635" y="27322"/>
                    <a:pt x="22361" y="26778"/>
                  </a:cubicBezTo>
                  <a:cubicBezTo>
                    <a:pt x="24047" y="25507"/>
                    <a:pt x="25344" y="23769"/>
                    <a:pt x="26200" y="21875"/>
                  </a:cubicBezTo>
                  <a:cubicBezTo>
                    <a:pt x="26252" y="21901"/>
                    <a:pt x="26304" y="21953"/>
                    <a:pt x="26356" y="21953"/>
                  </a:cubicBezTo>
                  <a:cubicBezTo>
                    <a:pt x="26374" y="21953"/>
                    <a:pt x="26392" y="21953"/>
                    <a:pt x="26410" y="21953"/>
                  </a:cubicBezTo>
                  <a:cubicBezTo>
                    <a:pt x="27431" y="21953"/>
                    <a:pt x="28466" y="21237"/>
                    <a:pt x="28976" y="20396"/>
                  </a:cubicBezTo>
                  <a:cubicBezTo>
                    <a:pt x="29547" y="19462"/>
                    <a:pt x="29573" y="18165"/>
                    <a:pt x="28950" y="17206"/>
                  </a:cubicBezTo>
                  <a:cubicBezTo>
                    <a:pt x="28639" y="16713"/>
                    <a:pt x="28120" y="16298"/>
                    <a:pt x="27497" y="16246"/>
                  </a:cubicBezTo>
                  <a:lnTo>
                    <a:pt x="27472" y="16246"/>
                  </a:lnTo>
                  <a:cubicBezTo>
                    <a:pt x="27575" y="14222"/>
                    <a:pt x="27264" y="12147"/>
                    <a:pt x="26434" y="10279"/>
                  </a:cubicBezTo>
                  <a:cubicBezTo>
                    <a:pt x="25682" y="8619"/>
                    <a:pt x="24514" y="7218"/>
                    <a:pt x="23062" y="6155"/>
                  </a:cubicBezTo>
                  <a:cubicBezTo>
                    <a:pt x="23165" y="5921"/>
                    <a:pt x="23269" y="5714"/>
                    <a:pt x="23373" y="5480"/>
                  </a:cubicBezTo>
                  <a:cubicBezTo>
                    <a:pt x="23425" y="5325"/>
                    <a:pt x="23503" y="5169"/>
                    <a:pt x="23580" y="5013"/>
                  </a:cubicBezTo>
                  <a:cubicBezTo>
                    <a:pt x="24073" y="5247"/>
                    <a:pt x="24566" y="5506"/>
                    <a:pt x="25059" y="5740"/>
                  </a:cubicBezTo>
                  <a:cubicBezTo>
                    <a:pt x="25215" y="5817"/>
                    <a:pt x="25370" y="5895"/>
                    <a:pt x="25552" y="5947"/>
                  </a:cubicBezTo>
                  <a:cubicBezTo>
                    <a:pt x="25618" y="5980"/>
                    <a:pt x="25683" y="6013"/>
                    <a:pt x="25755" y="6013"/>
                  </a:cubicBezTo>
                  <a:cubicBezTo>
                    <a:pt x="25797" y="6013"/>
                    <a:pt x="25841" y="6002"/>
                    <a:pt x="25889" y="5973"/>
                  </a:cubicBezTo>
                  <a:cubicBezTo>
                    <a:pt x="25967" y="5895"/>
                    <a:pt x="25993" y="5766"/>
                    <a:pt x="26045" y="5662"/>
                  </a:cubicBezTo>
                  <a:cubicBezTo>
                    <a:pt x="26097" y="5506"/>
                    <a:pt x="26123" y="5325"/>
                    <a:pt x="26175" y="5169"/>
                  </a:cubicBezTo>
                  <a:cubicBezTo>
                    <a:pt x="26304" y="4572"/>
                    <a:pt x="26356" y="3924"/>
                    <a:pt x="26097" y="3327"/>
                  </a:cubicBezTo>
                  <a:cubicBezTo>
                    <a:pt x="25863" y="2834"/>
                    <a:pt x="25500" y="2367"/>
                    <a:pt x="25059" y="2030"/>
                  </a:cubicBezTo>
                  <a:cubicBezTo>
                    <a:pt x="24307" y="1504"/>
                    <a:pt x="23337" y="1147"/>
                    <a:pt x="22430" y="1147"/>
                  </a:cubicBezTo>
                  <a:cubicBezTo>
                    <a:pt x="22398" y="1147"/>
                    <a:pt x="22367" y="1147"/>
                    <a:pt x="22335" y="1148"/>
                  </a:cubicBezTo>
                  <a:cubicBezTo>
                    <a:pt x="21816" y="1148"/>
                    <a:pt x="21350" y="1278"/>
                    <a:pt x="20909" y="1537"/>
                  </a:cubicBezTo>
                  <a:cubicBezTo>
                    <a:pt x="20468" y="1797"/>
                    <a:pt x="20130" y="2212"/>
                    <a:pt x="19897" y="2653"/>
                  </a:cubicBezTo>
                  <a:cubicBezTo>
                    <a:pt x="19845" y="2679"/>
                    <a:pt x="19819" y="2705"/>
                    <a:pt x="19793" y="2756"/>
                  </a:cubicBezTo>
                  <a:cubicBezTo>
                    <a:pt x="19637" y="3042"/>
                    <a:pt x="19845" y="3197"/>
                    <a:pt x="20078" y="3301"/>
                  </a:cubicBezTo>
                  <a:cubicBezTo>
                    <a:pt x="20416" y="3483"/>
                    <a:pt x="20727" y="3638"/>
                    <a:pt x="21064" y="3794"/>
                  </a:cubicBezTo>
                  <a:cubicBezTo>
                    <a:pt x="21505" y="4028"/>
                    <a:pt x="21946" y="4235"/>
                    <a:pt x="22387" y="4443"/>
                  </a:cubicBezTo>
                  <a:cubicBezTo>
                    <a:pt x="22257" y="4598"/>
                    <a:pt x="22154" y="4728"/>
                    <a:pt x="22076" y="4884"/>
                  </a:cubicBezTo>
                  <a:lnTo>
                    <a:pt x="21868" y="5195"/>
                  </a:lnTo>
                  <a:cubicBezTo>
                    <a:pt x="21842" y="5247"/>
                    <a:pt x="21791" y="5299"/>
                    <a:pt x="21765" y="5351"/>
                  </a:cubicBezTo>
                  <a:cubicBezTo>
                    <a:pt x="21635" y="5273"/>
                    <a:pt x="21505" y="5195"/>
                    <a:pt x="21375" y="5143"/>
                  </a:cubicBezTo>
                  <a:cubicBezTo>
                    <a:pt x="19560" y="4255"/>
                    <a:pt x="17519" y="3862"/>
                    <a:pt x="15493" y="3862"/>
                  </a:cubicBezTo>
                  <a:cubicBezTo>
                    <a:pt x="14856" y="3862"/>
                    <a:pt x="14220" y="3901"/>
                    <a:pt x="13593" y="3976"/>
                  </a:cubicBezTo>
                  <a:cubicBezTo>
                    <a:pt x="12919" y="4054"/>
                    <a:pt x="12218" y="4183"/>
                    <a:pt x="11570" y="4365"/>
                  </a:cubicBezTo>
                  <a:cubicBezTo>
                    <a:pt x="11544" y="4287"/>
                    <a:pt x="11492" y="4235"/>
                    <a:pt x="11466" y="4157"/>
                  </a:cubicBezTo>
                  <a:cubicBezTo>
                    <a:pt x="11440" y="4054"/>
                    <a:pt x="11388" y="3924"/>
                    <a:pt x="11336" y="3820"/>
                  </a:cubicBezTo>
                  <a:cubicBezTo>
                    <a:pt x="11284" y="3664"/>
                    <a:pt x="11207" y="3483"/>
                    <a:pt x="11129" y="3327"/>
                  </a:cubicBezTo>
                  <a:cubicBezTo>
                    <a:pt x="11492" y="3223"/>
                    <a:pt x="11855" y="3146"/>
                    <a:pt x="12218" y="3042"/>
                  </a:cubicBezTo>
                  <a:cubicBezTo>
                    <a:pt x="12633" y="2938"/>
                    <a:pt x="13048" y="2808"/>
                    <a:pt x="13438" y="2705"/>
                  </a:cubicBezTo>
                  <a:cubicBezTo>
                    <a:pt x="13723" y="2627"/>
                    <a:pt x="14112" y="2575"/>
                    <a:pt x="13982" y="2186"/>
                  </a:cubicBezTo>
                  <a:cubicBezTo>
                    <a:pt x="13982" y="2134"/>
                    <a:pt x="13956" y="2082"/>
                    <a:pt x="13905" y="2082"/>
                  </a:cubicBezTo>
                  <a:cubicBezTo>
                    <a:pt x="13645" y="1200"/>
                    <a:pt x="13048" y="474"/>
                    <a:pt x="12166" y="188"/>
                  </a:cubicBezTo>
                  <a:cubicBezTo>
                    <a:pt x="11786" y="58"/>
                    <a:pt x="11392" y="0"/>
                    <a:pt x="10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4796625" y="4266825"/>
              <a:ext cx="13650" cy="37250"/>
            </a:xfrm>
            <a:custGeom>
              <a:avLst/>
              <a:gdLst/>
              <a:ahLst/>
              <a:cxnLst/>
              <a:rect l="l" t="t" r="r" b="b"/>
              <a:pathLst>
                <a:path w="546" h="1490" extrusionOk="0">
                  <a:moveTo>
                    <a:pt x="370" y="0"/>
                  </a:moveTo>
                  <a:cubicBezTo>
                    <a:pt x="295" y="0"/>
                    <a:pt x="204" y="47"/>
                    <a:pt x="182" y="111"/>
                  </a:cubicBezTo>
                  <a:cubicBezTo>
                    <a:pt x="52" y="500"/>
                    <a:pt x="1" y="915"/>
                    <a:pt x="52" y="1304"/>
                  </a:cubicBezTo>
                  <a:cubicBezTo>
                    <a:pt x="52" y="1397"/>
                    <a:pt x="156" y="1490"/>
                    <a:pt x="252" y="1490"/>
                  </a:cubicBezTo>
                  <a:cubicBezTo>
                    <a:pt x="264" y="1490"/>
                    <a:pt x="275" y="1489"/>
                    <a:pt x="286" y="1486"/>
                  </a:cubicBezTo>
                  <a:cubicBezTo>
                    <a:pt x="416" y="1460"/>
                    <a:pt x="468" y="1356"/>
                    <a:pt x="468" y="1226"/>
                  </a:cubicBezTo>
                  <a:cubicBezTo>
                    <a:pt x="442" y="1045"/>
                    <a:pt x="442" y="941"/>
                    <a:pt x="442" y="734"/>
                  </a:cubicBezTo>
                  <a:cubicBezTo>
                    <a:pt x="442" y="578"/>
                    <a:pt x="493" y="396"/>
                    <a:pt x="519" y="241"/>
                  </a:cubicBezTo>
                  <a:cubicBezTo>
                    <a:pt x="545" y="163"/>
                    <a:pt x="519" y="33"/>
                    <a:pt x="416" y="7"/>
                  </a:cubicBezTo>
                  <a:cubicBezTo>
                    <a:pt x="402" y="3"/>
                    <a:pt x="386"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4954875" y="4501750"/>
              <a:ext cx="38275" cy="11050"/>
            </a:xfrm>
            <a:custGeom>
              <a:avLst/>
              <a:gdLst/>
              <a:ahLst/>
              <a:cxnLst/>
              <a:rect l="l" t="t" r="r" b="b"/>
              <a:pathLst>
                <a:path w="1531" h="442" extrusionOk="0">
                  <a:moveTo>
                    <a:pt x="182" y="1"/>
                  </a:moveTo>
                  <a:cubicBezTo>
                    <a:pt x="104" y="1"/>
                    <a:pt x="0" y="79"/>
                    <a:pt x="0" y="182"/>
                  </a:cubicBezTo>
                  <a:cubicBezTo>
                    <a:pt x="0" y="260"/>
                    <a:pt x="52" y="364"/>
                    <a:pt x="156" y="364"/>
                  </a:cubicBezTo>
                  <a:cubicBezTo>
                    <a:pt x="545" y="390"/>
                    <a:pt x="908" y="442"/>
                    <a:pt x="1297" y="442"/>
                  </a:cubicBezTo>
                  <a:cubicBezTo>
                    <a:pt x="1401" y="442"/>
                    <a:pt x="1505" y="390"/>
                    <a:pt x="1505" y="260"/>
                  </a:cubicBezTo>
                  <a:cubicBezTo>
                    <a:pt x="1531" y="156"/>
                    <a:pt x="1453" y="79"/>
                    <a:pt x="1349" y="53"/>
                  </a:cubicBezTo>
                  <a:cubicBezTo>
                    <a:pt x="960" y="1"/>
                    <a:pt x="571" y="27"/>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4550625" y="4461375"/>
              <a:ext cx="35900" cy="11725"/>
            </a:xfrm>
            <a:custGeom>
              <a:avLst/>
              <a:gdLst/>
              <a:ahLst/>
              <a:cxnLst/>
              <a:rect l="l" t="t" r="r" b="b"/>
              <a:pathLst>
                <a:path w="1436" h="469" extrusionOk="0">
                  <a:moveTo>
                    <a:pt x="1179" y="1"/>
                  </a:moveTo>
                  <a:cubicBezTo>
                    <a:pt x="1161" y="1"/>
                    <a:pt x="1143" y="3"/>
                    <a:pt x="1125" y="7"/>
                  </a:cubicBezTo>
                  <a:cubicBezTo>
                    <a:pt x="1073" y="33"/>
                    <a:pt x="1047" y="59"/>
                    <a:pt x="1021" y="59"/>
                  </a:cubicBezTo>
                  <a:cubicBezTo>
                    <a:pt x="995" y="59"/>
                    <a:pt x="995" y="85"/>
                    <a:pt x="969" y="85"/>
                  </a:cubicBezTo>
                  <a:lnTo>
                    <a:pt x="917" y="85"/>
                  </a:lnTo>
                  <a:cubicBezTo>
                    <a:pt x="891" y="85"/>
                    <a:pt x="839" y="111"/>
                    <a:pt x="787" y="111"/>
                  </a:cubicBezTo>
                  <a:lnTo>
                    <a:pt x="709" y="111"/>
                  </a:lnTo>
                  <a:cubicBezTo>
                    <a:pt x="632" y="111"/>
                    <a:pt x="554" y="111"/>
                    <a:pt x="476" y="85"/>
                  </a:cubicBezTo>
                  <a:lnTo>
                    <a:pt x="450" y="85"/>
                  </a:lnTo>
                  <a:cubicBezTo>
                    <a:pt x="424" y="85"/>
                    <a:pt x="398" y="85"/>
                    <a:pt x="398" y="59"/>
                  </a:cubicBezTo>
                  <a:cubicBezTo>
                    <a:pt x="346" y="59"/>
                    <a:pt x="294" y="33"/>
                    <a:pt x="268" y="33"/>
                  </a:cubicBezTo>
                  <a:cubicBezTo>
                    <a:pt x="252" y="28"/>
                    <a:pt x="235" y="25"/>
                    <a:pt x="219" y="25"/>
                  </a:cubicBezTo>
                  <a:cubicBezTo>
                    <a:pt x="88" y="25"/>
                    <a:pt x="0" y="197"/>
                    <a:pt x="139" y="267"/>
                  </a:cubicBezTo>
                  <a:cubicBezTo>
                    <a:pt x="336" y="403"/>
                    <a:pt x="568" y="469"/>
                    <a:pt x="799" y="469"/>
                  </a:cubicBezTo>
                  <a:cubicBezTo>
                    <a:pt x="964" y="469"/>
                    <a:pt x="1129" y="435"/>
                    <a:pt x="1280" y="371"/>
                  </a:cubicBezTo>
                  <a:cubicBezTo>
                    <a:pt x="1384" y="345"/>
                    <a:pt x="1436" y="215"/>
                    <a:pt x="1384" y="111"/>
                  </a:cubicBezTo>
                  <a:cubicBezTo>
                    <a:pt x="1341" y="47"/>
                    <a:pt x="1263"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4418550" y="4411600"/>
              <a:ext cx="48000" cy="125200"/>
            </a:xfrm>
            <a:custGeom>
              <a:avLst/>
              <a:gdLst/>
              <a:ahLst/>
              <a:cxnLst/>
              <a:rect l="l" t="t" r="r" b="b"/>
              <a:pathLst>
                <a:path w="1920" h="5008" extrusionOk="0">
                  <a:moveTo>
                    <a:pt x="1920" y="1"/>
                  </a:moveTo>
                  <a:cubicBezTo>
                    <a:pt x="1916" y="1"/>
                    <a:pt x="1913" y="1"/>
                    <a:pt x="1910" y="2"/>
                  </a:cubicBezTo>
                  <a:lnTo>
                    <a:pt x="1910" y="2"/>
                  </a:lnTo>
                  <a:cubicBezTo>
                    <a:pt x="1913" y="2"/>
                    <a:pt x="1917" y="1"/>
                    <a:pt x="1920" y="1"/>
                  </a:cubicBezTo>
                  <a:close/>
                  <a:moveTo>
                    <a:pt x="1910" y="2"/>
                  </a:moveTo>
                  <a:cubicBezTo>
                    <a:pt x="1733" y="29"/>
                    <a:pt x="1580" y="80"/>
                    <a:pt x="1427" y="157"/>
                  </a:cubicBezTo>
                  <a:cubicBezTo>
                    <a:pt x="1167" y="260"/>
                    <a:pt x="960" y="442"/>
                    <a:pt x="752" y="650"/>
                  </a:cubicBezTo>
                  <a:cubicBezTo>
                    <a:pt x="337" y="1065"/>
                    <a:pt x="104" y="1635"/>
                    <a:pt x="52" y="2232"/>
                  </a:cubicBezTo>
                  <a:cubicBezTo>
                    <a:pt x="0" y="2854"/>
                    <a:pt x="104" y="3581"/>
                    <a:pt x="389" y="4152"/>
                  </a:cubicBezTo>
                  <a:cubicBezTo>
                    <a:pt x="623" y="4593"/>
                    <a:pt x="1064" y="4800"/>
                    <a:pt x="1505" y="5008"/>
                  </a:cubicBezTo>
                  <a:cubicBezTo>
                    <a:pt x="1297" y="3347"/>
                    <a:pt x="1453" y="1661"/>
                    <a:pt x="1894" y="27"/>
                  </a:cubicBezTo>
                  <a:cubicBezTo>
                    <a:pt x="1894" y="27"/>
                    <a:pt x="1894" y="8"/>
                    <a:pt x="1910"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4908175" y="4114000"/>
              <a:ext cx="146600" cy="100475"/>
            </a:xfrm>
            <a:custGeom>
              <a:avLst/>
              <a:gdLst/>
              <a:ahLst/>
              <a:cxnLst/>
              <a:rect l="l" t="t" r="r" b="b"/>
              <a:pathLst>
                <a:path w="5864" h="4019" extrusionOk="0">
                  <a:moveTo>
                    <a:pt x="2276" y="1"/>
                  </a:moveTo>
                  <a:cubicBezTo>
                    <a:pt x="2157" y="1"/>
                    <a:pt x="2038" y="8"/>
                    <a:pt x="1920" y="24"/>
                  </a:cubicBezTo>
                  <a:cubicBezTo>
                    <a:pt x="1142" y="128"/>
                    <a:pt x="493" y="569"/>
                    <a:pt x="52" y="1191"/>
                  </a:cubicBezTo>
                  <a:cubicBezTo>
                    <a:pt x="52" y="1217"/>
                    <a:pt x="52" y="1243"/>
                    <a:pt x="26" y="1295"/>
                  </a:cubicBezTo>
                  <a:cubicBezTo>
                    <a:pt x="0" y="1373"/>
                    <a:pt x="78" y="1373"/>
                    <a:pt x="156" y="1399"/>
                  </a:cubicBezTo>
                  <a:cubicBezTo>
                    <a:pt x="234" y="1451"/>
                    <a:pt x="312" y="1477"/>
                    <a:pt x="390" y="1529"/>
                  </a:cubicBezTo>
                  <a:cubicBezTo>
                    <a:pt x="519" y="1581"/>
                    <a:pt x="675" y="1658"/>
                    <a:pt x="831" y="1736"/>
                  </a:cubicBezTo>
                  <a:cubicBezTo>
                    <a:pt x="1142" y="1892"/>
                    <a:pt x="1453" y="2047"/>
                    <a:pt x="1764" y="2203"/>
                  </a:cubicBezTo>
                  <a:cubicBezTo>
                    <a:pt x="2413" y="2514"/>
                    <a:pt x="3035" y="2826"/>
                    <a:pt x="3684" y="3137"/>
                  </a:cubicBezTo>
                  <a:cubicBezTo>
                    <a:pt x="4255" y="3396"/>
                    <a:pt x="4799" y="3656"/>
                    <a:pt x="5370" y="3915"/>
                  </a:cubicBezTo>
                  <a:cubicBezTo>
                    <a:pt x="5396" y="3941"/>
                    <a:pt x="5500" y="3993"/>
                    <a:pt x="5604" y="4019"/>
                  </a:cubicBezTo>
                  <a:cubicBezTo>
                    <a:pt x="5604" y="3889"/>
                    <a:pt x="5681" y="3734"/>
                    <a:pt x="5707" y="3630"/>
                  </a:cubicBezTo>
                  <a:cubicBezTo>
                    <a:pt x="5785" y="3345"/>
                    <a:pt x="5837" y="3059"/>
                    <a:pt x="5837" y="2800"/>
                  </a:cubicBezTo>
                  <a:cubicBezTo>
                    <a:pt x="5863" y="2281"/>
                    <a:pt x="5707" y="1710"/>
                    <a:pt x="5344" y="1321"/>
                  </a:cubicBezTo>
                  <a:cubicBezTo>
                    <a:pt x="5007" y="984"/>
                    <a:pt x="4618" y="724"/>
                    <a:pt x="4177" y="517"/>
                  </a:cubicBezTo>
                  <a:cubicBezTo>
                    <a:pt x="3605" y="231"/>
                    <a:pt x="2940" y="1"/>
                    <a:pt x="2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a:off x="4596225" y="4086175"/>
              <a:ext cx="151800" cy="83575"/>
            </a:xfrm>
            <a:custGeom>
              <a:avLst/>
              <a:gdLst/>
              <a:ahLst/>
              <a:cxnLst/>
              <a:rect l="l" t="t" r="r" b="b"/>
              <a:pathLst>
                <a:path w="6072" h="3343" extrusionOk="0">
                  <a:moveTo>
                    <a:pt x="3417" y="0"/>
                  </a:moveTo>
                  <a:cubicBezTo>
                    <a:pt x="2875" y="0"/>
                    <a:pt x="2328" y="105"/>
                    <a:pt x="1817" y="281"/>
                  </a:cubicBezTo>
                  <a:cubicBezTo>
                    <a:pt x="1376" y="437"/>
                    <a:pt x="883" y="644"/>
                    <a:pt x="546" y="1007"/>
                  </a:cubicBezTo>
                  <a:cubicBezTo>
                    <a:pt x="182" y="1448"/>
                    <a:pt x="27" y="1967"/>
                    <a:pt x="27" y="2538"/>
                  </a:cubicBezTo>
                  <a:cubicBezTo>
                    <a:pt x="1" y="2616"/>
                    <a:pt x="53" y="3135"/>
                    <a:pt x="53" y="3342"/>
                  </a:cubicBezTo>
                  <a:cubicBezTo>
                    <a:pt x="131" y="3316"/>
                    <a:pt x="234" y="3316"/>
                    <a:pt x="286" y="3290"/>
                  </a:cubicBezTo>
                  <a:lnTo>
                    <a:pt x="779" y="3186"/>
                  </a:lnTo>
                  <a:cubicBezTo>
                    <a:pt x="1376" y="3031"/>
                    <a:pt x="1998" y="2875"/>
                    <a:pt x="2595" y="2719"/>
                  </a:cubicBezTo>
                  <a:cubicBezTo>
                    <a:pt x="3192" y="2564"/>
                    <a:pt x="3788" y="2408"/>
                    <a:pt x="4411" y="2253"/>
                  </a:cubicBezTo>
                  <a:cubicBezTo>
                    <a:pt x="4722" y="2175"/>
                    <a:pt x="5033" y="2071"/>
                    <a:pt x="5345" y="1993"/>
                  </a:cubicBezTo>
                  <a:cubicBezTo>
                    <a:pt x="5474" y="1967"/>
                    <a:pt x="5604" y="1941"/>
                    <a:pt x="5734" y="1889"/>
                  </a:cubicBezTo>
                  <a:cubicBezTo>
                    <a:pt x="5812" y="1863"/>
                    <a:pt x="5889" y="1837"/>
                    <a:pt x="5993" y="1837"/>
                  </a:cubicBezTo>
                  <a:cubicBezTo>
                    <a:pt x="6071" y="1812"/>
                    <a:pt x="6071" y="1837"/>
                    <a:pt x="6045" y="1760"/>
                  </a:cubicBezTo>
                  <a:cubicBezTo>
                    <a:pt x="6045" y="1734"/>
                    <a:pt x="6045" y="1682"/>
                    <a:pt x="6071" y="1656"/>
                  </a:cubicBezTo>
                  <a:cubicBezTo>
                    <a:pt x="5708" y="878"/>
                    <a:pt x="5033" y="281"/>
                    <a:pt x="4177" y="74"/>
                  </a:cubicBezTo>
                  <a:cubicBezTo>
                    <a:pt x="3928" y="24"/>
                    <a:pt x="3673" y="0"/>
                    <a:pt x="3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a:off x="5065775" y="4486850"/>
              <a:ext cx="68750" cy="123875"/>
            </a:xfrm>
            <a:custGeom>
              <a:avLst/>
              <a:gdLst/>
              <a:ahLst/>
              <a:cxnLst/>
              <a:rect l="l" t="t" r="r" b="b"/>
              <a:pathLst>
                <a:path w="2750" h="4955" extrusionOk="0">
                  <a:moveTo>
                    <a:pt x="1064" y="0"/>
                  </a:moveTo>
                  <a:cubicBezTo>
                    <a:pt x="1064" y="260"/>
                    <a:pt x="1038" y="493"/>
                    <a:pt x="1012" y="726"/>
                  </a:cubicBezTo>
                  <a:cubicBezTo>
                    <a:pt x="1038" y="778"/>
                    <a:pt x="1064" y="804"/>
                    <a:pt x="1064" y="882"/>
                  </a:cubicBezTo>
                  <a:cubicBezTo>
                    <a:pt x="986" y="1583"/>
                    <a:pt x="856" y="2283"/>
                    <a:pt x="674" y="2957"/>
                  </a:cubicBezTo>
                  <a:cubicBezTo>
                    <a:pt x="493" y="3632"/>
                    <a:pt x="285" y="4306"/>
                    <a:pt x="0" y="4955"/>
                  </a:cubicBezTo>
                  <a:cubicBezTo>
                    <a:pt x="571" y="4877"/>
                    <a:pt x="1090" y="4747"/>
                    <a:pt x="1531" y="4410"/>
                  </a:cubicBezTo>
                  <a:cubicBezTo>
                    <a:pt x="2023" y="4047"/>
                    <a:pt x="2335" y="3554"/>
                    <a:pt x="2464" y="2983"/>
                  </a:cubicBezTo>
                  <a:cubicBezTo>
                    <a:pt x="2750" y="1842"/>
                    <a:pt x="2257" y="389"/>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4752525" y="4679450"/>
              <a:ext cx="9750" cy="33200"/>
            </a:xfrm>
            <a:custGeom>
              <a:avLst/>
              <a:gdLst/>
              <a:ahLst/>
              <a:cxnLst/>
              <a:rect l="l" t="t" r="r" b="b"/>
              <a:pathLst>
                <a:path w="390" h="1328" extrusionOk="0">
                  <a:moveTo>
                    <a:pt x="260" y="1"/>
                  </a:moveTo>
                  <a:cubicBezTo>
                    <a:pt x="156" y="1"/>
                    <a:pt x="104" y="52"/>
                    <a:pt x="78" y="130"/>
                  </a:cubicBezTo>
                  <a:cubicBezTo>
                    <a:pt x="27" y="467"/>
                    <a:pt x="1" y="779"/>
                    <a:pt x="1" y="1116"/>
                  </a:cubicBezTo>
                  <a:cubicBezTo>
                    <a:pt x="1" y="1232"/>
                    <a:pt x="42" y="1328"/>
                    <a:pt x="144" y="1328"/>
                  </a:cubicBezTo>
                  <a:cubicBezTo>
                    <a:pt x="156" y="1328"/>
                    <a:pt x="169" y="1326"/>
                    <a:pt x="182" y="1324"/>
                  </a:cubicBezTo>
                  <a:cubicBezTo>
                    <a:pt x="312" y="1324"/>
                    <a:pt x="390" y="1220"/>
                    <a:pt x="390" y="1116"/>
                  </a:cubicBezTo>
                  <a:cubicBezTo>
                    <a:pt x="364" y="1012"/>
                    <a:pt x="364" y="934"/>
                    <a:pt x="364" y="857"/>
                  </a:cubicBezTo>
                  <a:cubicBezTo>
                    <a:pt x="364" y="779"/>
                    <a:pt x="338" y="727"/>
                    <a:pt x="338" y="649"/>
                  </a:cubicBezTo>
                  <a:cubicBezTo>
                    <a:pt x="338" y="493"/>
                    <a:pt x="364" y="312"/>
                    <a:pt x="390" y="156"/>
                  </a:cubicBezTo>
                  <a:cubicBezTo>
                    <a:pt x="390" y="78"/>
                    <a:pt x="338"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4640975" y="4344175"/>
              <a:ext cx="309375" cy="145925"/>
            </a:xfrm>
            <a:custGeom>
              <a:avLst/>
              <a:gdLst/>
              <a:ahLst/>
              <a:cxnLst/>
              <a:rect l="l" t="t" r="r" b="b"/>
              <a:pathLst>
                <a:path w="12375" h="5837" extrusionOk="0">
                  <a:moveTo>
                    <a:pt x="131" y="0"/>
                  </a:moveTo>
                  <a:cubicBezTo>
                    <a:pt x="105" y="0"/>
                    <a:pt x="53" y="0"/>
                    <a:pt x="27" y="26"/>
                  </a:cubicBezTo>
                  <a:cubicBezTo>
                    <a:pt x="1" y="52"/>
                    <a:pt x="1" y="78"/>
                    <a:pt x="1" y="130"/>
                  </a:cubicBezTo>
                  <a:cubicBezTo>
                    <a:pt x="1" y="389"/>
                    <a:pt x="53" y="675"/>
                    <a:pt x="131" y="934"/>
                  </a:cubicBezTo>
                  <a:cubicBezTo>
                    <a:pt x="136" y="935"/>
                    <a:pt x="142" y="935"/>
                    <a:pt x="148" y="935"/>
                  </a:cubicBezTo>
                  <a:cubicBezTo>
                    <a:pt x="353" y="935"/>
                    <a:pt x="405" y="551"/>
                    <a:pt x="507" y="551"/>
                  </a:cubicBezTo>
                  <a:cubicBezTo>
                    <a:pt x="527" y="551"/>
                    <a:pt x="547" y="565"/>
                    <a:pt x="572" y="597"/>
                  </a:cubicBezTo>
                  <a:cubicBezTo>
                    <a:pt x="630" y="657"/>
                    <a:pt x="689" y="718"/>
                    <a:pt x="749" y="778"/>
                  </a:cubicBezTo>
                  <a:lnTo>
                    <a:pt x="831" y="778"/>
                  </a:lnTo>
                  <a:cubicBezTo>
                    <a:pt x="805" y="701"/>
                    <a:pt x="727" y="701"/>
                    <a:pt x="701" y="675"/>
                  </a:cubicBezTo>
                  <a:cubicBezTo>
                    <a:pt x="623" y="571"/>
                    <a:pt x="727" y="467"/>
                    <a:pt x="831" y="389"/>
                  </a:cubicBezTo>
                  <a:cubicBezTo>
                    <a:pt x="935" y="337"/>
                    <a:pt x="1038" y="234"/>
                    <a:pt x="987" y="130"/>
                  </a:cubicBezTo>
                  <a:cubicBezTo>
                    <a:pt x="701" y="52"/>
                    <a:pt x="416" y="26"/>
                    <a:pt x="131" y="0"/>
                  </a:cubicBezTo>
                  <a:close/>
                  <a:moveTo>
                    <a:pt x="416" y="778"/>
                  </a:moveTo>
                  <a:cubicBezTo>
                    <a:pt x="1194" y="1634"/>
                    <a:pt x="1998" y="2465"/>
                    <a:pt x="2854" y="3217"/>
                  </a:cubicBezTo>
                  <a:cubicBezTo>
                    <a:pt x="3633" y="3917"/>
                    <a:pt x="4411" y="4644"/>
                    <a:pt x="5241" y="5240"/>
                  </a:cubicBezTo>
                  <a:cubicBezTo>
                    <a:pt x="5215" y="5266"/>
                    <a:pt x="5215" y="5292"/>
                    <a:pt x="5215" y="5318"/>
                  </a:cubicBezTo>
                  <a:cubicBezTo>
                    <a:pt x="5215" y="5344"/>
                    <a:pt x="5189" y="5396"/>
                    <a:pt x="5215" y="5422"/>
                  </a:cubicBezTo>
                  <a:cubicBezTo>
                    <a:pt x="5215" y="5474"/>
                    <a:pt x="5215" y="5526"/>
                    <a:pt x="5241" y="5551"/>
                  </a:cubicBezTo>
                  <a:cubicBezTo>
                    <a:pt x="5267" y="5603"/>
                    <a:pt x="5293" y="5629"/>
                    <a:pt x="5319" y="5681"/>
                  </a:cubicBezTo>
                  <a:lnTo>
                    <a:pt x="5345" y="5681"/>
                  </a:lnTo>
                  <a:cubicBezTo>
                    <a:pt x="5345" y="5707"/>
                    <a:pt x="5371" y="5733"/>
                    <a:pt x="5397" y="5759"/>
                  </a:cubicBezTo>
                  <a:lnTo>
                    <a:pt x="5422" y="5759"/>
                  </a:lnTo>
                  <a:cubicBezTo>
                    <a:pt x="5422" y="5785"/>
                    <a:pt x="5474" y="5785"/>
                    <a:pt x="5500" y="5811"/>
                  </a:cubicBezTo>
                  <a:lnTo>
                    <a:pt x="5552" y="5811"/>
                  </a:lnTo>
                  <a:cubicBezTo>
                    <a:pt x="5578" y="5837"/>
                    <a:pt x="5604" y="5837"/>
                    <a:pt x="5630" y="5837"/>
                  </a:cubicBezTo>
                  <a:lnTo>
                    <a:pt x="5786" y="5837"/>
                  </a:lnTo>
                  <a:cubicBezTo>
                    <a:pt x="5812" y="5837"/>
                    <a:pt x="5837" y="5811"/>
                    <a:pt x="5889" y="5811"/>
                  </a:cubicBezTo>
                  <a:cubicBezTo>
                    <a:pt x="5889" y="5811"/>
                    <a:pt x="5889" y="5811"/>
                    <a:pt x="5915" y="5785"/>
                  </a:cubicBezTo>
                  <a:cubicBezTo>
                    <a:pt x="5941" y="5785"/>
                    <a:pt x="5967" y="5759"/>
                    <a:pt x="5993" y="5733"/>
                  </a:cubicBezTo>
                  <a:cubicBezTo>
                    <a:pt x="6019" y="5707"/>
                    <a:pt x="6045" y="5707"/>
                    <a:pt x="6071" y="5681"/>
                  </a:cubicBezTo>
                  <a:cubicBezTo>
                    <a:pt x="6071" y="5681"/>
                    <a:pt x="6071" y="5655"/>
                    <a:pt x="6071" y="5655"/>
                  </a:cubicBezTo>
                  <a:cubicBezTo>
                    <a:pt x="6123" y="5577"/>
                    <a:pt x="6149" y="5526"/>
                    <a:pt x="6149" y="5448"/>
                  </a:cubicBezTo>
                  <a:cubicBezTo>
                    <a:pt x="6149" y="5396"/>
                    <a:pt x="6149" y="5370"/>
                    <a:pt x="6149" y="5318"/>
                  </a:cubicBezTo>
                  <a:cubicBezTo>
                    <a:pt x="6253" y="5240"/>
                    <a:pt x="6356" y="5188"/>
                    <a:pt x="6460" y="5110"/>
                  </a:cubicBezTo>
                  <a:cubicBezTo>
                    <a:pt x="6668" y="4955"/>
                    <a:pt x="6901" y="4799"/>
                    <a:pt x="7135" y="4644"/>
                  </a:cubicBezTo>
                  <a:cubicBezTo>
                    <a:pt x="7576" y="4332"/>
                    <a:pt x="8017" y="4021"/>
                    <a:pt x="8458" y="3736"/>
                  </a:cubicBezTo>
                  <a:cubicBezTo>
                    <a:pt x="8924" y="3424"/>
                    <a:pt x="9391" y="3113"/>
                    <a:pt x="9858" y="2854"/>
                  </a:cubicBezTo>
                  <a:cubicBezTo>
                    <a:pt x="10196" y="2646"/>
                    <a:pt x="10766" y="2205"/>
                    <a:pt x="11155" y="2153"/>
                  </a:cubicBezTo>
                  <a:cubicBezTo>
                    <a:pt x="11167" y="2151"/>
                    <a:pt x="11178" y="2150"/>
                    <a:pt x="11190" y="2150"/>
                  </a:cubicBezTo>
                  <a:cubicBezTo>
                    <a:pt x="11410" y="2150"/>
                    <a:pt x="11660" y="2543"/>
                    <a:pt x="11819" y="2543"/>
                  </a:cubicBezTo>
                  <a:cubicBezTo>
                    <a:pt x="11842" y="2543"/>
                    <a:pt x="11863" y="2535"/>
                    <a:pt x="11882" y="2516"/>
                  </a:cubicBezTo>
                  <a:cubicBezTo>
                    <a:pt x="11934" y="2490"/>
                    <a:pt x="11934" y="2465"/>
                    <a:pt x="11960" y="2413"/>
                  </a:cubicBezTo>
                  <a:cubicBezTo>
                    <a:pt x="12089" y="2101"/>
                    <a:pt x="12193" y="1764"/>
                    <a:pt x="12323" y="1453"/>
                  </a:cubicBezTo>
                  <a:cubicBezTo>
                    <a:pt x="12349" y="1401"/>
                    <a:pt x="12375" y="1323"/>
                    <a:pt x="12323" y="1271"/>
                  </a:cubicBezTo>
                  <a:cubicBezTo>
                    <a:pt x="12323" y="1245"/>
                    <a:pt x="12271" y="1245"/>
                    <a:pt x="12245" y="1219"/>
                  </a:cubicBezTo>
                  <a:cubicBezTo>
                    <a:pt x="11960" y="1116"/>
                    <a:pt x="11674" y="1012"/>
                    <a:pt x="11389" y="908"/>
                  </a:cubicBezTo>
                  <a:cubicBezTo>
                    <a:pt x="11311" y="882"/>
                    <a:pt x="11233" y="856"/>
                    <a:pt x="11155" y="856"/>
                  </a:cubicBezTo>
                  <a:cubicBezTo>
                    <a:pt x="11078" y="856"/>
                    <a:pt x="10974" y="908"/>
                    <a:pt x="10948" y="986"/>
                  </a:cubicBezTo>
                  <a:cubicBezTo>
                    <a:pt x="10896" y="1142"/>
                    <a:pt x="11103" y="1271"/>
                    <a:pt x="11129" y="1427"/>
                  </a:cubicBezTo>
                  <a:cubicBezTo>
                    <a:pt x="11155" y="1531"/>
                    <a:pt x="11078" y="1634"/>
                    <a:pt x="11000" y="1712"/>
                  </a:cubicBezTo>
                  <a:cubicBezTo>
                    <a:pt x="10637" y="2024"/>
                    <a:pt x="10092" y="2283"/>
                    <a:pt x="9677" y="2542"/>
                  </a:cubicBezTo>
                  <a:cubicBezTo>
                    <a:pt x="9210" y="2828"/>
                    <a:pt x="8743" y="3113"/>
                    <a:pt x="8276" y="3398"/>
                  </a:cubicBezTo>
                  <a:cubicBezTo>
                    <a:pt x="7835" y="3684"/>
                    <a:pt x="7368" y="3969"/>
                    <a:pt x="6927" y="4254"/>
                  </a:cubicBezTo>
                  <a:cubicBezTo>
                    <a:pt x="6694" y="4410"/>
                    <a:pt x="6486" y="4566"/>
                    <a:pt x="6278" y="4695"/>
                  </a:cubicBezTo>
                  <a:cubicBezTo>
                    <a:pt x="6149" y="4773"/>
                    <a:pt x="6019" y="4877"/>
                    <a:pt x="5889" y="4955"/>
                  </a:cubicBezTo>
                  <a:cubicBezTo>
                    <a:pt x="5889" y="4955"/>
                    <a:pt x="5863" y="4929"/>
                    <a:pt x="5837" y="4929"/>
                  </a:cubicBezTo>
                  <a:cubicBezTo>
                    <a:pt x="5812" y="4929"/>
                    <a:pt x="5786" y="4903"/>
                    <a:pt x="5734" y="4903"/>
                  </a:cubicBezTo>
                  <a:lnTo>
                    <a:pt x="5578" y="4903"/>
                  </a:lnTo>
                  <a:cubicBezTo>
                    <a:pt x="4748" y="4280"/>
                    <a:pt x="3892" y="3684"/>
                    <a:pt x="3114" y="3009"/>
                  </a:cubicBezTo>
                  <a:cubicBezTo>
                    <a:pt x="2296" y="2288"/>
                    <a:pt x="1501" y="1544"/>
                    <a:pt x="749" y="7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4980150" y="4134050"/>
              <a:ext cx="56875" cy="46075"/>
            </a:xfrm>
            <a:custGeom>
              <a:avLst/>
              <a:gdLst/>
              <a:ahLst/>
              <a:cxnLst/>
              <a:rect l="l" t="t" r="r" b="b"/>
              <a:pathLst>
                <a:path w="2275" h="1843" extrusionOk="0">
                  <a:moveTo>
                    <a:pt x="79" y="0"/>
                  </a:moveTo>
                  <a:cubicBezTo>
                    <a:pt x="1" y="0"/>
                    <a:pt x="1" y="104"/>
                    <a:pt x="79" y="130"/>
                  </a:cubicBezTo>
                  <a:cubicBezTo>
                    <a:pt x="546" y="182"/>
                    <a:pt x="961" y="389"/>
                    <a:pt x="1298" y="675"/>
                  </a:cubicBezTo>
                  <a:cubicBezTo>
                    <a:pt x="1454" y="830"/>
                    <a:pt x="1609" y="986"/>
                    <a:pt x="1713" y="1168"/>
                  </a:cubicBezTo>
                  <a:cubicBezTo>
                    <a:pt x="1765" y="1245"/>
                    <a:pt x="1817" y="1349"/>
                    <a:pt x="1869" y="1453"/>
                  </a:cubicBezTo>
                  <a:cubicBezTo>
                    <a:pt x="1920" y="1557"/>
                    <a:pt x="1946" y="1661"/>
                    <a:pt x="1998" y="1764"/>
                  </a:cubicBezTo>
                  <a:cubicBezTo>
                    <a:pt x="2026" y="1820"/>
                    <a:pt x="2071" y="1842"/>
                    <a:pt x="2115" y="1842"/>
                  </a:cubicBezTo>
                  <a:cubicBezTo>
                    <a:pt x="2195" y="1842"/>
                    <a:pt x="2274" y="1770"/>
                    <a:pt x="2258" y="1686"/>
                  </a:cubicBezTo>
                  <a:cubicBezTo>
                    <a:pt x="2232" y="1557"/>
                    <a:pt x="2154" y="1427"/>
                    <a:pt x="2102" y="1323"/>
                  </a:cubicBezTo>
                  <a:cubicBezTo>
                    <a:pt x="2050" y="1220"/>
                    <a:pt x="1972" y="1116"/>
                    <a:pt x="1895" y="1038"/>
                  </a:cubicBezTo>
                  <a:cubicBezTo>
                    <a:pt x="1765" y="830"/>
                    <a:pt x="1583" y="675"/>
                    <a:pt x="1402" y="519"/>
                  </a:cubicBezTo>
                  <a:cubicBezTo>
                    <a:pt x="1013" y="234"/>
                    <a:pt x="572" y="52"/>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a:off x="5038525" y="4189825"/>
              <a:ext cx="7150" cy="8450"/>
            </a:xfrm>
            <a:custGeom>
              <a:avLst/>
              <a:gdLst/>
              <a:ahLst/>
              <a:cxnLst/>
              <a:rect l="l" t="t" r="r" b="b"/>
              <a:pathLst>
                <a:path w="286" h="338" extrusionOk="0">
                  <a:moveTo>
                    <a:pt x="104" y="0"/>
                  </a:moveTo>
                  <a:cubicBezTo>
                    <a:pt x="78" y="0"/>
                    <a:pt x="52" y="26"/>
                    <a:pt x="52" y="52"/>
                  </a:cubicBezTo>
                  <a:cubicBezTo>
                    <a:pt x="26" y="52"/>
                    <a:pt x="26" y="52"/>
                    <a:pt x="26" y="78"/>
                  </a:cubicBezTo>
                  <a:cubicBezTo>
                    <a:pt x="1" y="104"/>
                    <a:pt x="1" y="104"/>
                    <a:pt x="1" y="130"/>
                  </a:cubicBezTo>
                  <a:cubicBezTo>
                    <a:pt x="1" y="156"/>
                    <a:pt x="1" y="182"/>
                    <a:pt x="1" y="182"/>
                  </a:cubicBezTo>
                  <a:cubicBezTo>
                    <a:pt x="1" y="208"/>
                    <a:pt x="1" y="234"/>
                    <a:pt x="1" y="260"/>
                  </a:cubicBezTo>
                  <a:cubicBezTo>
                    <a:pt x="26" y="260"/>
                    <a:pt x="26" y="286"/>
                    <a:pt x="26" y="286"/>
                  </a:cubicBezTo>
                  <a:cubicBezTo>
                    <a:pt x="52" y="312"/>
                    <a:pt x="78" y="312"/>
                    <a:pt x="78" y="312"/>
                  </a:cubicBezTo>
                  <a:cubicBezTo>
                    <a:pt x="104" y="337"/>
                    <a:pt x="130" y="337"/>
                    <a:pt x="130" y="337"/>
                  </a:cubicBezTo>
                  <a:lnTo>
                    <a:pt x="182" y="337"/>
                  </a:lnTo>
                  <a:cubicBezTo>
                    <a:pt x="208" y="312"/>
                    <a:pt x="208" y="312"/>
                    <a:pt x="234" y="286"/>
                  </a:cubicBezTo>
                  <a:cubicBezTo>
                    <a:pt x="234" y="286"/>
                    <a:pt x="260" y="286"/>
                    <a:pt x="260" y="260"/>
                  </a:cubicBezTo>
                  <a:cubicBezTo>
                    <a:pt x="260" y="234"/>
                    <a:pt x="286" y="208"/>
                    <a:pt x="286" y="182"/>
                  </a:cubicBezTo>
                  <a:cubicBezTo>
                    <a:pt x="286" y="182"/>
                    <a:pt x="286" y="156"/>
                    <a:pt x="286" y="130"/>
                  </a:cubicBezTo>
                  <a:cubicBezTo>
                    <a:pt x="286" y="130"/>
                    <a:pt x="286" y="104"/>
                    <a:pt x="286" y="78"/>
                  </a:cubicBezTo>
                  <a:cubicBezTo>
                    <a:pt x="260" y="78"/>
                    <a:pt x="260" y="52"/>
                    <a:pt x="234" y="52"/>
                  </a:cubicBezTo>
                  <a:cubicBezTo>
                    <a:pt x="234" y="26"/>
                    <a:pt x="208" y="26"/>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a:off x="4619900" y="4096900"/>
              <a:ext cx="92225" cy="42450"/>
            </a:xfrm>
            <a:custGeom>
              <a:avLst/>
              <a:gdLst/>
              <a:ahLst/>
              <a:cxnLst/>
              <a:rect l="l" t="t" r="r" b="b"/>
              <a:pathLst>
                <a:path w="3689" h="1698" extrusionOk="0">
                  <a:moveTo>
                    <a:pt x="2176" y="0"/>
                  </a:moveTo>
                  <a:cubicBezTo>
                    <a:pt x="1856" y="0"/>
                    <a:pt x="1538" y="48"/>
                    <a:pt x="1233" y="163"/>
                  </a:cubicBezTo>
                  <a:cubicBezTo>
                    <a:pt x="688" y="397"/>
                    <a:pt x="66" y="890"/>
                    <a:pt x="14" y="1538"/>
                  </a:cubicBezTo>
                  <a:cubicBezTo>
                    <a:pt x="0" y="1645"/>
                    <a:pt x="77" y="1697"/>
                    <a:pt x="161" y="1697"/>
                  </a:cubicBezTo>
                  <a:cubicBezTo>
                    <a:pt x="240" y="1697"/>
                    <a:pt x="326" y="1652"/>
                    <a:pt x="351" y="1564"/>
                  </a:cubicBezTo>
                  <a:cubicBezTo>
                    <a:pt x="455" y="1305"/>
                    <a:pt x="533" y="1097"/>
                    <a:pt x="740" y="890"/>
                  </a:cubicBezTo>
                  <a:cubicBezTo>
                    <a:pt x="922" y="682"/>
                    <a:pt x="1181" y="552"/>
                    <a:pt x="1440" y="449"/>
                  </a:cubicBezTo>
                  <a:cubicBezTo>
                    <a:pt x="1733" y="343"/>
                    <a:pt x="2047" y="301"/>
                    <a:pt x="2363" y="301"/>
                  </a:cubicBezTo>
                  <a:cubicBezTo>
                    <a:pt x="2747" y="301"/>
                    <a:pt x="3134" y="363"/>
                    <a:pt x="3490" y="449"/>
                  </a:cubicBezTo>
                  <a:cubicBezTo>
                    <a:pt x="3498" y="450"/>
                    <a:pt x="3507" y="451"/>
                    <a:pt x="3515" y="451"/>
                  </a:cubicBezTo>
                  <a:cubicBezTo>
                    <a:pt x="3629" y="451"/>
                    <a:pt x="3689" y="290"/>
                    <a:pt x="3568" y="241"/>
                  </a:cubicBezTo>
                  <a:cubicBezTo>
                    <a:pt x="3120" y="102"/>
                    <a:pt x="2645" y="0"/>
                    <a:pt x="2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a:off x="4615050" y="4144425"/>
              <a:ext cx="11050" cy="8450"/>
            </a:xfrm>
            <a:custGeom>
              <a:avLst/>
              <a:gdLst/>
              <a:ahLst/>
              <a:cxnLst/>
              <a:rect l="l" t="t" r="r" b="b"/>
              <a:pathLst>
                <a:path w="442" h="338" extrusionOk="0">
                  <a:moveTo>
                    <a:pt x="130" y="0"/>
                  </a:moveTo>
                  <a:cubicBezTo>
                    <a:pt x="130" y="26"/>
                    <a:pt x="104" y="26"/>
                    <a:pt x="104" y="26"/>
                  </a:cubicBezTo>
                  <a:cubicBezTo>
                    <a:pt x="78" y="26"/>
                    <a:pt x="78" y="52"/>
                    <a:pt x="52" y="52"/>
                  </a:cubicBezTo>
                  <a:cubicBezTo>
                    <a:pt x="52" y="78"/>
                    <a:pt x="52" y="78"/>
                    <a:pt x="26" y="78"/>
                  </a:cubicBezTo>
                  <a:cubicBezTo>
                    <a:pt x="26" y="104"/>
                    <a:pt x="26" y="130"/>
                    <a:pt x="26" y="156"/>
                  </a:cubicBezTo>
                  <a:cubicBezTo>
                    <a:pt x="0" y="156"/>
                    <a:pt x="0" y="182"/>
                    <a:pt x="26" y="208"/>
                  </a:cubicBezTo>
                  <a:cubicBezTo>
                    <a:pt x="26" y="208"/>
                    <a:pt x="26" y="234"/>
                    <a:pt x="26" y="234"/>
                  </a:cubicBezTo>
                  <a:cubicBezTo>
                    <a:pt x="26" y="260"/>
                    <a:pt x="26" y="260"/>
                    <a:pt x="52" y="286"/>
                  </a:cubicBezTo>
                  <a:cubicBezTo>
                    <a:pt x="52" y="286"/>
                    <a:pt x="78" y="312"/>
                    <a:pt x="78" y="312"/>
                  </a:cubicBezTo>
                  <a:cubicBezTo>
                    <a:pt x="78" y="312"/>
                    <a:pt x="104" y="338"/>
                    <a:pt x="130" y="338"/>
                  </a:cubicBezTo>
                  <a:lnTo>
                    <a:pt x="208" y="338"/>
                  </a:lnTo>
                  <a:cubicBezTo>
                    <a:pt x="234" y="338"/>
                    <a:pt x="260" y="338"/>
                    <a:pt x="260" y="312"/>
                  </a:cubicBezTo>
                  <a:lnTo>
                    <a:pt x="286" y="312"/>
                  </a:lnTo>
                  <a:cubicBezTo>
                    <a:pt x="260" y="312"/>
                    <a:pt x="260" y="338"/>
                    <a:pt x="234" y="338"/>
                  </a:cubicBezTo>
                  <a:lnTo>
                    <a:pt x="286" y="338"/>
                  </a:lnTo>
                  <a:cubicBezTo>
                    <a:pt x="311" y="338"/>
                    <a:pt x="337" y="338"/>
                    <a:pt x="337" y="312"/>
                  </a:cubicBezTo>
                  <a:cubicBezTo>
                    <a:pt x="363" y="312"/>
                    <a:pt x="389" y="312"/>
                    <a:pt x="389" y="286"/>
                  </a:cubicBezTo>
                  <a:cubicBezTo>
                    <a:pt x="389" y="286"/>
                    <a:pt x="415" y="260"/>
                    <a:pt x="415" y="260"/>
                  </a:cubicBezTo>
                  <a:cubicBezTo>
                    <a:pt x="415" y="234"/>
                    <a:pt x="441" y="234"/>
                    <a:pt x="441" y="208"/>
                  </a:cubicBezTo>
                  <a:cubicBezTo>
                    <a:pt x="441" y="182"/>
                    <a:pt x="441" y="182"/>
                    <a:pt x="441" y="156"/>
                  </a:cubicBezTo>
                  <a:cubicBezTo>
                    <a:pt x="441" y="156"/>
                    <a:pt x="415" y="130"/>
                    <a:pt x="415" y="104"/>
                  </a:cubicBezTo>
                  <a:cubicBezTo>
                    <a:pt x="415" y="104"/>
                    <a:pt x="389" y="78"/>
                    <a:pt x="389" y="78"/>
                  </a:cubicBezTo>
                  <a:cubicBezTo>
                    <a:pt x="363" y="52"/>
                    <a:pt x="363" y="52"/>
                    <a:pt x="337" y="52"/>
                  </a:cubicBezTo>
                  <a:lnTo>
                    <a:pt x="287" y="36"/>
                  </a:lnTo>
                  <a:lnTo>
                    <a:pt x="287" y="36"/>
                  </a:lnTo>
                  <a:cubicBezTo>
                    <a:pt x="286" y="31"/>
                    <a:pt x="286" y="26"/>
                    <a:pt x="286" y="26"/>
                  </a:cubicBezTo>
                  <a:lnTo>
                    <a:pt x="286" y="26"/>
                  </a:lnTo>
                  <a:cubicBezTo>
                    <a:pt x="286" y="30"/>
                    <a:pt x="286" y="32"/>
                    <a:pt x="286" y="35"/>
                  </a:cubicBezTo>
                  <a:lnTo>
                    <a:pt x="286" y="35"/>
                  </a:lnTo>
                  <a:lnTo>
                    <a:pt x="260" y="26"/>
                  </a:lnTo>
                  <a:cubicBezTo>
                    <a:pt x="260" y="26"/>
                    <a:pt x="234" y="26"/>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a:off x="4429575" y="4441225"/>
              <a:ext cx="15800" cy="53425"/>
            </a:xfrm>
            <a:custGeom>
              <a:avLst/>
              <a:gdLst/>
              <a:ahLst/>
              <a:cxnLst/>
              <a:rect l="l" t="t" r="r" b="b"/>
              <a:pathLst>
                <a:path w="632" h="2137" extrusionOk="0">
                  <a:moveTo>
                    <a:pt x="478" y="1"/>
                  </a:moveTo>
                  <a:cubicBezTo>
                    <a:pt x="441" y="1"/>
                    <a:pt x="407" y="18"/>
                    <a:pt x="389" y="61"/>
                  </a:cubicBezTo>
                  <a:cubicBezTo>
                    <a:pt x="130" y="658"/>
                    <a:pt x="0" y="1306"/>
                    <a:pt x="52" y="1981"/>
                  </a:cubicBezTo>
                  <a:cubicBezTo>
                    <a:pt x="52" y="2059"/>
                    <a:pt x="130" y="2136"/>
                    <a:pt x="208" y="2136"/>
                  </a:cubicBezTo>
                  <a:cubicBezTo>
                    <a:pt x="285" y="2136"/>
                    <a:pt x="389" y="2059"/>
                    <a:pt x="389" y="1981"/>
                  </a:cubicBezTo>
                  <a:cubicBezTo>
                    <a:pt x="311" y="1358"/>
                    <a:pt x="363" y="736"/>
                    <a:pt x="597" y="139"/>
                  </a:cubicBezTo>
                  <a:cubicBezTo>
                    <a:pt x="631" y="70"/>
                    <a:pt x="551"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a:off x="4435400" y="4508250"/>
              <a:ext cx="10400" cy="7800"/>
            </a:xfrm>
            <a:custGeom>
              <a:avLst/>
              <a:gdLst/>
              <a:ahLst/>
              <a:cxnLst/>
              <a:rect l="l" t="t" r="r" b="b"/>
              <a:pathLst>
                <a:path w="416" h="312" extrusionOk="0">
                  <a:moveTo>
                    <a:pt x="208" y="0"/>
                  </a:moveTo>
                  <a:cubicBezTo>
                    <a:pt x="1" y="0"/>
                    <a:pt x="1" y="311"/>
                    <a:pt x="208" y="311"/>
                  </a:cubicBezTo>
                  <a:cubicBezTo>
                    <a:pt x="416" y="311"/>
                    <a:pt x="416"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4482100" y="4295750"/>
              <a:ext cx="83375" cy="232900"/>
            </a:xfrm>
            <a:custGeom>
              <a:avLst/>
              <a:gdLst/>
              <a:ahLst/>
              <a:cxnLst/>
              <a:rect l="l" t="t" r="r" b="b"/>
              <a:pathLst>
                <a:path w="3335" h="9316" extrusionOk="0">
                  <a:moveTo>
                    <a:pt x="3255" y="0"/>
                  </a:moveTo>
                  <a:cubicBezTo>
                    <a:pt x="3243" y="0"/>
                    <a:pt x="3229" y="5"/>
                    <a:pt x="3217" y="18"/>
                  </a:cubicBezTo>
                  <a:cubicBezTo>
                    <a:pt x="2309" y="977"/>
                    <a:pt x="1557" y="2041"/>
                    <a:pt x="1038" y="3234"/>
                  </a:cubicBezTo>
                  <a:cubicBezTo>
                    <a:pt x="545" y="4427"/>
                    <a:pt x="208" y="5724"/>
                    <a:pt x="78" y="7022"/>
                  </a:cubicBezTo>
                  <a:cubicBezTo>
                    <a:pt x="0" y="7748"/>
                    <a:pt x="26" y="8474"/>
                    <a:pt x="130" y="9201"/>
                  </a:cubicBezTo>
                  <a:cubicBezTo>
                    <a:pt x="142" y="9281"/>
                    <a:pt x="204" y="9316"/>
                    <a:pt x="270" y="9316"/>
                  </a:cubicBezTo>
                  <a:cubicBezTo>
                    <a:pt x="353" y="9316"/>
                    <a:pt x="441" y="9261"/>
                    <a:pt x="441" y="9175"/>
                  </a:cubicBezTo>
                  <a:cubicBezTo>
                    <a:pt x="338" y="7929"/>
                    <a:pt x="363" y="6632"/>
                    <a:pt x="649" y="5413"/>
                  </a:cubicBezTo>
                  <a:cubicBezTo>
                    <a:pt x="908" y="4168"/>
                    <a:pt x="1401" y="3001"/>
                    <a:pt x="2050" y="1911"/>
                  </a:cubicBezTo>
                  <a:cubicBezTo>
                    <a:pt x="2413" y="1263"/>
                    <a:pt x="2828" y="666"/>
                    <a:pt x="3295" y="95"/>
                  </a:cubicBezTo>
                  <a:cubicBezTo>
                    <a:pt x="3335" y="56"/>
                    <a:pt x="3298" y="0"/>
                    <a:pt x="3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4491175" y="4572450"/>
              <a:ext cx="14300" cy="11050"/>
            </a:xfrm>
            <a:custGeom>
              <a:avLst/>
              <a:gdLst/>
              <a:ahLst/>
              <a:cxnLst/>
              <a:rect l="l" t="t" r="r" b="b"/>
              <a:pathLst>
                <a:path w="572" h="442" extrusionOk="0">
                  <a:moveTo>
                    <a:pt x="286" y="0"/>
                  </a:moveTo>
                  <a:cubicBezTo>
                    <a:pt x="0" y="0"/>
                    <a:pt x="0" y="441"/>
                    <a:pt x="286" y="441"/>
                  </a:cubicBezTo>
                  <a:cubicBezTo>
                    <a:pt x="571" y="441"/>
                    <a:pt x="571"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a:off x="5029450" y="4316925"/>
              <a:ext cx="11050" cy="13275"/>
            </a:xfrm>
            <a:custGeom>
              <a:avLst/>
              <a:gdLst/>
              <a:ahLst/>
              <a:cxnLst/>
              <a:rect l="l" t="t" r="r" b="b"/>
              <a:pathLst>
                <a:path w="442" h="531" extrusionOk="0">
                  <a:moveTo>
                    <a:pt x="130" y="1"/>
                  </a:moveTo>
                  <a:cubicBezTo>
                    <a:pt x="104" y="1"/>
                    <a:pt x="78" y="1"/>
                    <a:pt x="52" y="27"/>
                  </a:cubicBezTo>
                  <a:cubicBezTo>
                    <a:pt x="26" y="53"/>
                    <a:pt x="0" y="104"/>
                    <a:pt x="26" y="156"/>
                  </a:cubicBezTo>
                  <a:cubicBezTo>
                    <a:pt x="104" y="260"/>
                    <a:pt x="182" y="364"/>
                    <a:pt x="260" y="493"/>
                  </a:cubicBezTo>
                  <a:cubicBezTo>
                    <a:pt x="278" y="512"/>
                    <a:pt x="309" y="530"/>
                    <a:pt x="345" y="530"/>
                  </a:cubicBezTo>
                  <a:cubicBezTo>
                    <a:pt x="359" y="530"/>
                    <a:pt x="374" y="527"/>
                    <a:pt x="389" y="519"/>
                  </a:cubicBezTo>
                  <a:cubicBezTo>
                    <a:pt x="415" y="493"/>
                    <a:pt x="441" y="442"/>
                    <a:pt x="415" y="390"/>
                  </a:cubicBezTo>
                  <a:cubicBezTo>
                    <a:pt x="338" y="286"/>
                    <a:pt x="260" y="156"/>
                    <a:pt x="182" y="53"/>
                  </a:cubicBezTo>
                  <a:cubicBezTo>
                    <a:pt x="182" y="27"/>
                    <a:pt x="156" y="27"/>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5013850" y="4342700"/>
              <a:ext cx="63600" cy="307775"/>
            </a:xfrm>
            <a:custGeom>
              <a:avLst/>
              <a:gdLst/>
              <a:ahLst/>
              <a:cxnLst/>
              <a:rect l="l" t="t" r="r" b="b"/>
              <a:pathLst>
                <a:path w="2544" h="12311" extrusionOk="0">
                  <a:moveTo>
                    <a:pt x="1425" y="0"/>
                  </a:moveTo>
                  <a:cubicBezTo>
                    <a:pt x="1344" y="0"/>
                    <a:pt x="1267" y="67"/>
                    <a:pt x="1299" y="163"/>
                  </a:cubicBezTo>
                  <a:cubicBezTo>
                    <a:pt x="2362" y="3198"/>
                    <a:pt x="2362" y="6648"/>
                    <a:pt x="1247" y="9657"/>
                  </a:cubicBezTo>
                  <a:cubicBezTo>
                    <a:pt x="936" y="10513"/>
                    <a:pt x="521" y="11343"/>
                    <a:pt x="54" y="12122"/>
                  </a:cubicBezTo>
                  <a:cubicBezTo>
                    <a:pt x="0" y="12228"/>
                    <a:pt x="81" y="12310"/>
                    <a:pt x="170" y="12310"/>
                  </a:cubicBezTo>
                  <a:cubicBezTo>
                    <a:pt x="211" y="12310"/>
                    <a:pt x="254" y="12292"/>
                    <a:pt x="287" y="12251"/>
                  </a:cubicBezTo>
                  <a:cubicBezTo>
                    <a:pt x="1195" y="10902"/>
                    <a:pt x="1818" y="9320"/>
                    <a:pt x="2155" y="7712"/>
                  </a:cubicBezTo>
                  <a:cubicBezTo>
                    <a:pt x="2492" y="6129"/>
                    <a:pt x="2544" y="4417"/>
                    <a:pt x="2285" y="2783"/>
                  </a:cubicBezTo>
                  <a:cubicBezTo>
                    <a:pt x="2155" y="1875"/>
                    <a:pt x="1895" y="967"/>
                    <a:pt x="1558" y="85"/>
                  </a:cubicBezTo>
                  <a:cubicBezTo>
                    <a:pt x="1528" y="26"/>
                    <a:pt x="1476" y="0"/>
                    <a:pt x="1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4997025" y="4669075"/>
              <a:ext cx="8450" cy="6500"/>
            </a:xfrm>
            <a:custGeom>
              <a:avLst/>
              <a:gdLst/>
              <a:ahLst/>
              <a:cxnLst/>
              <a:rect l="l" t="t" r="r" b="b"/>
              <a:pathLst>
                <a:path w="338" h="260" extrusionOk="0">
                  <a:moveTo>
                    <a:pt x="156" y="0"/>
                  </a:moveTo>
                  <a:cubicBezTo>
                    <a:pt x="0" y="0"/>
                    <a:pt x="0" y="260"/>
                    <a:pt x="156" y="260"/>
                  </a:cubicBezTo>
                  <a:cubicBezTo>
                    <a:pt x="338" y="260"/>
                    <a:pt x="338"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4974975" y="4696325"/>
              <a:ext cx="7150" cy="5850"/>
            </a:xfrm>
            <a:custGeom>
              <a:avLst/>
              <a:gdLst/>
              <a:ahLst/>
              <a:cxnLst/>
              <a:rect l="l" t="t" r="r" b="b"/>
              <a:pathLst>
                <a:path w="286" h="234" extrusionOk="0">
                  <a:moveTo>
                    <a:pt x="156" y="0"/>
                  </a:moveTo>
                  <a:cubicBezTo>
                    <a:pt x="0" y="0"/>
                    <a:pt x="0" y="233"/>
                    <a:pt x="156" y="233"/>
                  </a:cubicBezTo>
                  <a:cubicBezTo>
                    <a:pt x="286" y="233"/>
                    <a:pt x="286"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4950325" y="4709925"/>
              <a:ext cx="9100" cy="7825"/>
            </a:xfrm>
            <a:custGeom>
              <a:avLst/>
              <a:gdLst/>
              <a:ahLst/>
              <a:cxnLst/>
              <a:rect l="l" t="t" r="r" b="b"/>
              <a:pathLst>
                <a:path w="364" h="313" extrusionOk="0">
                  <a:moveTo>
                    <a:pt x="182" y="1"/>
                  </a:moveTo>
                  <a:cubicBezTo>
                    <a:pt x="1" y="1"/>
                    <a:pt x="1" y="312"/>
                    <a:pt x="182" y="312"/>
                  </a:cubicBezTo>
                  <a:cubicBezTo>
                    <a:pt x="364" y="312"/>
                    <a:pt x="364"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5096750" y="4517300"/>
              <a:ext cx="20925" cy="57325"/>
            </a:xfrm>
            <a:custGeom>
              <a:avLst/>
              <a:gdLst/>
              <a:ahLst/>
              <a:cxnLst/>
              <a:rect l="l" t="t" r="r" b="b"/>
              <a:pathLst>
                <a:path w="837" h="2293" extrusionOk="0">
                  <a:moveTo>
                    <a:pt x="224" y="0"/>
                  </a:moveTo>
                  <a:cubicBezTo>
                    <a:pt x="133" y="0"/>
                    <a:pt x="36" y="98"/>
                    <a:pt x="110" y="209"/>
                  </a:cubicBezTo>
                  <a:cubicBezTo>
                    <a:pt x="499" y="754"/>
                    <a:pt x="473" y="1480"/>
                    <a:pt x="110" y="2025"/>
                  </a:cubicBezTo>
                  <a:cubicBezTo>
                    <a:pt x="1" y="2152"/>
                    <a:pt x="135" y="2293"/>
                    <a:pt x="269" y="2293"/>
                  </a:cubicBezTo>
                  <a:cubicBezTo>
                    <a:pt x="326" y="2293"/>
                    <a:pt x="383" y="2268"/>
                    <a:pt x="421" y="2206"/>
                  </a:cubicBezTo>
                  <a:cubicBezTo>
                    <a:pt x="836" y="1584"/>
                    <a:pt x="784" y="676"/>
                    <a:pt x="317" y="53"/>
                  </a:cubicBezTo>
                  <a:cubicBezTo>
                    <a:pt x="295" y="16"/>
                    <a:pt x="260"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a:off x="5084575" y="4582175"/>
              <a:ext cx="9750" cy="7150"/>
            </a:xfrm>
            <a:custGeom>
              <a:avLst/>
              <a:gdLst/>
              <a:ahLst/>
              <a:cxnLst/>
              <a:rect l="l" t="t" r="r" b="b"/>
              <a:pathLst>
                <a:path w="390" h="286" extrusionOk="0">
                  <a:moveTo>
                    <a:pt x="208" y="0"/>
                  </a:moveTo>
                  <a:cubicBezTo>
                    <a:pt x="0" y="0"/>
                    <a:pt x="0" y="286"/>
                    <a:pt x="208" y="286"/>
                  </a:cubicBezTo>
                  <a:cubicBezTo>
                    <a:pt x="389" y="286"/>
                    <a:pt x="389"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a:off x="4836175" y="4200075"/>
              <a:ext cx="22075" cy="7925"/>
            </a:xfrm>
            <a:custGeom>
              <a:avLst/>
              <a:gdLst/>
              <a:ahLst/>
              <a:cxnLst/>
              <a:rect l="l" t="t" r="r" b="b"/>
              <a:pathLst>
                <a:path w="883" h="317" extrusionOk="0">
                  <a:moveTo>
                    <a:pt x="101" y="0"/>
                  </a:moveTo>
                  <a:cubicBezTo>
                    <a:pt x="40" y="0"/>
                    <a:pt x="1" y="68"/>
                    <a:pt x="1" y="135"/>
                  </a:cubicBezTo>
                  <a:cubicBezTo>
                    <a:pt x="1" y="213"/>
                    <a:pt x="53" y="239"/>
                    <a:pt x="131" y="265"/>
                  </a:cubicBezTo>
                  <a:cubicBezTo>
                    <a:pt x="338" y="291"/>
                    <a:pt x="546" y="317"/>
                    <a:pt x="753" y="317"/>
                  </a:cubicBezTo>
                  <a:cubicBezTo>
                    <a:pt x="805" y="317"/>
                    <a:pt x="857" y="265"/>
                    <a:pt x="857" y="213"/>
                  </a:cubicBezTo>
                  <a:cubicBezTo>
                    <a:pt x="883" y="161"/>
                    <a:pt x="831" y="109"/>
                    <a:pt x="779" y="83"/>
                  </a:cubicBezTo>
                  <a:cubicBezTo>
                    <a:pt x="572" y="57"/>
                    <a:pt x="338" y="31"/>
                    <a:pt x="131" y="5"/>
                  </a:cubicBezTo>
                  <a:cubicBezTo>
                    <a:pt x="120" y="2"/>
                    <a:pt x="110"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4885475" y="4211225"/>
              <a:ext cx="9750" cy="7800"/>
            </a:xfrm>
            <a:custGeom>
              <a:avLst/>
              <a:gdLst/>
              <a:ahLst/>
              <a:cxnLst/>
              <a:rect l="l" t="t" r="r" b="b"/>
              <a:pathLst>
                <a:path w="390" h="312" extrusionOk="0">
                  <a:moveTo>
                    <a:pt x="208" y="0"/>
                  </a:moveTo>
                  <a:cubicBezTo>
                    <a:pt x="0" y="0"/>
                    <a:pt x="0" y="312"/>
                    <a:pt x="208" y="312"/>
                  </a:cubicBezTo>
                  <a:cubicBezTo>
                    <a:pt x="390" y="312"/>
                    <a:pt x="390"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a:off x="4559875" y="4688975"/>
              <a:ext cx="77950" cy="59025"/>
            </a:xfrm>
            <a:custGeom>
              <a:avLst/>
              <a:gdLst/>
              <a:ahLst/>
              <a:cxnLst/>
              <a:rect l="l" t="t" r="r" b="b"/>
              <a:pathLst>
                <a:path w="3118" h="2361" extrusionOk="0">
                  <a:moveTo>
                    <a:pt x="146" y="0"/>
                  </a:moveTo>
                  <a:cubicBezTo>
                    <a:pt x="73" y="0"/>
                    <a:pt x="1" y="105"/>
                    <a:pt x="80" y="164"/>
                  </a:cubicBezTo>
                  <a:cubicBezTo>
                    <a:pt x="469" y="605"/>
                    <a:pt x="910" y="994"/>
                    <a:pt x="1377" y="1384"/>
                  </a:cubicBezTo>
                  <a:cubicBezTo>
                    <a:pt x="1818" y="1747"/>
                    <a:pt x="2311" y="2110"/>
                    <a:pt x="2830" y="2343"/>
                  </a:cubicBezTo>
                  <a:cubicBezTo>
                    <a:pt x="2853" y="2355"/>
                    <a:pt x="2877" y="2360"/>
                    <a:pt x="2900" y="2360"/>
                  </a:cubicBezTo>
                  <a:cubicBezTo>
                    <a:pt x="3026" y="2360"/>
                    <a:pt x="3117" y="2198"/>
                    <a:pt x="2985" y="2110"/>
                  </a:cubicBezTo>
                  <a:cubicBezTo>
                    <a:pt x="2493" y="1773"/>
                    <a:pt x="2000" y="1513"/>
                    <a:pt x="1533" y="1150"/>
                  </a:cubicBezTo>
                  <a:cubicBezTo>
                    <a:pt x="1066" y="813"/>
                    <a:pt x="625" y="450"/>
                    <a:pt x="210" y="35"/>
                  </a:cubicBezTo>
                  <a:cubicBezTo>
                    <a:pt x="191" y="10"/>
                    <a:pt x="169"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4659150" y="4754675"/>
              <a:ext cx="9100" cy="7175"/>
            </a:xfrm>
            <a:custGeom>
              <a:avLst/>
              <a:gdLst/>
              <a:ahLst/>
              <a:cxnLst/>
              <a:rect l="l" t="t" r="r" b="b"/>
              <a:pathLst>
                <a:path w="364" h="287" extrusionOk="0">
                  <a:moveTo>
                    <a:pt x="182" y="1"/>
                  </a:moveTo>
                  <a:cubicBezTo>
                    <a:pt x="0" y="1"/>
                    <a:pt x="0" y="286"/>
                    <a:pt x="182" y="286"/>
                  </a:cubicBezTo>
                  <a:cubicBezTo>
                    <a:pt x="363" y="286"/>
                    <a:pt x="363"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4675350" y="4763100"/>
              <a:ext cx="11700" cy="10400"/>
            </a:xfrm>
            <a:custGeom>
              <a:avLst/>
              <a:gdLst/>
              <a:ahLst/>
              <a:cxnLst/>
              <a:rect l="l" t="t" r="r" b="b"/>
              <a:pathLst>
                <a:path w="468" h="416" extrusionOk="0">
                  <a:moveTo>
                    <a:pt x="208" y="1"/>
                  </a:moveTo>
                  <a:cubicBezTo>
                    <a:pt x="182" y="1"/>
                    <a:pt x="156" y="1"/>
                    <a:pt x="130" y="27"/>
                  </a:cubicBezTo>
                  <a:cubicBezTo>
                    <a:pt x="104" y="27"/>
                    <a:pt x="104" y="27"/>
                    <a:pt x="79" y="53"/>
                  </a:cubicBezTo>
                  <a:cubicBezTo>
                    <a:pt x="53" y="53"/>
                    <a:pt x="53" y="79"/>
                    <a:pt x="27" y="105"/>
                  </a:cubicBezTo>
                  <a:cubicBezTo>
                    <a:pt x="27" y="105"/>
                    <a:pt x="27" y="131"/>
                    <a:pt x="27" y="131"/>
                  </a:cubicBezTo>
                  <a:cubicBezTo>
                    <a:pt x="1" y="157"/>
                    <a:pt x="1" y="208"/>
                    <a:pt x="27" y="234"/>
                  </a:cubicBezTo>
                  <a:cubicBezTo>
                    <a:pt x="27" y="234"/>
                    <a:pt x="27" y="260"/>
                    <a:pt x="27" y="260"/>
                  </a:cubicBezTo>
                  <a:cubicBezTo>
                    <a:pt x="53" y="286"/>
                    <a:pt x="79" y="312"/>
                    <a:pt x="104" y="338"/>
                  </a:cubicBezTo>
                  <a:cubicBezTo>
                    <a:pt x="130" y="338"/>
                    <a:pt x="156" y="364"/>
                    <a:pt x="182" y="390"/>
                  </a:cubicBezTo>
                  <a:cubicBezTo>
                    <a:pt x="208" y="416"/>
                    <a:pt x="234" y="416"/>
                    <a:pt x="260" y="416"/>
                  </a:cubicBezTo>
                  <a:lnTo>
                    <a:pt x="338" y="416"/>
                  </a:lnTo>
                  <a:cubicBezTo>
                    <a:pt x="338" y="416"/>
                    <a:pt x="364" y="390"/>
                    <a:pt x="390" y="390"/>
                  </a:cubicBezTo>
                  <a:cubicBezTo>
                    <a:pt x="416" y="364"/>
                    <a:pt x="416" y="338"/>
                    <a:pt x="442" y="338"/>
                  </a:cubicBezTo>
                  <a:cubicBezTo>
                    <a:pt x="442" y="312"/>
                    <a:pt x="442" y="312"/>
                    <a:pt x="442" y="286"/>
                  </a:cubicBezTo>
                  <a:cubicBezTo>
                    <a:pt x="468" y="260"/>
                    <a:pt x="468" y="234"/>
                    <a:pt x="442" y="208"/>
                  </a:cubicBezTo>
                  <a:cubicBezTo>
                    <a:pt x="442" y="182"/>
                    <a:pt x="442" y="182"/>
                    <a:pt x="442" y="157"/>
                  </a:cubicBezTo>
                  <a:cubicBezTo>
                    <a:pt x="416" y="131"/>
                    <a:pt x="390" y="105"/>
                    <a:pt x="364" y="105"/>
                  </a:cubicBezTo>
                  <a:cubicBezTo>
                    <a:pt x="338" y="79"/>
                    <a:pt x="312" y="53"/>
                    <a:pt x="260" y="27"/>
                  </a:cubicBezTo>
                  <a:cubicBezTo>
                    <a:pt x="260" y="27"/>
                    <a:pt x="234" y="27"/>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4701300" y="4767000"/>
              <a:ext cx="11700" cy="9100"/>
            </a:xfrm>
            <a:custGeom>
              <a:avLst/>
              <a:gdLst/>
              <a:ahLst/>
              <a:cxnLst/>
              <a:rect l="l" t="t" r="r" b="b"/>
              <a:pathLst>
                <a:path w="468" h="364" extrusionOk="0">
                  <a:moveTo>
                    <a:pt x="234" y="1"/>
                  </a:moveTo>
                  <a:cubicBezTo>
                    <a:pt x="0" y="1"/>
                    <a:pt x="0" y="364"/>
                    <a:pt x="234" y="364"/>
                  </a:cubicBezTo>
                  <a:cubicBezTo>
                    <a:pt x="467" y="364"/>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099"/>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1pPr>
            <a:lvl2pPr lvl="1">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2pPr>
            <a:lvl3pPr lvl="2">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3pPr>
            <a:lvl4pPr lvl="3">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4pPr>
            <a:lvl5pPr lvl="4">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5pPr>
            <a:lvl6pPr lvl="5">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6pPr>
            <a:lvl7pPr lvl="6">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7pPr>
            <a:lvl8pPr lvl="7">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8pPr>
            <a:lvl9pPr lvl="8">
              <a:spcBef>
                <a:spcPts val="0"/>
              </a:spcBef>
              <a:spcAft>
                <a:spcPts val="0"/>
              </a:spcAft>
              <a:buClr>
                <a:schemeClr val="dk1"/>
              </a:buClr>
              <a:buSzPts val="2800"/>
              <a:buFont typeface="Saira"/>
              <a:buNone/>
              <a:defRPr sz="2800" b="1">
                <a:solidFill>
                  <a:schemeClr val="dk1"/>
                </a:solidFill>
                <a:latin typeface="Saira"/>
                <a:ea typeface="Saira"/>
                <a:cs typeface="Saira"/>
                <a:sym typeface="Saira"/>
              </a:defRPr>
            </a:lvl9pPr>
          </a:lstStyle>
          <a:p>
            <a:endParaRPr/>
          </a:p>
        </p:txBody>
      </p:sp>
      <p:sp>
        <p:nvSpPr>
          <p:cNvPr id="7" name="Google Shape;7;p1"/>
          <p:cNvSpPr txBox="1">
            <a:spLocks noGrp="1"/>
          </p:cNvSpPr>
          <p:nvPr>
            <p:ph type="body" idx="1"/>
          </p:nvPr>
        </p:nvSpPr>
        <p:spPr>
          <a:xfrm>
            <a:off x="713100" y="119010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8" r:id="rId7"/>
    <p:sldLayoutId id="2147483659" r:id="rId8"/>
    <p:sldLayoutId id="2147483660" r:id="rId9"/>
    <p:sldLayoutId id="2147483661" r:id="rId10"/>
    <p:sldLayoutId id="2147483666" r:id="rId11"/>
    <p:sldLayoutId id="2147483667" r:id="rId12"/>
    <p:sldLayoutId id="2147483668"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s8a19kuole0"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03"/>
        <p:cNvGrpSpPr/>
        <p:nvPr/>
      </p:nvGrpSpPr>
      <p:grpSpPr>
        <a:xfrm>
          <a:off x="0" y="0"/>
          <a:ext cx="0" cy="0"/>
          <a:chOff x="0" y="0"/>
          <a:chExt cx="0" cy="0"/>
        </a:xfrm>
      </p:grpSpPr>
      <p:sp>
        <p:nvSpPr>
          <p:cNvPr id="4804" name="Google Shape;4804;p36"/>
          <p:cNvSpPr txBox="1">
            <a:spLocks noGrp="1"/>
          </p:cNvSpPr>
          <p:nvPr>
            <p:ph type="ctrTitle"/>
          </p:nvPr>
        </p:nvSpPr>
        <p:spPr>
          <a:xfrm>
            <a:off x="826950" y="1145012"/>
            <a:ext cx="7490100" cy="221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chemeClr val="accent4"/>
                </a:solidFill>
              </a:rPr>
              <a:t>Grammar</a:t>
            </a:r>
            <a:br>
              <a:rPr lang="en" sz="4800" dirty="0">
                <a:solidFill>
                  <a:schemeClr val="accent4"/>
                </a:solidFill>
              </a:rPr>
            </a:br>
            <a:r>
              <a:rPr lang="en" sz="4800" dirty="0">
                <a:solidFill>
                  <a:schemeClr val="accent4"/>
                </a:solidFill>
              </a:rPr>
              <a:t> Revision</a:t>
            </a:r>
            <a:br>
              <a:rPr lang="en" sz="4800" dirty="0">
                <a:solidFill>
                  <a:schemeClr val="accent4"/>
                </a:solidFill>
              </a:rPr>
            </a:br>
            <a:r>
              <a:rPr lang="en" sz="4800" dirty="0">
                <a:solidFill>
                  <a:schemeClr val="accent4"/>
                </a:solidFill>
              </a:rPr>
              <a:t>Term 1 </a:t>
            </a:r>
            <a:endParaRPr sz="4000" dirty="0"/>
          </a:p>
        </p:txBody>
      </p:sp>
      <p:sp>
        <p:nvSpPr>
          <p:cNvPr id="4805" name="Google Shape;4805;p36"/>
          <p:cNvSpPr txBox="1">
            <a:spLocks noGrp="1"/>
          </p:cNvSpPr>
          <p:nvPr>
            <p:ph type="subTitle" idx="1"/>
          </p:nvPr>
        </p:nvSpPr>
        <p:spPr>
          <a:xfrm>
            <a:off x="1792049" y="3532247"/>
            <a:ext cx="5559900" cy="39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Year 4</a:t>
            </a:r>
            <a:endParaRPr dirty="0"/>
          </a:p>
        </p:txBody>
      </p:sp>
      <p:sp>
        <p:nvSpPr>
          <p:cNvPr id="4806" name="Google Shape;4806;p36"/>
          <p:cNvSpPr txBox="1">
            <a:spLocks noGrp="1"/>
          </p:cNvSpPr>
          <p:nvPr>
            <p:ph type="subTitle" idx="1"/>
          </p:nvPr>
        </p:nvSpPr>
        <p:spPr>
          <a:xfrm>
            <a:off x="7177775" y="581550"/>
            <a:ext cx="1253100" cy="348600"/>
          </a:xfrm>
          <a:prstGeom prst="rect">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latin typeface="Saira"/>
                <a:ea typeface="Saira"/>
                <a:cs typeface="Saira"/>
                <a:sym typeface="Saira"/>
              </a:rPr>
              <a:t>4th Grade</a:t>
            </a:r>
            <a:endParaRPr sz="1400" b="1" dirty="0">
              <a:latin typeface="Saira"/>
              <a:ea typeface="Saira"/>
              <a:cs typeface="Saira"/>
              <a:sym typeface="Saira"/>
            </a:endParaRPr>
          </a:p>
        </p:txBody>
      </p:sp>
      <p:pic>
        <p:nvPicPr>
          <p:cNvPr id="2" name="Picture 1">
            <a:extLst>
              <a:ext uri="{FF2B5EF4-FFF2-40B4-BE49-F238E27FC236}">
                <a16:creationId xmlns:a16="http://schemas.microsoft.com/office/drawing/2014/main" id="{73531264-EECC-5CBC-0770-A2835DB32869}"/>
              </a:ext>
            </a:extLst>
          </p:cNvPr>
          <p:cNvPicPr>
            <a:picLocks noChangeAspect="1"/>
          </p:cNvPicPr>
          <p:nvPr/>
        </p:nvPicPr>
        <p:blipFill>
          <a:blip r:embed="rId3"/>
          <a:stretch>
            <a:fillRect/>
          </a:stretch>
        </p:blipFill>
        <p:spPr>
          <a:xfrm>
            <a:off x="7177775" y="930150"/>
            <a:ext cx="1253099" cy="12530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95"/>
        <p:cNvGrpSpPr/>
        <p:nvPr/>
      </p:nvGrpSpPr>
      <p:grpSpPr>
        <a:xfrm>
          <a:off x="0" y="0"/>
          <a:ext cx="0" cy="0"/>
          <a:chOff x="0" y="0"/>
          <a:chExt cx="0" cy="0"/>
        </a:xfrm>
      </p:grpSpPr>
      <p:sp>
        <p:nvSpPr>
          <p:cNvPr id="13" name="Title 1">
            <a:extLst>
              <a:ext uri="{FF2B5EF4-FFF2-40B4-BE49-F238E27FC236}">
                <a16:creationId xmlns:a16="http://schemas.microsoft.com/office/drawing/2014/main" id="{5226EB15-0DD4-6EBA-393F-793FECC9E072}"/>
              </a:ext>
            </a:extLst>
          </p:cNvPr>
          <p:cNvSpPr>
            <a:spLocks noGrp="1"/>
          </p:cNvSpPr>
          <p:nvPr>
            <p:ph type="title"/>
          </p:nvPr>
        </p:nvSpPr>
        <p:spPr>
          <a:xfrm>
            <a:off x="713100" y="539099"/>
            <a:ext cx="7717800" cy="572700"/>
          </a:xfrm>
        </p:spPr>
        <p:txBody>
          <a:bodyPr/>
          <a:lstStyle/>
          <a:p>
            <a:r>
              <a:rPr lang="en-US" dirty="0"/>
              <a:t>Apostrophes</a:t>
            </a:r>
            <a:br>
              <a:rPr lang="en-US" dirty="0"/>
            </a:br>
            <a:br>
              <a:rPr lang="en-US" dirty="0"/>
            </a:br>
            <a:r>
              <a:rPr lang="en-US" dirty="0"/>
              <a:t> Possession and contraction apostrophes:</a:t>
            </a:r>
            <a:br>
              <a:rPr lang="en-US" dirty="0"/>
            </a:br>
            <a:r>
              <a:rPr lang="en-US" dirty="0"/>
              <a:t>Possession: </a:t>
            </a:r>
            <a:r>
              <a:rPr lang="en-US" b="0" dirty="0"/>
              <a:t>"The dog's tail wagged happily."</a:t>
            </a:r>
            <a:br>
              <a:rPr lang="en-US" dirty="0"/>
            </a:br>
            <a:r>
              <a:rPr lang="en-US" dirty="0"/>
              <a:t>Contraction: </a:t>
            </a:r>
            <a:r>
              <a:rPr lang="en-US" b="0" dirty="0"/>
              <a:t>"I can't wait to see you.“</a:t>
            </a:r>
            <a:br>
              <a:rPr lang="en-US" b="0" dirty="0"/>
            </a:br>
            <a:br>
              <a:rPr lang="en-US" b="0" dirty="0"/>
            </a:br>
            <a:br>
              <a:rPr lang="en-US" b="0" dirty="0"/>
            </a:br>
            <a:r>
              <a:rPr lang="en-US" dirty="0"/>
              <a:t>Possession</a:t>
            </a:r>
            <a:r>
              <a:rPr lang="en-US" b="0" dirty="0"/>
              <a:t>: "The cat's tail was fluffy."</a:t>
            </a:r>
            <a:br>
              <a:rPr lang="en-US" b="0" dirty="0"/>
            </a:br>
            <a:r>
              <a:rPr lang="en-US" dirty="0"/>
              <a:t>Contractions</a:t>
            </a:r>
            <a:r>
              <a:rPr lang="en-US" b="0" dirty="0"/>
              <a:t>: "I won’t do 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25"/>
        <p:cNvGrpSpPr/>
        <p:nvPr/>
      </p:nvGrpSpPr>
      <p:grpSpPr>
        <a:xfrm>
          <a:off x="0" y="0"/>
          <a:ext cx="0" cy="0"/>
          <a:chOff x="0" y="0"/>
          <a:chExt cx="0" cy="0"/>
        </a:xfrm>
      </p:grpSpPr>
      <p:sp>
        <p:nvSpPr>
          <p:cNvPr id="5026" name="Google Shape;5026;p45"/>
          <p:cNvSpPr txBox="1">
            <a:spLocks noGrp="1"/>
          </p:cNvSpPr>
          <p:nvPr>
            <p:ph type="title"/>
          </p:nvPr>
        </p:nvSpPr>
        <p:spPr>
          <a:xfrm>
            <a:off x="713100" y="539099"/>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Using imperatives (orders) with exclamation marks:</a:t>
            </a:r>
            <a:br>
              <a:rPr lang="en-US" dirty="0"/>
            </a:br>
            <a:br>
              <a:rPr lang="en-US" dirty="0"/>
            </a:br>
            <a:r>
              <a:rPr lang="en-US" dirty="0"/>
              <a:t>Imperatives: </a:t>
            </a:r>
            <a:r>
              <a:rPr lang="en-US" b="0" dirty="0"/>
              <a:t>"Please close the door behind you."</a:t>
            </a:r>
            <a:br>
              <a:rPr lang="en-US" dirty="0"/>
            </a:br>
            <a:r>
              <a:rPr lang="en-US" dirty="0"/>
              <a:t>Exclamation marks: </a:t>
            </a:r>
            <a:r>
              <a:rPr lang="en-US" b="0" dirty="0"/>
              <a:t>“Look! What a stunning sunset!"</a:t>
            </a:r>
            <a:endParaRPr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97DCF-5C10-7040-17A1-3E225649E52F}"/>
              </a:ext>
            </a:extLst>
          </p:cNvPr>
          <p:cNvSpPr>
            <a:spLocks noGrp="1"/>
          </p:cNvSpPr>
          <p:nvPr>
            <p:ph type="title"/>
          </p:nvPr>
        </p:nvSpPr>
        <p:spPr/>
        <p:txBody>
          <a:bodyPr/>
          <a:lstStyle/>
          <a:p>
            <a:r>
              <a:rPr lang="en-US" dirty="0"/>
              <a:t>Using commas:</a:t>
            </a:r>
            <a:br>
              <a:rPr lang="en-US" dirty="0"/>
            </a:br>
            <a:r>
              <a:rPr lang="en-US" dirty="0"/>
              <a:t>To separate items in a list</a:t>
            </a:r>
            <a:r>
              <a:rPr lang="en-US" b="0" dirty="0"/>
              <a:t>: "I bought apples, oranges, and bananas at the grocery store.“</a:t>
            </a:r>
            <a:br>
              <a:rPr lang="en-US" b="0" dirty="0"/>
            </a:br>
            <a:br>
              <a:rPr lang="en-US" b="0" dirty="0"/>
            </a:br>
            <a:r>
              <a:rPr lang="en-US" dirty="0"/>
              <a:t>To separate clauses in a sentence</a:t>
            </a:r>
            <a:r>
              <a:rPr lang="en-US" b="0" dirty="0"/>
              <a:t>: "She went to the store, but she forgot to buy milk.“</a:t>
            </a:r>
            <a:br>
              <a:rPr lang="en-US" b="0" dirty="0"/>
            </a:br>
            <a:br>
              <a:rPr lang="en-US" b="0" dirty="0"/>
            </a:br>
            <a:r>
              <a:rPr lang="en-US" dirty="0"/>
              <a:t>To set off introductory phrases or words</a:t>
            </a:r>
            <a:r>
              <a:rPr lang="en-US" b="0" dirty="0"/>
              <a:t>: "After finishing his work, he went for a walk."</a:t>
            </a:r>
          </a:p>
        </p:txBody>
      </p:sp>
    </p:spTree>
    <p:extLst>
      <p:ext uri="{BB962C8B-B14F-4D97-AF65-F5344CB8AC3E}">
        <p14:creationId xmlns:p14="http://schemas.microsoft.com/office/powerpoint/2010/main" val="406825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38"/>
        <p:cNvGrpSpPr/>
        <p:nvPr/>
      </p:nvGrpSpPr>
      <p:grpSpPr>
        <a:xfrm>
          <a:off x="0" y="0"/>
          <a:ext cx="0" cy="0"/>
          <a:chOff x="0" y="0"/>
          <a:chExt cx="0" cy="0"/>
        </a:xfrm>
      </p:grpSpPr>
      <p:sp>
        <p:nvSpPr>
          <p:cNvPr id="5039" name="Google Shape;5039;p46"/>
          <p:cNvSpPr txBox="1">
            <a:spLocks noGrp="1"/>
          </p:cNvSpPr>
          <p:nvPr>
            <p:ph type="title"/>
          </p:nvPr>
        </p:nvSpPr>
        <p:spPr>
          <a:xfrm>
            <a:off x="713100" y="539099"/>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Adverbs: they describe the verb; the way in which the action was carried out.</a:t>
            </a:r>
            <a:br>
              <a:rPr lang="en-US" dirty="0"/>
            </a:br>
            <a:br>
              <a:rPr lang="en-US" dirty="0"/>
            </a:br>
            <a:r>
              <a:rPr lang="en-US" dirty="0"/>
              <a:t>Quickly: </a:t>
            </a:r>
            <a:r>
              <a:rPr lang="en-US" b="0" dirty="0"/>
              <a:t>"She ran quickly to catch the bus."</a:t>
            </a:r>
            <a:br>
              <a:rPr lang="en-US" dirty="0"/>
            </a:br>
            <a:r>
              <a:rPr lang="en-US" dirty="0"/>
              <a:t>Carefully: </a:t>
            </a:r>
            <a:r>
              <a:rPr lang="en-US" b="0" dirty="0"/>
              <a:t>"He handled the fragile vase carefully."</a:t>
            </a:r>
            <a:br>
              <a:rPr lang="en-US" dirty="0"/>
            </a:br>
            <a:r>
              <a:rPr lang="en-US" dirty="0"/>
              <a:t>Joyfully: </a:t>
            </a:r>
            <a:r>
              <a:rPr lang="en-US" b="0" dirty="0"/>
              <a:t>"The children laughed joyfully at the funny movie."</a:t>
            </a:r>
            <a:endParaRPr b="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83"/>
        <p:cNvGrpSpPr/>
        <p:nvPr/>
      </p:nvGrpSpPr>
      <p:grpSpPr>
        <a:xfrm>
          <a:off x="0" y="0"/>
          <a:ext cx="0" cy="0"/>
          <a:chOff x="0" y="0"/>
          <a:chExt cx="0" cy="0"/>
        </a:xfrm>
      </p:grpSpPr>
      <p:sp>
        <p:nvSpPr>
          <p:cNvPr id="5184" name="Google Shape;5184;p47"/>
          <p:cNvSpPr txBox="1">
            <a:spLocks noGrp="1"/>
          </p:cNvSpPr>
          <p:nvPr>
            <p:ph type="title"/>
          </p:nvPr>
        </p:nvSpPr>
        <p:spPr>
          <a:xfrm>
            <a:off x="1309511" y="778933"/>
            <a:ext cx="6513689" cy="396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t>Adverbial phrases:</a:t>
            </a:r>
            <a:br>
              <a:rPr lang="en-US" sz="2800" dirty="0"/>
            </a:br>
            <a:br>
              <a:rPr lang="en-US" sz="2800" dirty="0"/>
            </a:br>
            <a:r>
              <a:rPr lang="en-US" sz="2800" dirty="0"/>
              <a:t>In the morning: </a:t>
            </a:r>
            <a:r>
              <a:rPr lang="en-US" sz="2800" b="0" dirty="0"/>
              <a:t>"He goes for a jog in the morning."</a:t>
            </a:r>
            <a:br>
              <a:rPr lang="en-US" sz="2800" dirty="0"/>
            </a:br>
            <a:r>
              <a:rPr lang="en-US" sz="2800" dirty="0"/>
              <a:t>With great effort: </a:t>
            </a:r>
            <a:r>
              <a:rPr lang="en-US" sz="2800" b="0" dirty="0"/>
              <a:t>"She completed the project with great effort."</a:t>
            </a:r>
            <a:br>
              <a:rPr lang="en-US" sz="2800" b="0" dirty="0"/>
            </a:br>
            <a:r>
              <a:rPr lang="en-US" sz="2800" dirty="0"/>
              <a:t>At the top of the mountain</a:t>
            </a:r>
            <a:r>
              <a:rPr lang="en-US" sz="2800" b="0" dirty="0"/>
              <a:t>: "They enjoyed the breathtaking view at the top of the mountain."</a:t>
            </a:r>
            <a:endParaRPr sz="2800" b="0" dirty="0">
              <a:solidFill>
                <a:schemeClr val="accent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8"/>
        <p:cNvGrpSpPr/>
        <p:nvPr/>
      </p:nvGrpSpPr>
      <p:grpSpPr>
        <a:xfrm>
          <a:off x="0" y="0"/>
          <a:ext cx="0" cy="0"/>
          <a:chOff x="0" y="0"/>
          <a:chExt cx="0" cy="0"/>
        </a:xfrm>
      </p:grpSpPr>
      <p:sp>
        <p:nvSpPr>
          <p:cNvPr id="5190" name="Google Shape;5190;p48"/>
          <p:cNvSpPr txBox="1">
            <a:spLocks noGrp="1"/>
          </p:cNvSpPr>
          <p:nvPr>
            <p:ph type="subTitle" idx="1"/>
          </p:nvPr>
        </p:nvSpPr>
        <p:spPr>
          <a:xfrm>
            <a:off x="1106311" y="596194"/>
            <a:ext cx="6660444" cy="39511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Verb simple tenses:</a:t>
            </a:r>
          </a:p>
          <a:p>
            <a:pPr marL="0" lvl="0" indent="0" algn="l" rtl="0">
              <a:spcBef>
                <a:spcPts val="0"/>
              </a:spcBef>
              <a:spcAft>
                <a:spcPts val="0"/>
              </a:spcAft>
              <a:buNone/>
            </a:pPr>
            <a:endParaRPr lang="en-US" b="1" dirty="0"/>
          </a:p>
          <a:p>
            <a:pPr marL="0" lvl="0" indent="0" algn="ctr" rtl="0">
              <a:spcBef>
                <a:spcPts val="0"/>
              </a:spcBef>
              <a:spcAft>
                <a:spcPts val="0"/>
              </a:spcAft>
              <a:buNone/>
            </a:pPr>
            <a:r>
              <a:rPr lang="en-US" b="1" dirty="0"/>
              <a:t>Present</a:t>
            </a:r>
            <a:r>
              <a:rPr lang="en-US" dirty="0"/>
              <a:t>: "I eat an apple every day."</a:t>
            </a:r>
          </a:p>
          <a:p>
            <a:pPr marL="0" lvl="0" indent="0" algn="ctr" rtl="0">
              <a:spcBef>
                <a:spcPts val="0"/>
              </a:spcBef>
              <a:spcAft>
                <a:spcPts val="0"/>
              </a:spcAft>
              <a:buNone/>
            </a:pPr>
            <a:r>
              <a:rPr lang="en-US" b="1" dirty="0"/>
              <a:t>Past</a:t>
            </a:r>
            <a:r>
              <a:rPr lang="en-US" dirty="0"/>
              <a:t>: "She danced at the party last night."</a:t>
            </a:r>
          </a:p>
          <a:p>
            <a:pPr marL="0" lvl="0" indent="0" algn="ctr" rtl="0">
              <a:spcBef>
                <a:spcPts val="0"/>
              </a:spcBef>
              <a:spcAft>
                <a:spcPts val="0"/>
              </a:spcAft>
              <a:buNone/>
            </a:pPr>
            <a:r>
              <a:rPr lang="en-US" b="1" dirty="0"/>
              <a:t>Future</a:t>
            </a:r>
            <a:r>
              <a:rPr lang="en-US" dirty="0"/>
              <a:t>: "We will travel to Europe next year."</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84"/>
        <p:cNvGrpSpPr/>
        <p:nvPr/>
      </p:nvGrpSpPr>
      <p:grpSpPr>
        <a:xfrm>
          <a:off x="0" y="0"/>
          <a:ext cx="0" cy="0"/>
          <a:chOff x="0" y="0"/>
          <a:chExt cx="0" cy="0"/>
        </a:xfrm>
      </p:grpSpPr>
      <p:sp>
        <p:nvSpPr>
          <p:cNvPr id="5285" name="Google Shape;5285;p50"/>
          <p:cNvSpPr txBox="1">
            <a:spLocks noGrp="1"/>
          </p:cNvSpPr>
          <p:nvPr>
            <p:ph type="title"/>
          </p:nvPr>
        </p:nvSpPr>
        <p:spPr>
          <a:xfrm>
            <a:off x="1333989" y="714728"/>
            <a:ext cx="7279433" cy="37140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Subject-verb agreement:</a:t>
            </a:r>
            <a:br>
              <a:rPr lang="en-US" sz="2400" dirty="0"/>
            </a:br>
            <a:br>
              <a:rPr lang="en-US" sz="2400" dirty="0"/>
            </a:br>
            <a:r>
              <a:rPr lang="en-US" sz="2400" b="0" dirty="0"/>
              <a:t>The dog </a:t>
            </a:r>
            <a:r>
              <a:rPr lang="en-US" sz="2400" b="0" u="sng" dirty="0"/>
              <a:t>barks</a:t>
            </a:r>
            <a:r>
              <a:rPr lang="en-US" sz="2400" b="0" dirty="0"/>
              <a:t>. (singular subject)</a:t>
            </a:r>
            <a:br>
              <a:rPr lang="en-US" sz="2400" b="0" dirty="0"/>
            </a:br>
            <a:r>
              <a:rPr lang="en-US" sz="2400" b="0" dirty="0"/>
              <a:t>The dogs </a:t>
            </a:r>
            <a:r>
              <a:rPr lang="en-US" sz="2400" b="0" u="sng" dirty="0"/>
              <a:t>bark</a:t>
            </a:r>
            <a:r>
              <a:rPr lang="en-US" sz="2400" b="0" dirty="0"/>
              <a:t>. (plural subject)</a:t>
            </a:r>
            <a:br>
              <a:rPr lang="en-US" sz="2400" b="0" dirty="0"/>
            </a:br>
            <a:r>
              <a:rPr lang="en-US" sz="2400" b="0" dirty="0"/>
              <a:t>She </a:t>
            </a:r>
            <a:r>
              <a:rPr lang="en-US" sz="2400" b="0" u="sng" dirty="0"/>
              <a:t>sings</a:t>
            </a:r>
            <a:r>
              <a:rPr lang="en-US" sz="2400" b="0" dirty="0"/>
              <a:t> beautifully. (singular subject)</a:t>
            </a:r>
            <a:br>
              <a:rPr lang="en-US" sz="2400" b="0" dirty="0"/>
            </a:br>
            <a:r>
              <a:rPr lang="en-US" sz="2400" b="0" dirty="0"/>
              <a:t>They </a:t>
            </a:r>
            <a:r>
              <a:rPr lang="en-US" sz="2400" b="0" u="sng" dirty="0"/>
              <a:t>sing</a:t>
            </a:r>
            <a:r>
              <a:rPr lang="en-US" sz="2400" b="0" dirty="0"/>
              <a:t> beautifully. (plural subject)</a:t>
            </a:r>
            <a:endParaRPr sz="2400" b="0" dirty="0">
              <a:solidFill>
                <a:schemeClr val="accent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52"/>
        <p:cNvGrpSpPr/>
        <p:nvPr/>
      </p:nvGrpSpPr>
      <p:grpSpPr>
        <a:xfrm>
          <a:off x="0" y="0"/>
          <a:ext cx="0" cy="0"/>
          <a:chOff x="0" y="0"/>
          <a:chExt cx="0" cy="0"/>
        </a:xfrm>
      </p:grpSpPr>
      <p:sp>
        <p:nvSpPr>
          <p:cNvPr id="4853" name="Google Shape;4853;p38"/>
          <p:cNvSpPr txBox="1">
            <a:spLocks noGrp="1"/>
          </p:cNvSpPr>
          <p:nvPr>
            <p:ph type="title"/>
          </p:nvPr>
        </p:nvSpPr>
        <p:spPr>
          <a:xfrm>
            <a:off x="964560" y="219059"/>
            <a:ext cx="7717800" cy="572700"/>
          </a:xfrm>
          <a:prstGeom prst="rect">
            <a:avLst/>
          </a:prstGeom>
        </p:spPr>
        <p:txBody>
          <a:bodyPr spcFirstLastPara="1" wrap="square" lIns="91425" tIns="91425" rIns="91425" bIns="91425" anchor="t" anchorCtr="0">
            <a:noAutofit/>
          </a:bodyPr>
          <a:lstStyle/>
          <a:p>
            <a:pPr lvl="0" algn="l" rtl="0">
              <a:spcBef>
                <a:spcPts val="0"/>
              </a:spcBef>
              <a:spcAft>
                <a:spcPts val="0"/>
              </a:spcAft>
            </a:pPr>
            <a:r>
              <a:rPr lang="en-US" dirty="0"/>
              <a:t>Capitalization:</a:t>
            </a:r>
            <a:br>
              <a:rPr lang="en-US" dirty="0"/>
            </a:br>
            <a:br>
              <a:rPr lang="en-US" dirty="0"/>
            </a:br>
            <a:r>
              <a:rPr lang="en-US" sz="2000" dirty="0"/>
              <a:t>The first word of a sentence should always be capitalized.</a:t>
            </a:r>
            <a:br>
              <a:rPr lang="en-US" sz="2000" dirty="0"/>
            </a:br>
            <a:r>
              <a:rPr lang="en-US" sz="2000" b="0" dirty="0"/>
              <a:t> Example: "The sun is shining brightly.“</a:t>
            </a:r>
            <a:br>
              <a:rPr lang="en-US" sz="2000" b="0" dirty="0"/>
            </a:br>
            <a:br>
              <a:rPr lang="en-US" sz="2000" b="0" dirty="0"/>
            </a:br>
            <a:r>
              <a:rPr lang="en-US" sz="2000" dirty="0"/>
              <a:t>Proper nouns, such as names of people, places, and organizations, should be capitalized</a:t>
            </a:r>
            <a:r>
              <a:rPr lang="en-US" sz="2000" b="0" dirty="0"/>
              <a:t>. </a:t>
            </a:r>
            <a:br>
              <a:rPr lang="en-US" sz="2000" b="0" dirty="0"/>
            </a:br>
            <a:r>
              <a:rPr lang="en-US" sz="2000" b="0" dirty="0"/>
              <a:t>Example: "I visited Paris last summer.“</a:t>
            </a:r>
            <a:br>
              <a:rPr lang="en-US" sz="2000" b="0" dirty="0"/>
            </a:br>
            <a:br>
              <a:rPr lang="en-US" sz="2000" b="0" dirty="0"/>
            </a:br>
            <a:r>
              <a:rPr lang="en-US" sz="2000" dirty="0"/>
              <a:t>Titles of books, movies, and songs are capitalized</a:t>
            </a:r>
            <a:r>
              <a:rPr lang="en-US" sz="2000" b="0" dirty="0"/>
              <a:t>. </a:t>
            </a:r>
            <a:br>
              <a:rPr lang="en-US" sz="2000" b="0" dirty="0"/>
            </a:br>
            <a:r>
              <a:rPr lang="en-US" sz="2000" b="0" dirty="0"/>
              <a:t>Example: "I just finished reading 'To Kill a Mockingbird.’”</a:t>
            </a:r>
            <a:br>
              <a:rPr lang="en-US" sz="2000" b="0" dirty="0"/>
            </a:br>
            <a:br>
              <a:rPr lang="en-US" sz="2000" b="0" dirty="0"/>
            </a:br>
            <a:r>
              <a:rPr lang="en-US" sz="2000" dirty="0"/>
              <a:t>The pronoun "I" should always be capitalized. </a:t>
            </a:r>
            <a:br>
              <a:rPr lang="en-US" sz="2000" b="0" dirty="0"/>
            </a:br>
            <a:r>
              <a:rPr lang="en-US" sz="2000" b="0" dirty="0"/>
              <a:t>Example: "I am going to the store."</a:t>
            </a:r>
            <a:endParaRPr sz="20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69"/>
        <p:cNvGrpSpPr/>
        <p:nvPr/>
      </p:nvGrpSpPr>
      <p:grpSpPr>
        <a:xfrm>
          <a:off x="0" y="0"/>
          <a:ext cx="0" cy="0"/>
          <a:chOff x="0" y="0"/>
          <a:chExt cx="0" cy="0"/>
        </a:xfrm>
      </p:grpSpPr>
      <p:sp>
        <p:nvSpPr>
          <p:cNvPr id="4870" name="Google Shape;4870;p39"/>
          <p:cNvSpPr txBox="1">
            <a:spLocks noGrp="1"/>
          </p:cNvSpPr>
          <p:nvPr>
            <p:ph type="title"/>
          </p:nvPr>
        </p:nvSpPr>
        <p:spPr>
          <a:xfrm>
            <a:off x="1052550" y="991710"/>
            <a:ext cx="7874280" cy="316008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Powerful adjectives: These are strong adjectives we can use instead of overused adjectives, to make our writing more interesting. </a:t>
            </a:r>
            <a:br>
              <a:rPr lang="en-US" sz="2400" dirty="0"/>
            </a:br>
            <a:br>
              <a:rPr lang="en-US" sz="2400" dirty="0"/>
            </a:br>
            <a:r>
              <a:rPr lang="en-US" sz="2400" dirty="0"/>
              <a:t>For example:</a:t>
            </a:r>
            <a:br>
              <a:rPr lang="en-US" sz="2400" dirty="0"/>
            </a:br>
            <a:r>
              <a:rPr lang="en-US" sz="2400" dirty="0"/>
              <a:t>Magnificent</a:t>
            </a:r>
            <a:r>
              <a:rPr lang="en-US" sz="2400" b="0" dirty="0"/>
              <a:t>: "The view from the mountaintop was absolutely magnificent."</a:t>
            </a:r>
            <a:br>
              <a:rPr lang="en-US" sz="2400" b="0" dirty="0"/>
            </a:br>
            <a:r>
              <a:rPr lang="en-US" sz="2400" dirty="0"/>
              <a:t>Exquisite</a:t>
            </a:r>
            <a:r>
              <a:rPr lang="en-US" sz="2400" b="0" dirty="0"/>
              <a:t>: "She wore an exquisite gown to the gala."</a:t>
            </a:r>
            <a:br>
              <a:rPr lang="en-US" sz="2400" b="0" dirty="0"/>
            </a:br>
            <a:r>
              <a:rPr lang="en-US" sz="2400" dirty="0"/>
              <a:t>Enormous</a:t>
            </a:r>
            <a:r>
              <a:rPr lang="en-US" sz="2400" b="0" dirty="0"/>
              <a:t>: "The elephant had an enormous presence."</a:t>
            </a:r>
            <a:br>
              <a:rPr lang="en-US" sz="2400" b="0" dirty="0"/>
            </a:br>
            <a:r>
              <a:rPr lang="en-US" sz="2400" dirty="0"/>
              <a:t>Devastating</a:t>
            </a:r>
            <a:r>
              <a:rPr lang="en-US" sz="2400" b="0" dirty="0"/>
              <a:t>: "The news of the accident was devastating."</a:t>
            </a:r>
            <a:endParaRPr sz="24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75"/>
        <p:cNvGrpSpPr/>
        <p:nvPr/>
      </p:nvGrpSpPr>
      <p:grpSpPr>
        <a:xfrm>
          <a:off x="0" y="0"/>
          <a:ext cx="0" cy="0"/>
          <a:chOff x="0" y="0"/>
          <a:chExt cx="0" cy="0"/>
        </a:xfrm>
      </p:grpSpPr>
      <p:sp>
        <p:nvSpPr>
          <p:cNvPr id="4876" name="Google Shape;4876;p40"/>
          <p:cNvSpPr txBox="1">
            <a:spLocks noGrp="1"/>
          </p:cNvSpPr>
          <p:nvPr>
            <p:ph type="title"/>
          </p:nvPr>
        </p:nvSpPr>
        <p:spPr>
          <a:xfrm>
            <a:off x="1637251" y="1657350"/>
            <a:ext cx="5869500" cy="16058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Powerful verbs: These are strong verbs we can use instead of overused verbs, to make our writing more interesting. </a:t>
            </a:r>
            <a:br>
              <a:rPr lang="en-US" sz="2400" dirty="0"/>
            </a:br>
            <a:br>
              <a:rPr lang="en-US" sz="2400" dirty="0"/>
            </a:br>
            <a:r>
              <a:rPr lang="en-US" sz="2400" dirty="0"/>
              <a:t>For example: Conquer: </a:t>
            </a:r>
            <a:r>
              <a:rPr lang="en-US" sz="2400" b="0" dirty="0"/>
              <a:t>"He managed to conquer his fear and deliver the speech."</a:t>
            </a:r>
            <a:br>
              <a:rPr lang="en-US" sz="2400" dirty="0"/>
            </a:br>
            <a:r>
              <a:rPr lang="en-US" sz="2400" dirty="0"/>
              <a:t>Illuminate</a:t>
            </a:r>
            <a:r>
              <a:rPr lang="en-US" sz="2400" b="0" dirty="0"/>
              <a:t>: "The fireworks illuminated the night sky."</a:t>
            </a:r>
            <a:br>
              <a:rPr lang="en-US" sz="2400" b="0" dirty="0"/>
            </a:br>
            <a:r>
              <a:rPr lang="en-US" sz="2400" dirty="0"/>
              <a:t>Transform: </a:t>
            </a:r>
            <a:r>
              <a:rPr lang="en-US" sz="2400" b="0" dirty="0"/>
              <a:t>"The caterpillar transformed into a beautiful butterfly."</a:t>
            </a:r>
            <a:br>
              <a:rPr lang="en-US" sz="2400" b="0" dirty="0"/>
            </a:br>
            <a:r>
              <a:rPr lang="en-US" sz="2400" dirty="0"/>
              <a:t>Inspire</a:t>
            </a:r>
            <a:r>
              <a:rPr lang="en-US" sz="2400" b="0" dirty="0"/>
              <a:t>: "Her story inspired others to pursue their dreams."</a:t>
            </a:r>
            <a:endParaRPr sz="2400"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82"/>
        <p:cNvGrpSpPr/>
        <p:nvPr/>
      </p:nvGrpSpPr>
      <p:grpSpPr>
        <a:xfrm>
          <a:off x="0" y="0"/>
          <a:ext cx="0" cy="0"/>
          <a:chOff x="0" y="0"/>
          <a:chExt cx="0" cy="0"/>
        </a:xfrm>
      </p:grpSpPr>
      <p:sp>
        <p:nvSpPr>
          <p:cNvPr id="4883" name="Google Shape;4883;p41"/>
          <p:cNvSpPr txBox="1">
            <a:spLocks noGrp="1"/>
          </p:cNvSpPr>
          <p:nvPr>
            <p:ph type="title"/>
          </p:nvPr>
        </p:nvSpPr>
        <p:spPr>
          <a:xfrm>
            <a:off x="905011" y="223010"/>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Speech marks and exclamation:</a:t>
            </a:r>
            <a:br>
              <a:rPr lang="en-US" dirty="0"/>
            </a:br>
            <a:br>
              <a:rPr lang="en-US" sz="2400" dirty="0"/>
            </a:br>
            <a:r>
              <a:rPr lang="en-US" sz="2400" b="0" dirty="0"/>
              <a:t>Speech marks are used to </a:t>
            </a:r>
            <a:r>
              <a:rPr lang="en-US" sz="2400" dirty="0"/>
              <a:t>indicate direct speech. </a:t>
            </a:r>
            <a:br>
              <a:rPr lang="en-US" sz="2400" b="0" dirty="0"/>
            </a:br>
            <a:r>
              <a:rPr lang="en-US" sz="2400" b="0" dirty="0"/>
              <a:t>Example: She said, "I love chocolate.“</a:t>
            </a:r>
            <a:br>
              <a:rPr lang="en-US" sz="2400" b="0" dirty="0"/>
            </a:br>
            <a:br>
              <a:rPr lang="en-US" sz="2400" b="0" dirty="0"/>
            </a:br>
            <a:r>
              <a:rPr lang="en-US" sz="2400" b="0" dirty="0"/>
              <a:t>Exclamation marks are used to express </a:t>
            </a:r>
            <a:r>
              <a:rPr lang="en-US" sz="2400" dirty="0"/>
              <a:t>strong emotions or surprise. </a:t>
            </a:r>
            <a:br>
              <a:rPr lang="en-US" sz="2400" b="0" dirty="0"/>
            </a:br>
            <a:r>
              <a:rPr lang="en-US" sz="2400" b="0" dirty="0"/>
              <a:t>Example: "What an incredible performance!“</a:t>
            </a:r>
            <a:br>
              <a:rPr lang="en-US" sz="2400" b="0" dirty="0"/>
            </a:br>
            <a:br>
              <a:rPr lang="en-US" sz="2400" b="0" dirty="0"/>
            </a:br>
            <a:r>
              <a:rPr lang="en-US" sz="2400" dirty="0"/>
              <a:t>Direct speech:</a:t>
            </a:r>
            <a:br>
              <a:rPr lang="en-US" sz="2400" dirty="0"/>
            </a:br>
            <a:r>
              <a:rPr lang="en-US" sz="2400" b="0" dirty="0"/>
              <a:t>She said, "I'll be there in five minutes."</a:t>
            </a:r>
            <a:br>
              <a:rPr lang="en-US" sz="2400" b="0" dirty="0"/>
            </a:br>
            <a:r>
              <a:rPr lang="en-US" sz="2400" b="0" dirty="0"/>
              <a:t>"Stop right there!" he shouted.</a:t>
            </a:r>
            <a:endParaRPr sz="240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9C44-C2A6-E65D-3397-CE8885922695}"/>
              </a:ext>
            </a:extLst>
          </p:cNvPr>
          <p:cNvSpPr>
            <a:spLocks noGrp="1"/>
          </p:cNvSpPr>
          <p:nvPr>
            <p:ph type="title"/>
          </p:nvPr>
        </p:nvSpPr>
        <p:spPr/>
        <p:txBody>
          <a:bodyPr/>
          <a:lstStyle/>
          <a:p>
            <a:r>
              <a:rPr lang="en-US" dirty="0"/>
              <a:t>Speech marks </a:t>
            </a:r>
          </a:p>
        </p:txBody>
      </p:sp>
      <p:sp>
        <p:nvSpPr>
          <p:cNvPr id="3" name="Subtitle 2">
            <a:extLst>
              <a:ext uri="{FF2B5EF4-FFF2-40B4-BE49-F238E27FC236}">
                <a16:creationId xmlns:a16="http://schemas.microsoft.com/office/drawing/2014/main" id="{8370993E-1D7E-BAFA-3614-6C6D48FE044D}"/>
              </a:ext>
            </a:extLst>
          </p:cNvPr>
          <p:cNvSpPr>
            <a:spLocks noGrp="1"/>
          </p:cNvSpPr>
          <p:nvPr>
            <p:ph type="subTitle" idx="1"/>
          </p:nvPr>
        </p:nvSpPr>
        <p:spPr>
          <a:xfrm>
            <a:off x="2540458" y="1902883"/>
            <a:ext cx="3373500" cy="1820700"/>
          </a:xfrm>
        </p:spPr>
        <p:txBody>
          <a:bodyPr/>
          <a:lstStyle/>
          <a:p>
            <a:r>
              <a:rPr lang="en-US" dirty="0">
                <a:hlinkClick r:id="rId2"/>
              </a:rPr>
              <a:t>https://www.youtube.com/watch?v=s8a19kuole0</a:t>
            </a:r>
            <a:r>
              <a:rPr lang="en-US" dirty="0"/>
              <a:t> </a:t>
            </a:r>
          </a:p>
        </p:txBody>
      </p:sp>
    </p:spTree>
    <p:extLst>
      <p:ext uri="{BB962C8B-B14F-4D97-AF65-F5344CB8AC3E}">
        <p14:creationId xmlns:p14="http://schemas.microsoft.com/office/powerpoint/2010/main" val="3429359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89"/>
        <p:cNvGrpSpPr/>
        <p:nvPr/>
      </p:nvGrpSpPr>
      <p:grpSpPr>
        <a:xfrm>
          <a:off x="0" y="0"/>
          <a:ext cx="0" cy="0"/>
          <a:chOff x="0" y="0"/>
          <a:chExt cx="0" cy="0"/>
        </a:xfrm>
      </p:grpSpPr>
      <p:sp>
        <p:nvSpPr>
          <p:cNvPr id="4890" name="Google Shape;4890;p42"/>
          <p:cNvSpPr txBox="1">
            <a:spLocks noGrp="1"/>
          </p:cNvSpPr>
          <p:nvPr>
            <p:ph type="title"/>
          </p:nvPr>
        </p:nvSpPr>
        <p:spPr>
          <a:xfrm>
            <a:off x="1051170" y="555114"/>
            <a:ext cx="7338450" cy="14108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Connectives: </a:t>
            </a:r>
            <a:r>
              <a:rPr lang="en-US" sz="1600" b="0" i="0" dirty="0">
                <a:solidFill>
                  <a:srgbClr val="333333"/>
                </a:solidFill>
                <a:effectLst/>
                <a:latin typeface="robotobold"/>
              </a:rPr>
              <a:t>Connectives</a:t>
            </a:r>
            <a:r>
              <a:rPr lang="en-US" sz="1600" b="0" i="0" dirty="0">
                <a:solidFill>
                  <a:srgbClr val="333333"/>
                </a:solidFill>
                <a:effectLst/>
                <a:latin typeface="robotoregular"/>
              </a:rPr>
              <a:t> are words or phrases that link sentences (or clauses) together. Connectives can be conjunctions, prepositions or adverbs. Connectives include transitional words or phrases like </a:t>
            </a:r>
            <a:r>
              <a:rPr lang="en-US" sz="1600" b="0" i="1" dirty="0">
                <a:solidFill>
                  <a:srgbClr val="333333"/>
                </a:solidFill>
                <a:effectLst/>
                <a:latin typeface="robotoregular"/>
              </a:rPr>
              <a:t>therefore, however, in addition, on the other hand, for example.</a:t>
            </a:r>
            <a:br>
              <a:rPr lang="en-US" sz="1600" dirty="0"/>
            </a:br>
            <a:br>
              <a:rPr lang="en-US" sz="2400" b="0" dirty="0"/>
            </a:br>
            <a:r>
              <a:rPr lang="en-US" sz="2400" b="0" dirty="0"/>
              <a:t>However: "He wanted to go out, however, it started raining.“</a:t>
            </a:r>
            <a:br>
              <a:rPr lang="en-US" sz="2400" b="0" dirty="0"/>
            </a:br>
            <a:br>
              <a:rPr lang="en-US" sz="2400" b="0" dirty="0"/>
            </a:br>
            <a:r>
              <a:rPr lang="en-US" sz="2400" b="0" dirty="0"/>
              <a:t>Moreover: "The hotel has excellent amenities. Moreover, it offers stunning views."</a:t>
            </a:r>
            <a:endParaRPr sz="2400" b="0" dirty="0">
              <a:solidFill>
                <a:schemeClr val="accent4"/>
              </a:solidFill>
            </a:endParaRPr>
          </a:p>
        </p:txBody>
      </p:sp>
      <p:pic>
        <p:nvPicPr>
          <p:cNvPr id="4" name="Picture 3">
            <a:extLst>
              <a:ext uri="{FF2B5EF4-FFF2-40B4-BE49-F238E27FC236}">
                <a16:creationId xmlns:a16="http://schemas.microsoft.com/office/drawing/2014/main" id="{035AF2D2-894B-ACD1-EFFD-2B2B62A57A73}"/>
              </a:ext>
            </a:extLst>
          </p:cNvPr>
          <p:cNvPicPr>
            <a:picLocks noChangeAspect="1"/>
          </p:cNvPicPr>
          <p:nvPr/>
        </p:nvPicPr>
        <p:blipFill>
          <a:blip r:embed="rId3"/>
          <a:stretch>
            <a:fillRect/>
          </a:stretch>
        </p:blipFill>
        <p:spPr>
          <a:xfrm>
            <a:off x="6915150" y="3568446"/>
            <a:ext cx="2228850" cy="15750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6F2E4C6-45FB-F8B2-783B-E2CC8AE2070D}"/>
              </a:ext>
            </a:extLst>
          </p:cNvPr>
          <p:cNvSpPr>
            <a:spLocks noGrp="1" noChangeArrowheads="1"/>
          </p:cNvSpPr>
          <p:nvPr>
            <p:ph type="body" idx="1"/>
          </p:nvPr>
        </p:nvSpPr>
        <p:spPr bwMode="auto">
          <a:xfrm>
            <a:off x="1337310" y="112514"/>
            <a:ext cx="67938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robotoregular"/>
              </a:rPr>
              <a:t>Connective devices can serve various purposes,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robotoregular"/>
              </a:rPr>
              <a:t> including:</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0741900F-405B-5D7E-D06B-BF334E6304BB}"/>
              </a:ext>
            </a:extLst>
          </p:cNvPr>
          <p:cNvGraphicFramePr>
            <a:graphicFrameLocks noGrp="1"/>
          </p:cNvGraphicFramePr>
          <p:nvPr>
            <p:extLst>
              <p:ext uri="{D42A27DB-BD31-4B8C-83A1-F6EECF244321}">
                <p14:modId xmlns:p14="http://schemas.microsoft.com/office/powerpoint/2010/main" val="210257016"/>
              </p:ext>
            </p:extLst>
          </p:nvPr>
        </p:nvGraphicFramePr>
        <p:xfrm>
          <a:off x="1405890" y="1051560"/>
          <a:ext cx="6332220" cy="4091940"/>
        </p:xfrm>
        <a:graphic>
          <a:graphicData uri="http://schemas.openxmlformats.org/drawingml/2006/table">
            <a:tbl>
              <a:tblPr/>
              <a:tblGrid>
                <a:gridCol w="3166110">
                  <a:extLst>
                    <a:ext uri="{9D8B030D-6E8A-4147-A177-3AD203B41FA5}">
                      <a16:colId xmlns:a16="http://schemas.microsoft.com/office/drawing/2014/main" val="915485657"/>
                    </a:ext>
                  </a:extLst>
                </a:gridCol>
                <a:gridCol w="3166110">
                  <a:extLst>
                    <a:ext uri="{9D8B030D-6E8A-4147-A177-3AD203B41FA5}">
                      <a16:colId xmlns:a16="http://schemas.microsoft.com/office/drawing/2014/main" val="2627572569"/>
                    </a:ext>
                  </a:extLst>
                </a:gridCol>
              </a:tblGrid>
              <a:tr h="906104">
                <a:tc>
                  <a:txBody>
                    <a:bodyPr/>
                    <a:lstStyle/>
                    <a:p>
                      <a:pPr algn="l" fontAlgn="ctr"/>
                      <a:r>
                        <a:rPr lang="en-US" sz="1300" b="0" dirty="0">
                          <a:solidFill>
                            <a:srgbClr val="333333"/>
                          </a:solidFill>
                          <a:effectLst/>
                          <a:latin typeface="robotobold"/>
                        </a:rPr>
                        <a:t>Sequencing</a:t>
                      </a:r>
                      <a:endParaRPr lang="en-US" sz="1300" dirty="0">
                        <a:solidFill>
                          <a:srgbClr val="333333"/>
                        </a:solidFill>
                        <a:effectLst/>
                        <a:latin typeface="robotoregular"/>
                      </a:endParaRPr>
                    </a:p>
                  </a:txBody>
                  <a:tcPr marL="43398" marR="43398" marT="86796" marB="86796"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3F1F1"/>
                    </a:solidFill>
                  </a:tcPr>
                </a:tc>
                <a:tc>
                  <a:txBody>
                    <a:bodyPr/>
                    <a:lstStyle/>
                    <a:p>
                      <a:pPr algn="l" fontAlgn="ctr"/>
                      <a:r>
                        <a:rPr lang="en-US" sz="1300" b="0" i="1">
                          <a:solidFill>
                            <a:srgbClr val="333333"/>
                          </a:solidFill>
                          <a:effectLst/>
                          <a:latin typeface="robotobold"/>
                        </a:rPr>
                        <a:t>first, next, then, finally</a:t>
                      </a:r>
                      <a:endParaRPr lang="en-US" sz="1300">
                        <a:solidFill>
                          <a:srgbClr val="333333"/>
                        </a:solidFill>
                        <a:effectLst/>
                        <a:latin typeface="robotoregular"/>
                      </a:endParaRPr>
                    </a:p>
                    <a:p>
                      <a:pPr algn="l" fontAlgn="ctr"/>
                      <a:r>
                        <a:rPr lang="en-US" sz="1300" b="0">
                          <a:solidFill>
                            <a:srgbClr val="333333"/>
                          </a:solidFill>
                          <a:effectLst/>
                          <a:latin typeface="robotoregular"/>
                        </a:rPr>
                        <a:t>Help organise ideas in a specific order.</a:t>
                      </a:r>
                      <a:endParaRPr lang="en-US" sz="1300">
                        <a:solidFill>
                          <a:srgbClr val="333333"/>
                        </a:solidFill>
                        <a:effectLst/>
                        <a:latin typeface="robotoregular"/>
                      </a:endParaRPr>
                    </a:p>
                  </a:txBody>
                  <a:tcPr marL="43398" marR="43398" marT="86796" marB="86796"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3F1F1"/>
                    </a:solidFill>
                  </a:tcPr>
                </a:tc>
                <a:extLst>
                  <a:ext uri="{0D108BD9-81ED-4DB2-BD59-A6C34878D82A}">
                    <a16:rowId xmlns:a16="http://schemas.microsoft.com/office/drawing/2014/main" val="4220980584"/>
                  </a:ext>
                </a:extLst>
              </a:tr>
              <a:tr h="906104">
                <a:tc>
                  <a:txBody>
                    <a:bodyPr/>
                    <a:lstStyle/>
                    <a:p>
                      <a:pPr algn="l" fontAlgn="ctr"/>
                      <a:r>
                        <a:rPr lang="en-US" sz="1300" b="0">
                          <a:solidFill>
                            <a:srgbClr val="333333"/>
                          </a:solidFill>
                          <a:effectLst/>
                          <a:latin typeface="robotobold"/>
                        </a:rPr>
                        <a:t>Addition</a:t>
                      </a:r>
                      <a:endParaRPr lang="en-US" sz="1300">
                        <a:solidFill>
                          <a:srgbClr val="333333"/>
                        </a:solidFill>
                        <a:effectLst/>
                        <a:latin typeface="robotoregular"/>
                      </a:endParaRPr>
                    </a:p>
                  </a:txBody>
                  <a:tcPr marL="43398" marR="43398" marT="86796" marB="86796"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FFFFF"/>
                    </a:solidFill>
                  </a:tcPr>
                </a:tc>
                <a:tc>
                  <a:txBody>
                    <a:bodyPr/>
                    <a:lstStyle/>
                    <a:p>
                      <a:pPr algn="l" fontAlgn="ctr"/>
                      <a:r>
                        <a:rPr lang="en-US" sz="1300" b="0" i="1">
                          <a:solidFill>
                            <a:srgbClr val="333333"/>
                          </a:solidFill>
                          <a:effectLst/>
                          <a:latin typeface="robotobold"/>
                        </a:rPr>
                        <a:t>and, also, furthermore</a:t>
                      </a:r>
                      <a:endParaRPr lang="en-US" sz="1300">
                        <a:solidFill>
                          <a:srgbClr val="333333"/>
                        </a:solidFill>
                        <a:effectLst/>
                        <a:latin typeface="robotoregular"/>
                      </a:endParaRPr>
                    </a:p>
                    <a:p>
                      <a:pPr algn="l" fontAlgn="ctr"/>
                      <a:r>
                        <a:rPr lang="en-US" sz="1300" b="0">
                          <a:solidFill>
                            <a:srgbClr val="333333"/>
                          </a:solidFill>
                          <a:effectLst/>
                          <a:latin typeface="robotoregular"/>
                        </a:rPr>
                        <a:t>Indicate that more information is being added.</a:t>
                      </a:r>
                      <a:endParaRPr lang="en-US" sz="1300">
                        <a:solidFill>
                          <a:srgbClr val="333333"/>
                        </a:solidFill>
                        <a:effectLst/>
                        <a:latin typeface="robotoregular"/>
                      </a:endParaRPr>
                    </a:p>
                  </a:txBody>
                  <a:tcPr marL="43398" marR="43398" marT="86796" marB="86796"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2968530652"/>
                  </a:ext>
                </a:extLst>
              </a:tr>
              <a:tr h="1139866">
                <a:tc>
                  <a:txBody>
                    <a:bodyPr/>
                    <a:lstStyle/>
                    <a:p>
                      <a:pPr algn="l" fontAlgn="ctr"/>
                      <a:r>
                        <a:rPr lang="en-US" sz="1300" b="0">
                          <a:solidFill>
                            <a:srgbClr val="333333"/>
                          </a:solidFill>
                          <a:effectLst/>
                          <a:latin typeface="robotobold"/>
                        </a:rPr>
                        <a:t>Comparison</a:t>
                      </a:r>
                      <a:endParaRPr lang="en-US" sz="1300">
                        <a:solidFill>
                          <a:srgbClr val="333333"/>
                        </a:solidFill>
                        <a:effectLst/>
                        <a:latin typeface="robotoregular"/>
                      </a:endParaRPr>
                    </a:p>
                  </a:txBody>
                  <a:tcPr marL="43398" marR="43398" marT="86796" marB="86796"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3F1F1"/>
                    </a:solidFill>
                  </a:tcPr>
                </a:tc>
                <a:tc>
                  <a:txBody>
                    <a:bodyPr/>
                    <a:lstStyle/>
                    <a:p>
                      <a:pPr algn="l" fontAlgn="ctr"/>
                      <a:r>
                        <a:rPr lang="en-US" sz="1300" b="0" i="1" dirty="0">
                          <a:solidFill>
                            <a:srgbClr val="333333"/>
                          </a:solidFill>
                          <a:effectLst/>
                          <a:latin typeface="robotobold"/>
                        </a:rPr>
                        <a:t>similarly, likewise, in the same way</a:t>
                      </a:r>
                      <a:endParaRPr lang="en-US" sz="1300" dirty="0">
                        <a:solidFill>
                          <a:srgbClr val="333333"/>
                        </a:solidFill>
                        <a:effectLst/>
                        <a:latin typeface="robotoregular"/>
                      </a:endParaRPr>
                    </a:p>
                    <a:p>
                      <a:pPr algn="l" fontAlgn="ctr"/>
                      <a:r>
                        <a:rPr lang="en-US" sz="1300" b="0" dirty="0">
                          <a:solidFill>
                            <a:srgbClr val="333333"/>
                          </a:solidFill>
                          <a:effectLst/>
                          <a:latin typeface="robotoregular"/>
                        </a:rPr>
                        <a:t>Show similarities between ideas.</a:t>
                      </a:r>
                      <a:endParaRPr lang="en-US" sz="1300" dirty="0">
                        <a:solidFill>
                          <a:srgbClr val="333333"/>
                        </a:solidFill>
                        <a:effectLst/>
                        <a:latin typeface="robotoregular"/>
                      </a:endParaRPr>
                    </a:p>
                  </a:txBody>
                  <a:tcPr marL="43398" marR="43398" marT="86796" marB="86796"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3F1F1"/>
                    </a:solidFill>
                  </a:tcPr>
                </a:tc>
                <a:extLst>
                  <a:ext uri="{0D108BD9-81ED-4DB2-BD59-A6C34878D82A}">
                    <a16:rowId xmlns:a16="http://schemas.microsoft.com/office/drawing/2014/main" val="807644441"/>
                  </a:ext>
                </a:extLst>
              </a:tr>
              <a:tr h="1139866">
                <a:tc>
                  <a:txBody>
                    <a:bodyPr/>
                    <a:lstStyle/>
                    <a:p>
                      <a:pPr algn="l" fontAlgn="ctr"/>
                      <a:r>
                        <a:rPr lang="en-US" sz="1300" b="0">
                          <a:solidFill>
                            <a:srgbClr val="333333"/>
                          </a:solidFill>
                          <a:effectLst/>
                          <a:latin typeface="robotobold"/>
                        </a:rPr>
                        <a:t>Contrast</a:t>
                      </a:r>
                      <a:endParaRPr lang="en-US" sz="1300">
                        <a:solidFill>
                          <a:srgbClr val="333333"/>
                        </a:solidFill>
                        <a:effectLst/>
                        <a:latin typeface="robotoregular"/>
                      </a:endParaRPr>
                    </a:p>
                  </a:txBody>
                  <a:tcPr marL="43398" marR="43398" marT="86796" marB="86796"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FFFFF"/>
                    </a:solidFill>
                  </a:tcPr>
                </a:tc>
                <a:tc>
                  <a:txBody>
                    <a:bodyPr/>
                    <a:lstStyle/>
                    <a:p>
                      <a:pPr algn="l" fontAlgn="ctr"/>
                      <a:r>
                        <a:rPr lang="en-US" sz="1300" b="0" i="1" dirty="0">
                          <a:solidFill>
                            <a:srgbClr val="333333"/>
                          </a:solidFill>
                          <a:effectLst/>
                          <a:latin typeface="robotobold"/>
                        </a:rPr>
                        <a:t>but, however, on the other hand</a:t>
                      </a:r>
                      <a:endParaRPr lang="en-US" sz="1300" dirty="0">
                        <a:solidFill>
                          <a:srgbClr val="333333"/>
                        </a:solidFill>
                        <a:effectLst/>
                        <a:latin typeface="robotoregular"/>
                      </a:endParaRPr>
                    </a:p>
                    <a:p>
                      <a:pPr algn="l" fontAlgn="ctr"/>
                      <a:r>
                        <a:rPr lang="en-US" sz="1300" b="0" dirty="0">
                          <a:solidFill>
                            <a:srgbClr val="333333"/>
                          </a:solidFill>
                          <a:effectLst/>
                          <a:latin typeface="robotoregular"/>
                        </a:rPr>
                        <a:t>Highlight differences or contrasts between ideas.</a:t>
                      </a:r>
                      <a:endParaRPr lang="en-US" sz="1300" dirty="0">
                        <a:solidFill>
                          <a:srgbClr val="333333"/>
                        </a:solidFill>
                        <a:effectLst/>
                        <a:latin typeface="robotoregular"/>
                      </a:endParaRPr>
                    </a:p>
                  </a:txBody>
                  <a:tcPr marL="43398" marR="43398" marT="86796" marB="86796"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1084705296"/>
                  </a:ext>
                </a:extLst>
              </a:tr>
            </a:tbl>
          </a:graphicData>
        </a:graphic>
      </p:graphicFrame>
    </p:spTree>
    <p:extLst>
      <p:ext uri="{BB962C8B-B14F-4D97-AF65-F5344CB8AC3E}">
        <p14:creationId xmlns:p14="http://schemas.microsoft.com/office/powerpoint/2010/main" val="410536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411D447-A436-BDCB-6A50-11C6E0946659}"/>
              </a:ext>
            </a:extLst>
          </p:cNvPr>
          <p:cNvGraphicFramePr>
            <a:graphicFrameLocks noGrp="1"/>
          </p:cNvGraphicFramePr>
          <p:nvPr>
            <p:extLst>
              <p:ext uri="{D42A27DB-BD31-4B8C-83A1-F6EECF244321}">
                <p14:modId xmlns:p14="http://schemas.microsoft.com/office/powerpoint/2010/main" val="1402422705"/>
              </p:ext>
            </p:extLst>
          </p:nvPr>
        </p:nvGraphicFramePr>
        <p:xfrm>
          <a:off x="1680286" y="0"/>
          <a:ext cx="4983404" cy="3322320"/>
        </p:xfrm>
        <a:graphic>
          <a:graphicData uri="http://schemas.openxmlformats.org/drawingml/2006/table">
            <a:tbl>
              <a:tblPr/>
              <a:tblGrid>
                <a:gridCol w="2491702">
                  <a:extLst>
                    <a:ext uri="{9D8B030D-6E8A-4147-A177-3AD203B41FA5}">
                      <a16:colId xmlns:a16="http://schemas.microsoft.com/office/drawing/2014/main" val="1600425127"/>
                    </a:ext>
                  </a:extLst>
                </a:gridCol>
                <a:gridCol w="2491702">
                  <a:extLst>
                    <a:ext uri="{9D8B030D-6E8A-4147-A177-3AD203B41FA5}">
                      <a16:colId xmlns:a16="http://schemas.microsoft.com/office/drawing/2014/main" val="3978695692"/>
                    </a:ext>
                  </a:extLst>
                </a:gridCol>
              </a:tblGrid>
              <a:tr h="777240">
                <a:tc>
                  <a:txBody>
                    <a:bodyPr/>
                    <a:lstStyle/>
                    <a:p>
                      <a:pPr algn="l" fontAlgn="ctr"/>
                      <a:r>
                        <a:rPr lang="en-US" b="0" dirty="0">
                          <a:solidFill>
                            <a:srgbClr val="333333"/>
                          </a:solidFill>
                          <a:effectLst/>
                          <a:latin typeface="robotobold"/>
                        </a:rPr>
                        <a:t>Cause and Effect</a:t>
                      </a:r>
                      <a:endParaRPr lang="en-US" dirty="0">
                        <a:solidFill>
                          <a:srgbClr val="333333"/>
                        </a:solidFill>
                        <a:effectLst/>
                        <a:latin typeface="robotoregular"/>
                      </a:endParaRPr>
                    </a:p>
                  </a:txBody>
                  <a:tcPr marL="47625" marR="47625" marT="95250" marB="95250"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3F1F1"/>
                    </a:solidFill>
                  </a:tcPr>
                </a:tc>
                <a:tc>
                  <a:txBody>
                    <a:bodyPr/>
                    <a:lstStyle/>
                    <a:p>
                      <a:pPr algn="l" fontAlgn="ctr"/>
                      <a:r>
                        <a:rPr lang="en-US" b="0" i="1">
                          <a:solidFill>
                            <a:srgbClr val="333333"/>
                          </a:solidFill>
                          <a:effectLst/>
                          <a:latin typeface="robotobold"/>
                        </a:rPr>
                        <a:t>because, therefore, so</a:t>
                      </a:r>
                      <a:endParaRPr lang="en-US">
                        <a:solidFill>
                          <a:srgbClr val="333333"/>
                        </a:solidFill>
                        <a:effectLst/>
                        <a:latin typeface="robotoregular"/>
                      </a:endParaRPr>
                    </a:p>
                    <a:p>
                      <a:pPr algn="l" fontAlgn="ctr"/>
                      <a:r>
                        <a:rPr lang="en-US" b="0">
                          <a:solidFill>
                            <a:srgbClr val="333333"/>
                          </a:solidFill>
                          <a:effectLst/>
                          <a:latin typeface="robotoregular"/>
                        </a:rPr>
                        <a:t>Indicate reasons and consequences.</a:t>
                      </a:r>
                      <a:endParaRPr lang="en-US">
                        <a:solidFill>
                          <a:srgbClr val="333333"/>
                        </a:solidFill>
                        <a:effectLst/>
                        <a:latin typeface="robotoregular"/>
                      </a:endParaRPr>
                    </a:p>
                  </a:txBody>
                  <a:tcPr marL="47625" marR="47625" marT="95250" marB="95250"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3F1F1"/>
                    </a:solidFill>
                  </a:tcPr>
                </a:tc>
                <a:extLst>
                  <a:ext uri="{0D108BD9-81ED-4DB2-BD59-A6C34878D82A}">
                    <a16:rowId xmlns:a16="http://schemas.microsoft.com/office/drawing/2014/main" val="3319847924"/>
                  </a:ext>
                </a:extLst>
              </a:tr>
              <a:tr h="976898">
                <a:tc>
                  <a:txBody>
                    <a:bodyPr/>
                    <a:lstStyle/>
                    <a:p>
                      <a:pPr algn="l" fontAlgn="ctr"/>
                      <a:r>
                        <a:rPr lang="en-US" b="0" dirty="0">
                          <a:solidFill>
                            <a:srgbClr val="333333"/>
                          </a:solidFill>
                          <a:effectLst/>
                          <a:latin typeface="robotobold"/>
                        </a:rPr>
                        <a:t>Conclusion</a:t>
                      </a:r>
                      <a:endParaRPr lang="en-US" dirty="0">
                        <a:solidFill>
                          <a:srgbClr val="333333"/>
                        </a:solidFill>
                        <a:effectLst/>
                        <a:latin typeface="robotoregular"/>
                      </a:endParaRPr>
                    </a:p>
                  </a:txBody>
                  <a:tcPr marL="47625" marR="47625" marT="95250" marB="95250"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FFFFF"/>
                    </a:solidFill>
                  </a:tcPr>
                </a:tc>
                <a:tc>
                  <a:txBody>
                    <a:bodyPr/>
                    <a:lstStyle/>
                    <a:p>
                      <a:pPr algn="l" fontAlgn="ctr"/>
                      <a:r>
                        <a:rPr lang="en-US" b="0" i="1">
                          <a:solidFill>
                            <a:srgbClr val="333333"/>
                          </a:solidFill>
                          <a:effectLst/>
                          <a:latin typeface="robotobold"/>
                        </a:rPr>
                        <a:t>in conclusion, to sum up, overall</a:t>
                      </a:r>
                      <a:endParaRPr lang="en-US">
                        <a:solidFill>
                          <a:srgbClr val="333333"/>
                        </a:solidFill>
                        <a:effectLst/>
                        <a:latin typeface="robotoregular"/>
                      </a:endParaRPr>
                    </a:p>
                    <a:p>
                      <a:pPr algn="l" fontAlgn="ctr"/>
                      <a:r>
                        <a:rPr lang="en-US" b="0">
                          <a:solidFill>
                            <a:srgbClr val="333333"/>
                          </a:solidFill>
                          <a:effectLst/>
                          <a:latin typeface="robotoregular"/>
                        </a:rPr>
                        <a:t>Signal the end of a discussion or a summary.</a:t>
                      </a:r>
                      <a:endParaRPr lang="en-US">
                        <a:solidFill>
                          <a:srgbClr val="333333"/>
                        </a:solidFill>
                        <a:effectLst/>
                        <a:latin typeface="robotoregular"/>
                      </a:endParaRPr>
                    </a:p>
                  </a:txBody>
                  <a:tcPr marL="47625" marR="47625" marT="95250" marB="95250"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568043935"/>
                  </a:ext>
                </a:extLst>
              </a:tr>
              <a:tr h="577582">
                <a:tc>
                  <a:txBody>
                    <a:bodyPr/>
                    <a:lstStyle/>
                    <a:p>
                      <a:pPr algn="l" fontAlgn="ctr"/>
                      <a:r>
                        <a:rPr lang="en-US" b="0">
                          <a:solidFill>
                            <a:srgbClr val="333333"/>
                          </a:solidFill>
                          <a:effectLst/>
                          <a:latin typeface="robotobold"/>
                        </a:rPr>
                        <a:t>Emphasis</a:t>
                      </a:r>
                      <a:endParaRPr lang="en-US">
                        <a:solidFill>
                          <a:srgbClr val="333333"/>
                        </a:solidFill>
                        <a:effectLst/>
                        <a:latin typeface="robotoregular"/>
                      </a:endParaRPr>
                    </a:p>
                  </a:txBody>
                  <a:tcPr marL="47625" marR="47625" marT="95250" marB="95250"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3F1F1"/>
                    </a:solidFill>
                  </a:tcPr>
                </a:tc>
                <a:tc>
                  <a:txBody>
                    <a:bodyPr/>
                    <a:lstStyle/>
                    <a:p>
                      <a:pPr algn="l" fontAlgn="ctr"/>
                      <a:r>
                        <a:rPr lang="en-US" b="0" i="1">
                          <a:solidFill>
                            <a:srgbClr val="333333"/>
                          </a:solidFill>
                          <a:effectLst/>
                          <a:latin typeface="robotobold"/>
                        </a:rPr>
                        <a:t>especially, above all, notably</a:t>
                      </a:r>
                      <a:endParaRPr lang="en-US">
                        <a:solidFill>
                          <a:srgbClr val="333333"/>
                        </a:solidFill>
                        <a:effectLst/>
                        <a:latin typeface="robotoregular"/>
                      </a:endParaRPr>
                    </a:p>
                    <a:p>
                      <a:pPr algn="l" fontAlgn="ctr"/>
                      <a:r>
                        <a:rPr lang="en-US" b="0">
                          <a:solidFill>
                            <a:srgbClr val="333333"/>
                          </a:solidFill>
                          <a:effectLst/>
                          <a:latin typeface="robotoregular"/>
                        </a:rPr>
                        <a:t>Emphasise particular points.</a:t>
                      </a:r>
                      <a:endParaRPr lang="en-US">
                        <a:solidFill>
                          <a:srgbClr val="333333"/>
                        </a:solidFill>
                        <a:effectLst/>
                        <a:latin typeface="robotoregular"/>
                      </a:endParaRPr>
                    </a:p>
                  </a:txBody>
                  <a:tcPr marL="47625" marR="47625" marT="95250" marB="95250"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3F1F1"/>
                    </a:solidFill>
                  </a:tcPr>
                </a:tc>
                <a:extLst>
                  <a:ext uri="{0D108BD9-81ED-4DB2-BD59-A6C34878D82A}">
                    <a16:rowId xmlns:a16="http://schemas.microsoft.com/office/drawing/2014/main" val="3989436876"/>
                  </a:ext>
                </a:extLst>
              </a:tr>
              <a:tr h="777240">
                <a:tc>
                  <a:txBody>
                    <a:bodyPr/>
                    <a:lstStyle/>
                    <a:p>
                      <a:pPr algn="l" fontAlgn="ctr"/>
                      <a:r>
                        <a:rPr lang="en-US" b="0">
                          <a:solidFill>
                            <a:srgbClr val="333333"/>
                          </a:solidFill>
                          <a:effectLst/>
                          <a:latin typeface="robotobold"/>
                        </a:rPr>
                        <a:t>Illustration</a:t>
                      </a:r>
                      <a:endParaRPr lang="en-US">
                        <a:solidFill>
                          <a:srgbClr val="333333"/>
                        </a:solidFill>
                        <a:effectLst/>
                        <a:latin typeface="robotoregular"/>
                      </a:endParaRPr>
                    </a:p>
                  </a:txBody>
                  <a:tcPr marL="47625" marR="47625" marT="95250" marB="95250"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FFFFF"/>
                    </a:solidFill>
                  </a:tcPr>
                </a:tc>
                <a:tc>
                  <a:txBody>
                    <a:bodyPr/>
                    <a:lstStyle/>
                    <a:p>
                      <a:pPr algn="l" fontAlgn="ctr"/>
                      <a:r>
                        <a:rPr lang="en-US" b="0" i="1" dirty="0">
                          <a:solidFill>
                            <a:srgbClr val="333333"/>
                          </a:solidFill>
                          <a:effectLst/>
                          <a:latin typeface="robotobold"/>
                        </a:rPr>
                        <a:t>for example, in particular, such as</a:t>
                      </a:r>
                      <a:endParaRPr lang="en-US" dirty="0">
                        <a:solidFill>
                          <a:srgbClr val="333333"/>
                        </a:solidFill>
                        <a:effectLst/>
                        <a:latin typeface="robotoregular"/>
                      </a:endParaRPr>
                    </a:p>
                    <a:p>
                      <a:pPr algn="l" fontAlgn="ctr"/>
                      <a:r>
                        <a:rPr lang="en-US" b="0" dirty="0">
                          <a:solidFill>
                            <a:srgbClr val="333333"/>
                          </a:solidFill>
                          <a:effectLst/>
                          <a:latin typeface="robotoregular"/>
                        </a:rPr>
                        <a:t>Provide specific examples.</a:t>
                      </a:r>
                      <a:endParaRPr lang="en-US" dirty="0">
                        <a:solidFill>
                          <a:srgbClr val="333333"/>
                        </a:solidFill>
                        <a:effectLst/>
                        <a:latin typeface="robotoregular"/>
                      </a:endParaRPr>
                    </a:p>
                  </a:txBody>
                  <a:tcPr marL="47625" marR="47625" marT="95250" marB="95250"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2545794483"/>
                  </a:ext>
                </a:extLst>
              </a:tr>
            </a:tbl>
          </a:graphicData>
        </a:graphic>
      </p:graphicFrame>
      <p:graphicFrame>
        <p:nvGraphicFramePr>
          <p:cNvPr id="5" name="Table 4">
            <a:extLst>
              <a:ext uri="{FF2B5EF4-FFF2-40B4-BE49-F238E27FC236}">
                <a16:creationId xmlns:a16="http://schemas.microsoft.com/office/drawing/2014/main" id="{F982E6D8-977C-E9E7-B852-024390991943}"/>
              </a:ext>
            </a:extLst>
          </p:cNvPr>
          <p:cNvGraphicFramePr>
            <a:graphicFrameLocks noGrp="1"/>
          </p:cNvGraphicFramePr>
          <p:nvPr>
            <p:extLst>
              <p:ext uri="{D42A27DB-BD31-4B8C-83A1-F6EECF244321}">
                <p14:modId xmlns:p14="http://schemas.microsoft.com/office/powerpoint/2010/main" val="1155640068"/>
              </p:ext>
            </p:extLst>
          </p:nvPr>
        </p:nvGraphicFramePr>
        <p:xfrm>
          <a:off x="1680286" y="3322320"/>
          <a:ext cx="4983404" cy="1874520"/>
        </p:xfrm>
        <a:graphic>
          <a:graphicData uri="http://schemas.openxmlformats.org/drawingml/2006/table">
            <a:tbl>
              <a:tblPr/>
              <a:tblGrid>
                <a:gridCol w="2491702">
                  <a:extLst>
                    <a:ext uri="{9D8B030D-6E8A-4147-A177-3AD203B41FA5}">
                      <a16:colId xmlns:a16="http://schemas.microsoft.com/office/drawing/2014/main" val="4031459288"/>
                    </a:ext>
                  </a:extLst>
                </a:gridCol>
                <a:gridCol w="2491702">
                  <a:extLst>
                    <a:ext uri="{9D8B030D-6E8A-4147-A177-3AD203B41FA5}">
                      <a16:colId xmlns:a16="http://schemas.microsoft.com/office/drawing/2014/main" val="222266060"/>
                    </a:ext>
                  </a:extLst>
                </a:gridCol>
              </a:tblGrid>
              <a:tr h="720849">
                <a:tc>
                  <a:txBody>
                    <a:bodyPr/>
                    <a:lstStyle/>
                    <a:p>
                      <a:pPr algn="l" fontAlgn="ctr"/>
                      <a:r>
                        <a:rPr lang="en-US" b="0" dirty="0">
                          <a:solidFill>
                            <a:srgbClr val="333333"/>
                          </a:solidFill>
                          <a:effectLst/>
                          <a:latin typeface="robotobold"/>
                        </a:rPr>
                        <a:t>Purpose</a:t>
                      </a:r>
                      <a:endParaRPr lang="en-US" dirty="0">
                        <a:solidFill>
                          <a:srgbClr val="333333"/>
                        </a:solidFill>
                        <a:effectLst/>
                        <a:latin typeface="robotoregular"/>
                      </a:endParaRPr>
                    </a:p>
                  </a:txBody>
                  <a:tcPr marL="47625" marR="47625" marT="95250" marB="95250"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3F1F1"/>
                    </a:solidFill>
                  </a:tcPr>
                </a:tc>
                <a:tc>
                  <a:txBody>
                    <a:bodyPr/>
                    <a:lstStyle/>
                    <a:p>
                      <a:pPr algn="l" fontAlgn="ctr"/>
                      <a:r>
                        <a:rPr lang="en-US" b="0" i="1">
                          <a:solidFill>
                            <a:srgbClr val="333333"/>
                          </a:solidFill>
                          <a:effectLst/>
                          <a:latin typeface="robotobold"/>
                        </a:rPr>
                        <a:t>in order to, so that, to</a:t>
                      </a:r>
                      <a:endParaRPr lang="en-US">
                        <a:solidFill>
                          <a:srgbClr val="333333"/>
                        </a:solidFill>
                        <a:effectLst/>
                        <a:latin typeface="robotoregular"/>
                      </a:endParaRPr>
                    </a:p>
                    <a:p>
                      <a:pPr algn="l" fontAlgn="ctr"/>
                      <a:r>
                        <a:rPr lang="en-US" b="0">
                          <a:solidFill>
                            <a:srgbClr val="333333"/>
                          </a:solidFill>
                          <a:effectLst/>
                          <a:latin typeface="robotoregular"/>
                        </a:rPr>
                        <a:t>Show the intention behind an action.</a:t>
                      </a:r>
                      <a:endParaRPr lang="en-US">
                        <a:solidFill>
                          <a:srgbClr val="333333"/>
                        </a:solidFill>
                        <a:effectLst/>
                        <a:latin typeface="robotoregular"/>
                      </a:endParaRPr>
                    </a:p>
                  </a:txBody>
                  <a:tcPr marL="47625" marR="47625" marT="95250" marB="95250"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3F1F1"/>
                    </a:solidFill>
                  </a:tcPr>
                </a:tc>
                <a:extLst>
                  <a:ext uri="{0D108BD9-81ED-4DB2-BD59-A6C34878D82A}">
                    <a16:rowId xmlns:a16="http://schemas.microsoft.com/office/drawing/2014/main" val="3209878441"/>
                  </a:ext>
                </a:extLst>
              </a:tr>
              <a:tr h="906021">
                <a:tc>
                  <a:txBody>
                    <a:bodyPr/>
                    <a:lstStyle/>
                    <a:p>
                      <a:pPr algn="l" fontAlgn="ctr"/>
                      <a:r>
                        <a:rPr lang="en-US" b="0">
                          <a:solidFill>
                            <a:srgbClr val="333333"/>
                          </a:solidFill>
                          <a:effectLst/>
                          <a:latin typeface="robotobold"/>
                        </a:rPr>
                        <a:t>Time</a:t>
                      </a:r>
                      <a:endParaRPr lang="en-US">
                        <a:solidFill>
                          <a:srgbClr val="333333"/>
                        </a:solidFill>
                        <a:effectLst/>
                        <a:latin typeface="robotoregular"/>
                      </a:endParaRPr>
                    </a:p>
                  </a:txBody>
                  <a:tcPr marL="47625" marR="47625" marT="95250" marB="95250"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FFFFF"/>
                    </a:solidFill>
                  </a:tcPr>
                </a:tc>
                <a:tc>
                  <a:txBody>
                    <a:bodyPr/>
                    <a:lstStyle/>
                    <a:p>
                      <a:pPr algn="l" fontAlgn="ctr"/>
                      <a:r>
                        <a:rPr lang="en-US" b="0" i="1" dirty="0">
                          <a:solidFill>
                            <a:srgbClr val="333333"/>
                          </a:solidFill>
                          <a:effectLst/>
                          <a:latin typeface="robotobold"/>
                        </a:rPr>
                        <a:t>meanwhile, subsequently, before</a:t>
                      </a:r>
                      <a:endParaRPr lang="en-US" dirty="0">
                        <a:solidFill>
                          <a:srgbClr val="333333"/>
                        </a:solidFill>
                        <a:effectLst/>
                        <a:latin typeface="robotoregular"/>
                      </a:endParaRPr>
                    </a:p>
                    <a:p>
                      <a:pPr algn="l" fontAlgn="ctr"/>
                      <a:r>
                        <a:rPr lang="en-US" b="0" dirty="0">
                          <a:solidFill>
                            <a:srgbClr val="333333"/>
                          </a:solidFill>
                          <a:effectLst/>
                          <a:latin typeface="robotoregular"/>
                        </a:rPr>
                        <a:t>Help indicate when events occurred.</a:t>
                      </a:r>
                      <a:endParaRPr lang="en-US" dirty="0">
                        <a:solidFill>
                          <a:srgbClr val="333333"/>
                        </a:solidFill>
                        <a:effectLst/>
                        <a:latin typeface="robotoregular"/>
                      </a:endParaRPr>
                    </a:p>
                  </a:txBody>
                  <a:tcPr marL="47625" marR="47625" marT="95250" marB="95250"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1715201409"/>
                  </a:ext>
                </a:extLst>
              </a:tr>
            </a:tbl>
          </a:graphicData>
        </a:graphic>
      </p:graphicFrame>
    </p:spTree>
    <p:extLst>
      <p:ext uri="{BB962C8B-B14F-4D97-AF65-F5344CB8AC3E}">
        <p14:creationId xmlns:p14="http://schemas.microsoft.com/office/powerpoint/2010/main" val="3337613039"/>
      </p:ext>
    </p:extLst>
  </p:cSld>
  <p:clrMapOvr>
    <a:masterClrMapping/>
  </p:clrMapOvr>
</p:sld>
</file>

<file path=ppt/theme/theme1.xml><?xml version="1.0" encoding="utf-8"?>
<a:theme xmlns:a="http://schemas.openxmlformats.org/drawingml/2006/main" name="School Subjects and Classroom Vocabulary - Spanish - Foreign Language - 6th Grade by Slidesgo">
  <a:themeElements>
    <a:clrScheme name="Simple Light">
      <a:dk1>
        <a:srgbClr val="0A0A0A"/>
      </a:dk1>
      <a:lt1>
        <a:srgbClr val="FFFFFF"/>
      </a:lt1>
      <a:dk2>
        <a:srgbClr val="FFF7ED"/>
      </a:dk2>
      <a:lt2>
        <a:srgbClr val="E6CDB3"/>
      </a:lt2>
      <a:accent1>
        <a:srgbClr val="A8AB7F"/>
      </a:accent1>
      <a:accent2>
        <a:srgbClr val="FCBF27"/>
      </a:accent2>
      <a:accent3>
        <a:srgbClr val="EB8502"/>
      </a:accent3>
      <a:accent4>
        <a:srgbClr val="F8214A"/>
      </a:accent4>
      <a:accent5>
        <a:srgbClr val="8ED2DB"/>
      </a:accent5>
      <a:accent6>
        <a:srgbClr val="564046"/>
      </a:accent6>
      <a:hlink>
        <a:srgbClr val="0A0A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933</Words>
  <Application>Microsoft Office PowerPoint</Application>
  <PresentationFormat>On-screen Show (16:9)</PresentationFormat>
  <Paragraphs>53</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Saira</vt:lpstr>
      <vt:lpstr>Arial</vt:lpstr>
      <vt:lpstr>Arimo</vt:lpstr>
      <vt:lpstr>robotoregular</vt:lpstr>
      <vt:lpstr>robotobold</vt:lpstr>
      <vt:lpstr>School Subjects and Classroom Vocabulary - Spanish - Foreign Language - 6th Grade by Slidesgo</vt:lpstr>
      <vt:lpstr>Grammar  Revision Term 1 </vt:lpstr>
      <vt:lpstr>Capitalization:  The first word of a sentence should always be capitalized.  Example: "The sun is shining brightly.“  Proper nouns, such as names of people, places, and organizations, should be capitalized.  Example: "I visited Paris last summer.“  Titles of books, movies, and songs are capitalized.  Example: "I just finished reading 'To Kill a Mockingbird.’”  The pronoun "I" should always be capitalized.  Example: "I am going to the store."</vt:lpstr>
      <vt:lpstr>Powerful adjectives: These are strong adjectives we can use instead of overused adjectives, to make our writing more interesting.   For example: Magnificent: "The view from the mountaintop was absolutely magnificent." Exquisite: "She wore an exquisite gown to the gala." Enormous: "The elephant had an enormous presence." Devastating: "The news of the accident was devastating."</vt:lpstr>
      <vt:lpstr>Powerful verbs: These are strong verbs we can use instead of overused verbs, to make our writing more interesting.   For example: Conquer: "He managed to conquer his fear and deliver the speech." Illuminate: "The fireworks illuminated the night sky." Transform: "The caterpillar transformed into a beautiful butterfly." Inspire: "Her story inspired others to pursue their dreams."</vt:lpstr>
      <vt:lpstr>Speech marks and exclamation:  Speech marks are used to indicate direct speech.  Example: She said, "I love chocolate.“  Exclamation marks are used to express strong emotions or surprise.  Example: "What an incredible performance!“  Direct speech: She said, "I'll be there in five minutes." "Stop right there!" he shouted.</vt:lpstr>
      <vt:lpstr>Speech marks </vt:lpstr>
      <vt:lpstr>Connectives: Connectives are words or phrases that link sentences (or clauses) together. Connectives can be conjunctions, prepositions or adverbs. Connectives include transitional words or phrases like therefore, however, in addition, on the other hand, for example.  However: "He wanted to go out, however, it started raining.“  Moreover: "The hotel has excellent amenities. Moreover, it offers stunning views."</vt:lpstr>
      <vt:lpstr>PowerPoint Presentation</vt:lpstr>
      <vt:lpstr>PowerPoint Presentation</vt:lpstr>
      <vt:lpstr>Apostrophes   Possession and contraction apostrophes: Possession: "The dog's tail wagged happily." Contraction: "I can't wait to see you.“   Possession: "The cat's tail was fluffy." Contractions: "I won’t do it."</vt:lpstr>
      <vt:lpstr>Using imperatives (orders) with exclamation marks:  Imperatives: "Please close the door behind you." Exclamation marks: “Look! What a stunning sunset!"</vt:lpstr>
      <vt:lpstr>Using commas: To separate items in a list: "I bought apples, oranges, and bananas at the grocery store.“  To separate clauses in a sentence: "She went to the store, but she forgot to buy milk.“  To set off introductory phrases or words: "After finishing his work, he went for a walk."</vt:lpstr>
      <vt:lpstr>Adverbs: they describe the verb; the way in which the action was carried out.  Quickly: "She ran quickly to catch the bus." Carefully: "He handled the fragile vase carefully." Joyfully: "The children laughed joyfully at the funny movie."</vt:lpstr>
      <vt:lpstr>Adverbial phrases:  In the morning: "He goes for a jog in the morning." With great effort: "She completed the project with great effort." At the top of the mountain: "They enjoyed the breathtaking view at the top of the mountain."</vt:lpstr>
      <vt:lpstr>PowerPoint Presentation</vt:lpstr>
      <vt:lpstr>Subject-verb agreement:  The dog barks. (singular subject) The dogs bark. (plural subject) She sings beautifully. (singular subject) They sing beautifully. (plural subject)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  Revision </dc:title>
  <cp:lastModifiedBy>User</cp:lastModifiedBy>
  <cp:revision>2</cp:revision>
  <dcterms:modified xsi:type="dcterms:W3CDTF">2023-11-30T12:59:44Z</dcterms:modified>
</cp:coreProperties>
</file>